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7" r:id="rId2"/>
    <p:sldMasterId id="2147483750" r:id="rId3"/>
  </p:sldMasterIdLst>
  <p:notesMasterIdLst>
    <p:notesMasterId r:id="rId21"/>
  </p:notesMasterIdLst>
  <p:sldIdLst>
    <p:sldId id="3270" r:id="rId4"/>
    <p:sldId id="306" r:id="rId5"/>
    <p:sldId id="308" r:id="rId6"/>
    <p:sldId id="3271" r:id="rId7"/>
    <p:sldId id="3269" r:id="rId8"/>
    <p:sldId id="267" r:id="rId9"/>
    <p:sldId id="268" r:id="rId10"/>
    <p:sldId id="259" r:id="rId11"/>
    <p:sldId id="260" r:id="rId12"/>
    <p:sldId id="263" r:id="rId13"/>
    <p:sldId id="298" r:id="rId14"/>
    <p:sldId id="748" r:id="rId15"/>
    <p:sldId id="3272" r:id="rId16"/>
    <p:sldId id="300" r:id="rId17"/>
    <p:sldId id="277" r:id="rId18"/>
    <p:sldId id="327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-7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0D7A-E1F2-46B5-8F94-A6EED4F0B54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B6759-8ABA-4F26-8BED-5FFA49C8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018B7-60D2-45AA-BC98-84008D3BF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1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 LUẬN: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hông phải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 ta xa lánh anh em ruột thịt của mình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 người trong chúng ta cần phải biết vun đắp tình cảm anh em, đồng thời xây dựng tình làng nghĩa xóm, sống chan hòa, tình nghĩa.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811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6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6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4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152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166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13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983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44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50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15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0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3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image" Target="../media/image3.sv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7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97.sv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53.svg"/><Relationship Id="rId15" Type="http://schemas.openxmlformats.org/officeDocument/2006/relationships/image" Target="../media/image70.png"/><Relationship Id="rId10" Type="http://schemas.openxmlformats.org/officeDocument/2006/relationships/image" Target="../media/image102.svg"/><Relationship Id="rId4" Type="http://schemas.openxmlformats.org/officeDocument/2006/relationships/image" Target="../media/image23.png"/><Relationship Id="rId9" Type="http://schemas.openxmlformats.org/officeDocument/2006/relationships/image" Target="../media/image67.png"/><Relationship Id="rId14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18" Type="http://schemas.openxmlformats.org/officeDocument/2006/relationships/image" Target="../media/image42.sv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25.png"/><Relationship Id="rId12" Type="http://schemas.openxmlformats.org/officeDocument/2006/relationships/image" Target="../media/image36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26.png"/><Relationship Id="rId14" Type="http://schemas.openxmlformats.org/officeDocument/2006/relationships/image" Target="../media/image38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7.png"/><Relationship Id="rId3" Type="http://schemas.openxmlformats.org/officeDocument/2006/relationships/image" Target="../media/image62.svg"/><Relationship Id="rId7" Type="http://schemas.openxmlformats.org/officeDocument/2006/relationships/image" Target="../media/image23.png"/><Relationship Id="rId12" Type="http://schemas.openxmlformats.org/officeDocument/2006/relationships/image" Target="../media/image6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67.sv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image" Target="../media/image53.svg"/><Relationship Id="rId7" Type="http://schemas.openxmlformats.org/officeDocument/2006/relationships/image" Target="../media/image75.svg"/><Relationship Id="rId12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7.sv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9D714A-985C-6233-9FDC-AA8274B132E6}"/>
              </a:ext>
            </a:extLst>
          </p:cNvPr>
          <p:cNvSpPr/>
          <p:nvPr/>
        </p:nvSpPr>
        <p:spPr>
          <a:xfrm>
            <a:off x="438150" y="219075"/>
            <a:ext cx="118395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807;p11">
            <a:extLst>
              <a:ext uri="{FF2B5EF4-FFF2-40B4-BE49-F238E27FC236}">
                <a16:creationId xmlns:a16="http://schemas.microsoft.com/office/drawing/2014/main" id="{C7AE3536-F70C-6C05-21E7-4D352AEEE6CC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HP\Desktop\20988209.jpg">
            <a:extLst>
              <a:ext uri="{FF2B5EF4-FFF2-40B4-BE49-F238E27FC236}">
                <a16:creationId xmlns:a16="http://schemas.microsoft.com/office/drawing/2014/main" id="{430B48C0-3652-2EA9-AF77-39DF374B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90" y="3310442"/>
            <a:ext cx="3096891" cy="3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34AB4-D10C-5AE8-BABC-063041AC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E5620-E609-FE8A-6E3A-680ABEE689CE}"/>
              </a:ext>
            </a:extLst>
          </p:cNvPr>
          <p:cNvSpPr txBox="1"/>
          <p:nvPr/>
        </p:nvSpPr>
        <p:spPr>
          <a:xfrm>
            <a:off x="1095374" y="4238625"/>
            <a:ext cx="724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0099">
            <a:off x="-589005" y="4623485"/>
            <a:ext cx="3498525" cy="3276951"/>
          </a:xfrm>
          <a:custGeom>
            <a:avLst/>
            <a:gdLst/>
            <a:ahLst/>
            <a:cxnLst/>
            <a:rect l="l" t="t" r="r" b="b"/>
            <a:pathLst>
              <a:path w="5247787" h="4915427">
                <a:moveTo>
                  <a:pt x="0" y="0"/>
                </a:moveTo>
                <a:lnTo>
                  <a:pt x="5247787" y="0"/>
                </a:lnTo>
                <a:lnTo>
                  <a:pt x="5247787" y="4915427"/>
                </a:lnTo>
                <a:lnTo>
                  <a:pt x="0" y="491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25861" flipH="1">
            <a:off x="10175210" y="2804121"/>
            <a:ext cx="2361449" cy="4605663"/>
          </a:xfrm>
          <a:custGeom>
            <a:avLst/>
            <a:gdLst/>
            <a:ahLst/>
            <a:cxnLst/>
            <a:rect l="l" t="t" r="r" b="b"/>
            <a:pathLst>
              <a:path w="3542174" h="6908495">
                <a:moveTo>
                  <a:pt x="3542174" y="0"/>
                </a:moveTo>
                <a:lnTo>
                  <a:pt x="0" y="0"/>
                </a:lnTo>
                <a:lnTo>
                  <a:pt x="0" y="6908495"/>
                </a:lnTo>
                <a:lnTo>
                  <a:pt x="3542174" y="6908495"/>
                </a:lnTo>
                <a:lnTo>
                  <a:pt x="35421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66181" y="-685800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527196">
            <a:off x="-2715110" y="-1136673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组合 14">
            <a:extLst>
              <a:ext uri="{FF2B5EF4-FFF2-40B4-BE49-F238E27FC236}">
                <a16:creationId xmlns:a16="http://schemas.microsoft.com/office/drawing/2014/main" id="{C22E0C73-8AA5-BA39-AC29-A1B1C4325D36}"/>
              </a:ext>
            </a:extLst>
          </p:cNvPr>
          <p:cNvGrpSpPr/>
          <p:nvPr/>
        </p:nvGrpSpPr>
        <p:grpSpPr>
          <a:xfrm>
            <a:off x="2133601" y="1143000"/>
            <a:ext cx="8843191" cy="3174088"/>
            <a:chOff x="1710430" y="1284911"/>
            <a:chExt cx="8020062" cy="2564311"/>
          </a:xfrm>
        </p:grpSpPr>
        <p:sp>
          <p:nvSpPr>
            <p:cNvPr id="22" name="矩形 22">
              <a:extLst>
                <a:ext uri="{FF2B5EF4-FFF2-40B4-BE49-F238E27FC236}">
                  <a16:creationId xmlns:a16="http://schemas.microsoft.com/office/drawing/2014/main" id="{28B95925-6C00-8007-F17C-2D13ED32C80A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7030A0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2DD1DE59-1CF2-DE4A-3D5F-DA38BC1E615A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15">
            <a:extLst>
              <a:ext uri="{FF2B5EF4-FFF2-40B4-BE49-F238E27FC236}">
                <a16:creationId xmlns:a16="http://schemas.microsoft.com/office/drawing/2014/main" id="{D4F7FF37-A254-73D0-2E65-53FFECC706A9}"/>
              </a:ext>
            </a:extLst>
          </p:cNvPr>
          <p:cNvGrpSpPr/>
          <p:nvPr/>
        </p:nvGrpSpPr>
        <p:grpSpPr>
          <a:xfrm>
            <a:off x="905588" y="1807940"/>
            <a:ext cx="1415845" cy="1331706"/>
            <a:chOff x="713110" y="905764"/>
            <a:chExt cx="1361797" cy="1280869"/>
          </a:xfrm>
        </p:grpSpPr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1E47BC37-D340-6E07-1329-D94742D7F32D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C408D78-1EF3-87DC-D63A-6264EFEC6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E6F6B040-0185-D406-10BB-E2E86EF40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72B670BA-3A14-4AC4-B471-B2C1A71CD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F825063F-0F9B-C778-960B-ECF0B209E3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610E3-2040-67CC-83E9-A7A2A00322B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altLang="zh-CN" sz="4000" b="1" dirty="0"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方正大标宋简体" pitchFamily="2" charset="-122"/>
                  <a:ea typeface="方正大标宋简体" pitchFamily="2" charset="-122"/>
                </a:rPr>
                <a:t>KL</a:t>
              </a:r>
              <a:endParaRPr lang="zh-CN" altLang="en-US" sz="4000" b="1" dirty="0"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itchFamily="2" charset="-122"/>
                <a:ea typeface="方正大标宋简体" pitchFamily="2" charset="-122"/>
              </a:endParaRPr>
            </a:p>
          </p:txBody>
        </p:sp>
      </p:grpSp>
      <p:sp useBgFill="1">
        <p:nvSpPr>
          <p:cNvPr id="31" name="Freeform 27">
            <a:extLst>
              <a:ext uri="{FF2B5EF4-FFF2-40B4-BE49-F238E27FC236}">
                <a16:creationId xmlns:a16="http://schemas.microsoft.com/office/drawing/2014/main" id="{62CD9BED-3EA1-F6EB-3B6D-941A8809585F}"/>
              </a:ext>
            </a:extLst>
          </p:cNvPr>
          <p:cNvSpPr>
            <a:spLocks/>
          </p:cNvSpPr>
          <p:nvPr/>
        </p:nvSpPr>
        <p:spPr bwMode="auto">
          <a:xfrm>
            <a:off x="2288866" y="3067202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zh-CN" altLang="en-US" sz="162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B47B7-B5B7-7001-47BE-92345DA17D24}"/>
              </a:ext>
            </a:extLst>
          </p:cNvPr>
          <p:cNvSpPr txBox="1"/>
          <p:nvPr/>
        </p:nvSpPr>
        <p:spPr>
          <a:xfrm>
            <a:off x="2724967" y="1370688"/>
            <a:ext cx="8067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</a:rPr>
              <a:t>Nhà sáng chế thường có những đức tính như: ham tìm tòi, học hỏi, tò mò khoa học, chịu khó quan sát, có sự kiên trì, nhẫn nại, không ngại khó khăn, vất vả, không sợ thất bại,...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D7EDB94C-8779-970C-2343-F4ED63D8ECB7}"/>
              </a:ext>
            </a:extLst>
          </p:cNvPr>
          <p:cNvSpPr/>
          <p:nvPr/>
        </p:nvSpPr>
        <p:spPr>
          <a:xfrm>
            <a:off x="152401" y="3928416"/>
            <a:ext cx="2641600" cy="2929584"/>
          </a:xfrm>
          <a:custGeom>
            <a:avLst/>
            <a:gdLst/>
            <a:ahLst/>
            <a:cxnLst/>
            <a:rect l="l" t="t" r="r" b="b"/>
            <a:pathLst>
              <a:path w="7077456" h="8229600">
                <a:moveTo>
                  <a:pt x="0" y="0"/>
                </a:moveTo>
                <a:lnTo>
                  <a:pt x="7077456" y="0"/>
                </a:lnTo>
                <a:lnTo>
                  <a:pt x="70774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A3784-4C08-29B7-39B7-776477404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651000"/>
            <a:ext cx="695541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51F1E1CD-1906-C511-AF86-93816426A2D6}"/>
              </a:ext>
            </a:extLst>
          </p:cNvPr>
          <p:cNvSpPr/>
          <p:nvPr/>
        </p:nvSpPr>
        <p:spPr>
          <a:xfrm>
            <a:off x="1847850" y="1581150"/>
            <a:ext cx="9563100" cy="1447800"/>
          </a:xfrm>
          <a:custGeom>
            <a:avLst/>
            <a:gdLst>
              <a:gd name="connsiteX0" fmla="*/ 0 w 11632744"/>
              <a:gd name="connsiteY0" fmla="*/ 1052126 h 6312631"/>
              <a:gd name="connsiteX1" fmla="*/ 1052126 w 11632744"/>
              <a:gd name="connsiteY1" fmla="*/ 0 h 6312631"/>
              <a:gd name="connsiteX2" fmla="*/ 1542163 w 11632744"/>
              <a:gd name="connsiteY2" fmla="*/ 0 h 6312631"/>
              <a:gd name="connsiteX3" fmla="*/ 2222769 w 11632744"/>
              <a:gd name="connsiteY3" fmla="*/ 0 h 6312631"/>
              <a:gd name="connsiteX4" fmla="*/ 3093946 w 11632744"/>
              <a:gd name="connsiteY4" fmla="*/ 0 h 6312631"/>
              <a:gd name="connsiteX5" fmla="*/ 3774552 w 11632744"/>
              <a:gd name="connsiteY5" fmla="*/ 0 h 6312631"/>
              <a:gd name="connsiteX6" fmla="*/ 4550444 w 11632744"/>
              <a:gd name="connsiteY6" fmla="*/ 0 h 6312631"/>
              <a:gd name="connsiteX7" fmla="*/ 5135765 w 11632744"/>
              <a:gd name="connsiteY7" fmla="*/ 0 h 6312631"/>
              <a:gd name="connsiteX8" fmla="*/ 5911657 w 11632744"/>
              <a:gd name="connsiteY8" fmla="*/ 0 h 6312631"/>
              <a:gd name="connsiteX9" fmla="*/ 6306409 w 11632744"/>
              <a:gd name="connsiteY9" fmla="*/ 0 h 6312631"/>
              <a:gd name="connsiteX10" fmla="*/ 6701161 w 11632744"/>
              <a:gd name="connsiteY10" fmla="*/ 0 h 6312631"/>
              <a:gd name="connsiteX11" fmla="*/ 7477052 w 11632744"/>
              <a:gd name="connsiteY11" fmla="*/ 0 h 6312631"/>
              <a:gd name="connsiteX12" fmla="*/ 8157659 w 11632744"/>
              <a:gd name="connsiteY12" fmla="*/ 0 h 6312631"/>
              <a:gd name="connsiteX13" fmla="*/ 8552410 w 11632744"/>
              <a:gd name="connsiteY13" fmla="*/ 0 h 6312631"/>
              <a:gd name="connsiteX14" fmla="*/ 9328302 w 11632744"/>
              <a:gd name="connsiteY14" fmla="*/ 0 h 6312631"/>
              <a:gd name="connsiteX15" fmla="*/ 9818339 w 11632744"/>
              <a:gd name="connsiteY15" fmla="*/ 0 h 6312631"/>
              <a:gd name="connsiteX16" fmla="*/ 10580618 w 11632744"/>
              <a:gd name="connsiteY16" fmla="*/ 0 h 6312631"/>
              <a:gd name="connsiteX17" fmla="*/ 11632744 w 11632744"/>
              <a:gd name="connsiteY17" fmla="*/ 1052126 h 6312631"/>
              <a:gd name="connsiteX18" fmla="*/ 11632744 w 11632744"/>
              <a:gd name="connsiteY18" fmla="*/ 1611239 h 6312631"/>
              <a:gd name="connsiteX19" fmla="*/ 11632744 w 11632744"/>
              <a:gd name="connsiteY19" fmla="*/ 2254520 h 6312631"/>
              <a:gd name="connsiteX20" fmla="*/ 11632744 w 11632744"/>
              <a:gd name="connsiteY20" fmla="*/ 2855717 h 6312631"/>
              <a:gd name="connsiteX21" fmla="*/ 11632744 w 11632744"/>
              <a:gd name="connsiteY21" fmla="*/ 3372746 h 6312631"/>
              <a:gd name="connsiteX22" fmla="*/ 11632744 w 11632744"/>
              <a:gd name="connsiteY22" fmla="*/ 3973943 h 6312631"/>
              <a:gd name="connsiteX23" fmla="*/ 11632744 w 11632744"/>
              <a:gd name="connsiteY23" fmla="*/ 4448889 h 6312631"/>
              <a:gd name="connsiteX24" fmla="*/ 11632744 w 11632744"/>
              <a:gd name="connsiteY24" fmla="*/ 5260505 h 6312631"/>
              <a:gd name="connsiteX25" fmla="*/ 10580618 w 11632744"/>
              <a:gd name="connsiteY25" fmla="*/ 6312631 h 6312631"/>
              <a:gd name="connsiteX26" fmla="*/ 10185866 w 11632744"/>
              <a:gd name="connsiteY26" fmla="*/ 6312631 h 6312631"/>
              <a:gd name="connsiteX27" fmla="*/ 9409975 w 11632744"/>
              <a:gd name="connsiteY27" fmla="*/ 6312631 h 6312631"/>
              <a:gd name="connsiteX28" fmla="*/ 8919938 w 11632744"/>
              <a:gd name="connsiteY28" fmla="*/ 6312631 h 6312631"/>
              <a:gd name="connsiteX29" fmla="*/ 8144046 w 11632744"/>
              <a:gd name="connsiteY29" fmla="*/ 6312631 h 6312631"/>
              <a:gd name="connsiteX30" fmla="*/ 7272870 w 11632744"/>
              <a:gd name="connsiteY30" fmla="*/ 6312631 h 6312631"/>
              <a:gd name="connsiteX31" fmla="*/ 6782833 w 11632744"/>
              <a:gd name="connsiteY31" fmla="*/ 6312631 h 6312631"/>
              <a:gd name="connsiteX32" fmla="*/ 6197512 w 11632744"/>
              <a:gd name="connsiteY32" fmla="*/ 6312631 h 6312631"/>
              <a:gd name="connsiteX33" fmla="*/ 5707475 w 11632744"/>
              <a:gd name="connsiteY33" fmla="*/ 6312631 h 6312631"/>
              <a:gd name="connsiteX34" fmla="*/ 5026868 w 11632744"/>
              <a:gd name="connsiteY34" fmla="*/ 6312631 h 6312631"/>
              <a:gd name="connsiteX35" fmla="*/ 4155692 w 11632744"/>
              <a:gd name="connsiteY35" fmla="*/ 6312631 h 6312631"/>
              <a:gd name="connsiteX36" fmla="*/ 3665655 w 11632744"/>
              <a:gd name="connsiteY36" fmla="*/ 6312631 h 6312631"/>
              <a:gd name="connsiteX37" fmla="*/ 3080334 w 11632744"/>
              <a:gd name="connsiteY37" fmla="*/ 6312631 h 6312631"/>
              <a:gd name="connsiteX38" fmla="*/ 2399727 w 11632744"/>
              <a:gd name="connsiteY38" fmla="*/ 6312631 h 6312631"/>
              <a:gd name="connsiteX39" fmla="*/ 1052126 w 11632744"/>
              <a:gd name="connsiteY39" fmla="*/ 6312631 h 6312631"/>
              <a:gd name="connsiteX40" fmla="*/ 0 w 11632744"/>
              <a:gd name="connsiteY40" fmla="*/ 5260505 h 6312631"/>
              <a:gd name="connsiteX41" fmla="*/ 0 w 11632744"/>
              <a:gd name="connsiteY41" fmla="*/ 4701392 h 6312631"/>
              <a:gd name="connsiteX42" fmla="*/ 0 w 11632744"/>
              <a:gd name="connsiteY42" fmla="*/ 4184362 h 6312631"/>
              <a:gd name="connsiteX43" fmla="*/ 0 w 11632744"/>
              <a:gd name="connsiteY43" fmla="*/ 3709417 h 6312631"/>
              <a:gd name="connsiteX44" fmla="*/ 0 w 11632744"/>
              <a:gd name="connsiteY44" fmla="*/ 3108220 h 6312631"/>
              <a:gd name="connsiteX45" fmla="*/ 0 w 11632744"/>
              <a:gd name="connsiteY45" fmla="*/ 2633274 h 6312631"/>
              <a:gd name="connsiteX46" fmla="*/ 0 w 11632744"/>
              <a:gd name="connsiteY46" fmla="*/ 2032077 h 6312631"/>
              <a:gd name="connsiteX47" fmla="*/ 0 w 11632744"/>
              <a:gd name="connsiteY47" fmla="*/ 1052126 h 631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32744" h="6312631" fill="none" extrusionOk="0">
                <a:moveTo>
                  <a:pt x="0" y="1052126"/>
                </a:moveTo>
                <a:cubicBezTo>
                  <a:pt x="-47619" y="413682"/>
                  <a:pt x="493051" y="-32069"/>
                  <a:pt x="1052126" y="0"/>
                </a:cubicBezTo>
                <a:cubicBezTo>
                  <a:pt x="1249813" y="-24472"/>
                  <a:pt x="1425949" y="14812"/>
                  <a:pt x="1542163" y="0"/>
                </a:cubicBezTo>
                <a:cubicBezTo>
                  <a:pt x="1658377" y="-14812"/>
                  <a:pt x="1914998" y="6801"/>
                  <a:pt x="2222769" y="0"/>
                </a:cubicBezTo>
                <a:cubicBezTo>
                  <a:pt x="2530540" y="-6801"/>
                  <a:pt x="2822634" y="-32837"/>
                  <a:pt x="3093946" y="0"/>
                </a:cubicBezTo>
                <a:cubicBezTo>
                  <a:pt x="3365258" y="32837"/>
                  <a:pt x="3631660" y="14193"/>
                  <a:pt x="3774552" y="0"/>
                </a:cubicBezTo>
                <a:cubicBezTo>
                  <a:pt x="3917444" y="-14193"/>
                  <a:pt x="4205831" y="-31149"/>
                  <a:pt x="4550444" y="0"/>
                </a:cubicBezTo>
                <a:cubicBezTo>
                  <a:pt x="4895057" y="31149"/>
                  <a:pt x="4985995" y="24910"/>
                  <a:pt x="5135765" y="0"/>
                </a:cubicBezTo>
                <a:cubicBezTo>
                  <a:pt x="5285535" y="-24910"/>
                  <a:pt x="5589875" y="-3672"/>
                  <a:pt x="5911657" y="0"/>
                </a:cubicBezTo>
                <a:cubicBezTo>
                  <a:pt x="6233439" y="3672"/>
                  <a:pt x="6124462" y="-10269"/>
                  <a:pt x="6306409" y="0"/>
                </a:cubicBezTo>
                <a:cubicBezTo>
                  <a:pt x="6488356" y="10269"/>
                  <a:pt x="6531874" y="-1971"/>
                  <a:pt x="6701161" y="0"/>
                </a:cubicBezTo>
                <a:cubicBezTo>
                  <a:pt x="6870448" y="1971"/>
                  <a:pt x="7220012" y="9224"/>
                  <a:pt x="7477052" y="0"/>
                </a:cubicBezTo>
                <a:cubicBezTo>
                  <a:pt x="7734092" y="-9224"/>
                  <a:pt x="7860283" y="3719"/>
                  <a:pt x="8157659" y="0"/>
                </a:cubicBezTo>
                <a:cubicBezTo>
                  <a:pt x="8455035" y="-3719"/>
                  <a:pt x="8437487" y="-10768"/>
                  <a:pt x="8552410" y="0"/>
                </a:cubicBezTo>
                <a:cubicBezTo>
                  <a:pt x="8667333" y="10768"/>
                  <a:pt x="9080967" y="-37446"/>
                  <a:pt x="9328302" y="0"/>
                </a:cubicBezTo>
                <a:cubicBezTo>
                  <a:pt x="9575637" y="37446"/>
                  <a:pt x="9676821" y="16186"/>
                  <a:pt x="9818339" y="0"/>
                </a:cubicBezTo>
                <a:cubicBezTo>
                  <a:pt x="9959857" y="-16186"/>
                  <a:pt x="10282460" y="-18705"/>
                  <a:pt x="10580618" y="0"/>
                </a:cubicBezTo>
                <a:cubicBezTo>
                  <a:pt x="11180938" y="-74101"/>
                  <a:pt x="11572993" y="477221"/>
                  <a:pt x="11632744" y="1052126"/>
                </a:cubicBezTo>
                <a:cubicBezTo>
                  <a:pt x="11619306" y="1177048"/>
                  <a:pt x="11619374" y="1385893"/>
                  <a:pt x="11632744" y="1611239"/>
                </a:cubicBezTo>
                <a:cubicBezTo>
                  <a:pt x="11646114" y="1836585"/>
                  <a:pt x="11638335" y="1965390"/>
                  <a:pt x="11632744" y="2254520"/>
                </a:cubicBezTo>
                <a:cubicBezTo>
                  <a:pt x="11627153" y="2543650"/>
                  <a:pt x="11618924" y="2624464"/>
                  <a:pt x="11632744" y="2855717"/>
                </a:cubicBezTo>
                <a:cubicBezTo>
                  <a:pt x="11646564" y="3086970"/>
                  <a:pt x="11612574" y="3115730"/>
                  <a:pt x="11632744" y="3372746"/>
                </a:cubicBezTo>
                <a:cubicBezTo>
                  <a:pt x="11652914" y="3629762"/>
                  <a:pt x="11647313" y="3823405"/>
                  <a:pt x="11632744" y="3973943"/>
                </a:cubicBezTo>
                <a:cubicBezTo>
                  <a:pt x="11618175" y="4124481"/>
                  <a:pt x="11627085" y="4233171"/>
                  <a:pt x="11632744" y="4448889"/>
                </a:cubicBezTo>
                <a:cubicBezTo>
                  <a:pt x="11638403" y="4664607"/>
                  <a:pt x="11654363" y="4867835"/>
                  <a:pt x="11632744" y="5260505"/>
                </a:cubicBezTo>
                <a:cubicBezTo>
                  <a:pt x="11546862" y="5819228"/>
                  <a:pt x="11140749" y="6312066"/>
                  <a:pt x="10580618" y="6312631"/>
                </a:cubicBezTo>
                <a:cubicBezTo>
                  <a:pt x="10460938" y="6316637"/>
                  <a:pt x="10299901" y="6315768"/>
                  <a:pt x="10185866" y="6312631"/>
                </a:cubicBezTo>
                <a:cubicBezTo>
                  <a:pt x="10071831" y="6309494"/>
                  <a:pt x="9579962" y="6310244"/>
                  <a:pt x="9409975" y="6312631"/>
                </a:cubicBezTo>
                <a:cubicBezTo>
                  <a:pt x="9239988" y="6315018"/>
                  <a:pt x="9020283" y="6306786"/>
                  <a:pt x="8919938" y="6312631"/>
                </a:cubicBezTo>
                <a:cubicBezTo>
                  <a:pt x="8819593" y="6318476"/>
                  <a:pt x="8474618" y="6342094"/>
                  <a:pt x="8144046" y="6312631"/>
                </a:cubicBezTo>
                <a:cubicBezTo>
                  <a:pt x="7813474" y="6283168"/>
                  <a:pt x="7691707" y="6285565"/>
                  <a:pt x="7272870" y="6312631"/>
                </a:cubicBezTo>
                <a:cubicBezTo>
                  <a:pt x="6854033" y="6339697"/>
                  <a:pt x="6972412" y="6327391"/>
                  <a:pt x="6782833" y="6312631"/>
                </a:cubicBezTo>
                <a:cubicBezTo>
                  <a:pt x="6593254" y="6297871"/>
                  <a:pt x="6414821" y="6339582"/>
                  <a:pt x="6197512" y="6312631"/>
                </a:cubicBezTo>
                <a:cubicBezTo>
                  <a:pt x="5980203" y="6285680"/>
                  <a:pt x="5830599" y="6328532"/>
                  <a:pt x="5707475" y="6312631"/>
                </a:cubicBezTo>
                <a:cubicBezTo>
                  <a:pt x="5584351" y="6296730"/>
                  <a:pt x="5341780" y="6304605"/>
                  <a:pt x="5026868" y="6312631"/>
                </a:cubicBezTo>
                <a:cubicBezTo>
                  <a:pt x="4711956" y="6320657"/>
                  <a:pt x="4582434" y="6340594"/>
                  <a:pt x="4155692" y="6312631"/>
                </a:cubicBezTo>
                <a:cubicBezTo>
                  <a:pt x="3728950" y="6284668"/>
                  <a:pt x="3902267" y="6306196"/>
                  <a:pt x="3665655" y="6312631"/>
                </a:cubicBezTo>
                <a:cubicBezTo>
                  <a:pt x="3429043" y="6319066"/>
                  <a:pt x="3266504" y="6286759"/>
                  <a:pt x="3080334" y="6312631"/>
                </a:cubicBezTo>
                <a:cubicBezTo>
                  <a:pt x="2894164" y="6338503"/>
                  <a:pt x="2606003" y="6344726"/>
                  <a:pt x="2399727" y="6312631"/>
                </a:cubicBezTo>
                <a:cubicBezTo>
                  <a:pt x="2193451" y="6280536"/>
                  <a:pt x="1433217" y="6272145"/>
                  <a:pt x="1052126" y="6312631"/>
                </a:cubicBezTo>
                <a:cubicBezTo>
                  <a:pt x="559436" y="6223593"/>
                  <a:pt x="104645" y="5805417"/>
                  <a:pt x="0" y="5260505"/>
                </a:cubicBezTo>
                <a:cubicBezTo>
                  <a:pt x="-21418" y="4988872"/>
                  <a:pt x="11331" y="4855126"/>
                  <a:pt x="0" y="4701392"/>
                </a:cubicBezTo>
                <a:cubicBezTo>
                  <a:pt x="-11331" y="4547658"/>
                  <a:pt x="6921" y="4314140"/>
                  <a:pt x="0" y="4184362"/>
                </a:cubicBezTo>
                <a:cubicBezTo>
                  <a:pt x="-6921" y="4054584"/>
                  <a:pt x="1085" y="3855998"/>
                  <a:pt x="0" y="3709417"/>
                </a:cubicBezTo>
                <a:cubicBezTo>
                  <a:pt x="-1085" y="3562837"/>
                  <a:pt x="-24517" y="3335865"/>
                  <a:pt x="0" y="3108220"/>
                </a:cubicBezTo>
                <a:cubicBezTo>
                  <a:pt x="24517" y="2880575"/>
                  <a:pt x="12495" y="2750938"/>
                  <a:pt x="0" y="2633274"/>
                </a:cubicBezTo>
                <a:cubicBezTo>
                  <a:pt x="-12495" y="2515610"/>
                  <a:pt x="22428" y="2283580"/>
                  <a:pt x="0" y="2032077"/>
                </a:cubicBezTo>
                <a:cubicBezTo>
                  <a:pt x="-22428" y="1780574"/>
                  <a:pt x="18989" y="1462556"/>
                  <a:pt x="0" y="1052126"/>
                </a:cubicBezTo>
                <a:close/>
              </a:path>
              <a:path w="11632744" h="6312631" stroke="0" extrusionOk="0">
                <a:moveTo>
                  <a:pt x="0" y="1052126"/>
                </a:moveTo>
                <a:cubicBezTo>
                  <a:pt x="88571" y="502946"/>
                  <a:pt x="461126" y="-57178"/>
                  <a:pt x="1052126" y="0"/>
                </a:cubicBezTo>
                <a:cubicBezTo>
                  <a:pt x="1164994" y="-13810"/>
                  <a:pt x="1443144" y="12348"/>
                  <a:pt x="1542163" y="0"/>
                </a:cubicBezTo>
                <a:cubicBezTo>
                  <a:pt x="1641182" y="-12348"/>
                  <a:pt x="1849447" y="17479"/>
                  <a:pt x="2032199" y="0"/>
                </a:cubicBezTo>
                <a:cubicBezTo>
                  <a:pt x="2214951" y="-17479"/>
                  <a:pt x="2487032" y="21309"/>
                  <a:pt x="2808091" y="0"/>
                </a:cubicBezTo>
                <a:cubicBezTo>
                  <a:pt x="3129150" y="-21309"/>
                  <a:pt x="3455160" y="-8732"/>
                  <a:pt x="3679267" y="0"/>
                </a:cubicBezTo>
                <a:cubicBezTo>
                  <a:pt x="3903374" y="8732"/>
                  <a:pt x="4168219" y="-13226"/>
                  <a:pt x="4359874" y="0"/>
                </a:cubicBezTo>
                <a:cubicBezTo>
                  <a:pt x="4551529" y="13226"/>
                  <a:pt x="4816136" y="-26039"/>
                  <a:pt x="4945196" y="0"/>
                </a:cubicBezTo>
                <a:cubicBezTo>
                  <a:pt x="5074256" y="26039"/>
                  <a:pt x="5254933" y="8632"/>
                  <a:pt x="5339947" y="0"/>
                </a:cubicBezTo>
                <a:cubicBezTo>
                  <a:pt x="5424961" y="-8632"/>
                  <a:pt x="5743445" y="18504"/>
                  <a:pt x="6020554" y="0"/>
                </a:cubicBezTo>
                <a:cubicBezTo>
                  <a:pt x="6297663" y="-18504"/>
                  <a:pt x="6438556" y="27350"/>
                  <a:pt x="6701161" y="0"/>
                </a:cubicBezTo>
                <a:cubicBezTo>
                  <a:pt x="6963766" y="-27350"/>
                  <a:pt x="6956017" y="-10878"/>
                  <a:pt x="7191197" y="0"/>
                </a:cubicBezTo>
                <a:cubicBezTo>
                  <a:pt x="7426377" y="10878"/>
                  <a:pt x="7432993" y="-15931"/>
                  <a:pt x="7585949" y="0"/>
                </a:cubicBezTo>
                <a:cubicBezTo>
                  <a:pt x="7738905" y="15931"/>
                  <a:pt x="7802443" y="90"/>
                  <a:pt x="7980701" y="0"/>
                </a:cubicBezTo>
                <a:cubicBezTo>
                  <a:pt x="8158959" y="-90"/>
                  <a:pt x="8476320" y="15410"/>
                  <a:pt x="8851877" y="0"/>
                </a:cubicBezTo>
                <a:cubicBezTo>
                  <a:pt x="9227434" y="-15410"/>
                  <a:pt x="9200742" y="7343"/>
                  <a:pt x="9437199" y="0"/>
                </a:cubicBezTo>
                <a:cubicBezTo>
                  <a:pt x="9673656" y="-7343"/>
                  <a:pt x="9811597" y="-7246"/>
                  <a:pt x="9927236" y="0"/>
                </a:cubicBezTo>
                <a:cubicBezTo>
                  <a:pt x="10042875" y="7246"/>
                  <a:pt x="10292408" y="18081"/>
                  <a:pt x="10580618" y="0"/>
                </a:cubicBezTo>
                <a:cubicBezTo>
                  <a:pt x="11223541" y="19433"/>
                  <a:pt x="11597964" y="463930"/>
                  <a:pt x="11632744" y="1052126"/>
                </a:cubicBezTo>
                <a:cubicBezTo>
                  <a:pt x="11642767" y="1338635"/>
                  <a:pt x="11661586" y="1474600"/>
                  <a:pt x="11632744" y="1737491"/>
                </a:cubicBezTo>
                <a:cubicBezTo>
                  <a:pt x="11603902" y="2000382"/>
                  <a:pt x="11619919" y="2248164"/>
                  <a:pt x="11632744" y="2422855"/>
                </a:cubicBezTo>
                <a:cubicBezTo>
                  <a:pt x="11645569" y="2597546"/>
                  <a:pt x="11633758" y="2814424"/>
                  <a:pt x="11632744" y="2939885"/>
                </a:cubicBezTo>
                <a:cubicBezTo>
                  <a:pt x="11631731" y="3065346"/>
                  <a:pt x="11646268" y="3351552"/>
                  <a:pt x="11632744" y="3583165"/>
                </a:cubicBezTo>
                <a:cubicBezTo>
                  <a:pt x="11619220" y="3814778"/>
                  <a:pt x="11625264" y="3920040"/>
                  <a:pt x="11632744" y="4058111"/>
                </a:cubicBezTo>
                <a:cubicBezTo>
                  <a:pt x="11640224" y="4196182"/>
                  <a:pt x="11660813" y="4464490"/>
                  <a:pt x="11632744" y="4743476"/>
                </a:cubicBezTo>
                <a:cubicBezTo>
                  <a:pt x="11604675" y="5022462"/>
                  <a:pt x="11656431" y="5059165"/>
                  <a:pt x="11632744" y="5260505"/>
                </a:cubicBezTo>
                <a:cubicBezTo>
                  <a:pt x="11659207" y="5787041"/>
                  <a:pt x="11240008" y="6416790"/>
                  <a:pt x="10580618" y="6312631"/>
                </a:cubicBezTo>
                <a:cubicBezTo>
                  <a:pt x="10315677" y="6332876"/>
                  <a:pt x="10143403" y="6287226"/>
                  <a:pt x="9900011" y="6312631"/>
                </a:cubicBezTo>
                <a:cubicBezTo>
                  <a:pt x="9656619" y="6338036"/>
                  <a:pt x="9441826" y="6322924"/>
                  <a:pt x="9314690" y="6312631"/>
                </a:cubicBezTo>
                <a:cubicBezTo>
                  <a:pt x="9187554" y="6302338"/>
                  <a:pt x="8682613" y="6283731"/>
                  <a:pt x="8443513" y="6312631"/>
                </a:cubicBezTo>
                <a:cubicBezTo>
                  <a:pt x="8204413" y="6341531"/>
                  <a:pt x="8133974" y="6324006"/>
                  <a:pt x="8048762" y="6312631"/>
                </a:cubicBezTo>
                <a:cubicBezTo>
                  <a:pt x="7963550" y="6301256"/>
                  <a:pt x="7798310" y="6325339"/>
                  <a:pt x="7558725" y="6312631"/>
                </a:cubicBezTo>
                <a:cubicBezTo>
                  <a:pt x="7319140" y="6299923"/>
                  <a:pt x="7115297" y="6304316"/>
                  <a:pt x="6878118" y="6312631"/>
                </a:cubicBezTo>
                <a:cubicBezTo>
                  <a:pt x="6640939" y="6320946"/>
                  <a:pt x="6452739" y="6307578"/>
                  <a:pt x="6292797" y="6312631"/>
                </a:cubicBezTo>
                <a:cubicBezTo>
                  <a:pt x="6132855" y="6317684"/>
                  <a:pt x="6021048" y="6308611"/>
                  <a:pt x="5802760" y="6312631"/>
                </a:cubicBezTo>
                <a:cubicBezTo>
                  <a:pt x="5584472" y="6316651"/>
                  <a:pt x="5181677" y="6306604"/>
                  <a:pt x="4931583" y="6312631"/>
                </a:cubicBezTo>
                <a:cubicBezTo>
                  <a:pt x="4681489" y="6318658"/>
                  <a:pt x="4680300" y="6319951"/>
                  <a:pt x="4536832" y="6312631"/>
                </a:cubicBezTo>
                <a:cubicBezTo>
                  <a:pt x="4393364" y="6305311"/>
                  <a:pt x="4277954" y="6302199"/>
                  <a:pt x="4046795" y="6312631"/>
                </a:cubicBezTo>
                <a:cubicBezTo>
                  <a:pt x="3815636" y="6323063"/>
                  <a:pt x="3749184" y="6307084"/>
                  <a:pt x="3652043" y="6312631"/>
                </a:cubicBezTo>
                <a:cubicBezTo>
                  <a:pt x="3554902" y="6318178"/>
                  <a:pt x="3220842" y="6336013"/>
                  <a:pt x="2876152" y="6312631"/>
                </a:cubicBezTo>
                <a:cubicBezTo>
                  <a:pt x="2531462" y="6289249"/>
                  <a:pt x="2380414" y="6283945"/>
                  <a:pt x="2004975" y="6312631"/>
                </a:cubicBezTo>
                <a:cubicBezTo>
                  <a:pt x="1629536" y="6341317"/>
                  <a:pt x="1463084" y="6309772"/>
                  <a:pt x="1052126" y="6312631"/>
                </a:cubicBezTo>
                <a:cubicBezTo>
                  <a:pt x="406058" y="6259521"/>
                  <a:pt x="96166" y="5906731"/>
                  <a:pt x="0" y="5260505"/>
                </a:cubicBezTo>
                <a:cubicBezTo>
                  <a:pt x="2071" y="5097039"/>
                  <a:pt x="-4393" y="4875448"/>
                  <a:pt x="0" y="4743476"/>
                </a:cubicBezTo>
                <a:cubicBezTo>
                  <a:pt x="4393" y="4611504"/>
                  <a:pt x="-21367" y="4345439"/>
                  <a:pt x="0" y="4142279"/>
                </a:cubicBezTo>
                <a:cubicBezTo>
                  <a:pt x="21367" y="3939119"/>
                  <a:pt x="-26746" y="3779664"/>
                  <a:pt x="0" y="3498998"/>
                </a:cubicBezTo>
                <a:cubicBezTo>
                  <a:pt x="26746" y="3218332"/>
                  <a:pt x="8917" y="3094582"/>
                  <a:pt x="0" y="2981968"/>
                </a:cubicBezTo>
                <a:cubicBezTo>
                  <a:pt x="-8917" y="2869354"/>
                  <a:pt x="-13684" y="2640936"/>
                  <a:pt x="0" y="2380771"/>
                </a:cubicBezTo>
                <a:cubicBezTo>
                  <a:pt x="13684" y="2120606"/>
                  <a:pt x="11649" y="2031189"/>
                  <a:pt x="0" y="1905826"/>
                </a:cubicBezTo>
                <a:cubicBezTo>
                  <a:pt x="-11649" y="1780464"/>
                  <a:pt x="13820" y="1406661"/>
                  <a:pt x="0" y="105212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24309558">
                  <a:custGeom>
                    <a:avLst/>
                    <a:gdLst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827304 w 9563100"/>
                      <a:gd name="connsiteY3" fmla="*/ 0 h 1447800"/>
                      <a:gd name="connsiteX4" fmla="*/ 2543485 w 9563100"/>
                      <a:gd name="connsiteY4" fmla="*/ 0 h 1447800"/>
                      <a:gd name="connsiteX5" fmla="*/ 3103001 w 9563100"/>
                      <a:gd name="connsiteY5" fmla="*/ 0 h 1447800"/>
                      <a:gd name="connsiteX6" fmla="*/ 3740850 w 9563100"/>
                      <a:gd name="connsiteY6" fmla="*/ 0 h 1447800"/>
                      <a:gd name="connsiteX7" fmla="*/ 4222033 w 9563100"/>
                      <a:gd name="connsiteY7" fmla="*/ 0 h 1447800"/>
                      <a:gd name="connsiteX8" fmla="*/ 4859882 w 9563100"/>
                      <a:gd name="connsiteY8" fmla="*/ 0 h 1447800"/>
                      <a:gd name="connsiteX9" fmla="*/ 5184401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6146769 w 9563100"/>
                      <a:gd name="connsiteY11" fmla="*/ 0 h 1447800"/>
                      <a:gd name="connsiteX12" fmla="*/ 6706286 w 9563100"/>
                      <a:gd name="connsiteY12" fmla="*/ 0 h 1447800"/>
                      <a:gd name="connsiteX13" fmla="*/ 7030804 w 9563100"/>
                      <a:gd name="connsiteY13" fmla="*/ 0 h 1447800"/>
                      <a:gd name="connsiteX14" fmla="*/ 7668653 w 9563100"/>
                      <a:gd name="connsiteY14" fmla="*/ 0 h 1447800"/>
                      <a:gd name="connsiteX15" fmla="*/ 8071505 w 9563100"/>
                      <a:gd name="connsiteY15" fmla="*/ 0 h 1447800"/>
                      <a:gd name="connsiteX16" fmla="*/ 8698163 w 9563100"/>
                      <a:gd name="connsiteY16" fmla="*/ 0 h 1447800"/>
                      <a:gd name="connsiteX17" fmla="*/ 9563100 w 9563100"/>
                      <a:gd name="connsiteY17" fmla="*/ 241304 h 1447800"/>
                      <a:gd name="connsiteX18" fmla="*/ 9563100 w 9563100"/>
                      <a:gd name="connsiteY18" fmla="*/ 369537 h 1447800"/>
                      <a:gd name="connsiteX19" fmla="*/ 9563100 w 9563100"/>
                      <a:gd name="connsiteY19" fmla="*/ 517073 h 1447800"/>
                      <a:gd name="connsiteX20" fmla="*/ 9563100 w 9563100"/>
                      <a:gd name="connsiteY20" fmla="*/ 654957 h 1447800"/>
                      <a:gd name="connsiteX21" fmla="*/ 9563100 w 9563100"/>
                      <a:gd name="connsiteY21" fmla="*/ 773538 h 1447800"/>
                      <a:gd name="connsiteX22" fmla="*/ 9563100 w 9563100"/>
                      <a:gd name="connsiteY22" fmla="*/ 911422 h 1447800"/>
                      <a:gd name="connsiteX23" fmla="*/ 9563100 w 9563100"/>
                      <a:gd name="connsiteY23" fmla="*/ 1020351 h 1447800"/>
                      <a:gd name="connsiteX24" fmla="*/ 9563100 w 9563100"/>
                      <a:gd name="connsiteY24" fmla="*/ 1206495 h 1447800"/>
                      <a:gd name="connsiteX25" fmla="*/ 8698163 w 9563100"/>
                      <a:gd name="connsiteY25" fmla="*/ 1447800 h 1447800"/>
                      <a:gd name="connsiteX26" fmla="*/ 8373643 w 9563100"/>
                      <a:gd name="connsiteY26" fmla="*/ 1447800 h 1447800"/>
                      <a:gd name="connsiteX27" fmla="*/ 7735795 w 9563100"/>
                      <a:gd name="connsiteY27" fmla="*/ 1447800 h 1447800"/>
                      <a:gd name="connsiteX28" fmla="*/ 7332943 w 9563100"/>
                      <a:gd name="connsiteY28" fmla="*/ 1447800 h 1447800"/>
                      <a:gd name="connsiteX29" fmla="*/ 6695095 w 9563100"/>
                      <a:gd name="connsiteY29" fmla="*/ 1447800 h 1447800"/>
                      <a:gd name="connsiteX30" fmla="*/ 5978914 w 9563100"/>
                      <a:gd name="connsiteY30" fmla="*/ 1447800 h 1447800"/>
                      <a:gd name="connsiteX31" fmla="*/ 5576062 w 9563100"/>
                      <a:gd name="connsiteY31" fmla="*/ 1447800 h 1447800"/>
                      <a:gd name="connsiteX32" fmla="*/ 5094879 w 9563100"/>
                      <a:gd name="connsiteY32" fmla="*/ 1447800 h 1447800"/>
                      <a:gd name="connsiteX33" fmla="*/ 4692027 w 9563100"/>
                      <a:gd name="connsiteY33" fmla="*/ 1447800 h 1447800"/>
                      <a:gd name="connsiteX34" fmla="*/ 4132510 w 9563100"/>
                      <a:gd name="connsiteY34" fmla="*/ 1447800 h 1447800"/>
                      <a:gd name="connsiteX35" fmla="*/ 3416330 w 9563100"/>
                      <a:gd name="connsiteY35" fmla="*/ 1447800 h 1447800"/>
                      <a:gd name="connsiteX36" fmla="*/ 3013478 w 9563100"/>
                      <a:gd name="connsiteY36" fmla="*/ 1447800 h 1447800"/>
                      <a:gd name="connsiteX37" fmla="*/ 2532295 w 9563100"/>
                      <a:gd name="connsiteY37" fmla="*/ 1447800 h 1447800"/>
                      <a:gd name="connsiteX38" fmla="*/ 1972778 w 9563100"/>
                      <a:gd name="connsiteY38" fmla="*/ 1447800 h 1447800"/>
                      <a:gd name="connsiteX39" fmla="*/ 864936 w 9563100"/>
                      <a:gd name="connsiteY39" fmla="*/ 1447800 h 1447800"/>
                      <a:gd name="connsiteX40" fmla="*/ 0 w 9563100"/>
                      <a:gd name="connsiteY40" fmla="*/ 1206495 h 1447800"/>
                      <a:gd name="connsiteX41" fmla="*/ 0 w 9563100"/>
                      <a:gd name="connsiteY41" fmla="*/ 1078262 h 1447800"/>
                      <a:gd name="connsiteX42" fmla="*/ 0 w 9563100"/>
                      <a:gd name="connsiteY42" fmla="*/ 959682 h 1447800"/>
                      <a:gd name="connsiteX43" fmla="*/ 0 w 9563100"/>
                      <a:gd name="connsiteY43" fmla="*/ 850753 h 1447800"/>
                      <a:gd name="connsiteX44" fmla="*/ 0 w 9563100"/>
                      <a:gd name="connsiteY44" fmla="*/ 712869 h 1447800"/>
                      <a:gd name="connsiteX45" fmla="*/ 0 w 9563100"/>
                      <a:gd name="connsiteY45" fmla="*/ 603940 h 1447800"/>
                      <a:gd name="connsiteX46" fmla="*/ 0 w 9563100"/>
                      <a:gd name="connsiteY46" fmla="*/ 466056 h 1447800"/>
                      <a:gd name="connsiteX47" fmla="*/ 0 w 9563100"/>
                      <a:gd name="connsiteY47" fmla="*/ 241304 h 1447800"/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670639 w 9563100"/>
                      <a:gd name="connsiteY3" fmla="*/ 0 h 1447800"/>
                      <a:gd name="connsiteX4" fmla="*/ 2308488 w 9563100"/>
                      <a:gd name="connsiteY4" fmla="*/ 0 h 1447800"/>
                      <a:gd name="connsiteX5" fmla="*/ 3024668 w 9563100"/>
                      <a:gd name="connsiteY5" fmla="*/ 0 h 1447800"/>
                      <a:gd name="connsiteX6" fmla="*/ 3584185 w 9563100"/>
                      <a:gd name="connsiteY6" fmla="*/ 0 h 1447800"/>
                      <a:gd name="connsiteX7" fmla="*/ 4065369 w 9563100"/>
                      <a:gd name="connsiteY7" fmla="*/ 0 h 1447800"/>
                      <a:gd name="connsiteX8" fmla="*/ 4389888 w 9563100"/>
                      <a:gd name="connsiteY8" fmla="*/ 0 h 1447800"/>
                      <a:gd name="connsiteX9" fmla="*/ 4949404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5911772 w 9563100"/>
                      <a:gd name="connsiteY11" fmla="*/ 0 h 1447800"/>
                      <a:gd name="connsiteX12" fmla="*/ 6236292 w 9563100"/>
                      <a:gd name="connsiteY12" fmla="*/ 0 h 1447800"/>
                      <a:gd name="connsiteX13" fmla="*/ 6560811 w 9563100"/>
                      <a:gd name="connsiteY13" fmla="*/ 0 h 1447800"/>
                      <a:gd name="connsiteX14" fmla="*/ 6918901 w 9563100"/>
                      <a:gd name="connsiteY14" fmla="*/ 0 h 1447800"/>
                      <a:gd name="connsiteX15" fmla="*/ 7276991 w 9563100"/>
                      <a:gd name="connsiteY15" fmla="*/ 0 h 1447800"/>
                      <a:gd name="connsiteX16" fmla="*/ 7758176 w 9563100"/>
                      <a:gd name="connsiteY16" fmla="*/ 0 h 1447800"/>
                      <a:gd name="connsiteX17" fmla="*/ 8161028 w 9563100"/>
                      <a:gd name="connsiteY17" fmla="*/ 0 h 1447800"/>
                      <a:gd name="connsiteX18" fmla="*/ 8698163 w 9563100"/>
                      <a:gd name="connsiteY18" fmla="*/ 0 h 1447800"/>
                      <a:gd name="connsiteX19" fmla="*/ 9563100 w 9563100"/>
                      <a:gd name="connsiteY19" fmla="*/ 241304 h 1447800"/>
                      <a:gd name="connsiteX20" fmla="*/ 9563100 w 9563100"/>
                      <a:gd name="connsiteY20" fmla="*/ 398493 h 1447800"/>
                      <a:gd name="connsiteX21" fmla="*/ 9563100 w 9563100"/>
                      <a:gd name="connsiteY21" fmla="*/ 555681 h 1447800"/>
                      <a:gd name="connsiteX22" fmla="*/ 9563100 w 9563100"/>
                      <a:gd name="connsiteY22" fmla="*/ 674261 h 1447800"/>
                      <a:gd name="connsiteX23" fmla="*/ 9563100 w 9563100"/>
                      <a:gd name="connsiteY23" fmla="*/ 821797 h 1447800"/>
                      <a:gd name="connsiteX24" fmla="*/ 9563100 w 9563100"/>
                      <a:gd name="connsiteY24" fmla="*/ 930726 h 1447800"/>
                      <a:gd name="connsiteX25" fmla="*/ 9563100 w 9563100"/>
                      <a:gd name="connsiteY25" fmla="*/ 1087914 h 1447800"/>
                      <a:gd name="connsiteX26" fmla="*/ 9563100 w 9563100"/>
                      <a:gd name="connsiteY26" fmla="*/ 1206495 h 1447800"/>
                      <a:gd name="connsiteX27" fmla="*/ 8698163 w 9563100"/>
                      <a:gd name="connsiteY27" fmla="*/ 1447800 h 1447800"/>
                      <a:gd name="connsiteX28" fmla="*/ 8138646 w 9563100"/>
                      <a:gd name="connsiteY28" fmla="*/ 1447800 h 1447800"/>
                      <a:gd name="connsiteX29" fmla="*/ 7657463 w 9563100"/>
                      <a:gd name="connsiteY29" fmla="*/ 1447800 h 1447800"/>
                      <a:gd name="connsiteX30" fmla="*/ 6941282 w 9563100"/>
                      <a:gd name="connsiteY30" fmla="*/ 1447800 h 1447800"/>
                      <a:gd name="connsiteX31" fmla="*/ 6616763 w 9563100"/>
                      <a:gd name="connsiteY31" fmla="*/ 1447800 h 1447800"/>
                      <a:gd name="connsiteX32" fmla="*/ 6213911 w 9563100"/>
                      <a:gd name="connsiteY32" fmla="*/ 1447800 h 1447800"/>
                      <a:gd name="connsiteX33" fmla="*/ 5654395 w 9563100"/>
                      <a:gd name="connsiteY33" fmla="*/ 1447800 h 1447800"/>
                      <a:gd name="connsiteX34" fmla="*/ 5173211 w 9563100"/>
                      <a:gd name="connsiteY34" fmla="*/ 1447800 h 1447800"/>
                      <a:gd name="connsiteX35" fmla="*/ 4770359 w 9563100"/>
                      <a:gd name="connsiteY35" fmla="*/ 1447800 h 1447800"/>
                      <a:gd name="connsiteX36" fmla="*/ 4433754 w 9563100"/>
                      <a:gd name="connsiteY36" fmla="*/ 1447800 h 1447800"/>
                      <a:gd name="connsiteX37" fmla="*/ 4054178 w 9563100"/>
                      <a:gd name="connsiteY37" fmla="*/ 1447800 h 1447800"/>
                      <a:gd name="connsiteX38" fmla="*/ 3729659 w 9563100"/>
                      <a:gd name="connsiteY38" fmla="*/ 1447800 h 1447800"/>
                      <a:gd name="connsiteX39" fmla="*/ 3326807 w 9563100"/>
                      <a:gd name="connsiteY39" fmla="*/ 1447800 h 1447800"/>
                      <a:gd name="connsiteX40" fmla="*/ 3002288 w 9563100"/>
                      <a:gd name="connsiteY40" fmla="*/ 1447800 h 1447800"/>
                      <a:gd name="connsiteX41" fmla="*/ 2364440 w 9563100"/>
                      <a:gd name="connsiteY41" fmla="*/ 1447800 h 1447800"/>
                      <a:gd name="connsiteX42" fmla="*/ 1648259 w 9563100"/>
                      <a:gd name="connsiteY42" fmla="*/ 1447800 h 1447800"/>
                      <a:gd name="connsiteX43" fmla="*/ 864936 w 9563100"/>
                      <a:gd name="connsiteY43" fmla="*/ 1447800 h 1447800"/>
                      <a:gd name="connsiteX44" fmla="*/ 0 w 9563100"/>
                      <a:gd name="connsiteY44" fmla="*/ 1206495 h 1447800"/>
                      <a:gd name="connsiteX45" fmla="*/ 0 w 9563100"/>
                      <a:gd name="connsiteY45" fmla="*/ 1087914 h 1447800"/>
                      <a:gd name="connsiteX46" fmla="*/ 0 w 9563100"/>
                      <a:gd name="connsiteY46" fmla="*/ 950030 h 1447800"/>
                      <a:gd name="connsiteX47" fmla="*/ 0 w 9563100"/>
                      <a:gd name="connsiteY47" fmla="*/ 802494 h 1447800"/>
                      <a:gd name="connsiteX48" fmla="*/ 0 w 9563100"/>
                      <a:gd name="connsiteY48" fmla="*/ 683913 h 1447800"/>
                      <a:gd name="connsiteX49" fmla="*/ 0 w 9563100"/>
                      <a:gd name="connsiteY49" fmla="*/ 546029 h 1447800"/>
                      <a:gd name="connsiteX50" fmla="*/ 0 w 9563100"/>
                      <a:gd name="connsiteY50" fmla="*/ 437100 h 1447800"/>
                      <a:gd name="connsiteX51" fmla="*/ 0 w 9563100"/>
                      <a:gd name="connsiteY51" fmla="*/ 241304 h 1447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563100" h="1447800" fill="none" extrusionOk="0">
                        <a:moveTo>
                          <a:pt x="0" y="241304"/>
                        </a:moveTo>
                        <a:cubicBezTo>
                          <a:pt x="-54220" y="7215"/>
                          <a:pt x="347022" y="-63299"/>
                          <a:pt x="864936" y="0"/>
                        </a:cubicBezTo>
                        <a:cubicBezTo>
                          <a:pt x="1024661" y="4094"/>
                          <a:pt x="1173267" y="7431"/>
                          <a:pt x="1267788" y="0"/>
                        </a:cubicBezTo>
                        <a:cubicBezTo>
                          <a:pt x="1319603" y="-16058"/>
                          <a:pt x="1546661" y="-34777"/>
                          <a:pt x="1827304" y="0"/>
                        </a:cubicBezTo>
                        <a:cubicBezTo>
                          <a:pt x="2093577" y="-20731"/>
                          <a:pt x="2357642" y="-1275"/>
                          <a:pt x="2543485" y="0"/>
                        </a:cubicBezTo>
                        <a:cubicBezTo>
                          <a:pt x="2793561" y="-348"/>
                          <a:pt x="2986634" y="-992"/>
                          <a:pt x="3103001" y="0"/>
                        </a:cubicBezTo>
                        <a:cubicBezTo>
                          <a:pt x="3209158" y="-2088"/>
                          <a:pt x="3442523" y="-12844"/>
                          <a:pt x="3740850" y="0"/>
                        </a:cubicBezTo>
                        <a:cubicBezTo>
                          <a:pt x="4020205" y="9819"/>
                          <a:pt x="4101070" y="-3980"/>
                          <a:pt x="4222033" y="0"/>
                        </a:cubicBezTo>
                        <a:cubicBezTo>
                          <a:pt x="4331702" y="-37679"/>
                          <a:pt x="4573476" y="8920"/>
                          <a:pt x="4859882" y="0"/>
                        </a:cubicBezTo>
                        <a:cubicBezTo>
                          <a:pt x="5116525" y="12505"/>
                          <a:pt x="5055646" y="-7301"/>
                          <a:pt x="5184401" y="0"/>
                        </a:cubicBezTo>
                        <a:cubicBezTo>
                          <a:pt x="5335094" y="460"/>
                          <a:pt x="5373326" y="5588"/>
                          <a:pt x="5508921" y="0"/>
                        </a:cubicBezTo>
                        <a:cubicBezTo>
                          <a:pt x="5645096" y="16553"/>
                          <a:pt x="6009368" y="3876"/>
                          <a:pt x="6146769" y="0"/>
                        </a:cubicBezTo>
                        <a:cubicBezTo>
                          <a:pt x="6343720" y="-5852"/>
                          <a:pt x="6457783" y="743"/>
                          <a:pt x="6706286" y="0"/>
                        </a:cubicBezTo>
                        <a:cubicBezTo>
                          <a:pt x="6951967" y="-489"/>
                          <a:pt x="6933603" y="-2764"/>
                          <a:pt x="7030804" y="0"/>
                        </a:cubicBezTo>
                        <a:cubicBezTo>
                          <a:pt x="7110796" y="32668"/>
                          <a:pt x="7456022" y="-27301"/>
                          <a:pt x="7668653" y="0"/>
                        </a:cubicBezTo>
                        <a:cubicBezTo>
                          <a:pt x="7886283" y="15471"/>
                          <a:pt x="7942490" y="14680"/>
                          <a:pt x="8071505" y="0"/>
                        </a:cubicBezTo>
                        <a:cubicBezTo>
                          <a:pt x="8159744" y="-9663"/>
                          <a:pt x="8460880" y="964"/>
                          <a:pt x="8698163" y="0"/>
                        </a:cubicBezTo>
                        <a:cubicBezTo>
                          <a:pt x="9202774" y="13228"/>
                          <a:pt x="9518709" y="121788"/>
                          <a:pt x="9563100" y="241304"/>
                        </a:cubicBezTo>
                        <a:cubicBezTo>
                          <a:pt x="9557979" y="273951"/>
                          <a:pt x="9550430" y="329580"/>
                          <a:pt x="9563100" y="369537"/>
                        </a:cubicBezTo>
                        <a:cubicBezTo>
                          <a:pt x="9572137" y="419369"/>
                          <a:pt x="9567209" y="457858"/>
                          <a:pt x="9563100" y="517073"/>
                        </a:cubicBezTo>
                        <a:cubicBezTo>
                          <a:pt x="9554054" y="581502"/>
                          <a:pt x="9548788" y="601073"/>
                          <a:pt x="9563100" y="654957"/>
                        </a:cubicBezTo>
                        <a:cubicBezTo>
                          <a:pt x="9579947" y="708045"/>
                          <a:pt x="9550225" y="716009"/>
                          <a:pt x="9563100" y="773538"/>
                        </a:cubicBezTo>
                        <a:cubicBezTo>
                          <a:pt x="9578686" y="831498"/>
                          <a:pt x="9574347" y="877465"/>
                          <a:pt x="9563100" y="911422"/>
                        </a:cubicBezTo>
                        <a:cubicBezTo>
                          <a:pt x="9555580" y="946820"/>
                          <a:pt x="9558852" y="971313"/>
                          <a:pt x="9563100" y="1020351"/>
                        </a:cubicBezTo>
                        <a:cubicBezTo>
                          <a:pt x="9575842" y="1061676"/>
                          <a:pt x="9587833" y="1114031"/>
                          <a:pt x="9563100" y="1206495"/>
                        </a:cubicBezTo>
                        <a:cubicBezTo>
                          <a:pt x="9484197" y="1345713"/>
                          <a:pt x="9169108" y="1437028"/>
                          <a:pt x="8698163" y="1447800"/>
                        </a:cubicBezTo>
                        <a:cubicBezTo>
                          <a:pt x="8568744" y="1458547"/>
                          <a:pt x="8492487" y="1448694"/>
                          <a:pt x="8373643" y="1447800"/>
                        </a:cubicBezTo>
                        <a:cubicBezTo>
                          <a:pt x="8064396" y="1425795"/>
                          <a:pt x="7933589" y="1458389"/>
                          <a:pt x="7735795" y="1447800"/>
                        </a:cubicBezTo>
                        <a:cubicBezTo>
                          <a:pt x="7640031" y="1455694"/>
                          <a:pt x="7466456" y="1463937"/>
                          <a:pt x="7332943" y="1447800"/>
                        </a:cubicBezTo>
                        <a:cubicBezTo>
                          <a:pt x="7237076" y="1416150"/>
                          <a:pt x="6948826" y="1490442"/>
                          <a:pt x="6695095" y="1447800"/>
                        </a:cubicBezTo>
                        <a:cubicBezTo>
                          <a:pt x="6431119" y="1419068"/>
                          <a:pt x="6334638" y="1441710"/>
                          <a:pt x="5978914" y="1447800"/>
                        </a:cubicBezTo>
                        <a:cubicBezTo>
                          <a:pt x="5641898" y="1455902"/>
                          <a:pt x="5728476" y="1439491"/>
                          <a:pt x="5576062" y="1447800"/>
                        </a:cubicBezTo>
                        <a:cubicBezTo>
                          <a:pt x="5403526" y="1412603"/>
                          <a:pt x="5275866" y="1465211"/>
                          <a:pt x="5094879" y="1447800"/>
                        </a:cubicBezTo>
                        <a:cubicBezTo>
                          <a:pt x="4910089" y="1438260"/>
                          <a:pt x="4787411" y="1463428"/>
                          <a:pt x="4692027" y="1447800"/>
                        </a:cubicBezTo>
                        <a:cubicBezTo>
                          <a:pt x="4549928" y="1454328"/>
                          <a:pt x="4395422" y="1439416"/>
                          <a:pt x="4132510" y="1447800"/>
                        </a:cubicBezTo>
                        <a:cubicBezTo>
                          <a:pt x="3884352" y="1425275"/>
                          <a:pt x="3771191" y="1436869"/>
                          <a:pt x="3416330" y="1447800"/>
                        </a:cubicBezTo>
                        <a:cubicBezTo>
                          <a:pt x="3054539" y="1442491"/>
                          <a:pt x="3225883" y="1441317"/>
                          <a:pt x="3013478" y="1447800"/>
                        </a:cubicBezTo>
                        <a:cubicBezTo>
                          <a:pt x="2813524" y="1457985"/>
                          <a:pt x="2688351" y="1425906"/>
                          <a:pt x="2532295" y="1447800"/>
                        </a:cubicBezTo>
                        <a:cubicBezTo>
                          <a:pt x="2380709" y="1486814"/>
                          <a:pt x="2146010" y="1451165"/>
                          <a:pt x="1972778" y="1447800"/>
                        </a:cubicBezTo>
                        <a:cubicBezTo>
                          <a:pt x="1735584" y="1419475"/>
                          <a:pt x="1219286" y="1392154"/>
                          <a:pt x="864936" y="1447800"/>
                        </a:cubicBezTo>
                        <a:cubicBezTo>
                          <a:pt x="436850" y="1417410"/>
                          <a:pt x="65613" y="1312120"/>
                          <a:pt x="0" y="1206495"/>
                        </a:cubicBezTo>
                        <a:cubicBezTo>
                          <a:pt x="-14588" y="1138486"/>
                          <a:pt x="15506" y="1116383"/>
                          <a:pt x="0" y="1078262"/>
                        </a:cubicBezTo>
                        <a:cubicBezTo>
                          <a:pt x="-12132" y="1044554"/>
                          <a:pt x="11166" y="989622"/>
                          <a:pt x="0" y="959682"/>
                        </a:cubicBezTo>
                        <a:cubicBezTo>
                          <a:pt x="-4231" y="927038"/>
                          <a:pt x="-3231" y="882701"/>
                          <a:pt x="0" y="850753"/>
                        </a:cubicBezTo>
                        <a:cubicBezTo>
                          <a:pt x="5435" y="823838"/>
                          <a:pt x="-22581" y="768187"/>
                          <a:pt x="0" y="712869"/>
                        </a:cubicBezTo>
                        <a:cubicBezTo>
                          <a:pt x="21488" y="660943"/>
                          <a:pt x="9363" y="630025"/>
                          <a:pt x="0" y="603940"/>
                        </a:cubicBezTo>
                        <a:cubicBezTo>
                          <a:pt x="-13850" y="565607"/>
                          <a:pt x="32854" y="520982"/>
                          <a:pt x="0" y="466056"/>
                        </a:cubicBezTo>
                        <a:cubicBezTo>
                          <a:pt x="-19370" y="391999"/>
                          <a:pt x="21753" y="338123"/>
                          <a:pt x="0" y="241304"/>
                        </a:cubicBezTo>
                        <a:close/>
                      </a:path>
                      <a:path w="9563100" h="1447800" stroke="0" extrusionOk="0">
                        <a:moveTo>
                          <a:pt x="0" y="241304"/>
                        </a:moveTo>
                        <a:cubicBezTo>
                          <a:pt x="91391" y="173413"/>
                          <a:pt x="394298" y="-1653"/>
                          <a:pt x="864936" y="0"/>
                        </a:cubicBezTo>
                        <a:cubicBezTo>
                          <a:pt x="945327" y="-15704"/>
                          <a:pt x="1178440" y="17786"/>
                          <a:pt x="1267788" y="0"/>
                        </a:cubicBezTo>
                        <a:cubicBezTo>
                          <a:pt x="1366470" y="6861"/>
                          <a:pt x="1549156" y="15514"/>
                          <a:pt x="1670639" y="0"/>
                        </a:cubicBezTo>
                        <a:cubicBezTo>
                          <a:pt x="1849065" y="3450"/>
                          <a:pt x="2036259" y="5499"/>
                          <a:pt x="2308488" y="0"/>
                        </a:cubicBezTo>
                        <a:cubicBezTo>
                          <a:pt x="2586755" y="-2969"/>
                          <a:pt x="2824566" y="-8259"/>
                          <a:pt x="3024668" y="0"/>
                        </a:cubicBezTo>
                        <a:cubicBezTo>
                          <a:pt x="3184182" y="11612"/>
                          <a:pt x="3404192" y="-8233"/>
                          <a:pt x="3584185" y="0"/>
                        </a:cubicBezTo>
                        <a:cubicBezTo>
                          <a:pt x="3741466" y="-22426"/>
                          <a:pt x="3967114" y="-30962"/>
                          <a:pt x="4065369" y="0"/>
                        </a:cubicBezTo>
                        <a:cubicBezTo>
                          <a:pt x="4171173" y="-8803"/>
                          <a:pt x="4319168" y="5329"/>
                          <a:pt x="4389888" y="0"/>
                        </a:cubicBezTo>
                        <a:cubicBezTo>
                          <a:pt x="4493481" y="-5108"/>
                          <a:pt x="4759313" y="-32167"/>
                          <a:pt x="4949404" y="0"/>
                        </a:cubicBezTo>
                        <a:cubicBezTo>
                          <a:pt x="5182309" y="16535"/>
                          <a:pt x="5283012" y="16022"/>
                          <a:pt x="5508921" y="0"/>
                        </a:cubicBezTo>
                        <a:cubicBezTo>
                          <a:pt x="5724521" y="-5812"/>
                          <a:pt x="5718451" y="-3381"/>
                          <a:pt x="5911772" y="0"/>
                        </a:cubicBezTo>
                        <a:cubicBezTo>
                          <a:pt x="6105319" y="3134"/>
                          <a:pt x="6110265" y="-3435"/>
                          <a:pt x="6236292" y="0"/>
                        </a:cubicBezTo>
                        <a:cubicBezTo>
                          <a:pt x="6360964" y="-4930"/>
                          <a:pt x="6405589" y="1513"/>
                          <a:pt x="6560811" y="0"/>
                        </a:cubicBezTo>
                        <a:cubicBezTo>
                          <a:pt x="6719601" y="16598"/>
                          <a:pt x="6818886" y="13162"/>
                          <a:pt x="6918901" y="0"/>
                        </a:cubicBezTo>
                        <a:cubicBezTo>
                          <a:pt x="7018916" y="-13162"/>
                          <a:pt x="7130976" y="-10897"/>
                          <a:pt x="7276991" y="0"/>
                        </a:cubicBezTo>
                        <a:cubicBezTo>
                          <a:pt x="7585941" y="-6456"/>
                          <a:pt x="7559181" y="4601"/>
                          <a:pt x="7758176" y="0"/>
                        </a:cubicBezTo>
                        <a:cubicBezTo>
                          <a:pt x="7865003" y="16469"/>
                          <a:pt x="8064404" y="1562"/>
                          <a:pt x="8161028" y="0"/>
                        </a:cubicBezTo>
                        <a:cubicBezTo>
                          <a:pt x="8264150" y="43279"/>
                          <a:pt x="8482340" y="-4909"/>
                          <a:pt x="8698163" y="0"/>
                        </a:cubicBezTo>
                        <a:cubicBezTo>
                          <a:pt x="9212027" y="9223"/>
                          <a:pt x="9551120" y="94828"/>
                          <a:pt x="9563100" y="241304"/>
                        </a:cubicBezTo>
                        <a:cubicBezTo>
                          <a:pt x="9569684" y="314239"/>
                          <a:pt x="9586777" y="335776"/>
                          <a:pt x="9563100" y="398493"/>
                        </a:cubicBezTo>
                        <a:cubicBezTo>
                          <a:pt x="9544046" y="458584"/>
                          <a:pt x="9552689" y="509384"/>
                          <a:pt x="9563100" y="555681"/>
                        </a:cubicBezTo>
                        <a:cubicBezTo>
                          <a:pt x="9572107" y="601065"/>
                          <a:pt x="9569292" y="648286"/>
                          <a:pt x="9563100" y="674261"/>
                        </a:cubicBezTo>
                        <a:cubicBezTo>
                          <a:pt x="9566406" y="706962"/>
                          <a:pt x="9578270" y="770917"/>
                          <a:pt x="9563100" y="821797"/>
                        </a:cubicBezTo>
                        <a:cubicBezTo>
                          <a:pt x="9557897" y="874306"/>
                          <a:pt x="9555326" y="900455"/>
                          <a:pt x="9563100" y="930726"/>
                        </a:cubicBezTo>
                        <a:cubicBezTo>
                          <a:pt x="9566492" y="959211"/>
                          <a:pt x="9576503" y="1023632"/>
                          <a:pt x="9563100" y="1087914"/>
                        </a:cubicBezTo>
                        <a:cubicBezTo>
                          <a:pt x="9546651" y="1153303"/>
                          <a:pt x="9591201" y="1165348"/>
                          <a:pt x="9563100" y="1206495"/>
                        </a:cubicBezTo>
                        <a:cubicBezTo>
                          <a:pt x="9562533" y="1285012"/>
                          <a:pt x="9236347" y="1449540"/>
                          <a:pt x="8698163" y="1447800"/>
                        </a:cubicBezTo>
                        <a:cubicBezTo>
                          <a:pt x="8461789" y="1444334"/>
                          <a:pt x="8328025" y="1464558"/>
                          <a:pt x="8138646" y="1447800"/>
                        </a:cubicBezTo>
                        <a:cubicBezTo>
                          <a:pt x="7944941" y="1450167"/>
                          <a:pt x="7758452" y="1447229"/>
                          <a:pt x="7657463" y="1447800"/>
                        </a:cubicBezTo>
                        <a:cubicBezTo>
                          <a:pt x="7577961" y="1442903"/>
                          <a:pt x="7145243" y="1442247"/>
                          <a:pt x="6941282" y="1447800"/>
                        </a:cubicBezTo>
                        <a:cubicBezTo>
                          <a:pt x="6749389" y="1442294"/>
                          <a:pt x="6675297" y="1458458"/>
                          <a:pt x="6616763" y="1447800"/>
                        </a:cubicBezTo>
                        <a:cubicBezTo>
                          <a:pt x="6543481" y="1453185"/>
                          <a:pt x="6398446" y="1454890"/>
                          <a:pt x="6213911" y="1447800"/>
                        </a:cubicBezTo>
                        <a:cubicBezTo>
                          <a:pt x="6025255" y="1405578"/>
                          <a:pt x="5834606" y="1468247"/>
                          <a:pt x="5654395" y="1447800"/>
                        </a:cubicBezTo>
                        <a:cubicBezTo>
                          <a:pt x="5425030" y="1437071"/>
                          <a:pt x="5311638" y="1434735"/>
                          <a:pt x="5173211" y="1447800"/>
                        </a:cubicBezTo>
                        <a:cubicBezTo>
                          <a:pt x="5084507" y="1464071"/>
                          <a:pt x="4900369" y="1444844"/>
                          <a:pt x="4770359" y="1447800"/>
                        </a:cubicBezTo>
                        <a:cubicBezTo>
                          <a:pt x="4685003" y="1439753"/>
                          <a:pt x="4552424" y="1460626"/>
                          <a:pt x="4433754" y="1447800"/>
                        </a:cubicBezTo>
                        <a:cubicBezTo>
                          <a:pt x="4315085" y="1434974"/>
                          <a:pt x="4189324" y="1459454"/>
                          <a:pt x="4054178" y="1447800"/>
                        </a:cubicBezTo>
                        <a:cubicBezTo>
                          <a:pt x="3950377" y="1452402"/>
                          <a:pt x="3825116" y="1440333"/>
                          <a:pt x="3729659" y="1447800"/>
                        </a:cubicBezTo>
                        <a:cubicBezTo>
                          <a:pt x="3602443" y="1426165"/>
                          <a:pt x="3498494" y="1457243"/>
                          <a:pt x="3326807" y="1447800"/>
                        </a:cubicBezTo>
                        <a:cubicBezTo>
                          <a:pt x="3144926" y="1452849"/>
                          <a:pt x="3082181" y="1437459"/>
                          <a:pt x="3002288" y="1447800"/>
                        </a:cubicBezTo>
                        <a:cubicBezTo>
                          <a:pt x="2931531" y="1453794"/>
                          <a:pt x="2613740" y="1464711"/>
                          <a:pt x="2364440" y="1447800"/>
                        </a:cubicBezTo>
                        <a:cubicBezTo>
                          <a:pt x="2060547" y="1436546"/>
                          <a:pt x="1947897" y="1450261"/>
                          <a:pt x="1648259" y="1447800"/>
                        </a:cubicBezTo>
                        <a:cubicBezTo>
                          <a:pt x="1339700" y="1442984"/>
                          <a:pt x="1194269" y="1429058"/>
                          <a:pt x="864936" y="1447800"/>
                        </a:cubicBezTo>
                        <a:cubicBezTo>
                          <a:pt x="323182" y="1451301"/>
                          <a:pt x="92453" y="1343007"/>
                          <a:pt x="0" y="1206495"/>
                        </a:cubicBezTo>
                        <a:cubicBezTo>
                          <a:pt x="1508" y="1169683"/>
                          <a:pt x="-243" y="1116221"/>
                          <a:pt x="0" y="1087914"/>
                        </a:cubicBezTo>
                        <a:cubicBezTo>
                          <a:pt x="2333" y="1050716"/>
                          <a:pt x="-16507" y="1004293"/>
                          <a:pt x="0" y="950030"/>
                        </a:cubicBezTo>
                        <a:cubicBezTo>
                          <a:pt x="17789" y="904707"/>
                          <a:pt x="-22107" y="862173"/>
                          <a:pt x="0" y="802494"/>
                        </a:cubicBezTo>
                        <a:cubicBezTo>
                          <a:pt x="22357" y="738863"/>
                          <a:pt x="7001" y="707142"/>
                          <a:pt x="0" y="683913"/>
                        </a:cubicBezTo>
                        <a:cubicBezTo>
                          <a:pt x="-18458" y="654750"/>
                          <a:pt x="-13901" y="594528"/>
                          <a:pt x="0" y="546029"/>
                        </a:cubicBezTo>
                        <a:cubicBezTo>
                          <a:pt x="11575" y="489057"/>
                          <a:pt x="9245" y="467226"/>
                          <a:pt x="0" y="437100"/>
                        </a:cubicBezTo>
                        <a:cubicBezTo>
                          <a:pt x="-12171" y="409512"/>
                          <a:pt x="7325" y="316307"/>
                          <a:pt x="0" y="241304"/>
                        </a:cubicBezTo>
                        <a:close/>
                      </a:path>
                      <a:path w="9563100" h="1447800" fill="none" stroke="0" extrusionOk="0">
                        <a:moveTo>
                          <a:pt x="0" y="241304"/>
                        </a:moveTo>
                        <a:cubicBezTo>
                          <a:pt x="19858" y="116124"/>
                          <a:pt x="394148" y="-71756"/>
                          <a:pt x="864936" y="0"/>
                        </a:cubicBezTo>
                        <a:cubicBezTo>
                          <a:pt x="1027319" y="1143"/>
                          <a:pt x="1170598" y="14036"/>
                          <a:pt x="1267788" y="0"/>
                        </a:cubicBezTo>
                        <a:cubicBezTo>
                          <a:pt x="1348222" y="-16890"/>
                          <a:pt x="1600602" y="-36689"/>
                          <a:pt x="1827304" y="0"/>
                        </a:cubicBezTo>
                        <a:cubicBezTo>
                          <a:pt x="2082628" y="6205"/>
                          <a:pt x="2305333" y="13601"/>
                          <a:pt x="2543485" y="0"/>
                        </a:cubicBezTo>
                        <a:cubicBezTo>
                          <a:pt x="2773143" y="-4936"/>
                          <a:pt x="2967878" y="18799"/>
                          <a:pt x="3103001" y="0"/>
                        </a:cubicBezTo>
                        <a:cubicBezTo>
                          <a:pt x="3220635" y="42948"/>
                          <a:pt x="3452466" y="-43788"/>
                          <a:pt x="3740850" y="0"/>
                        </a:cubicBezTo>
                        <a:cubicBezTo>
                          <a:pt x="4025293" y="15538"/>
                          <a:pt x="4098780" y="-1255"/>
                          <a:pt x="4222033" y="0"/>
                        </a:cubicBezTo>
                        <a:cubicBezTo>
                          <a:pt x="4354457" y="15762"/>
                          <a:pt x="4600563" y="-43734"/>
                          <a:pt x="4859882" y="0"/>
                        </a:cubicBezTo>
                        <a:cubicBezTo>
                          <a:pt x="5125642" y="-7231"/>
                          <a:pt x="5019724" y="1605"/>
                          <a:pt x="5184401" y="0"/>
                        </a:cubicBezTo>
                        <a:cubicBezTo>
                          <a:pt x="5332756" y="-1277"/>
                          <a:pt x="5368112" y="4733"/>
                          <a:pt x="5508921" y="0"/>
                        </a:cubicBezTo>
                        <a:cubicBezTo>
                          <a:pt x="5689512" y="-22505"/>
                          <a:pt x="5945577" y="-21514"/>
                          <a:pt x="6146769" y="0"/>
                        </a:cubicBezTo>
                        <a:cubicBezTo>
                          <a:pt x="6352484" y="-6836"/>
                          <a:pt x="6477939" y="-8950"/>
                          <a:pt x="6706286" y="0"/>
                        </a:cubicBezTo>
                        <a:cubicBezTo>
                          <a:pt x="6951548" y="-799"/>
                          <a:pt x="6939146" y="-1210"/>
                          <a:pt x="7030804" y="0"/>
                        </a:cubicBezTo>
                        <a:cubicBezTo>
                          <a:pt x="7159344" y="-11318"/>
                          <a:pt x="7472514" y="-11387"/>
                          <a:pt x="7668653" y="0"/>
                        </a:cubicBezTo>
                        <a:cubicBezTo>
                          <a:pt x="7865723" y="25343"/>
                          <a:pt x="7971394" y="11585"/>
                          <a:pt x="8071505" y="0"/>
                        </a:cubicBezTo>
                        <a:cubicBezTo>
                          <a:pt x="8137888" y="634"/>
                          <a:pt x="8414031" y="-5505"/>
                          <a:pt x="8698163" y="0"/>
                        </a:cubicBezTo>
                        <a:cubicBezTo>
                          <a:pt x="9202596" y="-42181"/>
                          <a:pt x="9518149" y="132707"/>
                          <a:pt x="9563100" y="241304"/>
                        </a:cubicBezTo>
                        <a:cubicBezTo>
                          <a:pt x="9555063" y="268858"/>
                          <a:pt x="9555780" y="319973"/>
                          <a:pt x="9563100" y="369537"/>
                        </a:cubicBezTo>
                        <a:cubicBezTo>
                          <a:pt x="9574338" y="423534"/>
                          <a:pt x="9563863" y="447525"/>
                          <a:pt x="9563100" y="517073"/>
                        </a:cubicBezTo>
                        <a:cubicBezTo>
                          <a:pt x="9562855" y="583001"/>
                          <a:pt x="9551430" y="597949"/>
                          <a:pt x="9563100" y="654957"/>
                        </a:cubicBezTo>
                        <a:cubicBezTo>
                          <a:pt x="9574767" y="707364"/>
                          <a:pt x="9547131" y="715407"/>
                          <a:pt x="9563100" y="773538"/>
                        </a:cubicBezTo>
                        <a:cubicBezTo>
                          <a:pt x="9577598" y="830600"/>
                          <a:pt x="9575264" y="868701"/>
                          <a:pt x="9563100" y="911422"/>
                        </a:cubicBezTo>
                        <a:cubicBezTo>
                          <a:pt x="9548478" y="947302"/>
                          <a:pt x="9560863" y="973526"/>
                          <a:pt x="9563100" y="1020351"/>
                        </a:cubicBezTo>
                        <a:cubicBezTo>
                          <a:pt x="9560034" y="1070693"/>
                          <a:pt x="9577970" y="1118469"/>
                          <a:pt x="9563100" y="1206495"/>
                        </a:cubicBezTo>
                        <a:cubicBezTo>
                          <a:pt x="9456084" y="1303778"/>
                          <a:pt x="9191041" y="1458008"/>
                          <a:pt x="8698163" y="1447800"/>
                        </a:cubicBezTo>
                        <a:cubicBezTo>
                          <a:pt x="8587799" y="1436085"/>
                          <a:pt x="8475610" y="1441202"/>
                          <a:pt x="8373643" y="1447800"/>
                        </a:cubicBezTo>
                        <a:cubicBezTo>
                          <a:pt x="8137407" y="1470700"/>
                          <a:pt x="7906836" y="1425789"/>
                          <a:pt x="7735795" y="1447800"/>
                        </a:cubicBezTo>
                        <a:cubicBezTo>
                          <a:pt x="7555631" y="1440262"/>
                          <a:pt x="7476737" y="1466175"/>
                          <a:pt x="7332943" y="1447800"/>
                        </a:cubicBezTo>
                        <a:cubicBezTo>
                          <a:pt x="7246870" y="1430499"/>
                          <a:pt x="7014696" y="1475829"/>
                          <a:pt x="6695095" y="1447800"/>
                        </a:cubicBezTo>
                        <a:cubicBezTo>
                          <a:pt x="6424452" y="1438951"/>
                          <a:pt x="6310269" y="1431785"/>
                          <a:pt x="5978914" y="1447800"/>
                        </a:cubicBezTo>
                        <a:cubicBezTo>
                          <a:pt x="5641578" y="1461099"/>
                          <a:pt x="5716312" y="1444594"/>
                          <a:pt x="5576062" y="1447800"/>
                        </a:cubicBezTo>
                        <a:cubicBezTo>
                          <a:pt x="5431244" y="1444643"/>
                          <a:pt x="5277949" y="1443516"/>
                          <a:pt x="5094879" y="1447800"/>
                        </a:cubicBezTo>
                        <a:cubicBezTo>
                          <a:pt x="4904118" y="1431719"/>
                          <a:pt x="4799069" y="1455391"/>
                          <a:pt x="4692027" y="1447800"/>
                        </a:cubicBezTo>
                        <a:cubicBezTo>
                          <a:pt x="4593418" y="1479753"/>
                          <a:pt x="4386323" y="1454183"/>
                          <a:pt x="4132510" y="1447800"/>
                        </a:cubicBezTo>
                        <a:cubicBezTo>
                          <a:pt x="3858302" y="1444150"/>
                          <a:pt x="3760224" y="1462421"/>
                          <a:pt x="3416330" y="1447800"/>
                        </a:cubicBezTo>
                        <a:cubicBezTo>
                          <a:pt x="3044273" y="1448290"/>
                          <a:pt x="3210989" y="1412661"/>
                          <a:pt x="3013478" y="1447800"/>
                        </a:cubicBezTo>
                        <a:cubicBezTo>
                          <a:pt x="2809889" y="1457482"/>
                          <a:pt x="2705462" y="1437690"/>
                          <a:pt x="2532295" y="1447800"/>
                        </a:cubicBezTo>
                        <a:cubicBezTo>
                          <a:pt x="2358013" y="1423486"/>
                          <a:pt x="2146680" y="1457090"/>
                          <a:pt x="1972778" y="1447800"/>
                        </a:cubicBezTo>
                        <a:cubicBezTo>
                          <a:pt x="1795362" y="1388666"/>
                          <a:pt x="1131114" y="1468243"/>
                          <a:pt x="864936" y="1447800"/>
                        </a:cubicBezTo>
                        <a:cubicBezTo>
                          <a:pt x="464320" y="1427626"/>
                          <a:pt x="97329" y="1327287"/>
                          <a:pt x="0" y="1206495"/>
                        </a:cubicBezTo>
                        <a:cubicBezTo>
                          <a:pt x="-20605" y="1148792"/>
                          <a:pt x="15684" y="1109660"/>
                          <a:pt x="0" y="1078262"/>
                        </a:cubicBezTo>
                        <a:cubicBezTo>
                          <a:pt x="-6068" y="1040534"/>
                          <a:pt x="3709" y="996035"/>
                          <a:pt x="0" y="959682"/>
                        </a:cubicBezTo>
                        <a:cubicBezTo>
                          <a:pt x="363" y="932959"/>
                          <a:pt x="4139" y="888321"/>
                          <a:pt x="0" y="850753"/>
                        </a:cubicBezTo>
                        <a:cubicBezTo>
                          <a:pt x="9587" y="810293"/>
                          <a:pt x="-24327" y="752917"/>
                          <a:pt x="0" y="712869"/>
                        </a:cubicBezTo>
                        <a:cubicBezTo>
                          <a:pt x="23017" y="659500"/>
                          <a:pt x="12321" y="625719"/>
                          <a:pt x="0" y="603940"/>
                        </a:cubicBezTo>
                        <a:cubicBezTo>
                          <a:pt x="-10415" y="583566"/>
                          <a:pt x="14442" y="531797"/>
                          <a:pt x="0" y="466056"/>
                        </a:cubicBezTo>
                        <a:cubicBezTo>
                          <a:pt x="-23124" y="389301"/>
                          <a:pt x="21286" y="321192"/>
                          <a:pt x="0" y="2413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trao đổi với bạn bè về những đức tính cần có để trở thành nhà sáng chế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84660-0532-D3F0-6D30-061CC1C0A759}"/>
              </a:ext>
            </a:extLst>
          </p:cNvPr>
          <p:cNvGrpSpPr/>
          <p:nvPr/>
        </p:nvGrpSpPr>
        <p:grpSpPr>
          <a:xfrm>
            <a:off x="0" y="4031942"/>
            <a:ext cx="4179855" cy="2635558"/>
            <a:chOff x="3955420" y="4581371"/>
            <a:chExt cx="4179855" cy="26355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D42B3-4F63-850D-3861-3E97C22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D1923D69-5FA1-D50D-7F59-C16C087C5036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FE0A-6A58-308C-3460-84BE59F34D8D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9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698F0-3C22-EC4C-E6B0-616C415F84A4}"/>
              </a:ext>
            </a:extLst>
          </p:cNvPr>
          <p:cNvSpPr txBox="1"/>
          <p:nvPr/>
        </p:nvSpPr>
        <p:spPr>
          <a:xfrm>
            <a:off x="1190625" y="1190625"/>
            <a:ext cx="10201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trở thành nhà sáng chế, bạn cần có những đức tính sau: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 duy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cần nghĩ ra những ý tưởng mới và khác biệt.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nhẫn: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khi, việc tạo ra một sáng chế mới có thể mất rất nhiều thời gian và công sức.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học hỏi: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 luôn muốn tìm hiểu và nắm bắt kiến thức mới.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trì: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nản lòng khi gặp khó khăn và không dễ dàng từ bỏ.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 năng hợp tác: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khả năng làm việc trong nhóm và chia sẻ ý tưởng với người khác.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thử nghiệm: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 tin thử những ý tưởng mới và không sợ thất bại.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 thần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17333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7CF93-3C0E-7CED-7EF8-F6FBC797B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44600"/>
            <a:ext cx="612059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77754695-12BF-F611-B083-E11970F0A70C}"/>
              </a:ext>
            </a:extLst>
          </p:cNvPr>
          <p:cNvSpPr/>
          <p:nvPr/>
        </p:nvSpPr>
        <p:spPr>
          <a:xfrm>
            <a:off x="1908010" y="962025"/>
            <a:ext cx="9407690" cy="182880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cùng người thân về những sáng chế mà em biết và những đức tính cần có để trở thành nhà sáng chế mà em có thể học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BCB69-0C73-FA72-563C-8C461467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285750"/>
            <a:ext cx="90201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6688211" y="1344273"/>
            <a:ext cx="8436794" cy="5087898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1603" y="5621450"/>
            <a:ext cx="9364079" cy="4518169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86310" y="2280064"/>
            <a:ext cx="4715825" cy="6684805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9" y="0"/>
                </a:lnTo>
                <a:lnTo>
                  <a:pt x="7073739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50658" y="2555303"/>
            <a:ext cx="2873502" cy="54864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26737" y="1195157"/>
            <a:ext cx="1297171" cy="1084907"/>
          </a:xfrm>
          <a:custGeom>
            <a:avLst/>
            <a:gdLst/>
            <a:ahLst/>
            <a:cxnLst/>
            <a:rect l="l" t="t" r="r" b="b"/>
            <a:pathLst>
              <a:path w="1945757" h="1627360">
                <a:moveTo>
                  <a:pt x="0" y="0"/>
                </a:moveTo>
                <a:lnTo>
                  <a:pt x="1945757" y="0"/>
                </a:lnTo>
                <a:lnTo>
                  <a:pt x="1945757" y="1627361"/>
                </a:lnTo>
                <a:lnTo>
                  <a:pt x="0" y="1627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77007" flipV="1">
            <a:off x="-1179141" y="1398897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26331">
            <a:off x="8762418" y="-1255783"/>
            <a:ext cx="2264387" cy="27432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AAB098-4C21-34D3-3EED-3F7B6E88D6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905000"/>
            <a:ext cx="7128874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075" y="686934"/>
            <a:ext cx="5838825" cy="478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928" y="68548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7250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0458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7725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458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37725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458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6"/>
            <a:ext cx="9404554" cy="853923"/>
            <a:chOff x="2168014" y="2912732"/>
            <a:chExt cx="7492180" cy="1524367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Giêm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Oát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776966"/>
            <a:ext cx="6343650" cy="459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050" y="67554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79543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77697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77697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26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</a:t>
              </a:r>
              <a:r>
                <a:rPr lang="en-US" sz="4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-ham Beo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675543"/>
            <a:ext cx="6276975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65940" y="675543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Tô-mát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Ê-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3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426" y="675543"/>
            <a:ext cx="6029324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465" y="66601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Các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Ben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4410556" y="4490723"/>
            <a:ext cx="9686505" cy="4673739"/>
          </a:xfrm>
          <a:custGeom>
            <a:avLst/>
            <a:gdLst/>
            <a:ahLst/>
            <a:cxnLst/>
            <a:rect l="l" t="t" r="r" b="b"/>
            <a:pathLst>
              <a:path w="14529757" h="7010608">
                <a:moveTo>
                  <a:pt x="0" y="0"/>
                </a:moveTo>
                <a:lnTo>
                  <a:pt x="14529757" y="0"/>
                </a:lnTo>
                <a:lnTo>
                  <a:pt x="14529757" y="7010608"/>
                </a:lnTo>
                <a:lnTo>
                  <a:pt x="0" y="701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88844">
            <a:off x="-836774" y="-305916"/>
            <a:ext cx="4397563" cy="367277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5007" t="-51538" r="-25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6137496" y="-287950"/>
            <a:ext cx="2742757" cy="1827362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7" y="0"/>
                </a:lnTo>
                <a:lnTo>
                  <a:pt x="4114137" y="2741043"/>
                </a:lnTo>
                <a:lnTo>
                  <a:pt x="0" y="2741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05757">
            <a:off x="9212468" y="-3072516"/>
            <a:ext cx="5424489" cy="5254973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0400" y="1085129"/>
            <a:ext cx="7587984" cy="4883871"/>
          </a:xfrm>
          <a:custGeom>
            <a:avLst/>
            <a:gdLst/>
            <a:ahLst/>
            <a:cxnLst/>
            <a:rect l="l" t="t" r="r" b="b"/>
            <a:pathLst>
              <a:path w="10127012" h="6317646">
                <a:moveTo>
                  <a:pt x="0" y="0"/>
                </a:moveTo>
                <a:lnTo>
                  <a:pt x="10127012" y="0"/>
                </a:lnTo>
                <a:lnTo>
                  <a:pt x="10127012" y="6317646"/>
                </a:lnTo>
                <a:lnTo>
                  <a:pt x="0" y="6317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06000" y="2159000"/>
            <a:ext cx="1047842" cy="876377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5477" y="5091421"/>
            <a:ext cx="2257503" cy="2161559"/>
          </a:xfrm>
          <a:custGeom>
            <a:avLst/>
            <a:gdLst/>
            <a:ahLst/>
            <a:cxnLst/>
            <a:rect l="l" t="t" r="r" b="b"/>
            <a:pathLst>
              <a:path w="3386254" h="3242339">
                <a:moveTo>
                  <a:pt x="0" y="0"/>
                </a:moveTo>
                <a:lnTo>
                  <a:pt x="3386254" y="0"/>
                </a:lnTo>
                <a:lnTo>
                  <a:pt x="3386254" y="3242338"/>
                </a:lnTo>
                <a:lnTo>
                  <a:pt x="0" y="3242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980" y="-767054"/>
            <a:ext cx="2731365" cy="2905707"/>
          </a:xfrm>
          <a:custGeom>
            <a:avLst/>
            <a:gdLst/>
            <a:ahLst/>
            <a:cxnLst/>
            <a:rect l="l" t="t" r="r" b="b"/>
            <a:pathLst>
              <a:path w="4097047" h="4358561">
                <a:moveTo>
                  <a:pt x="0" y="0"/>
                </a:moveTo>
                <a:lnTo>
                  <a:pt x="4097047" y="0"/>
                </a:lnTo>
                <a:lnTo>
                  <a:pt x="4097047" y="4358562"/>
                </a:lnTo>
                <a:lnTo>
                  <a:pt x="0" y="4358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46096" y="2241512"/>
            <a:ext cx="5155586" cy="4775362"/>
          </a:xfrm>
          <a:custGeom>
            <a:avLst/>
            <a:gdLst/>
            <a:ahLst/>
            <a:cxnLst/>
            <a:rect l="l" t="t" r="r" b="b"/>
            <a:pathLst>
              <a:path w="7733379" h="7163043">
                <a:moveTo>
                  <a:pt x="0" y="0"/>
                </a:moveTo>
                <a:lnTo>
                  <a:pt x="7733379" y="0"/>
                </a:lnTo>
                <a:lnTo>
                  <a:pt x="7733379" y="7163043"/>
                </a:lnTo>
                <a:lnTo>
                  <a:pt x="0" y="7163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65820" y="-104350"/>
            <a:ext cx="2226181" cy="2243003"/>
          </a:xfrm>
          <a:custGeom>
            <a:avLst/>
            <a:gdLst/>
            <a:ahLst/>
            <a:cxnLst/>
            <a:rect l="l" t="t" r="r" b="b"/>
            <a:pathLst>
              <a:path w="3339271" h="3364505">
                <a:moveTo>
                  <a:pt x="0" y="0"/>
                </a:moveTo>
                <a:lnTo>
                  <a:pt x="3339271" y="0"/>
                </a:lnTo>
                <a:lnTo>
                  <a:pt x="3339271" y="3364506"/>
                </a:lnTo>
                <a:lnTo>
                  <a:pt x="0" y="3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24337-73E1-6626-9633-71AFB5C917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9200" y="1498600"/>
            <a:ext cx="6653345" cy="1324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BBFAE-8CDC-A831-C5D6-9C75549D9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1200" y="2667001"/>
            <a:ext cx="7356477" cy="1426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7B915F-5A66-5667-EBFA-E9E3638DE4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11419" y="3707117"/>
            <a:ext cx="3066554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9744-463C-4A93-CECD-352D2FA402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54200"/>
            <a:ext cx="4970703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6023" y="-1363439"/>
            <a:ext cx="9542861" cy="10125051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6400" y="4445000"/>
            <a:ext cx="5731137" cy="3725239"/>
          </a:xfrm>
          <a:custGeom>
            <a:avLst/>
            <a:gdLst/>
            <a:ahLst/>
            <a:cxnLst/>
            <a:rect l="l" t="t" r="r" b="b"/>
            <a:pathLst>
              <a:path w="8596705" h="5587858">
                <a:moveTo>
                  <a:pt x="0" y="0"/>
                </a:moveTo>
                <a:lnTo>
                  <a:pt x="8596705" y="0"/>
                </a:lnTo>
                <a:lnTo>
                  <a:pt x="8596705" y="5587858"/>
                </a:lnTo>
                <a:lnTo>
                  <a:pt x="0" y="558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6800" y="1092200"/>
            <a:ext cx="8940800" cy="25908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60571">
            <a:off x="9657382" y="1259562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39430">
            <a:off x="7348549" y="4613167"/>
            <a:ext cx="5645104" cy="3627707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993430">
            <a:off x="8392916" y="5295961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727487" y="2750706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2438" y="1644445"/>
            <a:ext cx="7958261" cy="1684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66"/>
              </a:lnSpc>
            </a:pPr>
            <a:r>
              <a:rPr lang="en-US" sz="6000" dirty="0">
                <a:solidFill>
                  <a:srgbClr val="121212"/>
                </a:solidFill>
              </a:rPr>
              <a:t>3. ĐỨC TÍNH CẦN CÓ CỦA NHÀ SÁNG CHẾ</a:t>
            </a:r>
            <a:endParaRPr lang="en-US" sz="6000" dirty="0">
              <a:solidFill>
                <a:srgbClr val="121212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1571907" y="-1850565"/>
            <a:ext cx="7670735" cy="3701129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291302">
            <a:off x="7973125" y="-206722"/>
            <a:ext cx="5320255" cy="4109315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93757" y="-1111259"/>
            <a:ext cx="3560671" cy="27432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89959" y="-863931"/>
            <a:ext cx="2993943" cy="27432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17013" y="5716255"/>
            <a:ext cx="5553559" cy="4644164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D8F6D3-F3C2-AE38-086C-84BF6BB160CB}"/>
              </a:ext>
            </a:extLst>
          </p:cNvPr>
          <p:cNvSpPr/>
          <p:nvPr/>
        </p:nvSpPr>
        <p:spPr>
          <a:xfrm>
            <a:off x="304800" y="330200"/>
            <a:ext cx="11582400" cy="6299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25DA35D-28B2-275E-46D9-4A0F2C1F1515}"/>
              </a:ext>
            </a:extLst>
          </p:cNvPr>
          <p:cNvSpPr/>
          <p:nvPr/>
        </p:nvSpPr>
        <p:spPr>
          <a:xfrm>
            <a:off x="457200" y="1"/>
            <a:ext cx="11023600" cy="1092200"/>
          </a:xfrm>
          <a:custGeom>
            <a:avLst/>
            <a:gdLst/>
            <a:ahLst/>
            <a:cxnLst/>
            <a:rect l="l" t="t" r="r" b="b"/>
            <a:pathLst>
              <a:path w="6130760" h="1969507">
                <a:moveTo>
                  <a:pt x="0" y="0"/>
                </a:moveTo>
                <a:lnTo>
                  <a:pt x="6130760" y="0"/>
                </a:lnTo>
                <a:lnTo>
                  <a:pt x="6130760" y="1969507"/>
                </a:lnTo>
                <a:lnTo>
                  <a:pt x="0" y="196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18F15-3235-E61F-DC0C-B60A059A1D43}"/>
              </a:ext>
            </a:extLst>
          </p:cNvPr>
          <p:cNvSpPr txBox="1"/>
          <p:nvPr/>
        </p:nvSpPr>
        <p:spPr>
          <a:xfrm>
            <a:off x="1574800" y="0"/>
            <a:ext cx="9194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những thẻ mô tả đức tính cần có để trở thành nhà sáng chế trong các thẻ dưới đây</a:t>
            </a:r>
            <a:endParaRPr lang="en-US" sz="29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44678-A6D3-1853-341A-6EB0AAF264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996" y="2063391"/>
            <a:ext cx="10512809" cy="2734751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1084368-FD03-B693-1B2D-F503B2E8E87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8" y="1779639"/>
            <a:ext cx="1001937" cy="848320"/>
          </a:xfrm>
          <a:prstGeom prst="rect">
            <a:avLst/>
          </a:prstGeom>
        </p:spPr>
      </p:pic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E04A09C-F756-4F55-BBAD-4256A8A5DCE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2408904"/>
            <a:ext cx="1001937" cy="848320"/>
          </a:xfrm>
          <a:prstGeom prst="rect">
            <a:avLst/>
          </a:prstGeom>
        </p:spPr>
      </p:pic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5BCA5BB-F605-12E1-927F-A5F6F5E205C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5" y="3057833"/>
            <a:ext cx="1001937" cy="848320"/>
          </a:xfrm>
          <a:prstGeom prst="rect">
            <a:avLst/>
          </a:prstGeom>
        </p:spPr>
      </p:pic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E246291-7ED8-886F-73DA-ADE2609880D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3706762"/>
            <a:ext cx="1001937" cy="848320"/>
          </a:xfrm>
          <a:prstGeom prst="rect">
            <a:avLst/>
          </a:prstGeom>
        </p:spPr>
      </p:pic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1A3BFB3-3D33-D536-C4D4-EC9C9899DF6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33" y="2074607"/>
            <a:ext cx="1001937" cy="848320"/>
          </a:xfrm>
          <a:prstGeom prst="rect">
            <a:avLst/>
          </a:prstGeom>
        </p:spPr>
      </p:pic>
      <p:pic>
        <p:nvPicPr>
          <p:cNvPr id="22" name="Picture 2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C5836D1-1027-581D-2AE3-A08439629E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2" y="2733369"/>
            <a:ext cx="1001937" cy="848320"/>
          </a:xfrm>
          <a:prstGeom prst="rect">
            <a:avLst/>
          </a:prstGeom>
        </p:spPr>
      </p:pic>
      <p:pic>
        <p:nvPicPr>
          <p:cNvPr id="23" name="Picture 2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9609CC6-4796-6969-2DB8-0E2E7840C2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06" y="2458066"/>
            <a:ext cx="1001937" cy="848320"/>
          </a:xfrm>
          <a:prstGeom prst="rect">
            <a:avLst/>
          </a:prstGeom>
        </p:spPr>
      </p:pic>
      <p:pic>
        <p:nvPicPr>
          <p:cNvPr id="24" name="Picture 2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B1BFD69-A86F-D153-C6B1-418EAB39008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3077498"/>
            <a:ext cx="1001937" cy="848320"/>
          </a:xfrm>
          <a:prstGeom prst="rect">
            <a:avLst/>
          </a:prstGeom>
        </p:spPr>
      </p:pic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2F0FBCB-04D9-BF76-FA13-FE1F0C156C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68" y="3785421"/>
            <a:ext cx="1001937" cy="84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438</Words>
  <Application>Microsoft Office PowerPoint</Application>
  <PresentationFormat>Widescreen</PresentationFormat>
  <Paragraphs>35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SimSun</vt:lpstr>
      <vt:lpstr>SimSun</vt:lpstr>
      <vt:lpstr>#9Slide05 Bodega Script</vt:lpstr>
      <vt:lpstr>#9Slide07 HoneyCream</vt:lpstr>
      <vt:lpstr>Arial</vt:lpstr>
      <vt:lpstr>Arial Unicode MS</vt:lpstr>
      <vt:lpstr>Calibri</vt:lpstr>
      <vt:lpstr>Cambria</vt:lpstr>
      <vt:lpstr>等线</vt:lpstr>
      <vt:lpstr>Poppins Light</vt:lpstr>
      <vt:lpstr>SVN-Newton</vt:lpstr>
      <vt:lpstr>Tahoma</vt:lpstr>
      <vt:lpstr>Times New Roman</vt:lpstr>
      <vt:lpstr>UTM Aquarelle</vt:lpstr>
      <vt:lpstr>UTM Avo</vt:lpstr>
      <vt:lpstr>方正大标宋简体</vt:lpstr>
      <vt:lpstr>1_Office Theme</vt:lpstr>
      <vt:lpstr>3_Office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21</cp:revision>
  <dcterms:created xsi:type="dcterms:W3CDTF">2024-07-10T13:32:35Z</dcterms:created>
  <dcterms:modified xsi:type="dcterms:W3CDTF">2025-10-22T01:38:34Z</dcterms:modified>
</cp:coreProperties>
</file>