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8" r:id="rId2"/>
    <p:sldId id="257" r:id="rId3"/>
    <p:sldId id="2007577251" r:id="rId4"/>
    <p:sldId id="256" r:id="rId5"/>
    <p:sldId id="2007577252" r:id="rId6"/>
    <p:sldId id="2007577253" r:id="rId7"/>
    <p:sldId id="2007577271" r:id="rId8"/>
    <p:sldId id="2007577272" r:id="rId9"/>
    <p:sldId id="2007577273" r:id="rId10"/>
    <p:sldId id="298" r:id="rId11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fa Slab One" panose="020B0604020202020204" charset="0"/>
      <p:regular r:id="rId17"/>
    </p:embeddedFont>
    <p:embeddedFont>
      <p:font typeface="DejaVu Serif Bold" panose="020B0604020202020204" charset="0"/>
      <p:regular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F4959E-3628-46C1-978F-32B64ABAB678}" v="93" dt="2025-11-16T09:58:58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22" autoAdjust="0"/>
  </p:normalViewPr>
  <p:slideViewPr>
    <p:cSldViewPr>
      <p:cViewPr varScale="1">
        <p:scale>
          <a:sx n="47" d="100"/>
          <a:sy n="47" d="100"/>
        </p:scale>
        <p:origin x="816" y="36"/>
      </p:cViewPr>
      <p:guideLst>
        <p:guide orient="horz" pos="22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i Yen" userId="face3f00f0419d66" providerId="LiveId" clId="{E5F11717-3365-4B53-87FC-5AAAC78F27C2}"/>
    <pc:docChg chg="undo custSel addSld delSld modSld sldOrd">
      <pc:chgData name="Hai Yen" userId="face3f00f0419d66" providerId="LiveId" clId="{E5F11717-3365-4B53-87FC-5AAAC78F27C2}" dt="2025-11-16T09:58:58.368" v="932"/>
      <pc:docMkLst>
        <pc:docMk/>
      </pc:docMkLst>
      <pc:sldChg chg="addSp modSp mod modAnim">
        <pc:chgData name="Hai Yen" userId="face3f00f0419d66" providerId="LiveId" clId="{E5F11717-3365-4B53-87FC-5AAAC78F27C2}" dt="2025-11-16T09:58:58.368" v="932"/>
        <pc:sldMkLst>
          <pc:docMk/>
          <pc:sldMk cId="0" sldId="256"/>
        </pc:sldMkLst>
        <pc:spChg chg="mod">
          <ac:chgData name="Hai Yen" userId="face3f00f0419d66" providerId="LiveId" clId="{E5F11717-3365-4B53-87FC-5AAAC78F27C2}" dt="2025-11-16T09:57:18.447" v="893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Hai Yen" userId="face3f00f0419d66" providerId="LiveId" clId="{E5F11717-3365-4B53-87FC-5AAAC78F27C2}" dt="2025-11-16T09:58:47.022" v="930" actId="1076"/>
          <ac:spMkLst>
            <pc:docMk/>
            <pc:sldMk cId="0" sldId="256"/>
            <ac:spMk id="15" creationId="{00000000-0000-0000-0000-000000000000}"/>
          </ac:spMkLst>
        </pc:spChg>
        <pc:spChg chg="add mod">
          <ac:chgData name="Hai Yen" userId="face3f00f0419d66" providerId="LiveId" clId="{E5F11717-3365-4B53-87FC-5AAAC78F27C2}" dt="2025-11-16T09:58:52.211" v="931" actId="1076"/>
          <ac:spMkLst>
            <pc:docMk/>
            <pc:sldMk cId="0" sldId="256"/>
            <ac:spMk id="16" creationId="{CB55AD79-6038-C658-4E36-0B653AEF8E0D}"/>
          </ac:spMkLst>
        </pc:spChg>
      </pc:sldChg>
      <pc:sldChg chg="add">
        <pc:chgData name="Hai Yen" userId="face3f00f0419d66" providerId="LiveId" clId="{E5F11717-3365-4B53-87FC-5AAAC78F27C2}" dt="2025-11-16T09:56:40.397" v="889"/>
        <pc:sldMkLst>
          <pc:docMk/>
          <pc:sldMk cId="1410925876" sldId="298"/>
        </pc:sldMkLst>
      </pc:sldChg>
      <pc:sldChg chg="modSp mod">
        <pc:chgData name="Hai Yen" userId="face3f00f0419d66" providerId="LiveId" clId="{E5F11717-3365-4B53-87FC-5AAAC78F27C2}" dt="2025-11-16T04:28:56.455" v="4" actId="1076"/>
        <pc:sldMkLst>
          <pc:docMk/>
          <pc:sldMk cId="1490184987" sldId="2007577252"/>
        </pc:sldMkLst>
        <pc:picChg chg="mod">
          <ac:chgData name="Hai Yen" userId="face3f00f0419d66" providerId="LiveId" clId="{E5F11717-3365-4B53-87FC-5AAAC78F27C2}" dt="2025-11-16T04:28:56.455" v="4" actId="1076"/>
          <ac:picMkLst>
            <pc:docMk/>
            <pc:sldMk cId="1490184987" sldId="2007577252"/>
            <ac:picMk id="9" creationId="{80ED260E-76C6-263F-4D8F-DD53226AE507}"/>
          </ac:picMkLst>
        </pc:picChg>
      </pc:sldChg>
      <pc:sldChg chg="addSp delSp modSp add mod ord setBg modAnim">
        <pc:chgData name="Hai Yen" userId="face3f00f0419d66" providerId="LiveId" clId="{E5F11717-3365-4B53-87FC-5AAAC78F27C2}" dt="2025-11-16T07:34:24.028" v="407" actId="20577"/>
        <pc:sldMkLst>
          <pc:docMk/>
          <pc:sldMk cId="0" sldId="2007577253"/>
        </pc:sldMkLst>
        <pc:spChg chg="del mod">
          <ac:chgData name="Hai Yen" userId="face3f00f0419d66" providerId="LiveId" clId="{E5F11717-3365-4B53-87FC-5AAAC78F27C2}" dt="2025-11-16T04:34:03.603" v="70" actId="478"/>
          <ac:spMkLst>
            <pc:docMk/>
            <pc:sldMk cId="0" sldId="2007577253"/>
            <ac:spMk id="3" creationId="{00000000-0000-0000-0000-000000000000}"/>
          </ac:spMkLst>
        </pc:spChg>
        <pc:spChg chg="del">
          <ac:chgData name="Hai Yen" userId="face3f00f0419d66" providerId="LiveId" clId="{E5F11717-3365-4B53-87FC-5AAAC78F27C2}" dt="2025-11-16T04:33:15.151" v="47" actId="478"/>
          <ac:spMkLst>
            <pc:docMk/>
            <pc:sldMk cId="0" sldId="2007577253"/>
            <ac:spMk id="4" creationId="{00000000-0000-0000-0000-000000000000}"/>
          </ac:spMkLst>
        </pc:spChg>
        <pc:spChg chg="del mod">
          <ac:chgData name="Hai Yen" userId="face3f00f0419d66" providerId="LiveId" clId="{E5F11717-3365-4B53-87FC-5AAAC78F27C2}" dt="2025-11-16T04:32:57.013" v="38" actId="478"/>
          <ac:spMkLst>
            <pc:docMk/>
            <pc:sldMk cId="0" sldId="2007577253"/>
            <ac:spMk id="5" creationId="{00000000-0000-0000-0000-000000000000}"/>
          </ac:spMkLst>
        </pc:spChg>
        <pc:spChg chg="mod ord">
          <ac:chgData name="Hai Yen" userId="face3f00f0419d66" providerId="LiveId" clId="{E5F11717-3365-4B53-87FC-5AAAC78F27C2}" dt="2025-11-16T04:47:17.050" v="231" actId="1076"/>
          <ac:spMkLst>
            <pc:docMk/>
            <pc:sldMk cId="0" sldId="2007577253"/>
            <ac:spMk id="8" creationId="{00000000-0000-0000-0000-000000000000}"/>
          </ac:spMkLst>
        </pc:spChg>
        <pc:spChg chg="mod ord">
          <ac:chgData name="Hai Yen" userId="face3f00f0419d66" providerId="LiveId" clId="{E5F11717-3365-4B53-87FC-5AAAC78F27C2}" dt="2025-11-16T04:47:22.186" v="233" actId="1076"/>
          <ac:spMkLst>
            <pc:docMk/>
            <pc:sldMk cId="0" sldId="2007577253"/>
            <ac:spMk id="9" creationId="{00000000-0000-0000-0000-000000000000}"/>
          </ac:spMkLst>
        </pc:spChg>
        <pc:spChg chg="del">
          <ac:chgData name="Hai Yen" userId="face3f00f0419d66" providerId="LiveId" clId="{E5F11717-3365-4B53-87FC-5AAAC78F27C2}" dt="2025-11-16T04:32:20.618" v="28" actId="478"/>
          <ac:spMkLst>
            <pc:docMk/>
            <pc:sldMk cId="0" sldId="2007577253"/>
            <ac:spMk id="10" creationId="{00000000-0000-0000-0000-000000000000}"/>
          </ac:spMkLst>
        </pc:spChg>
        <pc:spChg chg="del">
          <ac:chgData name="Hai Yen" userId="face3f00f0419d66" providerId="LiveId" clId="{E5F11717-3365-4B53-87FC-5AAAC78F27C2}" dt="2025-11-16T04:30:39.168" v="16" actId="478"/>
          <ac:spMkLst>
            <pc:docMk/>
            <pc:sldMk cId="0" sldId="2007577253"/>
            <ac:spMk id="11" creationId="{00000000-0000-0000-0000-000000000000}"/>
          </ac:spMkLst>
        </pc:spChg>
        <pc:spChg chg="del">
          <ac:chgData name="Hai Yen" userId="face3f00f0419d66" providerId="LiveId" clId="{E5F11717-3365-4B53-87FC-5AAAC78F27C2}" dt="2025-11-16T04:32:23.046" v="29" actId="478"/>
          <ac:spMkLst>
            <pc:docMk/>
            <pc:sldMk cId="0" sldId="2007577253"/>
            <ac:spMk id="12" creationId="{00000000-0000-0000-0000-000000000000}"/>
          </ac:spMkLst>
        </pc:spChg>
        <pc:spChg chg="del mod">
          <ac:chgData name="Hai Yen" userId="face3f00f0419d66" providerId="LiveId" clId="{E5F11717-3365-4B53-87FC-5AAAC78F27C2}" dt="2025-11-16T04:32:54.097" v="37" actId="478"/>
          <ac:spMkLst>
            <pc:docMk/>
            <pc:sldMk cId="0" sldId="2007577253"/>
            <ac:spMk id="13" creationId="{00000000-0000-0000-0000-000000000000}"/>
          </ac:spMkLst>
        </pc:spChg>
        <pc:spChg chg="add del mod">
          <ac:chgData name="Hai Yen" userId="face3f00f0419d66" providerId="LiveId" clId="{E5F11717-3365-4B53-87FC-5AAAC78F27C2}" dt="2025-11-16T04:30:31.696" v="14" actId="478"/>
          <ac:spMkLst>
            <pc:docMk/>
            <pc:sldMk cId="0" sldId="2007577253"/>
            <ac:spMk id="16" creationId="{687A70EC-3777-FF36-D929-5BD63BB4CF6D}"/>
          </ac:spMkLst>
        </pc:spChg>
        <pc:spChg chg="add del mod">
          <ac:chgData name="Hai Yen" userId="face3f00f0419d66" providerId="LiveId" clId="{E5F11717-3365-4B53-87FC-5AAAC78F27C2}" dt="2025-11-16T04:38:26.403" v="75" actId="478"/>
          <ac:spMkLst>
            <pc:docMk/>
            <pc:sldMk cId="0" sldId="2007577253"/>
            <ac:spMk id="17" creationId="{8942C35D-3C90-1977-B07A-DABF4E5F6516}"/>
          </ac:spMkLst>
        </pc:spChg>
        <pc:spChg chg="add del mod">
          <ac:chgData name="Hai Yen" userId="face3f00f0419d66" providerId="LiveId" clId="{E5F11717-3365-4B53-87FC-5AAAC78F27C2}" dt="2025-11-16T04:33:15.151" v="47" actId="478"/>
          <ac:spMkLst>
            <pc:docMk/>
            <pc:sldMk cId="0" sldId="2007577253"/>
            <ac:spMk id="18" creationId="{531090F3-5895-6378-3C4E-3E664D230462}"/>
          </ac:spMkLst>
        </pc:spChg>
        <pc:spChg chg="add del mod">
          <ac:chgData name="Hai Yen" userId="face3f00f0419d66" providerId="LiveId" clId="{E5F11717-3365-4B53-87FC-5AAAC78F27C2}" dt="2025-11-16T04:33:15.151" v="47" actId="478"/>
          <ac:spMkLst>
            <pc:docMk/>
            <pc:sldMk cId="0" sldId="2007577253"/>
            <ac:spMk id="19" creationId="{E47C2486-3FA2-2461-4666-1EB91F51C730}"/>
          </ac:spMkLst>
        </pc:spChg>
        <pc:spChg chg="add del mod">
          <ac:chgData name="Hai Yen" userId="face3f00f0419d66" providerId="LiveId" clId="{E5F11717-3365-4B53-87FC-5AAAC78F27C2}" dt="2025-11-16T04:34:02.081" v="69" actId="478"/>
          <ac:spMkLst>
            <pc:docMk/>
            <pc:sldMk cId="0" sldId="2007577253"/>
            <ac:spMk id="20" creationId="{90114060-849C-9D35-6410-D553AEFDD7F6}"/>
          </ac:spMkLst>
        </pc:spChg>
        <pc:spChg chg="add del mod">
          <ac:chgData name="Hai Yen" userId="face3f00f0419d66" providerId="LiveId" clId="{E5F11717-3365-4B53-87FC-5AAAC78F27C2}" dt="2025-11-16T04:34:00.820" v="68" actId="478"/>
          <ac:spMkLst>
            <pc:docMk/>
            <pc:sldMk cId="0" sldId="2007577253"/>
            <ac:spMk id="21" creationId="{2C25BF00-4CC6-9A13-C472-167C9B5F231A}"/>
          </ac:spMkLst>
        </pc:spChg>
        <pc:spChg chg="add del mod">
          <ac:chgData name="Hai Yen" userId="face3f00f0419d66" providerId="LiveId" clId="{E5F11717-3365-4B53-87FC-5AAAC78F27C2}" dt="2025-11-16T04:34:05.301" v="71" actId="478"/>
          <ac:spMkLst>
            <pc:docMk/>
            <pc:sldMk cId="0" sldId="2007577253"/>
            <ac:spMk id="22" creationId="{0BBA24DE-033B-8CA9-E5F1-8D4437440F69}"/>
          </ac:spMkLst>
        </pc:spChg>
        <pc:spChg chg="add mod">
          <ac:chgData name="Hai Yen" userId="face3f00f0419d66" providerId="LiveId" clId="{E5F11717-3365-4B53-87FC-5AAAC78F27C2}" dt="2025-11-16T04:47:06.899" v="226" actId="207"/>
          <ac:spMkLst>
            <pc:docMk/>
            <pc:sldMk cId="0" sldId="2007577253"/>
            <ac:spMk id="23" creationId="{8F58E6CC-D166-97E5-CF0C-A2CDA30DBC67}"/>
          </ac:spMkLst>
        </pc:spChg>
        <pc:spChg chg="add mod">
          <ac:chgData name="Hai Yen" userId="face3f00f0419d66" providerId="LiveId" clId="{E5F11717-3365-4B53-87FC-5AAAC78F27C2}" dt="2025-11-16T04:39:19.843" v="88" actId="1076"/>
          <ac:spMkLst>
            <pc:docMk/>
            <pc:sldMk cId="0" sldId="2007577253"/>
            <ac:spMk id="24" creationId="{A5368DA4-46E4-C532-927B-BD71E6494E06}"/>
          </ac:spMkLst>
        </pc:spChg>
        <pc:spChg chg="add del mod">
          <ac:chgData name="Hai Yen" userId="face3f00f0419d66" providerId="LiveId" clId="{E5F11717-3365-4B53-87FC-5AAAC78F27C2}" dt="2025-11-16T04:41:30.234" v="107" actId="478"/>
          <ac:spMkLst>
            <pc:docMk/>
            <pc:sldMk cId="0" sldId="2007577253"/>
            <ac:spMk id="25" creationId="{0FDC6B1E-4987-9344-51B1-AB63C5D83999}"/>
          </ac:spMkLst>
        </pc:spChg>
        <pc:spChg chg="add mod">
          <ac:chgData name="Hai Yen" userId="face3f00f0419d66" providerId="LiveId" clId="{E5F11717-3365-4B53-87FC-5AAAC78F27C2}" dt="2025-11-16T04:43:23.014" v="128" actId="12788"/>
          <ac:spMkLst>
            <pc:docMk/>
            <pc:sldMk cId="0" sldId="2007577253"/>
            <ac:spMk id="26" creationId="{08EEBE7B-5EB9-1C4C-46C0-86166F42311C}"/>
          </ac:spMkLst>
        </pc:spChg>
        <pc:spChg chg="add mod">
          <ac:chgData name="Hai Yen" userId="face3f00f0419d66" providerId="LiveId" clId="{E5F11717-3365-4B53-87FC-5AAAC78F27C2}" dt="2025-11-16T04:43:39.026" v="129" actId="1076"/>
          <ac:spMkLst>
            <pc:docMk/>
            <pc:sldMk cId="0" sldId="2007577253"/>
            <ac:spMk id="27" creationId="{6FE762AA-4745-1FFB-6312-99516B9FAB11}"/>
          </ac:spMkLst>
        </pc:spChg>
        <pc:spChg chg="add del mod">
          <ac:chgData name="Hai Yen" userId="face3f00f0419d66" providerId="LiveId" clId="{E5F11717-3365-4B53-87FC-5AAAC78F27C2}" dt="2025-11-16T04:41:52.619" v="110" actId="478"/>
          <ac:spMkLst>
            <pc:docMk/>
            <pc:sldMk cId="0" sldId="2007577253"/>
            <ac:spMk id="28" creationId="{EC46DC55-B576-6972-597B-B51F8BC55B62}"/>
          </ac:spMkLst>
        </pc:spChg>
        <pc:spChg chg="add mod">
          <ac:chgData name="Hai Yen" userId="face3f00f0419d66" providerId="LiveId" clId="{E5F11717-3365-4B53-87FC-5AAAC78F27C2}" dt="2025-11-16T04:52:20.041" v="345" actId="255"/>
          <ac:spMkLst>
            <pc:docMk/>
            <pc:sldMk cId="0" sldId="2007577253"/>
            <ac:spMk id="29" creationId="{3FC3AC2F-533D-3A40-8673-007A278CE82C}"/>
          </ac:spMkLst>
        </pc:spChg>
        <pc:spChg chg="add mod">
          <ac:chgData name="Hai Yen" userId="face3f00f0419d66" providerId="LiveId" clId="{E5F11717-3365-4B53-87FC-5AAAC78F27C2}" dt="2025-11-16T04:52:23.437" v="346" actId="14100"/>
          <ac:spMkLst>
            <pc:docMk/>
            <pc:sldMk cId="0" sldId="2007577253"/>
            <ac:spMk id="31" creationId="{76BF1466-C5C3-E4CA-67C3-69C9E6AB38C9}"/>
          </ac:spMkLst>
        </pc:spChg>
        <pc:spChg chg="mod">
          <ac:chgData name="Hai Yen" userId="face3f00f0419d66" providerId="LiveId" clId="{E5F11717-3365-4B53-87FC-5AAAC78F27C2}" dt="2025-11-16T04:46:20.820" v="152"/>
          <ac:spMkLst>
            <pc:docMk/>
            <pc:sldMk cId="0" sldId="2007577253"/>
            <ac:spMk id="34" creationId="{7D645588-5355-258A-3A0D-7E98E4C28AF5}"/>
          </ac:spMkLst>
        </pc:spChg>
        <pc:spChg chg="mod">
          <ac:chgData name="Hai Yen" userId="face3f00f0419d66" providerId="LiveId" clId="{E5F11717-3365-4B53-87FC-5AAAC78F27C2}" dt="2025-11-16T07:34:24.028" v="407" actId="20577"/>
          <ac:spMkLst>
            <pc:docMk/>
            <pc:sldMk cId="0" sldId="2007577253"/>
            <ac:spMk id="35" creationId="{78B1B2DD-5F03-A3F8-024D-AED36D3471B2}"/>
          </ac:spMkLst>
        </pc:spChg>
        <pc:spChg chg="mod">
          <ac:chgData name="Hai Yen" userId="face3f00f0419d66" providerId="LiveId" clId="{E5F11717-3365-4B53-87FC-5AAAC78F27C2}" dt="2025-11-16T04:48:14.048" v="263"/>
          <ac:spMkLst>
            <pc:docMk/>
            <pc:sldMk cId="0" sldId="2007577253"/>
            <ac:spMk id="37" creationId="{7AF48141-0015-85F9-9A24-5F9B0DB05414}"/>
          </ac:spMkLst>
        </pc:spChg>
        <pc:spChg chg="mod">
          <ac:chgData name="Hai Yen" userId="face3f00f0419d66" providerId="LiveId" clId="{E5F11717-3365-4B53-87FC-5AAAC78F27C2}" dt="2025-11-16T04:50:38.114" v="293" actId="255"/>
          <ac:spMkLst>
            <pc:docMk/>
            <pc:sldMk cId="0" sldId="2007577253"/>
            <ac:spMk id="38" creationId="{84526C2D-882C-B77C-6344-4C39479BD523}"/>
          </ac:spMkLst>
        </pc:spChg>
        <pc:spChg chg="mod">
          <ac:chgData name="Hai Yen" userId="face3f00f0419d66" providerId="LiveId" clId="{E5F11717-3365-4B53-87FC-5AAAC78F27C2}" dt="2025-11-16T04:50:22.681" v="290"/>
          <ac:spMkLst>
            <pc:docMk/>
            <pc:sldMk cId="0" sldId="2007577253"/>
            <ac:spMk id="40" creationId="{0B5F4CBE-F0A5-3838-2C2D-68BB3AD256C1}"/>
          </ac:spMkLst>
        </pc:spChg>
        <pc:spChg chg="mod">
          <ac:chgData name="Hai Yen" userId="face3f00f0419d66" providerId="LiveId" clId="{E5F11717-3365-4B53-87FC-5AAAC78F27C2}" dt="2025-11-16T04:50:29.973" v="292" actId="255"/>
          <ac:spMkLst>
            <pc:docMk/>
            <pc:sldMk cId="0" sldId="2007577253"/>
            <ac:spMk id="41" creationId="{222BEA3C-A933-5FEC-3BF4-C01DF598F4E9}"/>
          </ac:spMkLst>
        </pc:spChg>
        <pc:grpChg chg="add mod">
          <ac:chgData name="Hai Yen" userId="face3f00f0419d66" providerId="LiveId" clId="{E5F11717-3365-4B53-87FC-5AAAC78F27C2}" dt="2025-11-16T07:34:03.363" v="350" actId="14100"/>
          <ac:grpSpMkLst>
            <pc:docMk/>
            <pc:sldMk cId="0" sldId="2007577253"/>
            <ac:grpSpMk id="32" creationId="{90044A1A-E4D0-AD04-31C7-18D1B084F7A3}"/>
          </ac:grpSpMkLst>
        </pc:grpChg>
        <pc:grpChg chg="add mod">
          <ac:chgData name="Hai Yen" userId="face3f00f0419d66" providerId="LiveId" clId="{E5F11717-3365-4B53-87FC-5AAAC78F27C2}" dt="2025-11-16T04:50:43.291" v="295" actId="1076"/>
          <ac:grpSpMkLst>
            <pc:docMk/>
            <pc:sldMk cId="0" sldId="2007577253"/>
            <ac:grpSpMk id="33" creationId="{8A5A2B4E-84DC-E7B3-4AA5-08F1D97DEF1E}"/>
          </ac:grpSpMkLst>
        </pc:grpChg>
        <pc:grpChg chg="add mod">
          <ac:chgData name="Hai Yen" userId="face3f00f0419d66" providerId="LiveId" clId="{E5F11717-3365-4B53-87FC-5AAAC78F27C2}" dt="2025-11-16T04:49:29.332" v="279" actId="14100"/>
          <ac:grpSpMkLst>
            <pc:docMk/>
            <pc:sldMk cId="0" sldId="2007577253"/>
            <ac:grpSpMk id="36" creationId="{0B223D42-161E-8F93-14CA-AC15D2759061}"/>
          </ac:grpSpMkLst>
        </pc:grpChg>
        <pc:grpChg chg="add mod">
          <ac:chgData name="Hai Yen" userId="face3f00f0419d66" providerId="LiveId" clId="{E5F11717-3365-4B53-87FC-5AAAC78F27C2}" dt="2025-11-16T04:50:22.681" v="290"/>
          <ac:grpSpMkLst>
            <pc:docMk/>
            <pc:sldMk cId="0" sldId="2007577253"/>
            <ac:grpSpMk id="39" creationId="{DF4CB8D1-23F7-C129-C08C-A8E34CB4EF0E}"/>
          </ac:grpSpMkLst>
        </pc:grpChg>
        <pc:picChg chg="add mod">
          <ac:chgData name="Hai Yen" userId="face3f00f0419d66" providerId="LiveId" clId="{E5F11717-3365-4B53-87FC-5AAAC78F27C2}" dt="2025-11-16T04:30:12.404" v="11" actId="1076"/>
          <ac:picMkLst>
            <pc:docMk/>
            <pc:sldMk cId="0" sldId="2007577253"/>
            <ac:picMk id="15" creationId="{D43B7630-4260-E860-28F4-7F392DA30910}"/>
          </ac:picMkLst>
        </pc:picChg>
      </pc:sldChg>
      <pc:sldChg chg="modSp add del mod setBg">
        <pc:chgData name="Hai Yen" userId="face3f00f0419d66" providerId="LiveId" clId="{E5F11717-3365-4B53-87FC-5AAAC78F27C2}" dt="2025-11-16T04:52:48.481" v="348" actId="2696"/>
        <pc:sldMkLst>
          <pc:docMk/>
          <pc:sldMk cId="0" sldId="2007577254"/>
        </pc:sldMkLst>
        <pc:spChg chg="mod">
          <ac:chgData name="Hai Yen" userId="face3f00f0419d66" providerId="LiveId" clId="{E5F11717-3365-4B53-87FC-5AAAC78F27C2}" dt="2025-11-16T04:38:32.302" v="77" actId="1076"/>
          <ac:spMkLst>
            <pc:docMk/>
            <pc:sldMk cId="0" sldId="2007577254"/>
            <ac:spMk id="3" creationId="{00000000-0000-0000-0000-000000000000}"/>
          </ac:spMkLst>
        </pc:spChg>
      </pc:sldChg>
      <pc:sldChg chg="add">
        <pc:chgData name="Hai Yen" userId="face3f00f0419d66" providerId="LiveId" clId="{E5F11717-3365-4B53-87FC-5AAAC78F27C2}" dt="2025-11-16T04:52:57.484" v="349"/>
        <pc:sldMkLst>
          <pc:docMk/>
          <pc:sldMk cId="82426301" sldId="2007577266"/>
        </pc:sldMkLst>
      </pc:sldChg>
      <pc:sldChg chg="addSp delSp modSp add del mod ord modTransition delAnim modAnim">
        <pc:chgData name="Hai Yen" userId="face3f00f0419d66" providerId="LiveId" clId="{E5F11717-3365-4B53-87FC-5AAAC78F27C2}" dt="2025-11-16T08:13:50.628" v="787" actId="47"/>
        <pc:sldMkLst>
          <pc:docMk/>
          <pc:sldMk cId="1047796285" sldId="2007577267"/>
        </pc:sldMkLst>
        <pc:spChg chg="add mod">
          <ac:chgData name="Hai Yen" userId="face3f00f0419d66" providerId="LiveId" clId="{E5F11717-3365-4B53-87FC-5AAAC78F27C2}" dt="2025-11-16T08:11:45.452" v="733"/>
          <ac:spMkLst>
            <pc:docMk/>
            <pc:sldMk cId="1047796285" sldId="2007577267"/>
            <ac:spMk id="2" creationId="{197E2AD6-B264-033F-9840-C7BAF8BE2FE4}"/>
          </ac:spMkLst>
        </pc:spChg>
        <pc:spChg chg="del">
          <ac:chgData name="Hai Yen" userId="face3f00f0419d66" providerId="LiveId" clId="{E5F11717-3365-4B53-87FC-5AAAC78F27C2}" dt="2025-11-16T07:36:03.357" v="462" actId="478"/>
          <ac:spMkLst>
            <pc:docMk/>
            <pc:sldMk cId="1047796285" sldId="2007577267"/>
            <ac:spMk id="2" creationId="{23FB444F-8D7F-814E-171C-A783F80A2484}"/>
          </ac:spMkLst>
        </pc:spChg>
        <pc:spChg chg="add mod">
          <ac:chgData name="Hai Yen" userId="face3f00f0419d66" providerId="LiveId" clId="{E5F11717-3365-4B53-87FC-5AAAC78F27C2}" dt="2025-11-16T07:36:23.558" v="468" actId="1076"/>
          <ac:spMkLst>
            <pc:docMk/>
            <pc:sldMk cId="1047796285" sldId="2007577267"/>
            <ac:spMk id="3" creationId="{0E7BD546-6A72-1FE7-179B-07A2F54F615E}"/>
          </ac:spMkLst>
        </pc:spChg>
        <pc:spChg chg="add del">
          <ac:chgData name="Hai Yen" userId="face3f00f0419d66" providerId="LiveId" clId="{E5F11717-3365-4B53-87FC-5AAAC78F27C2}" dt="2025-11-16T07:36:25.945" v="469" actId="478"/>
          <ac:spMkLst>
            <pc:docMk/>
            <pc:sldMk cId="1047796285" sldId="2007577267"/>
            <ac:spMk id="7" creationId="{D0EF63CB-D874-4B82-0248-006756D64859}"/>
          </ac:spMkLst>
        </pc:spChg>
        <pc:spChg chg="del">
          <ac:chgData name="Hai Yen" userId="face3f00f0419d66" providerId="LiveId" clId="{E5F11717-3365-4B53-87FC-5AAAC78F27C2}" dt="2025-11-16T07:35:04.655" v="415" actId="478"/>
          <ac:spMkLst>
            <pc:docMk/>
            <pc:sldMk cId="1047796285" sldId="2007577267"/>
            <ac:spMk id="8" creationId="{97860A2B-E06E-DC88-4185-8CDA691E27B2}"/>
          </ac:spMkLst>
        </pc:spChg>
        <pc:spChg chg="del mod">
          <ac:chgData name="Hai Yen" userId="face3f00f0419d66" providerId="LiveId" clId="{E5F11717-3365-4B53-87FC-5AAAC78F27C2}" dt="2025-11-16T07:35:09.352" v="419" actId="478"/>
          <ac:spMkLst>
            <pc:docMk/>
            <pc:sldMk cId="1047796285" sldId="2007577267"/>
            <ac:spMk id="9" creationId="{C1DCEEFF-3454-D535-DCBC-BD43885E9DA2}"/>
          </ac:spMkLst>
        </pc:spChg>
        <pc:spChg chg="add mod">
          <ac:chgData name="Hai Yen" userId="face3f00f0419d66" providerId="LiveId" clId="{E5F11717-3365-4B53-87FC-5AAAC78F27C2}" dt="2025-11-16T07:44:19.734" v="597" actId="114"/>
          <ac:spMkLst>
            <pc:docMk/>
            <pc:sldMk cId="1047796285" sldId="2007577267"/>
            <ac:spMk id="14" creationId="{F3C10568-BB10-5037-D2FE-E1B44FD6083C}"/>
          </ac:spMkLst>
        </pc:spChg>
        <pc:spChg chg="add mod">
          <ac:chgData name="Hai Yen" userId="face3f00f0419d66" providerId="LiveId" clId="{E5F11717-3365-4B53-87FC-5AAAC78F27C2}" dt="2025-11-16T07:44:07.704" v="596" actId="114"/>
          <ac:spMkLst>
            <pc:docMk/>
            <pc:sldMk cId="1047796285" sldId="2007577267"/>
            <ac:spMk id="16" creationId="{E2415AD9-0F00-BB7A-0DE8-6BD5938901C2}"/>
          </ac:spMkLst>
        </pc:spChg>
        <pc:spChg chg="add mod">
          <ac:chgData name="Hai Yen" userId="face3f00f0419d66" providerId="LiveId" clId="{E5F11717-3365-4B53-87FC-5AAAC78F27C2}" dt="2025-11-16T07:45:28.339" v="698" actId="1076"/>
          <ac:spMkLst>
            <pc:docMk/>
            <pc:sldMk cId="1047796285" sldId="2007577267"/>
            <ac:spMk id="17" creationId="{D554C32D-E6AC-176B-B9E3-854E4093BC9E}"/>
          </ac:spMkLst>
        </pc:spChg>
        <pc:spChg chg="del">
          <ac:chgData name="Hai Yen" userId="face3f00f0419d66" providerId="LiveId" clId="{E5F11717-3365-4B53-87FC-5AAAC78F27C2}" dt="2025-11-16T07:35:01.191" v="413" actId="478"/>
          <ac:spMkLst>
            <pc:docMk/>
            <pc:sldMk cId="1047796285" sldId="2007577267"/>
            <ac:spMk id="23" creationId="{4F1D3FE7-67F1-812B-DA96-242C706EFC05}"/>
          </ac:spMkLst>
        </pc:spChg>
        <pc:spChg chg="del">
          <ac:chgData name="Hai Yen" userId="face3f00f0419d66" providerId="LiveId" clId="{E5F11717-3365-4B53-87FC-5AAAC78F27C2}" dt="2025-11-16T07:35:03.290" v="414" actId="478"/>
          <ac:spMkLst>
            <pc:docMk/>
            <pc:sldMk cId="1047796285" sldId="2007577267"/>
            <ac:spMk id="24" creationId="{7256A301-4C57-CD2E-7C73-70A176EAD85E}"/>
          </ac:spMkLst>
        </pc:spChg>
        <pc:spChg chg="del">
          <ac:chgData name="Hai Yen" userId="face3f00f0419d66" providerId="LiveId" clId="{E5F11717-3365-4B53-87FC-5AAAC78F27C2}" dt="2025-11-16T07:34:53.092" v="409" actId="478"/>
          <ac:spMkLst>
            <pc:docMk/>
            <pc:sldMk cId="1047796285" sldId="2007577267"/>
            <ac:spMk id="26" creationId="{E8D44BDC-413A-37C1-43F9-E92F446AA35F}"/>
          </ac:spMkLst>
        </pc:spChg>
        <pc:spChg chg="del">
          <ac:chgData name="Hai Yen" userId="face3f00f0419d66" providerId="LiveId" clId="{E5F11717-3365-4B53-87FC-5AAAC78F27C2}" dt="2025-11-16T07:34:56.778" v="410" actId="478"/>
          <ac:spMkLst>
            <pc:docMk/>
            <pc:sldMk cId="1047796285" sldId="2007577267"/>
            <ac:spMk id="27" creationId="{6017F383-A211-CE46-1E80-C33C333B1878}"/>
          </ac:spMkLst>
        </pc:spChg>
        <pc:grpChg chg="del">
          <ac:chgData name="Hai Yen" userId="face3f00f0419d66" providerId="LiveId" clId="{E5F11717-3365-4B53-87FC-5AAAC78F27C2}" dt="2025-11-16T07:34:53.092" v="409" actId="478"/>
          <ac:grpSpMkLst>
            <pc:docMk/>
            <pc:sldMk cId="1047796285" sldId="2007577267"/>
            <ac:grpSpMk id="32" creationId="{6ABB0252-4617-F945-D959-7A9292E56DA8}"/>
          </ac:grpSpMkLst>
        </pc:grpChg>
        <pc:grpChg chg="del">
          <ac:chgData name="Hai Yen" userId="face3f00f0419d66" providerId="LiveId" clId="{E5F11717-3365-4B53-87FC-5AAAC78F27C2}" dt="2025-11-16T07:34:53.092" v="409" actId="478"/>
          <ac:grpSpMkLst>
            <pc:docMk/>
            <pc:sldMk cId="1047796285" sldId="2007577267"/>
            <ac:grpSpMk id="33" creationId="{FF3FA863-161A-A696-F28F-B4D833EB1F1B}"/>
          </ac:grpSpMkLst>
        </pc:grpChg>
        <pc:grpChg chg="del">
          <ac:chgData name="Hai Yen" userId="face3f00f0419d66" providerId="LiveId" clId="{E5F11717-3365-4B53-87FC-5AAAC78F27C2}" dt="2025-11-16T07:34:53.092" v="409" actId="478"/>
          <ac:grpSpMkLst>
            <pc:docMk/>
            <pc:sldMk cId="1047796285" sldId="2007577267"/>
            <ac:grpSpMk id="36" creationId="{5B75DFF6-6FC1-8B9B-E58A-08AB81FB6F1A}"/>
          </ac:grpSpMkLst>
        </pc:grpChg>
        <pc:grpChg chg="del">
          <ac:chgData name="Hai Yen" userId="face3f00f0419d66" providerId="LiveId" clId="{E5F11717-3365-4B53-87FC-5AAAC78F27C2}" dt="2025-11-16T07:34:53.092" v="409" actId="478"/>
          <ac:grpSpMkLst>
            <pc:docMk/>
            <pc:sldMk cId="1047796285" sldId="2007577267"/>
            <ac:grpSpMk id="39" creationId="{9CF5A3EA-A753-5B46-4B79-53BACE5096F7}"/>
          </ac:grpSpMkLst>
        </pc:grpChg>
        <pc:picChg chg="add mod">
          <ac:chgData name="Hai Yen" userId="face3f00f0419d66" providerId="LiveId" clId="{E5F11717-3365-4B53-87FC-5AAAC78F27C2}" dt="2025-11-16T07:40:35.780" v="501" actId="1076"/>
          <ac:picMkLst>
            <pc:docMk/>
            <pc:sldMk cId="1047796285" sldId="2007577267"/>
            <ac:picMk id="5" creationId="{B3934493-4A04-64F8-04C8-38912F2C2629}"/>
          </ac:picMkLst>
        </pc:picChg>
        <pc:picChg chg="add mod">
          <ac:chgData name="Hai Yen" userId="face3f00f0419d66" providerId="LiveId" clId="{E5F11717-3365-4B53-87FC-5AAAC78F27C2}" dt="2025-11-16T07:40:47.996" v="502" actId="14100"/>
          <ac:picMkLst>
            <pc:docMk/>
            <pc:sldMk cId="1047796285" sldId="2007577267"/>
            <ac:picMk id="11" creationId="{4DD2AB5A-38EA-1E96-8443-DE6782FB9D9A}"/>
          </ac:picMkLst>
        </pc:picChg>
        <pc:picChg chg="add mod">
          <ac:chgData name="Hai Yen" userId="face3f00f0419d66" providerId="LiveId" clId="{E5F11717-3365-4B53-87FC-5AAAC78F27C2}" dt="2025-11-16T07:40:26.774" v="498" actId="1076"/>
          <ac:picMkLst>
            <pc:docMk/>
            <pc:sldMk cId="1047796285" sldId="2007577267"/>
            <ac:picMk id="13" creationId="{7B9B4287-990D-4208-3761-FB5E52067140}"/>
          </ac:picMkLst>
        </pc:picChg>
      </pc:sldChg>
      <pc:sldChg chg="modSp add del mod ord modTransition">
        <pc:chgData name="Hai Yen" userId="face3f00f0419d66" providerId="LiveId" clId="{E5F11717-3365-4B53-87FC-5AAAC78F27C2}" dt="2025-11-16T08:13:50.628" v="787" actId="47"/>
        <pc:sldMkLst>
          <pc:docMk/>
          <pc:sldMk cId="3967088529" sldId="2007577268"/>
        </pc:sldMkLst>
        <pc:spChg chg="mod">
          <ac:chgData name="Hai Yen" userId="face3f00f0419d66" providerId="LiveId" clId="{E5F11717-3365-4B53-87FC-5AAAC78F27C2}" dt="2025-11-16T07:36:54.370" v="471" actId="1076"/>
          <ac:spMkLst>
            <pc:docMk/>
            <pc:sldMk cId="3967088529" sldId="2007577268"/>
            <ac:spMk id="3" creationId="{C58B408D-43D6-A4AE-A5F5-FD1A1D33F3D8}"/>
          </ac:spMkLst>
        </pc:spChg>
      </pc:sldChg>
      <pc:sldChg chg="addSp delSp modSp add del mod delAnim modAnim">
        <pc:chgData name="Hai Yen" userId="face3f00f0419d66" providerId="LiveId" clId="{E5F11717-3365-4B53-87FC-5AAAC78F27C2}" dt="2025-11-16T08:16:29.920" v="822" actId="47"/>
        <pc:sldMkLst>
          <pc:docMk/>
          <pc:sldMk cId="2178862842" sldId="2007577269"/>
        </pc:sldMkLst>
        <pc:spChg chg="add del mod">
          <ac:chgData name="Hai Yen" userId="face3f00f0419d66" providerId="LiveId" clId="{E5F11717-3365-4B53-87FC-5AAAC78F27C2}" dt="2025-11-16T07:47:06.885" v="707" actId="478"/>
          <ac:spMkLst>
            <pc:docMk/>
            <pc:sldMk cId="2178862842" sldId="2007577269"/>
            <ac:spMk id="2" creationId="{39735E37-0E9C-BB52-1B86-618D5C2682AE}"/>
          </ac:spMkLst>
        </pc:spChg>
        <pc:spChg chg="del">
          <ac:chgData name="Hai Yen" userId="face3f00f0419d66" providerId="LiveId" clId="{E5F11717-3365-4B53-87FC-5AAAC78F27C2}" dt="2025-11-16T07:49:53.693" v="732" actId="478"/>
          <ac:spMkLst>
            <pc:docMk/>
            <pc:sldMk cId="2178862842" sldId="2007577269"/>
            <ac:spMk id="3" creationId="{3C63C0F0-89BA-5ED3-04E2-23425458E176}"/>
          </ac:spMkLst>
        </pc:spChg>
        <pc:spChg chg="mod">
          <ac:chgData name="Hai Yen" userId="face3f00f0419d66" providerId="LiveId" clId="{E5F11717-3365-4B53-87FC-5AAAC78F27C2}" dt="2025-11-16T07:46:59.412" v="704"/>
          <ac:spMkLst>
            <pc:docMk/>
            <pc:sldMk cId="2178862842" sldId="2007577269"/>
            <ac:spMk id="7" creationId="{9CA37928-E2A8-377A-063D-599935BDA809}"/>
          </ac:spMkLst>
        </pc:spChg>
        <pc:spChg chg="mod">
          <ac:chgData name="Hai Yen" userId="face3f00f0419d66" providerId="LiveId" clId="{E5F11717-3365-4B53-87FC-5AAAC78F27C2}" dt="2025-11-16T07:46:59.412" v="704"/>
          <ac:spMkLst>
            <pc:docMk/>
            <pc:sldMk cId="2178862842" sldId="2007577269"/>
            <ac:spMk id="8" creationId="{599C04F5-7751-A7BC-2661-D19F12B8A534}"/>
          </ac:spMkLst>
        </pc:spChg>
        <pc:spChg chg="mod">
          <ac:chgData name="Hai Yen" userId="face3f00f0419d66" providerId="LiveId" clId="{E5F11717-3365-4B53-87FC-5AAAC78F27C2}" dt="2025-11-16T07:46:59.412" v="704"/>
          <ac:spMkLst>
            <pc:docMk/>
            <pc:sldMk cId="2178862842" sldId="2007577269"/>
            <ac:spMk id="9" creationId="{406D1DAD-0876-1F28-030D-F5EE9297E76B}"/>
          </ac:spMkLst>
        </pc:spChg>
        <pc:spChg chg="mod">
          <ac:chgData name="Hai Yen" userId="face3f00f0419d66" providerId="LiveId" clId="{E5F11717-3365-4B53-87FC-5AAAC78F27C2}" dt="2025-11-16T07:46:59.412" v="704"/>
          <ac:spMkLst>
            <pc:docMk/>
            <pc:sldMk cId="2178862842" sldId="2007577269"/>
            <ac:spMk id="10" creationId="{B569FE6C-756C-26D7-E386-865496EAF8B0}"/>
          </ac:spMkLst>
        </pc:spChg>
        <pc:spChg chg="del">
          <ac:chgData name="Hai Yen" userId="face3f00f0419d66" providerId="LiveId" clId="{E5F11717-3365-4B53-87FC-5AAAC78F27C2}" dt="2025-11-16T07:46:28.279" v="703" actId="478"/>
          <ac:spMkLst>
            <pc:docMk/>
            <pc:sldMk cId="2178862842" sldId="2007577269"/>
            <ac:spMk id="14" creationId="{B11539A9-1954-F570-4BAB-356E724A3418}"/>
          </ac:spMkLst>
        </pc:spChg>
        <pc:spChg chg="del">
          <ac:chgData name="Hai Yen" userId="face3f00f0419d66" providerId="LiveId" clId="{E5F11717-3365-4B53-87FC-5AAAC78F27C2}" dt="2025-11-16T07:46:28.279" v="703" actId="478"/>
          <ac:spMkLst>
            <pc:docMk/>
            <pc:sldMk cId="2178862842" sldId="2007577269"/>
            <ac:spMk id="16" creationId="{349D7F68-D795-13B0-7CD5-6AB4139A458B}"/>
          </ac:spMkLst>
        </pc:spChg>
        <pc:spChg chg="del">
          <ac:chgData name="Hai Yen" userId="face3f00f0419d66" providerId="LiveId" clId="{E5F11717-3365-4B53-87FC-5AAAC78F27C2}" dt="2025-11-16T07:46:28.279" v="703" actId="478"/>
          <ac:spMkLst>
            <pc:docMk/>
            <pc:sldMk cId="2178862842" sldId="2007577269"/>
            <ac:spMk id="17" creationId="{925A39AA-262B-2CD8-2800-6D5831D62F10}"/>
          </ac:spMkLst>
        </pc:spChg>
        <pc:grpChg chg="add del mod">
          <ac:chgData name="Hai Yen" userId="face3f00f0419d66" providerId="LiveId" clId="{E5F11717-3365-4B53-87FC-5AAAC78F27C2}" dt="2025-11-16T07:47:06.885" v="707" actId="478"/>
          <ac:grpSpMkLst>
            <pc:docMk/>
            <pc:sldMk cId="2178862842" sldId="2007577269"/>
            <ac:grpSpMk id="4" creationId="{7F50F1E9-76ED-DCA7-E0D5-B9F3DD662473}"/>
          </ac:grpSpMkLst>
        </pc:grpChg>
        <pc:picChg chg="del">
          <ac:chgData name="Hai Yen" userId="face3f00f0419d66" providerId="LiveId" clId="{E5F11717-3365-4B53-87FC-5AAAC78F27C2}" dt="2025-11-16T07:46:28.279" v="703" actId="478"/>
          <ac:picMkLst>
            <pc:docMk/>
            <pc:sldMk cId="2178862842" sldId="2007577269"/>
            <ac:picMk id="5" creationId="{87EEC84D-83A1-7186-6EC1-64C5F7C77434}"/>
          </ac:picMkLst>
        </pc:picChg>
        <pc:picChg chg="del">
          <ac:chgData name="Hai Yen" userId="face3f00f0419d66" providerId="LiveId" clId="{E5F11717-3365-4B53-87FC-5AAAC78F27C2}" dt="2025-11-16T07:46:28.279" v="703" actId="478"/>
          <ac:picMkLst>
            <pc:docMk/>
            <pc:sldMk cId="2178862842" sldId="2007577269"/>
            <ac:picMk id="11" creationId="{FC20CBBF-9CF6-CD8F-0336-738C2A453ABB}"/>
          </ac:picMkLst>
        </pc:picChg>
        <pc:picChg chg="del">
          <ac:chgData name="Hai Yen" userId="face3f00f0419d66" providerId="LiveId" clId="{E5F11717-3365-4B53-87FC-5AAAC78F27C2}" dt="2025-11-16T07:46:28.279" v="703" actId="478"/>
          <ac:picMkLst>
            <pc:docMk/>
            <pc:sldMk cId="2178862842" sldId="2007577269"/>
            <ac:picMk id="13" creationId="{84D08B8B-ABE0-CBC6-8156-4AB9C304EF99}"/>
          </ac:picMkLst>
        </pc:picChg>
        <pc:picChg chg="add mod">
          <ac:chgData name="Hai Yen" userId="face3f00f0419d66" providerId="LiveId" clId="{E5F11717-3365-4B53-87FC-5AAAC78F27C2}" dt="2025-11-16T07:48:29.808" v="718" actId="1076"/>
          <ac:picMkLst>
            <pc:docMk/>
            <pc:sldMk cId="2178862842" sldId="2007577269"/>
            <ac:picMk id="18" creationId="{C19513A2-A233-700B-C0E0-43D975A083C7}"/>
          </ac:picMkLst>
        </pc:picChg>
        <pc:picChg chg="add mod">
          <ac:chgData name="Hai Yen" userId="face3f00f0419d66" providerId="LiveId" clId="{E5F11717-3365-4B53-87FC-5AAAC78F27C2}" dt="2025-11-16T08:15:02.924" v="803" actId="1440"/>
          <ac:picMkLst>
            <pc:docMk/>
            <pc:sldMk cId="2178862842" sldId="2007577269"/>
            <ac:picMk id="20" creationId="{9A7FEED4-9944-EE89-DC82-F705E53B3632}"/>
          </ac:picMkLst>
        </pc:picChg>
      </pc:sldChg>
      <pc:sldChg chg="delSp modSp add del mod">
        <pc:chgData name="Hai Yen" userId="face3f00f0419d66" providerId="LiveId" clId="{E5F11717-3365-4B53-87FC-5AAAC78F27C2}" dt="2025-11-16T08:16:29.920" v="822" actId="47"/>
        <pc:sldMkLst>
          <pc:docMk/>
          <pc:sldMk cId="376769299" sldId="2007577270"/>
        </pc:sldMkLst>
        <pc:spChg chg="del">
          <ac:chgData name="Hai Yen" userId="face3f00f0419d66" providerId="LiveId" clId="{E5F11717-3365-4B53-87FC-5AAAC78F27C2}" dt="2025-11-16T07:49:49.905" v="731" actId="478"/>
          <ac:spMkLst>
            <pc:docMk/>
            <pc:sldMk cId="376769299" sldId="2007577270"/>
            <ac:spMk id="3" creationId="{CA1F049A-38A5-223B-D8F8-989EA0C2F4FA}"/>
          </ac:spMkLst>
        </pc:spChg>
        <pc:picChg chg="mod">
          <ac:chgData name="Hai Yen" userId="face3f00f0419d66" providerId="LiveId" clId="{E5F11717-3365-4B53-87FC-5AAAC78F27C2}" dt="2025-11-16T07:49:00.880" v="727" actId="1076"/>
          <ac:picMkLst>
            <pc:docMk/>
            <pc:sldMk cId="376769299" sldId="2007577270"/>
            <ac:picMk id="18" creationId="{B3EF0CC4-D50B-F106-1144-489023076E0A}"/>
          </ac:picMkLst>
        </pc:picChg>
        <pc:picChg chg="mod">
          <ac:chgData name="Hai Yen" userId="face3f00f0419d66" providerId="LiveId" clId="{E5F11717-3365-4B53-87FC-5AAAC78F27C2}" dt="2025-11-16T07:49:13.866" v="730" actId="1076"/>
          <ac:picMkLst>
            <pc:docMk/>
            <pc:sldMk cId="376769299" sldId="2007577270"/>
            <ac:picMk id="20" creationId="{2859A1F3-96ED-776F-BA71-4F1D3A2C7B58}"/>
          </ac:picMkLst>
        </pc:picChg>
      </pc:sldChg>
      <pc:sldChg chg="addSp modSp new mod modAnim">
        <pc:chgData name="Hai Yen" userId="face3f00f0419d66" providerId="LiveId" clId="{E5F11717-3365-4B53-87FC-5AAAC78F27C2}" dt="2025-11-16T08:13:34.921" v="786" actId="1076"/>
        <pc:sldMkLst>
          <pc:docMk/>
          <pc:sldMk cId="3451346912" sldId="2007577271"/>
        </pc:sldMkLst>
        <pc:spChg chg="add mod ord">
          <ac:chgData name="Hai Yen" userId="face3f00f0419d66" providerId="LiveId" clId="{E5F11717-3365-4B53-87FC-5AAAC78F27C2}" dt="2025-11-16T08:13:34.921" v="786" actId="1076"/>
          <ac:spMkLst>
            <pc:docMk/>
            <pc:sldMk cId="3451346912" sldId="2007577271"/>
            <ac:spMk id="2" creationId="{94B91BD4-F137-8E44-85EF-BB754F61B0AA}"/>
          </ac:spMkLst>
        </pc:spChg>
        <pc:spChg chg="add mod">
          <ac:chgData name="Hai Yen" userId="face3f00f0419d66" providerId="LiveId" clId="{E5F11717-3365-4B53-87FC-5AAAC78F27C2}" dt="2025-11-16T08:13:17.169" v="784" actId="207"/>
          <ac:spMkLst>
            <pc:docMk/>
            <pc:sldMk cId="3451346912" sldId="2007577271"/>
            <ac:spMk id="3" creationId="{07C9238F-CFD1-FF60-C3BB-D7EF7F1F8C1B}"/>
          </ac:spMkLst>
        </pc:spChg>
        <pc:spChg chg="add mod">
          <ac:chgData name="Hai Yen" userId="face3f00f0419d66" providerId="LiveId" clId="{E5F11717-3365-4B53-87FC-5AAAC78F27C2}" dt="2025-11-16T08:13:32.337" v="785"/>
          <ac:spMkLst>
            <pc:docMk/>
            <pc:sldMk cId="3451346912" sldId="2007577271"/>
            <ac:spMk id="7" creationId="{988D6D9C-DB3C-297C-F190-6D5BBB14651C}"/>
          </ac:spMkLst>
        </pc:spChg>
        <pc:spChg chg="add mod">
          <ac:chgData name="Hai Yen" userId="face3f00f0419d66" providerId="LiveId" clId="{E5F11717-3365-4B53-87FC-5AAAC78F27C2}" dt="2025-11-16T08:13:32.337" v="785"/>
          <ac:spMkLst>
            <pc:docMk/>
            <pc:sldMk cId="3451346912" sldId="2007577271"/>
            <ac:spMk id="8" creationId="{52CACA86-6159-E69A-72E4-4875CD9A6C03}"/>
          </ac:spMkLst>
        </pc:spChg>
        <pc:spChg chg="add mod">
          <ac:chgData name="Hai Yen" userId="face3f00f0419d66" providerId="LiveId" clId="{E5F11717-3365-4B53-87FC-5AAAC78F27C2}" dt="2025-11-16T08:13:32.337" v="785"/>
          <ac:spMkLst>
            <pc:docMk/>
            <pc:sldMk cId="3451346912" sldId="2007577271"/>
            <ac:spMk id="9" creationId="{91D85F87-7687-1372-2926-F556161477FB}"/>
          </ac:spMkLst>
        </pc:spChg>
        <pc:picChg chg="add mod">
          <ac:chgData name="Hai Yen" userId="face3f00f0419d66" providerId="LiveId" clId="{E5F11717-3365-4B53-87FC-5AAAC78F27C2}" dt="2025-11-16T08:12:50.420" v="747" actId="1440"/>
          <ac:picMkLst>
            <pc:docMk/>
            <pc:sldMk cId="3451346912" sldId="2007577271"/>
            <ac:picMk id="4" creationId="{12BC467B-96CC-CB0E-6774-289ED8864DF8}"/>
          </ac:picMkLst>
        </pc:picChg>
        <pc:picChg chg="add mod">
          <ac:chgData name="Hai Yen" userId="face3f00f0419d66" providerId="LiveId" clId="{E5F11717-3365-4B53-87FC-5AAAC78F27C2}" dt="2025-11-16T08:12:50.420" v="747" actId="1440"/>
          <ac:picMkLst>
            <pc:docMk/>
            <pc:sldMk cId="3451346912" sldId="2007577271"/>
            <ac:picMk id="5" creationId="{0A0A5D24-12BB-5781-BB31-54CCF9903412}"/>
          </ac:picMkLst>
        </pc:picChg>
        <pc:picChg chg="add mod">
          <ac:chgData name="Hai Yen" userId="face3f00f0419d66" providerId="LiveId" clId="{E5F11717-3365-4B53-87FC-5AAAC78F27C2}" dt="2025-11-16T08:12:50.420" v="747" actId="1440"/>
          <ac:picMkLst>
            <pc:docMk/>
            <pc:sldMk cId="3451346912" sldId="2007577271"/>
            <ac:picMk id="6" creationId="{7E3549D0-281C-C156-E89D-AE387A729645}"/>
          </ac:picMkLst>
        </pc:picChg>
      </pc:sldChg>
      <pc:sldChg chg="addSp delSp modSp add mod modTransition delAnim">
        <pc:chgData name="Hai Yen" userId="face3f00f0419d66" providerId="LiveId" clId="{E5F11717-3365-4B53-87FC-5AAAC78F27C2}" dt="2025-11-16T09:54:17.158" v="862" actId="14100"/>
        <pc:sldMkLst>
          <pc:docMk/>
          <pc:sldMk cId="3028739091" sldId="2007577272"/>
        </pc:sldMkLst>
        <pc:spChg chg="del">
          <ac:chgData name="Hai Yen" userId="face3f00f0419d66" providerId="LiveId" clId="{E5F11717-3365-4B53-87FC-5AAAC78F27C2}" dt="2025-11-16T08:14:04.591" v="789" actId="478"/>
          <ac:spMkLst>
            <pc:docMk/>
            <pc:sldMk cId="3028739091" sldId="2007577272"/>
            <ac:spMk id="7" creationId="{2E2F8617-6672-0A02-F252-432B52FDC47B}"/>
          </ac:spMkLst>
        </pc:spChg>
        <pc:spChg chg="del">
          <ac:chgData name="Hai Yen" userId="face3f00f0419d66" providerId="LiveId" clId="{E5F11717-3365-4B53-87FC-5AAAC78F27C2}" dt="2025-11-16T08:14:04.591" v="789" actId="478"/>
          <ac:spMkLst>
            <pc:docMk/>
            <pc:sldMk cId="3028739091" sldId="2007577272"/>
            <ac:spMk id="8" creationId="{EC784AC1-7886-A742-FA22-AAF448EB6997}"/>
          </ac:spMkLst>
        </pc:spChg>
        <pc:spChg chg="del">
          <ac:chgData name="Hai Yen" userId="face3f00f0419d66" providerId="LiveId" clId="{E5F11717-3365-4B53-87FC-5AAAC78F27C2}" dt="2025-11-16T08:14:04.591" v="789" actId="478"/>
          <ac:spMkLst>
            <pc:docMk/>
            <pc:sldMk cId="3028739091" sldId="2007577272"/>
            <ac:spMk id="9" creationId="{52A280CE-7D0A-A93B-D9DE-96EAFE16C8E1}"/>
          </ac:spMkLst>
        </pc:spChg>
        <pc:picChg chg="del">
          <ac:chgData name="Hai Yen" userId="face3f00f0419d66" providerId="LiveId" clId="{E5F11717-3365-4B53-87FC-5AAAC78F27C2}" dt="2025-11-16T08:14:04.591" v="789" actId="478"/>
          <ac:picMkLst>
            <pc:docMk/>
            <pc:sldMk cId="3028739091" sldId="2007577272"/>
            <ac:picMk id="4" creationId="{1E673C1A-2685-F213-2FEE-ED147B89FA54}"/>
          </ac:picMkLst>
        </pc:picChg>
        <pc:picChg chg="add mod">
          <ac:chgData name="Hai Yen" userId="face3f00f0419d66" providerId="LiveId" clId="{E5F11717-3365-4B53-87FC-5AAAC78F27C2}" dt="2025-11-16T09:49:51.080" v="848" actId="14100"/>
          <ac:picMkLst>
            <pc:docMk/>
            <pc:sldMk cId="3028739091" sldId="2007577272"/>
            <ac:picMk id="4" creationId="{A780770E-A52C-ED34-1DDE-F45838CB1E11}"/>
          </ac:picMkLst>
        </pc:picChg>
        <pc:picChg chg="del">
          <ac:chgData name="Hai Yen" userId="face3f00f0419d66" providerId="LiveId" clId="{E5F11717-3365-4B53-87FC-5AAAC78F27C2}" dt="2025-11-16T08:14:04.591" v="789" actId="478"/>
          <ac:picMkLst>
            <pc:docMk/>
            <pc:sldMk cId="3028739091" sldId="2007577272"/>
            <ac:picMk id="5" creationId="{8AF03EBA-2E7C-AF08-E9C1-11994A4EF5CB}"/>
          </ac:picMkLst>
        </pc:picChg>
        <pc:picChg chg="add del mod">
          <ac:chgData name="Hai Yen" userId="face3f00f0419d66" providerId="LiveId" clId="{E5F11717-3365-4B53-87FC-5AAAC78F27C2}" dt="2025-11-16T09:49:07.394" v="836" actId="478"/>
          <ac:picMkLst>
            <pc:docMk/>
            <pc:sldMk cId="3028739091" sldId="2007577272"/>
            <ac:picMk id="5" creationId="{CBB9AF86-EE3C-B364-2E4B-D97A88F34DFE}"/>
          </ac:picMkLst>
        </pc:picChg>
        <pc:picChg chg="del">
          <ac:chgData name="Hai Yen" userId="face3f00f0419d66" providerId="LiveId" clId="{E5F11717-3365-4B53-87FC-5AAAC78F27C2}" dt="2025-11-16T08:14:04.591" v="789" actId="478"/>
          <ac:picMkLst>
            <pc:docMk/>
            <pc:sldMk cId="3028739091" sldId="2007577272"/>
            <ac:picMk id="6" creationId="{748F04BB-5840-FD1D-2CE0-0316C01E90DD}"/>
          </ac:picMkLst>
        </pc:picChg>
        <pc:picChg chg="add del mod">
          <ac:chgData name="Hai Yen" userId="face3f00f0419d66" providerId="LiveId" clId="{E5F11717-3365-4B53-87FC-5AAAC78F27C2}" dt="2025-11-16T09:49:11.009" v="839" actId="478"/>
          <ac:picMkLst>
            <pc:docMk/>
            <pc:sldMk cId="3028739091" sldId="2007577272"/>
            <ac:picMk id="7" creationId="{C650C8F6-0053-8027-5881-FC9C733D005F}"/>
          </ac:picMkLst>
        </pc:picChg>
        <pc:picChg chg="add mod">
          <ac:chgData name="Hai Yen" userId="face3f00f0419d66" providerId="LiveId" clId="{E5F11717-3365-4B53-87FC-5AAAC78F27C2}" dt="2025-11-16T09:49:40.223" v="847" actId="14100"/>
          <ac:picMkLst>
            <pc:docMk/>
            <pc:sldMk cId="3028739091" sldId="2007577272"/>
            <ac:picMk id="9" creationId="{99668933-8E0B-5215-6708-D14A6EB8899B}"/>
          </ac:picMkLst>
        </pc:picChg>
        <pc:picChg chg="add del mod">
          <ac:chgData name="Hai Yen" userId="face3f00f0419d66" providerId="LiveId" clId="{E5F11717-3365-4B53-87FC-5AAAC78F27C2}" dt="2025-11-16T09:48:23.503" v="823" actId="478"/>
          <ac:picMkLst>
            <pc:docMk/>
            <pc:sldMk cId="3028739091" sldId="2007577272"/>
            <ac:picMk id="10" creationId="{DD31E155-89E6-FF99-306B-A1E017758061}"/>
          </ac:picMkLst>
        </pc:picChg>
        <pc:picChg chg="add del mod">
          <ac:chgData name="Hai Yen" userId="face3f00f0419d66" providerId="LiveId" clId="{E5F11717-3365-4B53-87FC-5AAAC78F27C2}" dt="2025-11-16T09:48:47.090" v="831" actId="478"/>
          <ac:picMkLst>
            <pc:docMk/>
            <pc:sldMk cId="3028739091" sldId="2007577272"/>
            <ac:picMk id="11" creationId="{E31C6FDC-86EF-0F02-8B09-1C247AD34539}"/>
          </ac:picMkLst>
        </pc:picChg>
        <pc:picChg chg="add mod">
          <ac:chgData name="Hai Yen" userId="face3f00f0419d66" providerId="LiveId" clId="{E5F11717-3365-4B53-87FC-5AAAC78F27C2}" dt="2025-11-16T09:51:54.713" v="855" actId="14100"/>
          <ac:picMkLst>
            <pc:docMk/>
            <pc:sldMk cId="3028739091" sldId="2007577272"/>
            <ac:picMk id="13" creationId="{00DE0A28-B71A-B225-DBFC-CD0483F7C381}"/>
          </ac:picMkLst>
        </pc:picChg>
        <pc:picChg chg="add mod modCrop">
          <ac:chgData name="Hai Yen" userId="face3f00f0419d66" providerId="LiveId" clId="{E5F11717-3365-4B53-87FC-5AAAC78F27C2}" dt="2025-11-16T09:54:17.158" v="862" actId="14100"/>
          <ac:picMkLst>
            <pc:docMk/>
            <pc:sldMk cId="3028739091" sldId="2007577272"/>
            <ac:picMk id="15" creationId="{241F75FC-494D-A6BB-3296-452016EAC095}"/>
          </ac:picMkLst>
        </pc:picChg>
      </pc:sldChg>
      <pc:sldChg chg="addSp modSp add del mod modTransition">
        <pc:chgData name="Hai Yen" userId="face3f00f0419d66" providerId="LiveId" clId="{E5F11717-3365-4B53-87FC-5AAAC78F27C2}" dt="2025-11-16T09:50:02.360" v="849" actId="2696"/>
        <pc:sldMkLst>
          <pc:docMk/>
          <pc:sldMk cId="1397267678" sldId="2007577273"/>
        </pc:sldMkLst>
        <pc:picChg chg="add mod">
          <ac:chgData name="Hai Yen" userId="face3f00f0419d66" providerId="LiveId" clId="{E5F11717-3365-4B53-87FC-5AAAC78F27C2}" dt="2025-11-16T08:15:12.765" v="806" actId="1076"/>
          <ac:picMkLst>
            <pc:docMk/>
            <pc:sldMk cId="1397267678" sldId="2007577273"/>
            <ac:picMk id="4" creationId="{035948C4-DF60-1026-2552-C4617BC9EA21}"/>
          </ac:picMkLst>
        </pc:picChg>
        <pc:picChg chg="mod">
          <ac:chgData name="Hai Yen" userId="face3f00f0419d66" providerId="LiveId" clId="{E5F11717-3365-4B53-87FC-5AAAC78F27C2}" dt="2025-11-16T08:15:09.604" v="805" actId="1076"/>
          <ac:picMkLst>
            <pc:docMk/>
            <pc:sldMk cId="1397267678" sldId="2007577273"/>
            <ac:picMk id="10" creationId="{8BCF87A8-5CC0-8B1C-EBA2-BB13CAF06908}"/>
          </ac:picMkLst>
        </pc:picChg>
      </pc:sldChg>
      <pc:sldChg chg="addSp delSp modSp add mod modTransition modAnim">
        <pc:chgData name="Hai Yen" userId="face3f00f0419d66" providerId="LiveId" clId="{E5F11717-3365-4B53-87FC-5AAAC78F27C2}" dt="2025-11-16T09:56:25.822" v="888"/>
        <pc:sldMkLst>
          <pc:docMk/>
          <pc:sldMk cId="1565699569" sldId="2007577273"/>
        </pc:sldMkLst>
        <pc:picChg chg="del">
          <ac:chgData name="Hai Yen" userId="face3f00f0419d66" providerId="LiveId" clId="{E5F11717-3365-4B53-87FC-5AAAC78F27C2}" dt="2025-11-16T09:55:01.525" v="864" actId="478"/>
          <ac:picMkLst>
            <pc:docMk/>
            <pc:sldMk cId="1565699569" sldId="2007577273"/>
            <ac:picMk id="4" creationId="{624B8C79-AE32-6832-2B9E-6CFFB4F3475E}"/>
          </ac:picMkLst>
        </pc:picChg>
        <pc:picChg chg="add mod">
          <ac:chgData name="Hai Yen" userId="face3f00f0419d66" providerId="LiveId" clId="{E5F11717-3365-4B53-87FC-5AAAC78F27C2}" dt="2025-11-16T09:55:52.836" v="880" actId="14100"/>
          <ac:picMkLst>
            <pc:docMk/>
            <pc:sldMk cId="1565699569" sldId="2007577273"/>
            <ac:picMk id="5" creationId="{3C8F9A21-FEEA-A5C6-E969-46CD4753307A}"/>
          </ac:picMkLst>
        </pc:picChg>
        <pc:picChg chg="add mod">
          <ac:chgData name="Hai Yen" userId="face3f00f0419d66" providerId="LiveId" clId="{E5F11717-3365-4B53-87FC-5AAAC78F27C2}" dt="2025-11-16T09:56:01.137" v="882" actId="14100"/>
          <ac:picMkLst>
            <pc:docMk/>
            <pc:sldMk cId="1565699569" sldId="2007577273"/>
            <ac:picMk id="6" creationId="{E25FF814-6E12-2044-CD50-E343C835E6BE}"/>
          </ac:picMkLst>
        </pc:picChg>
        <pc:picChg chg="add mod">
          <ac:chgData name="Hai Yen" userId="face3f00f0419d66" providerId="LiveId" clId="{E5F11717-3365-4B53-87FC-5AAAC78F27C2}" dt="2025-11-16T09:56:14.196" v="886" actId="1076"/>
          <ac:picMkLst>
            <pc:docMk/>
            <pc:sldMk cId="1565699569" sldId="2007577273"/>
            <ac:picMk id="7" creationId="{AF1B7F95-0216-1FDE-EB62-FE60C0A07A6A}"/>
          </ac:picMkLst>
        </pc:picChg>
        <pc:picChg chg="del">
          <ac:chgData name="Hai Yen" userId="face3f00f0419d66" providerId="LiveId" clId="{E5F11717-3365-4B53-87FC-5AAAC78F27C2}" dt="2025-11-16T09:55:01.525" v="864" actId="478"/>
          <ac:picMkLst>
            <pc:docMk/>
            <pc:sldMk cId="1565699569" sldId="2007577273"/>
            <ac:picMk id="9" creationId="{BFAE23F3-CEE1-F581-3C38-B9087061E607}"/>
          </ac:picMkLst>
        </pc:picChg>
        <pc:picChg chg="del">
          <ac:chgData name="Hai Yen" userId="face3f00f0419d66" providerId="LiveId" clId="{E5F11717-3365-4B53-87FC-5AAAC78F27C2}" dt="2025-11-16T09:55:01.525" v="864" actId="478"/>
          <ac:picMkLst>
            <pc:docMk/>
            <pc:sldMk cId="1565699569" sldId="2007577273"/>
            <ac:picMk id="13" creationId="{D91EC9B9-7134-6550-D5EF-80E374ECD409}"/>
          </ac:picMkLst>
        </pc:picChg>
        <pc:picChg chg="del">
          <ac:chgData name="Hai Yen" userId="face3f00f0419d66" providerId="LiveId" clId="{E5F11717-3365-4B53-87FC-5AAAC78F27C2}" dt="2025-11-16T09:55:01.525" v="864" actId="478"/>
          <ac:picMkLst>
            <pc:docMk/>
            <pc:sldMk cId="1565699569" sldId="2007577273"/>
            <ac:picMk id="15" creationId="{C0431AD2-B31E-FA74-CD02-6A267B8E6F20}"/>
          </ac:picMkLst>
        </pc:picChg>
      </pc:sldChg>
      <pc:sldChg chg="new del">
        <pc:chgData name="Hai Yen" userId="face3f00f0419d66" providerId="LiveId" clId="{E5F11717-3365-4B53-87FC-5AAAC78F27C2}" dt="2025-11-16T08:14:42.167" v="798" actId="680"/>
        <pc:sldMkLst>
          <pc:docMk/>
          <pc:sldMk cId="3479346193" sldId="2007577273"/>
        </pc:sldMkLst>
      </pc:sldChg>
      <pc:sldChg chg="modSp add del mod">
        <pc:chgData name="Hai Yen" userId="face3f00f0419d66" providerId="LiveId" clId="{E5F11717-3365-4B53-87FC-5AAAC78F27C2}" dt="2025-11-16T09:50:05.302" v="850" actId="2696"/>
        <pc:sldMkLst>
          <pc:docMk/>
          <pc:sldMk cId="105384986" sldId="2007577274"/>
        </pc:sldMkLst>
        <pc:picChg chg="mod">
          <ac:chgData name="Hai Yen" userId="face3f00f0419d66" providerId="LiveId" clId="{E5F11717-3365-4B53-87FC-5AAAC78F27C2}" dt="2025-11-16T08:16:23.880" v="821" actId="1076"/>
          <ac:picMkLst>
            <pc:docMk/>
            <pc:sldMk cId="105384986" sldId="2007577274"/>
            <ac:picMk id="4" creationId="{3508538B-F376-D2D6-7C27-7D564D6C8DC4}"/>
          </ac:picMkLst>
        </pc:picChg>
        <pc:picChg chg="mod">
          <ac:chgData name="Hai Yen" userId="face3f00f0419d66" providerId="LiveId" clId="{E5F11717-3365-4B53-87FC-5AAAC78F27C2}" dt="2025-11-16T08:16:08.882" v="817" actId="1076"/>
          <ac:picMkLst>
            <pc:docMk/>
            <pc:sldMk cId="105384986" sldId="2007577274"/>
            <ac:picMk id="10" creationId="{46668FF6-B8EB-9DA5-B121-91F5F65715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AC200-0399-4A5D-9D26-87CEF287027E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649F-586C-4B39-A505-FE6D6730A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8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85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.png"/><Relationship Id="rId18" Type="http://schemas.openxmlformats.org/officeDocument/2006/relationships/image" Target="../media/image16.svg"/><Relationship Id="rId3" Type="http://schemas.openxmlformats.org/officeDocument/2006/relationships/image" Target="../media/image1.jpe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0.sv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6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8.sv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2.svg"/><Relationship Id="rId22" Type="http://schemas.openxmlformats.org/officeDocument/2006/relationships/image" Target="../media/image20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42.sv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45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35.svg"/><Relationship Id="rId2" Type="http://schemas.openxmlformats.org/officeDocument/2006/relationships/image" Target="../media/image1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17.png"/><Relationship Id="rId10" Type="http://schemas.openxmlformats.org/officeDocument/2006/relationships/image" Target="../media/image50.svg"/><Relationship Id="rId4" Type="http://schemas.openxmlformats.org/officeDocument/2006/relationships/image" Target="../media/image15.png"/><Relationship Id="rId9" Type="http://schemas.openxmlformats.org/officeDocument/2006/relationships/image" Target="../media/image34.png"/><Relationship Id="rId14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5.svg"/><Relationship Id="rId3" Type="http://schemas.openxmlformats.org/officeDocument/2006/relationships/image" Target="../media/image55.sv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6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0C6BFE73-367D-40F4-9567-D89EE1E0D9F5}"/>
              </a:ext>
            </a:extLst>
          </p:cNvPr>
          <p:cNvSpPr/>
          <p:nvPr/>
        </p:nvSpPr>
        <p:spPr>
          <a:xfrm>
            <a:off x="-20051" y="-18725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233" b="-36663"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5C104EA3-3FA3-48EA-8360-57B98C9E719D}"/>
              </a:ext>
            </a:extLst>
          </p:cNvPr>
          <p:cNvSpPr/>
          <p:nvPr/>
        </p:nvSpPr>
        <p:spPr>
          <a:xfrm>
            <a:off x="-2890824" y="-3239292"/>
            <a:ext cx="7082427" cy="7772400"/>
          </a:xfrm>
          <a:custGeom>
            <a:avLst/>
            <a:gdLst/>
            <a:ahLst/>
            <a:cxnLst/>
            <a:rect l="l" t="t" r="r" b="b"/>
            <a:pathLst>
              <a:path w="8214555" h="8229600">
                <a:moveTo>
                  <a:pt x="0" y="0"/>
                </a:moveTo>
                <a:lnTo>
                  <a:pt x="8214555" y="0"/>
                </a:lnTo>
                <a:lnTo>
                  <a:pt x="82145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grpSp>
        <p:nvGrpSpPr>
          <p:cNvPr id="2" name="Group 2"/>
          <p:cNvGrpSpPr/>
          <p:nvPr/>
        </p:nvGrpSpPr>
        <p:grpSpPr>
          <a:xfrm>
            <a:off x="4009588" y="4959071"/>
            <a:ext cx="10630373" cy="1924266"/>
            <a:chOff x="0" y="0"/>
            <a:chExt cx="15527243" cy="2895934"/>
          </a:xfrm>
        </p:grpSpPr>
        <p:sp>
          <p:nvSpPr>
            <p:cNvPr id="3" name="Freeform 3"/>
            <p:cNvSpPr/>
            <p:nvPr/>
          </p:nvSpPr>
          <p:spPr>
            <a:xfrm>
              <a:off x="5934304" y="753929"/>
              <a:ext cx="1679077" cy="1751318"/>
            </a:xfrm>
            <a:custGeom>
              <a:avLst/>
              <a:gdLst/>
              <a:ahLst/>
              <a:cxnLst/>
              <a:rect l="l" t="t" r="r" b="b"/>
              <a:pathLst>
                <a:path w="1679077" h="1751318">
                  <a:moveTo>
                    <a:pt x="0" y="0"/>
                  </a:moveTo>
                  <a:lnTo>
                    <a:pt x="1679076" y="0"/>
                  </a:lnTo>
                  <a:lnTo>
                    <a:pt x="1679076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7470289" y="753929"/>
              <a:ext cx="1740373" cy="1751318"/>
            </a:xfrm>
            <a:custGeom>
              <a:avLst/>
              <a:gdLst/>
              <a:ahLst/>
              <a:cxnLst/>
              <a:rect l="l" t="t" r="r" b="b"/>
              <a:pathLst>
                <a:path w="1740373" h="1751318">
                  <a:moveTo>
                    <a:pt x="0" y="0"/>
                  </a:moveTo>
                  <a:lnTo>
                    <a:pt x="1740373" y="0"/>
                  </a:lnTo>
                  <a:lnTo>
                    <a:pt x="1740373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32325" y="753929"/>
              <a:ext cx="1679077" cy="1751318"/>
            </a:xfrm>
            <a:custGeom>
              <a:avLst/>
              <a:gdLst/>
              <a:ahLst/>
              <a:cxnLst/>
              <a:rect l="l" t="t" r="r" b="b"/>
              <a:pathLst>
                <a:path w="1679077" h="1751318">
                  <a:moveTo>
                    <a:pt x="0" y="0"/>
                  </a:moveTo>
                  <a:lnTo>
                    <a:pt x="1679077" y="0"/>
                  </a:lnTo>
                  <a:lnTo>
                    <a:pt x="1679077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7903296" y="2505247"/>
              <a:ext cx="739113" cy="390687"/>
            </a:xfrm>
            <a:custGeom>
              <a:avLst/>
              <a:gdLst/>
              <a:ahLst/>
              <a:cxnLst/>
              <a:rect l="l" t="t" r="r" b="b"/>
              <a:pathLst>
                <a:path w="739113" h="390687">
                  <a:moveTo>
                    <a:pt x="0" y="0"/>
                  </a:moveTo>
                  <a:lnTo>
                    <a:pt x="739113" y="0"/>
                  </a:lnTo>
                  <a:lnTo>
                    <a:pt x="739113" y="390687"/>
                  </a:lnTo>
                  <a:lnTo>
                    <a:pt x="0" y="390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 t="-171100" r="-2817"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586607" y="738639"/>
              <a:ext cx="1584943" cy="1751318"/>
            </a:xfrm>
            <a:custGeom>
              <a:avLst/>
              <a:gdLst/>
              <a:ahLst/>
              <a:cxnLst/>
              <a:rect l="l" t="t" r="r" b="b"/>
              <a:pathLst>
                <a:path w="1584943" h="1751318">
                  <a:moveTo>
                    <a:pt x="0" y="0"/>
                  </a:moveTo>
                  <a:lnTo>
                    <a:pt x="1584943" y="0"/>
                  </a:lnTo>
                  <a:lnTo>
                    <a:pt x="1584943" y="1751319"/>
                  </a:lnTo>
                  <a:lnTo>
                    <a:pt x="0" y="17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13962003" y="738639"/>
              <a:ext cx="1565241" cy="1751318"/>
            </a:xfrm>
            <a:custGeom>
              <a:avLst/>
              <a:gdLst/>
              <a:ahLst/>
              <a:cxnLst/>
              <a:rect l="l" t="t" r="r" b="b"/>
              <a:pathLst>
                <a:path w="1565241" h="1751318">
                  <a:moveTo>
                    <a:pt x="0" y="0"/>
                  </a:moveTo>
                  <a:lnTo>
                    <a:pt x="1565240" y="0"/>
                  </a:lnTo>
                  <a:lnTo>
                    <a:pt x="1565240" y="1751319"/>
                  </a:lnTo>
                  <a:lnTo>
                    <a:pt x="0" y="17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204415" y="738639"/>
              <a:ext cx="1565241" cy="1751318"/>
            </a:xfrm>
            <a:custGeom>
              <a:avLst/>
              <a:gdLst/>
              <a:ahLst/>
              <a:cxnLst/>
              <a:rect l="l" t="t" r="r" b="b"/>
              <a:pathLst>
                <a:path w="1565241" h="1751318">
                  <a:moveTo>
                    <a:pt x="0" y="0"/>
                  </a:moveTo>
                  <a:lnTo>
                    <a:pt x="1565241" y="0"/>
                  </a:lnTo>
                  <a:lnTo>
                    <a:pt x="1565241" y="1751319"/>
                  </a:lnTo>
                  <a:lnTo>
                    <a:pt x="0" y="1751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0" name="Freeform 10"/>
            <p:cNvSpPr/>
            <p:nvPr/>
          </p:nvSpPr>
          <p:spPr>
            <a:xfrm rot="2285140">
              <a:off x="13761570" y="78109"/>
              <a:ext cx="454288" cy="582420"/>
            </a:xfrm>
            <a:custGeom>
              <a:avLst/>
              <a:gdLst/>
              <a:ahLst/>
              <a:cxnLst/>
              <a:rect l="l" t="t" r="r" b="b"/>
              <a:pathLst>
                <a:path w="454288" h="582420">
                  <a:moveTo>
                    <a:pt x="0" y="0"/>
                  </a:moveTo>
                  <a:lnTo>
                    <a:pt x="454288" y="0"/>
                  </a:lnTo>
                  <a:lnTo>
                    <a:pt x="454288" y="582421"/>
                  </a:lnTo>
                  <a:lnTo>
                    <a:pt x="0" y="582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1" name="Freeform 11"/>
            <p:cNvSpPr/>
            <p:nvPr/>
          </p:nvSpPr>
          <p:spPr>
            <a:xfrm rot="-5400000">
              <a:off x="13188557" y="225856"/>
              <a:ext cx="562390" cy="800555"/>
            </a:xfrm>
            <a:custGeom>
              <a:avLst/>
              <a:gdLst/>
              <a:ahLst/>
              <a:cxnLst/>
              <a:rect l="l" t="t" r="r" b="b"/>
              <a:pathLst>
                <a:path w="562390" h="800555">
                  <a:moveTo>
                    <a:pt x="0" y="0"/>
                  </a:moveTo>
                  <a:lnTo>
                    <a:pt x="562390" y="0"/>
                  </a:lnTo>
                  <a:lnTo>
                    <a:pt x="562390" y="800555"/>
                  </a:lnTo>
                  <a:lnTo>
                    <a:pt x="0" y="8005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496302" y="753929"/>
              <a:ext cx="1428054" cy="1751318"/>
            </a:xfrm>
            <a:custGeom>
              <a:avLst/>
              <a:gdLst/>
              <a:ahLst/>
              <a:cxnLst/>
              <a:rect l="l" t="t" r="r" b="b"/>
              <a:pathLst>
                <a:path w="1428054" h="1751318">
                  <a:moveTo>
                    <a:pt x="0" y="0"/>
                  </a:moveTo>
                  <a:lnTo>
                    <a:pt x="1428055" y="0"/>
                  </a:lnTo>
                  <a:lnTo>
                    <a:pt x="1428055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514119" y="753929"/>
              <a:ext cx="1274084" cy="1751318"/>
            </a:xfrm>
            <a:custGeom>
              <a:avLst/>
              <a:gdLst/>
              <a:ahLst/>
              <a:cxnLst/>
              <a:rect l="l" t="t" r="r" b="b"/>
              <a:pathLst>
                <a:path w="1274084" h="1751318">
                  <a:moveTo>
                    <a:pt x="0" y="0"/>
                  </a:moveTo>
                  <a:lnTo>
                    <a:pt x="1274084" y="0"/>
                  </a:lnTo>
                  <a:lnTo>
                    <a:pt x="1274084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753929"/>
              <a:ext cx="1565241" cy="1751318"/>
            </a:xfrm>
            <a:custGeom>
              <a:avLst/>
              <a:gdLst/>
              <a:ahLst/>
              <a:cxnLst/>
              <a:rect l="l" t="t" r="r" b="b"/>
              <a:pathLst>
                <a:path w="1565241" h="1751318">
                  <a:moveTo>
                    <a:pt x="0" y="0"/>
                  </a:moveTo>
                  <a:lnTo>
                    <a:pt x="1565241" y="0"/>
                  </a:lnTo>
                  <a:lnTo>
                    <a:pt x="1565241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776049" y="753929"/>
              <a:ext cx="1565241" cy="1751318"/>
            </a:xfrm>
            <a:custGeom>
              <a:avLst/>
              <a:gdLst/>
              <a:ahLst/>
              <a:cxnLst/>
              <a:rect l="l" t="t" r="r" b="b"/>
              <a:pathLst>
                <a:path w="1565241" h="1751318">
                  <a:moveTo>
                    <a:pt x="0" y="0"/>
                  </a:moveTo>
                  <a:lnTo>
                    <a:pt x="1565241" y="0"/>
                  </a:lnTo>
                  <a:lnTo>
                    <a:pt x="1565241" y="1751318"/>
                  </a:lnTo>
                  <a:lnTo>
                    <a:pt x="0" y="1751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6" name="Freeform 16"/>
            <p:cNvSpPr/>
            <p:nvPr/>
          </p:nvSpPr>
          <p:spPr>
            <a:xfrm rot="2089150">
              <a:off x="3647730" y="77558"/>
              <a:ext cx="454288" cy="582420"/>
            </a:xfrm>
            <a:custGeom>
              <a:avLst/>
              <a:gdLst/>
              <a:ahLst/>
              <a:cxnLst/>
              <a:rect l="l" t="t" r="r" b="b"/>
              <a:pathLst>
                <a:path w="454288" h="582420">
                  <a:moveTo>
                    <a:pt x="0" y="0"/>
                  </a:moveTo>
                  <a:lnTo>
                    <a:pt x="454288" y="0"/>
                  </a:lnTo>
                  <a:lnTo>
                    <a:pt x="454288" y="582420"/>
                  </a:lnTo>
                  <a:lnTo>
                    <a:pt x="0" y="582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17" name="Freeform 17"/>
            <p:cNvSpPr/>
            <p:nvPr/>
          </p:nvSpPr>
          <p:spPr>
            <a:xfrm rot="-5595990">
              <a:off x="3090194" y="254457"/>
              <a:ext cx="562390" cy="800555"/>
            </a:xfrm>
            <a:custGeom>
              <a:avLst/>
              <a:gdLst/>
              <a:ahLst/>
              <a:cxnLst/>
              <a:rect l="l" t="t" r="r" b="b"/>
              <a:pathLst>
                <a:path w="562390" h="800555">
                  <a:moveTo>
                    <a:pt x="0" y="0"/>
                  </a:moveTo>
                  <a:lnTo>
                    <a:pt x="562390" y="0"/>
                  </a:lnTo>
                  <a:lnTo>
                    <a:pt x="562390" y="800556"/>
                  </a:lnTo>
                  <a:lnTo>
                    <a:pt x="0" y="8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855627" y="1596452"/>
            <a:ext cx="13333056" cy="10573772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792404"/>
              </a:avLst>
            </a:prstTxWarp>
            <a:spAutoFit/>
          </a:bodyPr>
          <a:lstStyle/>
          <a:p>
            <a:pPr algn="ctr">
              <a:lnSpc>
                <a:spcPts val="10268"/>
              </a:lnSpc>
            </a:pPr>
            <a:r>
              <a:rPr lang="en-US" sz="9900" b="1">
                <a:ln w="28575">
                  <a:solidFill>
                    <a:schemeClr val="bg1"/>
                  </a:solidFill>
                </a:ln>
                <a:solidFill>
                  <a:srgbClr val="195D11"/>
                </a:solidFill>
                <a:latin typeface="UTM Aurora" panose="02040603050506020204" pitchFamily="18" charset="0"/>
                <a:ea typeface="NTNV2 Bold"/>
                <a:cs typeface="NTNV2 Bold"/>
                <a:sym typeface="NTNV2 Bold"/>
              </a:rPr>
              <a:t>Chào mừng ngày Nhà giáo Việt Nam 20-11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BE450-F115-4A96-A1AE-A1B6DE3D20E3}"/>
              </a:ext>
            </a:extLst>
          </p:cNvPr>
          <p:cNvSpPr txBox="1"/>
          <p:nvPr/>
        </p:nvSpPr>
        <p:spPr>
          <a:xfrm>
            <a:off x="5671251" y="7369900"/>
            <a:ext cx="76736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Gấm</a:t>
            </a:r>
            <a:endParaRPr lang="en-US" sz="4200" b="1" dirty="0">
              <a:solidFill>
                <a:srgbClr val="005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200" b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</a:t>
            </a:r>
            <a:endParaRPr lang="en-US" sz="4200" b="1" dirty="0">
              <a:solidFill>
                <a:srgbClr val="005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200" b="1" dirty="0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5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4200" b="1" dirty="0">
              <a:solidFill>
                <a:srgbClr val="005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4D5492-2F7F-1127-A930-74D2D576F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A84C22-6579-1E8B-F8EF-949696A90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9792"/>
            <a:ext cx="18288000" cy="2807208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AFC316-1CFC-3CB4-74FD-76E46E41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91" y="7473480"/>
            <a:ext cx="13461818" cy="2813520"/>
          </a:xfrm>
          <a:prstGeom prst="rect">
            <a:avLst/>
          </a:prstGeom>
          <a:effectLst>
            <a:outerShdw blurRad="50800" dist="38100" dir="18900000" algn="b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3E0C92-1AEB-D78D-9722-11C4AFBA7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15" y="0"/>
            <a:ext cx="17540174" cy="10287000"/>
          </a:xfrm>
          <a:prstGeom prst="rect">
            <a:avLst/>
          </a:prstGeom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A3146-B279-08EC-610E-710F44CF2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566" y="3650928"/>
            <a:ext cx="7498730" cy="3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2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44175"/>
            <a:ext cx="5011640" cy="5812527"/>
          </a:xfrm>
          <a:custGeom>
            <a:avLst/>
            <a:gdLst/>
            <a:ahLst/>
            <a:cxnLst/>
            <a:rect l="l" t="t" r="r" b="b"/>
            <a:pathLst>
              <a:path w="5011640" h="5812527">
                <a:moveTo>
                  <a:pt x="0" y="0"/>
                </a:moveTo>
                <a:lnTo>
                  <a:pt x="5011640" y="0"/>
                </a:lnTo>
                <a:lnTo>
                  <a:pt x="5011640" y="5812527"/>
                </a:lnTo>
                <a:lnTo>
                  <a:pt x="0" y="5812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3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0" y="8755022"/>
            <a:ext cx="18288000" cy="1599932"/>
          </a:xfrm>
          <a:custGeom>
            <a:avLst/>
            <a:gdLst/>
            <a:ahLst/>
            <a:cxnLst/>
            <a:rect l="l" t="t" r="r" b="b"/>
            <a:pathLst>
              <a:path w="18288000" h="1599932">
                <a:moveTo>
                  <a:pt x="18288000" y="0"/>
                </a:moveTo>
                <a:lnTo>
                  <a:pt x="0" y="0"/>
                </a:lnTo>
                <a:lnTo>
                  <a:pt x="0" y="1599932"/>
                </a:lnTo>
                <a:lnTo>
                  <a:pt x="18288000" y="159993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25931" b="-44654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979931"/>
            <a:ext cx="3090846" cy="4436394"/>
          </a:xfrm>
          <a:custGeom>
            <a:avLst/>
            <a:gdLst/>
            <a:ahLst/>
            <a:cxnLst/>
            <a:rect l="l" t="t" r="r" b="b"/>
            <a:pathLst>
              <a:path w="3090846" h="4436394">
                <a:moveTo>
                  <a:pt x="0" y="0"/>
                </a:moveTo>
                <a:lnTo>
                  <a:pt x="3090846" y="0"/>
                </a:lnTo>
                <a:lnTo>
                  <a:pt x="3090846" y="4436394"/>
                </a:lnTo>
                <a:lnTo>
                  <a:pt x="0" y="4436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8055" y="7198128"/>
            <a:ext cx="1418630" cy="3156826"/>
          </a:xfrm>
          <a:custGeom>
            <a:avLst/>
            <a:gdLst/>
            <a:ahLst/>
            <a:cxnLst/>
            <a:rect l="l" t="t" r="r" b="b"/>
            <a:pathLst>
              <a:path w="1418630" h="3156826">
                <a:moveTo>
                  <a:pt x="0" y="0"/>
                </a:moveTo>
                <a:lnTo>
                  <a:pt x="1418631" y="0"/>
                </a:lnTo>
                <a:lnTo>
                  <a:pt x="1418631" y="3156826"/>
                </a:lnTo>
                <a:lnTo>
                  <a:pt x="0" y="3156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494846" y="7602839"/>
            <a:ext cx="5793154" cy="2684161"/>
          </a:xfrm>
          <a:custGeom>
            <a:avLst/>
            <a:gdLst/>
            <a:ahLst/>
            <a:cxnLst/>
            <a:rect l="l" t="t" r="r" b="b"/>
            <a:pathLst>
              <a:path w="5793154" h="2684161">
                <a:moveTo>
                  <a:pt x="0" y="0"/>
                </a:moveTo>
                <a:lnTo>
                  <a:pt x="5793154" y="0"/>
                </a:lnTo>
                <a:lnTo>
                  <a:pt x="5793154" y="2684161"/>
                </a:lnTo>
                <a:lnTo>
                  <a:pt x="0" y="26841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0612" y="8776541"/>
            <a:ext cx="1811593" cy="1578413"/>
          </a:xfrm>
          <a:custGeom>
            <a:avLst/>
            <a:gdLst/>
            <a:ahLst/>
            <a:cxnLst/>
            <a:rect l="l" t="t" r="r" b="b"/>
            <a:pathLst>
              <a:path w="1811593" h="1578413">
                <a:moveTo>
                  <a:pt x="0" y="0"/>
                </a:moveTo>
                <a:lnTo>
                  <a:pt x="1811593" y="0"/>
                </a:lnTo>
                <a:lnTo>
                  <a:pt x="1811593" y="1578413"/>
                </a:lnTo>
                <a:lnTo>
                  <a:pt x="0" y="15784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859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17487" y="8178482"/>
            <a:ext cx="1364130" cy="2176472"/>
          </a:xfrm>
          <a:custGeom>
            <a:avLst/>
            <a:gdLst/>
            <a:ahLst/>
            <a:cxnLst/>
            <a:rect l="l" t="t" r="r" b="b"/>
            <a:pathLst>
              <a:path w="1364130" h="2176472">
                <a:moveTo>
                  <a:pt x="0" y="0"/>
                </a:moveTo>
                <a:lnTo>
                  <a:pt x="1364130" y="0"/>
                </a:lnTo>
                <a:lnTo>
                  <a:pt x="1364130" y="2176472"/>
                </a:lnTo>
                <a:lnTo>
                  <a:pt x="0" y="21764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3483"/>
            </a:stretch>
          </a:blipFill>
        </p:spPr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D31BB59-2C01-DDC0-1735-76137F0EA6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48400" y="-469862"/>
            <a:ext cx="10293928" cy="8280361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D3E861F5-2115-2B5E-3BCD-1EB4C9CC40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079" y="1787633"/>
            <a:ext cx="7656206" cy="588234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B912C0D2-A774-B9E4-2899-E5627EF23D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50305" y="0"/>
            <a:ext cx="1837695" cy="1837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- Cả nhà thương nhau - Sáng tác; Phan Văn Minh-, có chạy chữ cho lời hát.">
            <a:hlinkClick r:id="" action="ppaction://media"/>
            <a:extLst>
              <a:ext uri="{FF2B5EF4-FFF2-40B4-BE49-F238E27FC236}">
                <a16:creationId xmlns:a16="http://schemas.microsoft.com/office/drawing/2014/main" id="{159C841C-9BE4-F6A3-B20F-36C2327ADC8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1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77" b="-16777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4000" y="0"/>
            <a:ext cx="4397555" cy="8229600"/>
          </a:xfrm>
          <a:custGeom>
            <a:avLst/>
            <a:gdLst/>
            <a:ahLst/>
            <a:cxnLst/>
            <a:rect l="l" t="t" r="r" b="b"/>
            <a:pathLst>
              <a:path w="4397555" h="8229600">
                <a:moveTo>
                  <a:pt x="4397555" y="0"/>
                </a:moveTo>
                <a:lnTo>
                  <a:pt x="0" y="0"/>
                </a:lnTo>
                <a:lnTo>
                  <a:pt x="0" y="8229600"/>
                </a:lnTo>
                <a:lnTo>
                  <a:pt x="4397555" y="8229600"/>
                </a:lnTo>
                <a:lnTo>
                  <a:pt x="4397555" y="0"/>
                </a:lnTo>
                <a:close/>
              </a:path>
            </a:pathLst>
          </a:custGeom>
          <a:blipFill>
            <a:blip r:embed="rId3"/>
            <a:stretch>
              <a:fillRect l="-24930" r="-18856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7333239"/>
            <a:ext cx="18288000" cy="2953761"/>
          </a:xfrm>
          <a:custGeom>
            <a:avLst/>
            <a:gdLst/>
            <a:ahLst/>
            <a:cxnLst/>
            <a:rect l="l" t="t" r="r" b="b"/>
            <a:pathLst>
              <a:path w="18288000" h="2953761">
                <a:moveTo>
                  <a:pt x="18288000" y="0"/>
                </a:moveTo>
                <a:lnTo>
                  <a:pt x="0" y="0"/>
                </a:lnTo>
                <a:lnTo>
                  <a:pt x="0" y="2953761"/>
                </a:lnTo>
                <a:lnTo>
                  <a:pt x="18288000" y="2953761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b="-21008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42662" y="5652236"/>
            <a:ext cx="3045338" cy="2822567"/>
          </a:xfrm>
          <a:custGeom>
            <a:avLst/>
            <a:gdLst/>
            <a:ahLst/>
            <a:cxnLst/>
            <a:rect l="l" t="t" r="r" b="b"/>
            <a:pathLst>
              <a:path w="3045338" h="2822567">
                <a:moveTo>
                  <a:pt x="0" y="0"/>
                </a:moveTo>
                <a:lnTo>
                  <a:pt x="3045338" y="0"/>
                </a:lnTo>
                <a:lnTo>
                  <a:pt x="3045338" y="2822567"/>
                </a:lnTo>
                <a:lnTo>
                  <a:pt x="0" y="28225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525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8664" y="7629745"/>
            <a:ext cx="1187364" cy="1628555"/>
          </a:xfrm>
          <a:custGeom>
            <a:avLst/>
            <a:gdLst/>
            <a:ahLst/>
            <a:cxnLst/>
            <a:rect l="l" t="t" r="r" b="b"/>
            <a:pathLst>
              <a:path w="1187364" h="1628555">
                <a:moveTo>
                  <a:pt x="0" y="0"/>
                </a:moveTo>
                <a:lnTo>
                  <a:pt x="1187364" y="0"/>
                </a:lnTo>
                <a:lnTo>
                  <a:pt x="1187364" y="1628555"/>
                </a:lnTo>
                <a:lnTo>
                  <a:pt x="0" y="16285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724205"/>
            <a:ext cx="2707853" cy="1562795"/>
          </a:xfrm>
          <a:custGeom>
            <a:avLst/>
            <a:gdLst/>
            <a:ahLst/>
            <a:cxnLst/>
            <a:rect l="l" t="t" r="r" b="b"/>
            <a:pathLst>
              <a:path w="2707853" h="1562795">
                <a:moveTo>
                  <a:pt x="0" y="0"/>
                </a:moveTo>
                <a:lnTo>
                  <a:pt x="2707853" y="0"/>
                </a:lnTo>
                <a:lnTo>
                  <a:pt x="2707853" y="1562795"/>
                </a:lnTo>
                <a:lnTo>
                  <a:pt x="0" y="15627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930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5018" y="6282384"/>
            <a:ext cx="3827067" cy="2694723"/>
          </a:xfrm>
          <a:custGeom>
            <a:avLst/>
            <a:gdLst/>
            <a:ahLst/>
            <a:cxnLst/>
            <a:rect l="l" t="t" r="r" b="b"/>
            <a:pathLst>
              <a:path w="3827067" h="2694723">
                <a:moveTo>
                  <a:pt x="0" y="0"/>
                </a:moveTo>
                <a:lnTo>
                  <a:pt x="3827066" y="0"/>
                </a:lnTo>
                <a:lnTo>
                  <a:pt x="3827066" y="2694723"/>
                </a:lnTo>
                <a:lnTo>
                  <a:pt x="0" y="2694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83432" y="8842130"/>
            <a:ext cx="2695771" cy="1444870"/>
          </a:xfrm>
          <a:custGeom>
            <a:avLst/>
            <a:gdLst/>
            <a:ahLst/>
            <a:cxnLst/>
            <a:rect l="l" t="t" r="r" b="b"/>
            <a:pathLst>
              <a:path w="2695771" h="1444870">
                <a:moveTo>
                  <a:pt x="0" y="0"/>
                </a:moveTo>
                <a:lnTo>
                  <a:pt x="2695771" y="0"/>
                </a:lnTo>
                <a:lnTo>
                  <a:pt x="2695771" y="1444870"/>
                </a:lnTo>
                <a:lnTo>
                  <a:pt x="0" y="14448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79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58778" y="8523312"/>
            <a:ext cx="3629222" cy="1763688"/>
          </a:xfrm>
          <a:custGeom>
            <a:avLst/>
            <a:gdLst/>
            <a:ahLst/>
            <a:cxnLst/>
            <a:rect l="l" t="t" r="r" b="b"/>
            <a:pathLst>
              <a:path w="3629222" h="1763688">
                <a:moveTo>
                  <a:pt x="0" y="0"/>
                </a:moveTo>
                <a:lnTo>
                  <a:pt x="3629222" y="0"/>
                </a:lnTo>
                <a:lnTo>
                  <a:pt x="3629222" y="1763688"/>
                </a:lnTo>
                <a:lnTo>
                  <a:pt x="0" y="176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9184" b="-1839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812308" y="8034874"/>
            <a:ext cx="3142348" cy="879858"/>
          </a:xfrm>
          <a:custGeom>
            <a:avLst/>
            <a:gdLst/>
            <a:ahLst/>
            <a:cxnLst/>
            <a:rect l="l" t="t" r="r" b="b"/>
            <a:pathLst>
              <a:path w="3142348" h="879858">
                <a:moveTo>
                  <a:pt x="0" y="0"/>
                </a:moveTo>
                <a:lnTo>
                  <a:pt x="3142348" y="0"/>
                </a:lnTo>
                <a:lnTo>
                  <a:pt x="3142348" y="879858"/>
                </a:lnTo>
                <a:lnTo>
                  <a:pt x="0" y="879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8963443" y="6564765"/>
            <a:ext cx="5272100" cy="3820076"/>
          </a:xfrm>
          <a:custGeom>
            <a:avLst/>
            <a:gdLst/>
            <a:ahLst/>
            <a:cxnLst/>
            <a:rect l="l" t="t" r="r" b="b"/>
            <a:pathLst>
              <a:path w="5272100" h="3820076">
                <a:moveTo>
                  <a:pt x="5272099" y="0"/>
                </a:moveTo>
                <a:lnTo>
                  <a:pt x="0" y="0"/>
                </a:lnTo>
                <a:lnTo>
                  <a:pt x="0" y="3820076"/>
                </a:lnTo>
                <a:lnTo>
                  <a:pt x="5272099" y="3820076"/>
                </a:lnTo>
                <a:lnTo>
                  <a:pt x="5272099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66844" y="524192"/>
            <a:ext cx="13554313" cy="904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79"/>
              </a:lnSpc>
              <a:spcBef>
                <a:spcPct val="0"/>
              </a:spcBef>
            </a:pPr>
            <a:r>
              <a:rPr lang="en-US" sz="5199" b="1" u="none" strike="noStrike">
                <a:solidFill>
                  <a:srgbClr val="4D3C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 Hai ngày 17 tháng 11 năm 2025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45222" y="1594394"/>
            <a:ext cx="4397555" cy="862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1">
                <a:solidFill>
                  <a:srgbClr val="4D3C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MĨ THUẬT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93166" y="2853768"/>
            <a:ext cx="8212653" cy="18458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5271"/>
              </a:lnSpc>
              <a:spcBef>
                <a:spcPct val="0"/>
              </a:spcBef>
            </a:pPr>
            <a:r>
              <a:rPr lang="en-US" sz="10000" spc="641">
                <a:solidFill>
                  <a:srgbClr val="B76E22"/>
                </a:solidFill>
                <a:latin typeface="Alfa Slab One"/>
                <a:ea typeface="Alfa Slab One"/>
                <a:cs typeface="Alfa Slab One"/>
                <a:sym typeface="Alfa Slab One"/>
              </a:rPr>
              <a:t>GIA ĐÌNH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CB55AD79-6038-C658-4E36-0B653AEF8E0D}"/>
              </a:ext>
            </a:extLst>
          </p:cNvPr>
          <p:cNvSpPr txBox="1"/>
          <p:nvPr/>
        </p:nvSpPr>
        <p:spPr>
          <a:xfrm>
            <a:off x="3005332" y="3400587"/>
            <a:ext cx="4397555" cy="887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6000" b="1">
                <a:solidFill>
                  <a:srgbClr val="4D3C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Chủ đề 3: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A1138-E4CB-5EF7-02FE-1175DE94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0C8B36-9981-B797-B7E6-A3A71ECACECD}"/>
              </a:ext>
            </a:extLst>
          </p:cNvPr>
          <p:cNvSpPr/>
          <p:nvPr/>
        </p:nvSpPr>
        <p:spPr>
          <a:xfrm>
            <a:off x="0" y="5143500"/>
            <a:ext cx="3657600" cy="4513202"/>
          </a:xfrm>
          <a:custGeom>
            <a:avLst/>
            <a:gdLst/>
            <a:ahLst/>
            <a:cxnLst/>
            <a:rect l="l" t="t" r="r" b="b"/>
            <a:pathLst>
              <a:path w="5011640" h="5812527">
                <a:moveTo>
                  <a:pt x="0" y="0"/>
                </a:moveTo>
                <a:lnTo>
                  <a:pt x="5011640" y="0"/>
                </a:lnTo>
                <a:lnTo>
                  <a:pt x="5011640" y="5812527"/>
                </a:lnTo>
                <a:lnTo>
                  <a:pt x="0" y="5812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3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E939259-76DC-D61C-CA38-7E8DFC0EDB2B}"/>
              </a:ext>
            </a:extLst>
          </p:cNvPr>
          <p:cNvSpPr/>
          <p:nvPr/>
        </p:nvSpPr>
        <p:spPr>
          <a:xfrm flipH="1">
            <a:off x="0" y="8755022"/>
            <a:ext cx="18288000" cy="1599932"/>
          </a:xfrm>
          <a:custGeom>
            <a:avLst/>
            <a:gdLst/>
            <a:ahLst/>
            <a:cxnLst/>
            <a:rect l="l" t="t" r="r" b="b"/>
            <a:pathLst>
              <a:path w="18288000" h="1599932">
                <a:moveTo>
                  <a:pt x="18288000" y="0"/>
                </a:moveTo>
                <a:lnTo>
                  <a:pt x="0" y="0"/>
                </a:lnTo>
                <a:lnTo>
                  <a:pt x="0" y="1599932"/>
                </a:lnTo>
                <a:lnTo>
                  <a:pt x="18288000" y="1599932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25931" b="-446545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AACDB97-8EDA-F834-6E29-8A521A059299}"/>
              </a:ext>
            </a:extLst>
          </p:cNvPr>
          <p:cNvSpPr/>
          <p:nvPr/>
        </p:nvSpPr>
        <p:spPr>
          <a:xfrm>
            <a:off x="0" y="5778413"/>
            <a:ext cx="2472677" cy="3637911"/>
          </a:xfrm>
          <a:custGeom>
            <a:avLst/>
            <a:gdLst/>
            <a:ahLst/>
            <a:cxnLst/>
            <a:rect l="l" t="t" r="r" b="b"/>
            <a:pathLst>
              <a:path w="3090846" h="4436394">
                <a:moveTo>
                  <a:pt x="0" y="0"/>
                </a:moveTo>
                <a:lnTo>
                  <a:pt x="3090846" y="0"/>
                </a:lnTo>
                <a:lnTo>
                  <a:pt x="3090846" y="4436394"/>
                </a:lnTo>
                <a:lnTo>
                  <a:pt x="0" y="4436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5DB7706-5BBC-7168-D6EB-4FD7CCAD6475}"/>
              </a:ext>
            </a:extLst>
          </p:cNvPr>
          <p:cNvSpPr/>
          <p:nvPr/>
        </p:nvSpPr>
        <p:spPr>
          <a:xfrm>
            <a:off x="628055" y="7766308"/>
            <a:ext cx="1134904" cy="2588646"/>
          </a:xfrm>
          <a:custGeom>
            <a:avLst/>
            <a:gdLst/>
            <a:ahLst/>
            <a:cxnLst/>
            <a:rect l="l" t="t" r="r" b="b"/>
            <a:pathLst>
              <a:path w="1418630" h="3156826">
                <a:moveTo>
                  <a:pt x="0" y="0"/>
                </a:moveTo>
                <a:lnTo>
                  <a:pt x="1418631" y="0"/>
                </a:lnTo>
                <a:lnTo>
                  <a:pt x="1418631" y="3156826"/>
                </a:lnTo>
                <a:lnTo>
                  <a:pt x="0" y="3156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A7096A4-9F07-95FB-D92F-A0A02334961A}"/>
              </a:ext>
            </a:extLst>
          </p:cNvPr>
          <p:cNvSpPr/>
          <p:nvPr/>
        </p:nvSpPr>
        <p:spPr>
          <a:xfrm>
            <a:off x="1670613" y="9060631"/>
            <a:ext cx="1449274" cy="1294323"/>
          </a:xfrm>
          <a:custGeom>
            <a:avLst/>
            <a:gdLst/>
            <a:ahLst/>
            <a:cxnLst/>
            <a:rect l="l" t="t" r="r" b="b"/>
            <a:pathLst>
              <a:path w="1811593" h="1578413">
                <a:moveTo>
                  <a:pt x="0" y="0"/>
                </a:moveTo>
                <a:lnTo>
                  <a:pt x="1811593" y="0"/>
                </a:lnTo>
                <a:lnTo>
                  <a:pt x="1811593" y="1578413"/>
                </a:lnTo>
                <a:lnTo>
                  <a:pt x="0" y="15784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8597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81BFA80-58C9-84DB-D271-7D78DE86DA08}"/>
              </a:ext>
            </a:extLst>
          </p:cNvPr>
          <p:cNvSpPr/>
          <p:nvPr/>
        </p:nvSpPr>
        <p:spPr>
          <a:xfrm>
            <a:off x="2717487" y="8570214"/>
            <a:ext cx="1091304" cy="1784740"/>
          </a:xfrm>
          <a:custGeom>
            <a:avLst/>
            <a:gdLst/>
            <a:ahLst/>
            <a:cxnLst/>
            <a:rect l="l" t="t" r="r" b="b"/>
            <a:pathLst>
              <a:path w="1364130" h="2176472">
                <a:moveTo>
                  <a:pt x="0" y="0"/>
                </a:moveTo>
                <a:lnTo>
                  <a:pt x="1364130" y="0"/>
                </a:lnTo>
                <a:lnTo>
                  <a:pt x="1364130" y="2176472"/>
                </a:lnTo>
                <a:lnTo>
                  <a:pt x="0" y="217647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3483"/>
            </a:stretch>
          </a:blipFill>
        </p:spPr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0ED260E-76C6-263F-4D8F-DD53226AE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44159" y="-488450"/>
            <a:ext cx="12209561" cy="9246403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3B97E3E-9B9E-0D95-5A3F-C954C7348A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450305" y="0"/>
            <a:ext cx="1837695" cy="1837695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DD9BCDFA-373E-C2DE-160B-342FD3C26596}"/>
              </a:ext>
            </a:extLst>
          </p:cNvPr>
          <p:cNvSpPr txBox="1"/>
          <p:nvPr/>
        </p:nvSpPr>
        <p:spPr>
          <a:xfrm>
            <a:off x="6107871" y="1748063"/>
            <a:ext cx="10153874" cy="64304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79"/>
              </a:lnSpc>
            </a:pPr>
            <a:endParaRPr/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9CE9B913-A279-BD97-25EA-FDF38FD3E1FF}"/>
              </a:ext>
            </a:extLst>
          </p:cNvPr>
          <p:cNvSpPr/>
          <p:nvPr/>
        </p:nvSpPr>
        <p:spPr>
          <a:xfrm>
            <a:off x="4126671" y="2428533"/>
            <a:ext cx="11387649" cy="5934757"/>
          </a:xfrm>
          <a:prstGeom prst="roundRect">
            <a:avLst/>
          </a:pr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5C1CEEA4-7E69-973A-3429-344FD7BF2B48}"/>
              </a:ext>
            </a:extLst>
          </p:cNvPr>
          <p:cNvGrpSpPr/>
          <p:nvPr/>
        </p:nvGrpSpPr>
        <p:grpSpPr>
          <a:xfrm>
            <a:off x="4635405" y="2756234"/>
            <a:ext cx="10496442" cy="5413647"/>
            <a:chOff x="0" y="0"/>
            <a:chExt cx="2482720" cy="1454556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9C08247-9DCD-AD6F-D7B3-B02D66B14A2C}"/>
                </a:ext>
              </a:extLst>
            </p:cNvPr>
            <p:cNvSpPr/>
            <p:nvPr/>
          </p:nvSpPr>
          <p:spPr>
            <a:xfrm>
              <a:off x="0" y="0"/>
              <a:ext cx="2482720" cy="1454556"/>
            </a:xfrm>
            <a:custGeom>
              <a:avLst/>
              <a:gdLst/>
              <a:ahLst/>
              <a:cxnLst/>
              <a:rect l="l" t="t" r="r" b="b"/>
              <a:pathLst>
                <a:path w="2482720" h="1454556">
                  <a:moveTo>
                    <a:pt x="16426" y="0"/>
                  </a:moveTo>
                  <a:lnTo>
                    <a:pt x="2466295" y="0"/>
                  </a:lnTo>
                  <a:cubicBezTo>
                    <a:pt x="2470651" y="0"/>
                    <a:pt x="2474829" y="1731"/>
                    <a:pt x="2477909" y="4811"/>
                  </a:cubicBezTo>
                  <a:cubicBezTo>
                    <a:pt x="2480990" y="7891"/>
                    <a:pt x="2482720" y="12069"/>
                    <a:pt x="2482720" y="16426"/>
                  </a:cubicBezTo>
                  <a:lnTo>
                    <a:pt x="2482720" y="1438130"/>
                  </a:lnTo>
                  <a:cubicBezTo>
                    <a:pt x="2482720" y="1447202"/>
                    <a:pt x="2475366" y="1454556"/>
                    <a:pt x="2466295" y="1454556"/>
                  </a:cubicBezTo>
                  <a:lnTo>
                    <a:pt x="16426" y="1454556"/>
                  </a:lnTo>
                  <a:cubicBezTo>
                    <a:pt x="12069" y="1454556"/>
                    <a:pt x="7891" y="1452825"/>
                    <a:pt x="4811" y="1449745"/>
                  </a:cubicBezTo>
                  <a:cubicBezTo>
                    <a:pt x="1731" y="1446664"/>
                    <a:pt x="0" y="1442486"/>
                    <a:pt x="0" y="1438130"/>
                  </a:cubicBezTo>
                  <a:lnTo>
                    <a:pt x="0" y="16426"/>
                  </a:lnTo>
                  <a:cubicBezTo>
                    <a:pt x="0" y="12069"/>
                    <a:pt x="1731" y="7891"/>
                    <a:pt x="4811" y="4811"/>
                  </a:cubicBezTo>
                  <a:cubicBezTo>
                    <a:pt x="7891" y="1731"/>
                    <a:pt x="12069" y="0"/>
                    <a:pt x="164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A7352"/>
              </a:solidFill>
              <a:prstDash val="lgDash"/>
              <a:miter/>
            </a:ln>
          </p:spPr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527D31D3-CDF6-B6A9-9DF2-6990BDBCA14D}"/>
                </a:ext>
              </a:extLst>
            </p:cNvPr>
            <p:cNvSpPr txBox="1"/>
            <p:nvPr/>
          </p:nvSpPr>
          <p:spPr>
            <a:xfrm>
              <a:off x="0" y="9525"/>
              <a:ext cx="2482720" cy="1445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AC3E6D0-272B-606D-5187-CC05E4022806}"/>
              </a:ext>
            </a:extLst>
          </p:cNvPr>
          <p:cNvSpPr/>
          <p:nvPr/>
        </p:nvSpPr>
        <p:spPr>
          <a:xfrm>
            <a:off x="12770136" y="7670793"/>
            <a:ext cx="5793154" cy="2684161"/>
          </a:xfrm>
          <a:custGeom>
            <a:avLst/>
            <a:gdLst/>
            <a:ahLst/>
            <a:cxnLst/>
            <a:rect l="l" t="t" r="r" b="b"/>
            <a:pathLst>
              <a:path w="5793154" h="2684161">
                <a:moveTo>
                  <a:pt x="0" y="0"/>
                </a:moveTo>
                <a:lnTo>
                  <a:pt x="5793154" y="0"/>
                </a:lnTo>
                <a:lnTo>
                  <a:pt x="5793154" y="2684161"/>
                </a:lnTo>
                <a:lnTo>
                  <a:pt x="0" y="2684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09498003-7001-4777-2C46-3760C0D12103}"/>
              </a:ext>
            </a:extLst>
          </p:cNvPr>
          <p:cNvSpPr txBox="1"/>
          <p:nvPr/>
        </p:nvSpPr>
        <p:spPr>
          <a:xfrm>
            <a:off x="6689493" y="2960636"/>
            <a:ext cx="6239005" cy="781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4"/>
              </a:lnSpc>
            </a:pPr>
            <a:r>
              <a:rPr lang="en-US" sz="4766" b="1">
                <a:solidFill>
                  <a:srgbClr val="C53E3E"/>
                </a:solidFill>
                <a:latin typeface="Agrandir Bold"/>
                <a:ea typeface="Agrandir Bold"/>
                <a:cs typeface="Agrandir Bold"/>
                <a:sym typeface="Agrandir Bold"/>
              </a:rPr>
              <a:t>YÊU CẦU CẦN ĐẠT</a:t>
            </a:r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7DB03807-3AE1-AAF3-3B25-355711493BB5}"/>
              </a:ext>
            </a:extLst>
          </p:cNvPr>
          <p:cNvSpPr/>
          <p:nvPr/>
        </p:nvSpPr>
        <p:spPr>
          <a:xfrm>
            <a:off x="4907434" y="4064242"/>
            <a:ext cx="743625" cy="735994"/>
          </a:xfrm>
          <a:custGeom>
            <a:avLst/>
            <a:gdLst/>
            <a:ahLst/>
            <a:cxnLst/>
            <a:rect l="l" t="t" r="r" b="b"/>
            <a:pathLst>
              <a:path w="5970201" h="8229600">
                <a:moveTo>
                  <a:pt x="0" y="0"/>
                </a:moveTo>
                <a:lnTo>
                  <a:pt x="5970201" y="0"/>
                </a:lnTo>
                <a:lnTo>
                  <a:pt x="59702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D380EA9D-BB95-A3E6-E823-46685C08FC89}"/>
              </a:ext>
            </a:extLst>
          </p:cNvPr>
          <p:cNvSpPr/>
          <p:nvPr/>
        </p:nvSpPr>
        <p:spPr>
          <a:xfrm>
            <a:off x="4969346" y="6162727"/>
            <a:ext cx="743625" cy="735994"/>
          </a:xfrm>
          <a:custGeom>
            <a:avLst/>
            <a:gdLst/>
            <a:ahLst/>
            <a:cxnLst/>
            <a:rect l="l" t="t" r="r" b="b"/>
            <a:pathLst>
              <a:path w="5970201" h="8229600">
                <a:moveTo>
                  <a:pt x="0" y="0"/>
                </a:moveTo>
                <a:lnTo>
                  <a:pt x="5970201" y="0"/>
                </a:lnTo>
                <a:lnTo>
                  <a:pt x="59702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372B9AB6-0260-D142-1CF4-D4BB1E02743C}"/>
              </a:ext>
            </a:extLst>
          </p:cNvPr>
          <p:cNvSpPr/>
          <p:nvPr/>
        </p:nvSpPr>
        <p:spPr>
          <a:xfrm>
            <a:off x="5789980" y="3918268"/>
            <a:ext cx="9386171" cy="23237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biết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nội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dung,hình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liệu,cách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sắp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chính-phụ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SPMT</a:t>
            </a:r>
            <a:r>
              <a:rPr lang="vi-VN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2D,3D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indent="-342900" algn="just">
              <a:buFontTx/>
              <a:buChar char="-"/>
            </a:pPr>
            <a:endParaRPr lang="vi-VN" sz="25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896E3081-F0E4-9F21-174D-0CED93213765}"/>
              </a:ext>
            </a:extLst>
          </p:cNvPr>
          <p:cNvSpPr/>
          <p:nvPr/>
        </p:nvSpPr>
        <p:spPr>
          <a:xfrm>
            <a:off x="5793261" y="6268729"/>
            <a:ext cx="103144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HS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tiếp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tục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hoàn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thiện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sản</a:t>
            </a:r>
            <a:r>
              <a:rPr lang="en-US" sz="4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phẩm.</a:t>
            </a:r>
            <a:endParaRPr lang="vi-VN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1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08271">
            <a:off x="-769555" y="1017619"/>
            <a:ext cx="7315200" cy="2806377"/>
          </a:xfrm>
          <a:custGeom>
            <a:avLst/>
            <a:gdLst/>
            <a:ahLst/>
            <a:cxnLst/>
            <a:rect l="l" t="t" r="r" b="b"/>
            <a:pathLst>
              <a:path w="7315200" h="2806377">
                <a:moveTo>
                  <a:pt x="0" y="0"/>
                </a:moveTo>
                <a:lnTo>
                  <a:pt x="7315200" y="0"/>
                </a:lnTo>
                <a:lnTo>
                  <a:pt x="7315200" y="2806376"/>
                </a:lnTo>
                <a:lnTo>
                  <a:pt x="0" y="2806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29632" y="9492460"/>
            <a:ext cx="18258368" cy="1430239"/>
          </a:xfrm>
          <a:custGeom>
            <a:avLst/>
            <a:gdLst/>
            <a:ahLst/>
            <a:cxnLst/>
            <a:rect l="l" t="t" r="r" b="b"/>
            <a:pathLst>
              <a:path w="18258368" h="1430239">
                <a:moveTo>
                  <a:pt x="0" y="0"/>
                </a:moveTo>
                <a:lnTo>
                  <a:pt x="18258368" y="0"/>
                </a:lnTo>
                <a:lnTo>
                  <a:pt x="18258368" y="1430238"/>
                </a:lnTo>
                <a:lnTo>
                  <a:pt x="0" y="1430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605644">
            <a:off x="14306930" y="442658"/>
            <a:ext cx="5030401" cy="1646313"/>
          </a:xfrm>
          <a:custGeom>
            <a:avLst/>
            <a:gdLst/>
            <a:ahLst/>
            <a:cxnLst/>
            <a:rect l="l" t="t" r="r" b="b"/>
            <a:pathLst>
              <a:path w="5030401" h="1646313">
                <a:moveTo>
                  <a:pt x="0" y="0"/>
                </a:moveTo>
                <a:lnTo>
                  <a:pt x="5030401" y="0"/>
                </a:lnTo>
                <a:lnTo>
                  <a:pt x="5030401" y="1646312"/>
                </a:lnTo>
                <a:lnTo>
                  <a:pt x="0" y="1646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6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43B7630-4260-E860-28F4-7F392DA30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1028" y="520807"/>
            <a:ext cx="609685" cy="752580"/>
          </a:xfrm>
          <a:prstGeom prst="rect">
            <a:avLst/>
          </a:prstGeom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8F58E6CC-D166-97E5-CF0C-A2CDA30DBC67}"/>
              </a:ext>
            </a:extLst>
          </p:cNvPr>
          <p:cNvSpPr/>
          <p:nvPr/>
        </p:nvSpPr>
        <p:spPr>
          <a:xfrm rot="-5400000">
            <a:off x="4818341" y="-2544933"/>
            <a:ext cx="8651320" cy="14782800"/>
          </a:xfrm>
          <a:custGeom>
            <a:avLst/>
            <a:gdLst/>
            <a:ahLst/>
            <a:cxnLst/>
            <a:rect l="l" t="t" r="r" b="b"/>
            <a:pathLst>
              <a:path w="6745802" h="8561568">
                <a:moveTo>
                  <a:pt x="0" y="0"/>
                </a:moveTo>
                <a:lnTo>
                  <a:pt x="6745802" y="0"/>
                </a:lnTo>
                <a:lnTo>
                  <a:pt x="6745802" y="8561568"/>
                </a:lnTo>
                <a:lnTo>
                  <a:pt x="0" y="856156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55000"/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78711" y="7458011"/>
            <a:ext cx="4215020" cy="3516592"/>
          </a:xfrm>
          <a:custGeom>
            <a:avLst/>
            <a:gdLst/>
            <a:ahLst/>
            <a:cxnLst/>
            <a:rect l="l" t="t" r="r" b="b"/>
            <a:pathLst>
              <a:path w="5746858" h="3721091">
                <a:moveTo>
                  <a:pt x="0" y="0"/>
                </a:moveTo>
                <a:lnTo>
                  <a:pt x="5746858" y="0"/>
                </a:lnTo>
                <a:lnTo>
                  <a:pt x="5746858" y="3721091"/>
                </a:lnTo>
                <a:lnTo>
                  <a:pt x="0" y="3721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73973" y="7530583"/>
            <a:ext cx="3424037" cy="3435488"/>
          </a:xfrm>
          <a:custGeom>
            <a:avLst/>
            <a:gdLst/>
            <a:ahLst/>
            <a:cxnLst/>
            <a:rect l="l" t="t" r="r" b="b"/>
            <a:pathLst>
              <a:path w="3914818" h="4099286">
                <a:moveTo>
                  <a:pt x="0" y="0"/>
                </a:moveTo>
                <a:lnTo>
                  <a:pt x="3914818" y="0"/>
                </a:lnTo>
                <a:lnTo>
                  <a:pt x="3914818" y="4099286"/>
                </a:lnTo>
                <a:lnTo>
                  <a:pt x="0" y="4099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A5368DA4-46E4-C532-927B-BD71E6494E06}"/>
              </a:ext>
            </a:extLst>
          </p:cNvPr>
          <p:cNvSpPr/>
          <p:nvPr/>
        </p:nvSpPr>
        <p:spPr>
          <a:xfrm>
            <a:off x="1031228" y="131429"/>
            <a:ext cx="1595142" cy="1531336"/>
          </a:xfrm>
          <a:custGeom>
            <a:avLst/>
            <a:gdLst/>
            <a:ahLst/>
            <a:cxnLst/>
            <a:rect l="l" t="t" r="r" b="b"/>
            <a:pathLst>
              <a:path w="1595142" h="1531336">
                <a:moveTo>
                  <a:pt x="0" y="0"/>
                </a:moveTo>
                <a:lnTo>
                  <a:pt x="1595142" y="0"/>
                </a:lnTo>
                <a:lnTo>
                  <a:pt x="1595142" y="1531336"/>
                </a:lnTo>
                <a:lnTo>
                  <a:pt x="0" y="153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08EEBE7B-5EB9-1C4C-46C0-86166F42311C}"/>
              </a:ext>
            </a:extLst>
          </p:cNvPr>
          <p:cNvSpPr/>
          <p:nvPr/>
        </p:nvSpPr>
        <p:spPr>
          <a:xfrm>
            <a:off x="4572000" y="897097"/>
            <a:ext cx="9144000" cy="104600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6FE762AA-4745-1FFB-6312-99516B9FAB11}"/>
              </a:ext>
            </a:extLst>
          </p:cNvPr>
          <p:cNvSpPr txBox="1"/>
          <p:nvPr/>
        </p:nvSpPr>
        <p:spPr>
          <a:xfrm>
            <a:off x="4745257" y="1056527"/>
            <a:ext cx="110711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vẽ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tranh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ta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300" b="1" kern="1200" dirty="0" err="1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bước</a:t>
            </a:r>
            <a:r>
              <a:rPr lang="en-US" sz="4300" b="1" kern="1200" dirty="0">
                <a:solidFill>
                  <a:schemeClr val="bg1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90044A1A-E4D0-AD04-31C7-18D1B084F7A3}"/>
              </a:ext>
            </a:extLst>
          </p:cNvPr>
          <p:cNvGrpSpPr/>
          <p:nvPr/>
        </p:nvGrpSpPr>
        <p:grpSpPr>
          <a:xfrm>
            <a:off x="2844333" y="2949286"/>
            <a:ext cx="12972024" cy="971764"/>
            <a:chOff x="3217022" y="2949286"/>
            <a:chExt cx="12144476" cy="865645"/>
          </a:xfrm>
        </p:grpSpPr>
        <p:sp>
          <p:nvSpPr>
            <p:cNvPr id="29" name="Hình chữ nhật: Góc Tròn 28">
              <a:extLst>
                <a:ext uri="{FF2B5EF4-FFF2-40B4-BE49-F238E27FC236}">
                  <a16:creationId xmlns:a16="http://schemas.microsoft.com/office/drawing/2014/main" id="{3FC3AC2F-533D-3A40-8673-007A278CE82C}"/>
                </a:ext>
              </a:extLst>
            </p:cNvPr>
            <p:cNvSpPr/>
            <p:nvPr/>
          </p:nvSpPr>
          <p:spPr>
            <a:xfrm>
              <a:off x="3217022" y="2949286"/>
              <a:ext cx="11853957" cy="8656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76BF1466-C5C3-E4CA-67C3-69C9E6AB38C9}"/>
                </a:ext>
              </a:extLst>
            </p:cNvPr>
            <p:cNvSpPr txBox="1"/>
            <p:nvPr/>
          </p:nvSpPr>
          <p:spPr>
            <a:xfrm>
              <a:off x="3364049" y="2949287"/>
              <a:ext cx="11997449" cy="800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Bước 1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kumimoji="0" lang="vi-VN" sz="3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kumimoji="0" lang="en-US" sz="3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nội</a:t>
              </a:r>
              <a:r>
                <a:rPr kumimoji="0" lang="en-US" sz="3500" b="0" i="0" u="none" strike="noStrike" kern="1200" cap="none" spc="0" normalizeH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dung,</a:t>
              </a:r>
              <a:r>
                <a:rPr kumimoji="0" lang="vi-VN" sz="35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hình ảnh ,chất liệu ,hình thức </a:t>
              </a:r>
              <a:r>
                <a:rPr lang="en-US" sz="3500" kern="1200">
                  <a:latin typeface="Arial" panose="020B0604020202020204" pitchFamily="34" charset="0"/>
                  <a:cs typeface="Arial" panose="020B0604020202020204" pitchFamily="34" charset="0"/>
                </a:rPr>
                <a:t>thể hiện</a:t>
              </a:r>
              <a:endParaRPr kumimoji="0" lang="vi-VN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8A5A2B4E-84DC-E7B3-4AA5-08F1D97DEF1E}"/>
              </a:ext>
            </a:extLst>
          </p:cNvPr>
          <p:cNvGrpSpPr/>
          <p:nvPr/>
        </p:nvGrpSpPr>
        <p:grpSpPr>
          <a:xfrm>
            <a:off x="2844332" y="4230550"/>
            <a:ext cx="12595670" cy="865645"/>
            <a:chOff x="3217022" y="2949286"/>
            <a:chExt cx="12000984" cy="865645"/>
          </a:xfrm>
        </p:grpSpPr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7D645588-5355-258A-3A0D-7E98E4C28AF5}"/>
                </a:ext>
              </a:extLst>
            </p:cNvPr>
            <p:cNvSpPr/>
            <p:nvPr/>
          </p:nvSpPr>
          <p:spPr>
            <a:xfrm>
              <a:off x="3217022" y="2949286"/>
              <a:ext cx="11853957" cy="8656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78B1B2DD-5F03-A3F8-024D-AED36D3471B2}"/>
                </a:ext>
              </a:extLst>
            </p:cNvPr>
            <p:cNvSpPr txBox="1"/>
            <p:nvPr/>
          </p:nvSpPr>
          <p:spPr>
            <a:xfrm>
              <a:off x="3364049" y="2949287"/>
              <a:ext cx="11853957" cy="739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3200">
                  <a:latin typeface="Arial" panose="020B0604020202020204" pitchFamily="34" charset="0"/>
                  <a:cs typeface="Arial" panose="020B0604020202020204" pitchFamily="34" charset="0"/>
                </a:rPr>
                <a:t>Phân mảng chính-phụ và vẽ phác</a:t>
              </a:r>
              <a:endParaRPr kumimoji="0" lang="vi-VN" sz="3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0B223D42-161E-8F93-14CA-AC15D2759061}"/>
              </a:ext>
            </a:extLst>
          </p:cNvPr>
          <p:cNvGrpSpPr/>
          <p:nvPr/>
        </p:nvGrpSpPr>
        <p:grpSpPr>
          <a:xfrm>
            <a:off x="2844332" y="5548107"/>
            <a:ext cx="12595670" cy="916276"/>
            <a:chOff x="3217022" y="2905701"/>
            <a:chExt cx="12000984" cy="916276"/>
          </a:xfrm>
        </p:grpSpPr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7AF48141-0015-85F9-9A24-5F9B0DB05414}"/>
                </a:ext>
              </a:extLst>
            </p:cNvPr>
            <p:cNvSpPr/>
            <p:nvPr/>
          </p:nvSpPr>
          <p:spPr>
            <a:xfrm>
              <a:off x="3217022" y="2949286"/>
              <a:ext cx="11853957" cy="8656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84526C2D-882C-B77C-6344-4C39479BD523}"/>
                </a:ext>
              </a:extLst>
            </p:cNvPr>
            <p:cNvSpPr txBox="1"/>
            <p:nvPr/>
          </p:nvSpPr>
          <p:spPr>
            <a:xfrm>
              <a:off x="3364049" y="2905701"/>
              <a:ext cx="11853957" cy="91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3: </a:t>
              </a:r>
              <a:r>
                <a:rPr lang="vi-VN" sz="4000">
                  <a:latin typeface="UTM Avo" panose="02040603050506020204" pitchFamily="18" charset="0"/>
                </a:rPr>
                <a:t>Vẽ </a:t>
              </a:r>
              <a:r>
                <a:rPr lang="en-US" sz="4000">
                  <a:latin typeface="UTM Avo" panose="02040603050506020204" pitchFamily="18" charset="0"/>
                </a:rPr>
                <a:t>thêm </a:t>
              </a:r>
              <a:r>
                <a:rPr lang="vi-VN" sz="4000">
                  <a:latin typeface="UTM Avo" panose="02040603050506020204" pitchFamily="18" charset="0"/>
                </a:rPr>
                <a:t>các chi tiết</a:t>
              </a:r>
              <a:r>
                <a:rPr lang="en-US" sz="4000">
                  <a:latin typeface="UTM Avo" panose="02040603050506020204" pitchFamily="18" charset="0"/>
                </a:rPr>
                <a:t> và hình ảnh</a:t>
              </a:r>
              <a:r>
                <a:rPr lang="vi-VN" sz="4000">
                  <a:latin typeface="UTM Avo" panose="02040603050506020204" pitchFamily="18" charset="0"/>
                </a:rPr>
                <a:t> phụ. </a:t>
              </a:r>
              <a:endParaRPr kumimoji="0" 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F4CB8D1-23F7-C129-C08C-A8E34CB4EF0E}"/>
              </a:ext>
            </a:extLst>
          </p:cNvPr>
          <p:cNvGrpSpPr/>
          <p:nvPr/>
        </p:nvGrpSpPr>
        <p:grpSpPr>
          <a:xfrm>
            <a:off x="2844332" y="6831770"/>
            <a:ext cx="12595670" cy="916277"/>
            <a:chOff x="3217022" y="2949286"/>
            <a:chExt cx="12000984" cy="916277"/>
          </a:xfrm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0B5F4CBE-F0A5-3838-2C2D-68BB3AD256C1}"/>
                </a:ext>
              </a:extLst>
            </p:cNvPr>
            <p:cNvSpPr/>
            <p:nvPr/>
          </p:nvSpPr>
          <p:spPr>
            <a:xfrm>
              <a:off x="3217022" y="2949286"/>
              <a:ext cx="11853957" cy="8656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ộp Văn bản 40">
              <a:extLst>
                <a:ext uri="{FF2B5EF4-FFF2-40B4-BE49-F238E27FC236}">
                  <a16:creationId xmlns:a16="http://schemas.microsoft.com/office/drawing/2014/main" id="{222BEA3C-A933-5FEC-3BF4-C01DF598F4E9}"/>
                </a:ext>
              </a:extLst>
            </p:cNvPr>
            <p:cNvSpPr txBox="1"/>
            <p:nvPr/>
          </p:nvSpPr>
          <p:spPr>
            <a:xfrm>
              <a:off x="3364049" y="2949287"/>
              <a:ext cx="11853957" cy="91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 4: </a:t>
              </a:r>
              <a:r>
                <a:rPr lang="en-US" sz="4000">
                  <a:latin typeface="UTM Avo" panose="02040603050506020204" pitchFamily="18" charset="0"/>
                  <a:cs typeface="Arial" panose="020B0604020202020204" pitchFamily="34" charset="0"/>
                </a:rPr>
                <a:t>Vẽ màu và hoàn thiện sản phẩm.</a:t>
              </a:r>
              <a:endParaRPr kumimoji="0" lang="vi-VN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7C9238F-CFD1-FF60-C3BB-D7EF7F1F8C1B}"/>
              </a:ext>
            </a:extLst>
          </p:cNvPr>
          <p:cNvSpPr/>
          <p:nvPr/>
        </p:nvSpPr>
        <p:spPr>
          <a:xfrm>
            <a:off x="0" y="2931"/>
            <a:ext cx="1832316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0"/>
            </a:blip>
            <a:srcRect/>
            <a:stretch>
              <a:fillRect t="-9222" b="-9222"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94B91BD4-F137-8E44-85EF-BB754F61B0AA}"/>
              </a:ext>
            </a:extLst>
          </p:cNvPr>
          <p:cNvSpPr/>
          <p:nvPr/>
        </p:nvSpPr>
        <p:spPr>
          <a:xfrm>
            <a:off x="-11723" y="9108145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2BC467B-96CC-CB0E-6774-289ED8864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41" y="791308"/>
            <a:ext cx="4849335" cy="62997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A0A5D24-12BB-5781-BB31-54CCF9903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5523" y="791308"/>
            <a:ext cx="4955523" cy="62997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7E3549D0-281C-C156-E89D-AE387A729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316" y="1655734"/>
            <a:ext cx="5715000" cy="4495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88D6D9C-DB3C-297C-F190-6D5BBB14651C}"/>
              </a:ext>
            </a:extLst>
          </p:cNvPr>
          <p:cNvSpPr/>
          <p:nvPr/>
        </p:nvSpPr>
        <p:spPr>
          <a:xfrm>
            <a:off x="1796888" y="7414581"/>
            <a:ext cx="317723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i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Gia đình</a:t>
            </a:r>
          </a:p>
          <a:p>
            <a:pPr algn="ctr"/>
            <a:r>
              <a:rPr lang="en-US" sz="54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Lê Phổ</a:t>
            </a:r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2CACA86-6159-E69A-72E4-4875CD9A6C03}"/>
              </a:ext>
            </a:extLst>
          </p:cNvPr>
          <p:cNvSpPr/>
          <p:nvPr/>
        </p:nvSpPr>
        <p:spPr>
          <a:xfrm>
            <a:off x="12783940" y="7361530"/>
            <a:ext cx="453868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i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Thưởng trà</a:t>
            </a:r>
          </a:p>
          <a:p>
            <a:pPr algn="ctr"/>
            <a:r>
              <a:rPr lang="en-US" sz="5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Mai Trung Thứ</a:t>
            </a:r>
            <a:endParaRPr lang="vi-VN" sz="50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91D85F87-7687-1372-2926-F556161477FB}"/>
              </a:ext>
            </a:extLst>
          </p:cNvPr>
          <p:cNvSpPr/>
          <p:nvPr/>
        </p:nvSpPr>
        <p:spPr>
          <a:xfrm>
            <a:off x="6369383" y="6475087"/>
            <a:ext cx="6042557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0" i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Bữa cơm ngày mùa thắng lợi</a:t>
            </a:r>
          </a:p>
          <a:p>
            <a:pPr algn="ctr"/>
            <a:r>
              <a:rPr lang="en-US" sz="50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Nguyễn Phan Chánh</a:t>
            </a:r>
            <a:endParaRPr lang="vi-VN" sz="50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4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31DB-BFB4-6D6C-B143-F596DA916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3114AD1-A81E-C241-6A62-6982D5D9334C}"/>
              </a:ext>
            </a:extLst>
          </p:cNvPr>
          <p:cNvSpPr/>
          <p:nvPr/>
        </p:nvSpPr>
        <p:spPr>
          <a:xfrm>
            <a:off x="0" y="2931"/>
            <a:ext cx="1832316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0"/>
            </a:blip>
            <a:srcRect/>
            <a:stretch>
              <a:fillRect t="-9222" b="-9222"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C6FD0E5-B0CF-8E3B-F12D-6D44F045B824}"/>
              </a:ext>
            </a:extLst>
          </p:cNvPr>
          <p:cNvSpPr/>
          <p:nvPr/>
        </p:nvSpPr>
        <p:spPr>
          <a:xfrm>
            <a:off x="-11723" y="9108145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780770E-A52C-ED34-1DDE-F45838CB1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822" y="647700"/>
            <a:ext cx="6182377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9668933-8E0B-5215-6708-D14A6EB88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799" y="647700"/>
            <a:ext cx="6182377" cy="3559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0DE0A28-B71A-B225-DBFC-CD0483F7C3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302" y="4630770"/>
            <a:ext cx="6122261" cy="4094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41F75FC-494D-A6BB-3296-452016EAC0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534"/>
          <a:stretch>
            <a:fillRect/>
          </a:stretch>
        </p:blipFill>
        <p:spPr>
          <a:xfrm>
            <a:off x="10195559" y="4596173"/>
            <a:ext cx="6197617" cy="4087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287390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8DA4B-1B95-795F-FF14-4A8159F76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3996C61-3FC6-C407-3D2E-5DB7C2350993}"/>
              </a:ext>
            </a:extLst>
          </p:cNvPr>
          <p:cNvSpPr/>
          <p:nvPr/>
        </p:nvSpPr>
        <p:spPr>
          <a:xfrm>
            <a:off x="0" y="2931"/>
            <a:ext cx="18323169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0000"/>
            </a:blip>
            <a:srcRect/>
            <a:stretch>
              <a:fillRect t="-9222" b="-9222"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FFA04BED-1275-BB50-3748-1C1A63198019}"/>
              </a:ext>
            </a:extLst>
          </p:cNvPr>
          <p:cNvSpPr/>
          <p:nvPr/>
        </p:nvSpPr>
        <p:spPr>
          <a:xfrm>
            <a:off x="-11723" y="9108145"/>
            <a:ext cx="18288000" cy="5941398"/>
          </a:xfrm>
          <a:custGeom>
            <a:avLst/>
            <a:gdLst/>
            <a:ahLst/>
            <a:cxnLst/>
            <a:rect l="l" t="t" r="r" b="b"/>
            <a:pathLst>
              <a:path w="18288000" h="5941398">
                <a:moveTo>
                  <a:pt x="0" y="0"/>
                </a:moveTo>
                <a:lnTo>
                  <a:pt x="18288000" y="0"/>
                </a:lnTo>
                <a:lnTo>
                  <a:pt x="18288000" y="5941399"/>
                </a:lnTo>
                <a:lnTo>
                  <a:pt x="0" y="5941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7806"/>
            </a:stretch>
          </a:blipFill>
        </p:spPr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C8F9A21-FEEA-A5C6-E969-46CD4753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4" t="6100" r="6319"/>
          <a:stretch/>
        </p:blipFill>
        <p:spPr>
          <a:xfrm>
            <a:off x="1897888" y="932809"/>
            <a:ext cx="6179312" cy="3306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25FF814-6E12-2044-CD50-E343C835E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925189"/>
            <a:ext cx="6788912" cy="3261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AF1B7F95-0216-1FDE-EB62-FE60C0A07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42020" y="3413398"/>
            <a:ext cx="3382475" cy="6788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56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154</Words>
  <Application>Microsoft Office PowerPoint</Application>
  <PresentationFormat>Custom</PresentationFormat>
  <Paragraphs>24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Calibri</vt:lpstr>
      <vt:lpstr>NTNV2 Bold</vt:lpstr>
      <vt:lpstr>Agrandir Bold</vt:lpstr>
      <vt:lpstr>Alfa Slab One</vt:lpstr>
      <vt:lpstr>UTM Aurora</vt:lpstr>
      <vt:lpstr>DejaVu Serif Bold</vt:lpstr>
      <vt:lpstr>Times New Roman</vt:lpstr>
      <vt:lpstr>Constantia</vt:lpstr>
      <vt:lpstr>Arial</vt:lpstr>
      <vt:lpstr>Aptos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 Hai, ngày 17 tháng 11 năm 2025</dc:title>
  <cp:lastModifiedBy>PKComputer</cp:lastModifiedBy>
  <cp:revision>4</cp:revision>
  <dcterms:created xsi:type="dcterms:W3CDTF">2006-08-16T00:00:00Z</dcterms:created>
  <dcterms:modified xsi:type="dcterms:W3CDTF">2025-11-21T08:04:28Z</dcterms:modified>
  <dc:identifier>DAG4093rs9o</dc:identifier>
</cp:coreProperties>
</file>