
<file path=[Content_Types].xml><?xml version="1.0" encoding="utf-8"?>
<Types xmlns="http://schemas.openxmlformats.org/package/2006/content-types">
  <Default Extension="mp3" ContentType="audio/mpeg"/>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61" r:id="rId2"/>
    <p:sldId id="257" r:id="rId3"/>
    <p:sldId id="258" r:id="rId4"/>
    <p:sldId id="259" r:id="rId5"/>
    <p:sldId id="262" r:id="rId6"/>
    <p:sldId id="263" r:id="rId7"/>
    <p:sldId id="264" r:id="rId8"/>
    <p:sldId id="268" r:id="rId9"/>
    <p:sldId id="265" r:id="rId10"/>
    <p:sldId id="266" r:id="rId11"/>
    <p:sldId id="260" r:id="rId12"/>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Montserrat Bold" panose="020B0604020202020204" charset="0"/>
      <p:regular r:id="rId18"/>
    </p:embeddedFont>
    <p:embeddedFont>
      <p:font typeface="DejaVu Serif Bold Italics"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9BB4E-6091-4B5F-B628-9FD80B8CF494}"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41317-6494-47B4-A7BF-119D01F0FA26}" type="slidenum">
              <a:rPr lang="en-US" smtClean="0"/>
              <a:t>‹#›</a:t>
            </a:fld>
            <a:endParaRPr lang="en-US"/>
          </a:p>
        </p:txBody>
      </p:sp>
    </p:spTree>
    <p:extLst>
      <p:ext uri="{BB962C8B-B14F-4D97-AF65-F5344CB8AC3E}">
        <p14:creationId xmlns:p14="http://schemas.microsoft.com/office/powerpoint/2010/main" val="377673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1317-6494-47B4-A7BF-119D01F0FA26}" type="slidenum">
              <a:rPr lang="en-US" smtClean="0"/>
              <a:t>4</a:t>
            </a:fld>
            <a:endParaRPr lang="en-US"/>
          </a:p>
        </p:txBody>
      </p:sp>
    </p:spTree>
    <p:extLst>
      <p:ext uri="{BB962C8B-B14F-4D97-AF65-F5344CB8AC3E}">
        <p14:creationId xmlns:p14="http://schemas.microsoft.com/office/powerpoint/2010/main" val="3703316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6.png"/><Relationship Id="rId18" Type="http://schemas.openxmlformats.org/officeDocument/2006/relationships/image" Target="../media/image9.png"/><Relationship Id="rId3" Type="http://schemas.microsoft.com/office/2007/relationships/media" Target="../media/media2.mp3"/><Relationship Id="rId7" Type="http://schemas.openxmlformats.org/officeDocument/2006/relationships/slideLayout" Target="../slideLayouts/slideLayout7.xml"/><Relationship Id="rId12" Type="http://schemas.openxmlformats.org/officeDocument/2006/relationships/image" Target="../media/image15.svg"/><Relationship Id="rId17" Type="http://schemas.openxmlformats.org/officeDocument/2006/relationships/image" Target="../media/image8.png"/><Relationship Id="rId2" Type="http://schemas.microsoft.com/office/2007/relationships/media" Target="../media/media1.mp3"/><Relationship Id="rId16" Type="http://schemas.openxmlformats.org/officeDocument/2006/relationships/image" Target="../media/image19.svg"/><Relationship Id="rId1" Type="http://schemas.openxmlformats.org/officeDocument/2006/relationships/audio" Target="NULL" TargetMode="External"/><Relationship Id="rId6" Type="http://schemas.openxmlformats.org/officeDocument/2006/relationships/audio" Target="../media/media3.mp3"/><Relationship Id="rId11" Type="http://schemas.openxmlformats.org/officeDocument/2006/relationships/image" Target="../media/image5.png"/><Relationship Id="rId5" Type="http://schemas.microsoft.com/office/2007/relationships/media" Target="../media/media3.mp3"/><Relationship Id="rId15" Type="http://schemas.openxmlformats.org/officeDocument/2006/relationships/image" Target="../media/image7.png"/><Relationship Id="rId10" Type="http://schemas.openxmlformats.org/officeDocument/2006/relationships/image" Target="../media/image4.png"/><Relationship Id="rId19" Type="http://schemas.openxmlformats.org/officeDocument/2006/relationships/image" Target="../media/image10.png"/><Relationship Id="rId4" Type="http://schemas.openxmlformats.org/officeDocument/2006/relationships/audio" Target="../media/media2.mp3"/><Relationship Id="rId9" Type="http://schemas.openxmlformats.org/officeDocument/2006/relationships/image" Target="../media/image12.svg"/><Relationship Id="rId14" Type="http://schemas.openxmlformats.org/officeDocument/2006/relationships/image" Target="../media/image17.sv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6.png"/><Relationship Id="rId18" Type="http://schemas.openxmlformats.org/officeDocument/2006/relationships/image" Target="../media/image9.png"/><Relationship Id="rId3" Type="http://schemas.microsoft.com/office/2007/relationships/media" Target="../media/media2.mp3"/><Relationship Id="rId7" Type="http://schemas.openxmlformats.org/officeDocument/2006/relationships/slideLayout" Target="../slideLayouts/slideLayout7.xml"/><Relationship Id="rId12" Type="http://schemas.openxmlformats.org/officeDocument/2006/relationships/image" Target="../media/image15.svg"/><Relationship Id="rId17" Type="http://schemas.openxmlformats.org/officeDocument/2006/relationships/image" Target="../media/image8.png"/><Relationship Id="rId2" Type="http://schemas.openxmlformats.org/officeDocument/2006/relationships/audio" Target="../media/media1.mp3"/><Relationship Id="rId16" Type="http://schemas.openxmlformats.org/officeDocument/2006/relationships/image" Target="../media/image19.svg"/><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5.png"/><Relationship Id="rId5" Type="http://schemas.microsoft.com/office/2007/relationships/media" Target="../media/media3.mp3"/><Relationship Id="rId15" Type="http://schemas.openxmlformats.org/officeDocument/2006/relationships/image" Target="../media/image7.png"/><Relationship Id="rId10" Type="http://schemas.openxmlformats.org/officeDocument/2006/relationships/image" Target="../media/image11.png"/><Relationship Id="rId19" Type="http://schemas.openxmlformats.org/officeDocument/2006/relationships/image" Target="../media/image10.png"/><Relationship Id="rId4" Type="http://schemas.openxmlformats.org/officeDocument/2006/relationships/audio" Target="../media/media2.mp3"/><Relationship Id="rId9" Type="http://schemas.openxmlformats.org/officeDocument/2006/relationships/image" Target="../media/image12.svg"/><Relationship Id="rId14" Type="http://schemas.openxmlformats.org/officeDocument/2006/relationships/image" Target="../media/image17.sv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15.svg"/><Relationship Id="rId18" Type="http://schemas.openxmlformats.org/officeDocument/2006/relationships/image" Target="../media/image8.png"/><Relationship Id="rId3" Type="http://schemas.microsoft.com/office/2007/relationships/media" Target="../media/media2.mp3"/><Relationship Id="rId7" Type="http://schemas.openxmlformats.org/officeDocument/2006/relationships/slideLayout" Target="../slideLayouts/slideLayout7.xml"/><Relationship Id="rId12" Type="http://schemas.openxmlformats.org/officeDocument/2006/relationships/image" Target="../media/image5.png"/><Relationship Id="rId17" Type="http://schemas.openxmlformats.org/officeDocument/2006/relationships/image" Target="../media/image19.svg"/><Relationship Id="rId2" Type="http://schemas.openxmlformats.org/officeDocument/2006/relationships/audio" Target="../media/media1.mp3"/><Relationship Id="rId16" Type="http://schemas.openxmlformats.org/officeDocument/2006/relationships/image" Target="../media/image7.png"/><Relationship Id="rId20" Type="http://schemas.openxmlformats.org/officeDocument/2006/relationships/image" Target="../media/image10.png"/><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2.png"/><Relationship Id="rId5" Type="http://schemas.microsoft.com/office/2007/relationships/media" Target="../media/media3.mp3"/><Relationship Id="rId15" Type="http://schemas.openxmlformats.org/officeDocument/2006/relationships/image" Target="../media/image17.svg"/><Relationship Id="rId10" Type="http://schemas.openxmlformats.org/officeDocument/2006/relationships/image" Target="../media/image12.svg"/><Relationship Id="rId19" Type="http://schemas.openxmlformats.org/officeDocument/2006/relationships/image" Target="../media/image9.png"/><Relationship Id="rId4" Type="http://schemas.openxmlformats.org/officeDocument/2006/relationships/audio" Target="../media/media2.mp3"/><Relationship Id="rId9" Type="http://schemas.openxmlformats.org/officeDocument/2006/relationships/image" Target="../media/image3.png"/><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WordArt 3"/>
          <p:cNvSpPr>
            <a:spLocks noChangeArrowheads="1" noChangeShapeType="1" noTextEdit="1"/>
          </p:cNvSpPr>
          <p:nvPr/>
        </p:nvSpPr>
        <p:spPr bwMode="auto">
          <a:xfrm>
            <a:off x="3429001" y="685800"/>
            <a:ext cx="11787188" cy="12687300"/>
          </a:xfrm>
          <a:prstGeom prst="rect">
            <a:avLst/>
          </a:prstGeom>
        </p:spPr>
        <p:txBody>
          <a:bodyPr spcFirstLastPara="1" wrap="none" fromWordArt="1">
            <a:prstTxWarp prst="textArchUp">
              <a:avLst>
                <a:gd name="adj" fmla="val 10800000"/>
              </a:avLst>
            </a:prstTxWarp>
          </a:bodyPr>
          <a:lstStyle/>
          <a:p>
            <a:pPr algn="ctr"/>
            <a:endParaRPr lang="en-US" sz="5400" kern="10">
              <a:ln w="9525">
                <a:solidFill>
                  <a:srgbClr val="000000"/>
                </a:solidFill>
                <a:round/>
                <a:headEnd/>
                <a:tailEnd/>
              </a:ln>
              <a:solidFill>
                <a:srgbClr val="990099"/>
              </a:solidFill>
              <a:latin typeface="Times New Roman" panose="02020603050405020304" pitchFamily="18" charset="0"/>
              <a:cs typeface="Times New Roman" panose="02020603050405020304" pitchFamily="18" charset="0"/>
            </a:endParaRPr>
          </a:p>
        </p:txBody>
      </p:sp>
      <p:pic>
        <p:nvPicPr>
          <p:cNvPr id="2051" name="Picture 16" descr="D:\Bài giảng MT 2021-2022\Hình nền PowerPoint\khoanh24.com-6166a7941d58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806" y="228600"/>
            <a:ext cx="13701714"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WordArt 4"/>
          <p:cNvSpPr>
            <a:spLocks noChangeArrowheads="1" noChangeShapeType="1" noTextEdit="1"/>
          </p:cNvSpPr>
          <p:nvPr/>
        </p:nvSpPr>
        <p:spPr bwMode="auto">
          <a:xfrm>
            <a:off x="6057900" y="800100"/>
            <a:ext cx="9486900" cy="3086100"/>
          </a:xfrm>
          <a:prstGeom prst="rect">
            <a:avLst/>
          </a:prstGeom>
        </p:spPr>
        <p:txBody>
          <a:bodyPr wrap="none" fromWordArt="1">
            <a:prstTxWarp prst="textPlain">
              <a:avLst>
                <a:gd name="adj" fmla="val 50000"/>
              </a:avLst>
            </a:prstTxWarp>
          </a:bodyPr>
          <a:lstStyle/>
          <a:p>
            <a:pPr algn="ctr"/>
            <a:r>
              <a:rPr lang="en-US" sz="5400" kern="10">
                <a:ln w="19050">
                  <a:solidFill>
                    <a:srgbClr val="0099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GIẢNG</a:t>
            </a:r>
          </a:p>
          <a:p>
            <a:pPr algn="ctr"/>
            <a:endParaRPr lang="en-US" sz="5400" kern="10">
              <a:ln w="19050">
                <a:solidFill>
                  <a:srgbClr val="0099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22533" name="WordArt 5"/>
          <p:cNvSpPr>
            <a:spLocks noChangeArrowheads="1" noChangeShapeType="1" noTextEdit="1"/>
          </p:cNvSpPr>
          <p:nvPr/>
        </p:nvSpPr>
        <p:spPr bwMode="auto">
          <a:xfrm>
            <a:off x="5486400" y="5372100"/>
            <a:ext cx="7429500" cy="628650"/>
          </a:xfrm>
          <a:prstGeom prst="rect">
            <a:avLst/>
          </a:prstGeom>
        </p:spPr>
        <p:txBody>
          <a:bodyPr wrap="none" fromWordArt="1">
            <a:prstTxWarp prst="textPlain">
              <a:avLst>
                <a:gd name="adj" fmla="val 50000"/>
              </a:avLst>
            </a:prstTxWarp>
          </a:bodyPr>
          <a:lstStyle/>
          <a:p>
            <a:pPr algn="ctr"/>
            <a:r>
              <a:rPr lang="en-US" sz="5400" b="1" kern="10">
                <a:ln w="12700">
                  <a:solidFill>
                    <a:srgbClr val="FF66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Giáo viên: Phạm Thị Hồng Gấm</a:t>
            </a:r>
          </a:p>
        </p:txBody>
      </p:sp>
      <p:sp>
        <p:nvSpPr>
          <p:cNvPr id="22535" name="WordArt 7"/>
          <p:cNvSpPr>
            <a:spLocks noChangeArrowheads="1" noChangeShapeType="1" noTextEdit="1"/>
          </p:cNvSpPr>
          <p:nvPr/>
        </p:nvSpPr>
        <p:spPr bwMode="auto">
          <a:xfrm>
            <a:off x="7543800" y="2743200"/>
            <a:ext cx="6286500" cy="1143000"/>
          </a:xfrm>
          <a:prstGeom prst="rect">
            <a:avLst/>
          </a:prstGeom>
        </p:spPr>
        <p:txBody>
          <a:bodyPr wrap="none" fromWordArt="1">
            <a:prstTxWarp prst="textWave1">
              <a:avLst>
                <a:gd name="adj1" fmla="val 13005"/>
                <a:gd name="adj2" fmla="val 0"/>
              </a:avLst>
            </a:prstTxWarp>
          </a:bodyPr>
          <a:lstStyle/>
          <a:p>
            <a:pPr algn="ctr"/>
            <a:r>
              <a:rPr lang="en-US" sz="5400" b="1" kern="10">
                <a:ln w="9525">
                  <a:solidFill>
                    <a:schemeClr val="accent2"/>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Môn: Mĩ thuật 5</a:t>
            </a:r>
          </a:p>
        </p:txBody>
      </p:sp>
      <p:sp>
        <p:nvSpPr>
          <p:cNvPr id="22536" name="WordArt 8"/>
          <p:cNvSpPr>
            <a:spLocks noChangeArrowheads="1" noChangeShapeType="1" noTextEdit="1"/>
          </p:cNvSpPr>
          <p:nvPr/>
        </p:nvSpPr>
        <p:spPr bwMode="auto">
          <a:xfrm>
            <a:off x="4114800" y="6400800"/>
            <a:ext cx="10401300" cy="1028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5400" kern="10">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Trường TH Cấp Tiến</a:t>
            </a:r>
            <a:endParaRPr lang="en-US" sz="5400" kern="10">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056" name="Picture 2" descr="Không có mô tả ả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281" y="-38100"/>
            <a:ext cx="341233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079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ppt_w</p:attrName>
                                        </p:attrNameLst>
                                      </p:cBhvr>
                                      <p:tavLst>
                                        <p:tav tm="0">
                                          <p:val>
                                            <p:fltVal val="0"/>
                                          </p:val>
                                        </p:tav>
                                        <p:tav tm="100000">
                                          <p:val>
                                            <p:strVal val="#ppt_w"/>
                                          </p:val>
                                        </p:tav>
                                      </p:tavLst>
                                    </p:anim>
                                    <p:anim calcmode="lin" valueType="num">
                                      <p:cBhvr>
                                        <p:cTn id="8" dur="500" fill="hold"/>
                                        <p:tgtEl>
                                          <p:spTgt spid="22531"/>
                                        </p:tgtEl>
                                        <p:attrNameLst>
                                          <p:attrName>ppt_h</p:attrName>
                                        </p:attrNameLst>
                                      </p:cBhvr>
                                      <p:tavLst>
                                        <p:tav tm="0">
                                          <p:val>
                                            <p:fltVal val="0"/>
                                          </p:val>
                                        </p:tav>
                                        <p:tav tm="100000">
                                          <p:val>
                                            <p:strVal val="#ppt_h"/>
                                          </p:val>
                                        </p:tav>
                                      </p:tavLst>
                                    </p:anim>
                                  </p:childTnLst>
                                </p:cTn>
                              </p:par>
                              <p:par>
                                <p:cTn id="9" presetID="22" presetClass="emph" presetSubtype="0" repeatCount="indefinite" fill="hold" nodeType="withEffect">
                                  <p:stCondLst>
                                    <p:cond delay="0"/>
                                  </p:stCondLst>
                                  <p:childTnLst>
                                    <p:animClr clrSpc="hsl" dir="cw">
                                      <p:cBhvr override="childStyle">
                                        <p:cTn id="10" dur="500" fill="hold"/>
                                        <p:tgtEl>
                                          <p:spTgt spid="22531"/>
                                        </p:tgtEl>
                                        <p:attrNameLst>
                                          <p:attrName>style.color</p:attrName>
                                        </p:attrNameLst>
                                      </p:cBhvr>
                                      <p:by>
                                        <p:hsl h="-7200000" s="0" l="0"/>
                                      </p:by>
                                    </p:animClr>
                                    <p:animClr clrSpc="hsl" dir="cw">
                                      <p:cBhvr>
                                        <p:cTn id="11" dur="500" fill="hold"/>
                                        <p:tgtEl>
                                          <p:spTgt spid="22531"/>
                                        </p:tgtEl>
                                        <p:attrNameLst>
                                          <p:attrName>fillcolor</p:attrName>
                                        </p:attrNameLst>
                                      </p:cBhvr>
                                      <p:by>
                                        <p:hsl h="-7200000" s="0" l="0"/>
                                      </p:by>
                                    </p:animClr>
                                    <p:animClr clrSpc="hsl" dir="cw">
                                      <p:cBhvr>
                                        <p:cTn id="12" dur="500" fill="hold"/>
                                        <p:tgtEl>
                                          <p:spTgt spid="22531"/>
                                        </p:tgtEl>
                                        <p:attrNameLst>
                                          <p:attrName>stroke.color</p:attrName>
                                        </p:attrNameLst>
                                      </p:cBhvr>
                                      <p:by>
                                        <p:hsl h="-7200000" s="0" l="0"/>
                                      </p:by>
                                    </p:animClr>
                                    <p:set>
                                      <p:cBhvr>
                                        <p:cTn id="13" dur="500" fill="hold"/>
                                        <p:tgtEl>
                                          <p:spTgt spid="22531"/>
                                        </p:tgtEl>
                                        <p:attrNameLst>
                                          <p:attrName>fill.type</p:attrName>
                                        </p:attrNameLst>
                                      </p:cBhvr>
                                      <p:to>
                                        <p:strVal val="solid"/>
                                      </p:to>
                                    </p:set>
                                  </p:childTnLst>
                                </p:cTn>
                              </p:par>
                              <p:par>
                                <p:cTn id="14" presetID="20" presetClass="entr" presetSubtype="0" fill="hold" nodeType="withEffect">
                                  <p:stCondLst>
                                    <p:cond delay="0"/>
                                  </p:stCondLst>
                                  <p:childTnLst>
                                    <p:set>
                                      <p:cBhvr>
                                        <p:cTn id="15" dur="1" fill="hold">
                                          <p:stCondLst>
                                            <p:cond delay="0"/>
                                          </p:stCondLst>
                                        </p:cTn>
                                        <p:tgtEl>
                                          <p:spTgt spid="22532"/>
                                        </p:tgtEl>
                                        <p:attrNameLst>
                                          <p:attrName>style.visibility</p:attrName>
                                        </p:attrNameLst>
                                      </p:cBhvr>
                                      <p:to>
                                        <p:strVal val="visible"/>
                                      </p:to>
                                    </p:set>
                                    <p:animEffect transition="in" filter="wedge">
                                      <p:cBhvr>
                                        <p:cTn id="16" dur="2000"/>
                                        <p:tgtEl>
                                          <p:spTgt spid="22532"/>
                                        </p:tgtEl>
                                      </p:cBhvr>
                                    </p:animEffect>
                                  </p:childTnLst>
                                </p:cTn>
                              </p:par>
                              <p:par>
                                <p:cTn id="17" presetID="22" presetClass="emph" presetSubtype="0" repeatCount="indefinite" fill="hold" nodeType="withEffect">
                                  <p:stCondLst>
                                    <p:cond delay="0"/>
                                  </p:stCondLst>
                                  <p:childTnLst>
                                    <p:animClr clrSpc="hsl" dir="cw">
                                      <p:cBhvr override="childStyle">
                                        <p:cTn id="18" dur="500" fill="hold"/>
                                        <p:tgtEl>
                                          <p:spTgt spid="22532"/>
                                        </p:tgtEl>
                                        <p:attrNameLst>
                                          <p:attrName>style.color</p:attrName>
                                        </p:attrNameLst>
                                      </p:cBhvr>
                                      <p:by>
                                        <p:hsl h="-7200000" s="0" l="0"/>
                                      </p:by>
                                    </p:animClr>
                                    <p:animClr clrSpc="hsl" dir="cw">
                                      <p:cBhvr>
                                        <p:cTn id="19" dur="500" fill="hold"/>
                                        <p:tgtEl>
                                          <p:spTgt spid="22532"/>
                                        </p:tgtEl>
                                        <p:attrNameLst>
                                          <p:attrName>fillcolor</p:attrName>
                                        </p:attrNameLst>
                                      </p:cBhvr>
                                      <p:by>
                                        <p:hsl h="-7200000" s="0" l="0"/>
                                      </p:by>
                                    </p:animClr>
                                    <p:animClr clrSpc="hsl" dir="cw">
                                      <p:cBhvr>
                                        <p:cTn id="20" dur="500" fill="hold"/>
                                        <p:tgtEl>
                                          <p:spTgt spid="22532"/>
                                        </p:tgtEl>
                                        <p:attrNameLst>
                                          <p:attrName>stroke.color</p:attrName>
                                        </p:attrNameLst>
                                      </p:cBhvr>
                                      <p:by>
                                        <p:hsl h="-7200000" s="0" l="0"/>
                                      </p:by>
                                    </p:animClr>
                                    <p:set>
                                      <p:cBhvr>
                                        <p:cTn id="21" dur="500" fill="hold"/>
                                        <p:tgtEl>
                                          <p:spTgt spid="22532"/>
                                        </p:tgtEl>
                                        <p:attrNameLst>
                                          <p:attrName>fill.type</p:attrName>
                                        </p:attrNameLst>
                                      </p:cBhvr>
                                      <p:to>
                                        <p:strVal val="solid"/>
                                      </p:to>
                                    </p:set>
                                  </p:childTnLst>
                                </p:cTn>
                              </p:par>
                              <p:par>
                                <p:cTn id="22" presetID="54" presetClass="entr" presetSubtype="0" accel="100000" fill="hold" nodeType="withEffect">
                                  <p:stCondLst>
                                    <p:cond delay="0"/>
                                  </p:stCondLst>
                                  <p:childTnLst>
                                    <p:set>
                                      <p:cBhvr>
                                        <p:cTn id="23" dur="1" fill="hold">
                                          <p:stCondLst>
                                            <p:cond delay="0"/>
                                          </p:stCondLst>
                                        </p:cTn>
                                        <p:tgtEl>
                                          <p:spTgt spid="22533"/>
                                        </p:tgtEl>
                                        <p:attrNameLst>
                                          <p:attrName>style.visibility</p:attrName>
                                        </p:attrNameLst>
                                      </p:cBhvr>
                                      <p:to>
                                        <p:strVal val="visible"/>
                                      </p:to>
                                    </p:set>
                                    <p:anim calcmode="lin" valueType="num">
                                      <p:cBhvr>
                                        <p:cTn id="24" dur="500" fill="hold"/>
                                        <p:tgtEl>
                                          <p:spTgt spid="22533"/>
                                        </p:tgtEl>
                                        <p:attrNameLst>
                                          <p:attrName>ppt_w</p:attrName>
                                        </p:attrNameLst>
                                      </p:cBhvr>
                                      <p:tavLst>
                                        <p:tav tm="0">
                                          <p:val>
                                            <p:strVal val="#ppt_w*0.05"/>
                                          </p:val>
                                        </p:tav>
                                        <p:tav tm="100000">
                                          <p:val>
                                            <p:strVal val="#ppt_w"/>
                                          </p:val>
                                        </p:tav>
                                      </p:tavLst>
                                    </p:anim>
                                    <p:anim calcmode="lin" valueType="num">
                                      <p:cBhvr>
                                        <p:cTn id="25" dur="500" fill="hold"/>
                                        <p:tgtEl>
                                          <p:spTgt spid="22533"/>
                                        </p:tgtEl>
                                        <p:attrNameLst>
                                          <p:attrName>ppt_h</p:attrName>
                                        </p:attrNameLst>
                                      </p:cBhvr>
                                      <p:tavLst>
                                        <p:tav tm="0">
                                          <p:val>
                                            <p:strVal val="#ppt_h"/>
                                          </p:val>
                                        </p:tav>
                                        <p:tav tm="100000">
                                          <p:val>
                                            <p:strVal val="#ppt_h"/>
                                          </p:val>
                                        </p:tav>
                                      </p:tavLst>
                                    </p:anim>
                                    <p:anim calcmode="lin" valueType="num">
                                      <p:cBhvr>
                                        <p:cTn id="26" dur="500" fill="hold"/>
                                        <p:tgtEl>
                                          <p:spTgt spid="22533"/>
                                        </p:tgtEl>
                                        <p:attrNameLst>
                                          <p:attrName>ppt_x</p:attrName>
                                        </p:attrNameLst>
                                      </p:cBhvr>
                                      <p:tavLst>
                                        <p:tav tm="0">
                                          <p:val>
                                            <p:strVal val="#ppt_x-.2"/>
                                          </p:val>
                                        </p:tav>
                                        <p:tav tm="100000">
                                          <p:val>
                                            <p:strVal val="#ppt_x"/>
                                          </p:val>
                                        </p:tav>
                                      </p:tavLst>
                                    </p:anim>
                                    <p:anim calcmode="lin" valueType="num">
                                      <p:cBhvr>
                                        <p:cTn id="27" dur="500" fill="hold"/>
                                        <p:tgtEl>
                                          <p:spTgt spid="22533"/>
                                        </p:tgtEl>
                                        <p:attrNameLst>
                                          <p:attrName>ppt_y</p:attrName>
                                        </p:attrNameLst>
                                      </p:cBhvr>
                                      <p:tavLst>
                                        <p:tav tm="0">
                                          <p:val>
                                            <p:strVal val="#ppt_y"/>
                                          </p:val>
                                        </p:tav>
                                        <p:tav tm="100000">
                                          <p:val>
                                            <p:strVal val="#ppt_y"/>
                                          </p:val>
                                        </p:tav>
                                      </p:tavLst>
                                    </p:anim>
                                    <p:animEffect transition="in" filter="fade">
                                      <p:cBhvr>
                                        <p:cTn id="28" dur="500"/>
                                        <p:tgtEl>
                                          <p:spTgt spid="22533"/>
                                        </p:tgtEl>
                                      </p:cBhvr>
                                    </p:animEffect>
                                  </p:childTnLst>
                                </p:cTn>
                              </p:par>
                              <p:par>
                                <p:cTn id="29" presetID="8" presetClass="entr" presetSubtype="16" fill="hold" nodeType="withEffect">
                                  <p:stCondLst>
                                    <p:cond delay="0"/>
                                  </p:stCondLst>
                                  <p:childTnLst>
                                    <p:set>
                                      <p:cBhvr>
                                        <p:cTn id="30" dur="1" fill="hold">
                                          <p:stCondLst>
                                            <p:cond delay="0"/>
                                          </p:stCondLst>
                                        </p:cTn>
                                        <p:tgtEl>
                                          <p:spTgt spid="22535"/>
                                        </p:tgtEl>
                                        <p:attrNameLst>
                                          <p:attrName>style.visibility</p:attrName>
                                        </p:attrNameLst>
                                      </p:cBhvr>
                                      <p:to>
                                        <p:strVal val="visible"/>
                                      </p:to>
                                    </p:set>
                                    <p:animEffect transition="in" filter="diamond(in)">
                                      <p:cBhvr>
                                        <p:cTn id="31" dur="2000"/>
                                        <p:tgtEl>
                                          <p:spTgt spid="22535"/>
                                        </p:tgtEl>
                                      </p:cBhvr>
                                    </p:animEffect>
                                  </p:childTnLst>
                                </p:cTn>
                              </p:par>
                              <p:par>
                                <p:cTn id="32" presetID="20" presetClass="entr" presetSubtype="0" fill="hold" nodeType="withEffect">
                                  <p:stCondLst>
                                    <p:cond delay="0"/>
                                  </p:stCondLst>
                                  <p:childTnLst>
                                    <p:set>
                                      <p:cBhvr>
                                        <p:cTn id="33" dur="1" fill="hold">
                                          <p:stCondLst>
                                            <p:cond delay="0"/>
                                          </p:stCondLst>
                                        </p:cTn>
                                        <p:tgtEl>
                                          <p:spTgt spid="22536"/>
                                        </p:tgtEl>
                                        <p:attrNameLst>
                                          <p:attrName>style.visibility</p:attrName>
                                        </p:attrNameLst>
                                      </p:cBhvr>
                                      <p:to>
                                        <p:strVal val="visible"/>
                                      </p:to>
                                    </p:set>
                                    <p:animEffect transition="in" filter="wedge">
                                      <p:cBhvr>
                                        <p:cTn id="34" dur="20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3886200" y="228601"/>
            <a:ext cx="11315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700" b="1"/>
              <a:t>2. Hoạt động 2: Thể hiện ( Tiết 2 )</a:t>
            </a:r>
            <a:endParaRPr lang="en-US" altLang="en-US" sz="2700"/>
          </a:p>
        </p:txBody>
      </p:sp>
      <p:pic>
        <p:nvPicPr>
          <p:cNvPr id="11267"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88" y="47625"/>
            <a:ext cx="1000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488" y="757238"/>
            <a:ext cx="11456195" cy="114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870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086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DD7F"/>
        </a:solidFill>
        <a:effectLst/>
      </p:bgPr>
    </p:bg>
    <p:spTree>
      <p:nvGrpSpPr>
        <p:cNvPr id="1" name=""/>
        <p:cNvGrpSpPr/>
        <p:nvPr/>
      </p:nvGrpSpPr>
      <p:grpSpPr>
        <a:xfrm>
          <a:off x="0" y="0"/>
          <a:ext cx="0" cy="0"/>
          <a:chOff x="0" y="0"/>
          <a:chExt cx="0" cy="0"/>
        </a:xfrm>
      </p:grpSpPr>
      <p:sp>
        <p:nvSpPr>
          <p:cNvPr id="2" name="l"/>
          <p:cNvSpPr/>
          <p:nvPr/>
        </p:nvSpPr>
        <p:spPr>
          <a:xfrm>
            <a:off x="206050" y="7773608"/>
            <a:ext cx="7315200" cy="1484692"/>
          </a:xfrm>
          <a:custGeom>
            <a:avLst/>
            <a:gdLst/>
            <a:ahLst/>
            <a:cxnLst/>
            <a:rect l="l" t="t" r="r" b="b"/>
            <a:pathLst>
              <a:path w="7315200" h="1484692">
                <a:moveTo>
                  <a:pt x="0" y="0"/>
                </a:moveTo>
                <a:lnTo>
                  <a:pt x="7315200" y="0"/>
                </a:lnTo>
                <a:lnTo>
                  <a:pt x="7315200" y="1484692"/>
                </a:lnTo>
                <a:lnTo>
                  <a:pt x="0" y="148469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 name="KĐ"/>
          <p:cNvSpPr/>
          <p:nvPr/>
        </p:nvSpPr>
        <p:spPr>
          <a:xfrm>
            <a:off x="10672916" y="7773608"/>
            <a:ext cx="7315200" cy="1484692"/>
          </a:xfrm>
          <a:custGeom>
            <a:avLst/>
            <a:gdLst/>
            <a:ahLst/>
            <a:cxnLst/>
            <a:rect l="l" t="t" r="r" b="b"/>
            <a:pathLst>
              <a:path w="7315200" h="1484692">
                <a:moveTo>
                  <a:pt x="0" y="0"/>
                </a:moveTo>
                <a:lnTo>
                  <a:pt x="7315200" y="0"/>
                </a:lnTo>
                <a:lnTo>
                  <a:pt x="7315200" y="1484692"/>
                </a:lnTo>
                <a:lnTo>
                  <a:pt x="0" y="148469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4" name="Group 4"/>
          <p:cNvGrpSpPr/>
          <p:nvPr/>
        </p:nvGrpSpPr>
        <p:grpSpPr>
          <a:xfrm>
            <a:off x="6520815" y="1679435"/>
            <a:ext cx="5246370" cy="5246370"/>
            <a:chOff x="0" y="0"/>
            <a:chExt cx="812800" cy="812800"/>
          </a:xfrm>
        </p:grpSpPr>
        <p:sp>
          <p:nvSpPr>
            <p:cNvPr id="5" name="Freeform 5"/>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blipFill>
              <a:blip r:embed="rId10"/>
              <a:stretch>
                <a:fillRect l="-10321" r="-10321"/>
              </a:stretch>
            </a:blipFill>
          </p:spPr>
        </p:sp>
      </p:grpSp>
      <p:sp>
        <p:nvSpPr>
          <p:cNvPr id="6" name="Freeform 6"/>
          <p:cNvSpPr/>
          <p:nvPr/>
        </p:nvSpPr>
        <p:spPr>
          <a:xfrm>
            <a:off x="0" y="2272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7" name="Freeform 7"/>
          <p:cNvSpPr/>
          <p:nvPr/>
        </p:nvSpPr>
        <p:spPr>
          <a:xfrm rot="5400000">
            <a:off x="14173200" y="2272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a:off x="6123151" y="9403948"/>
            <a:ext cx="7315200" cy="883052"/>
          </a:xfrm>
          <a:custGeom>
            <a:avLst/>
            <a:gdLst/>
            <a:ahLst/>
            <a:cxnLst/>
            <a:rect l="l" t="t" r="r" b="b"/>
            <a:pathLst>
              <a:path w="7315200" h="883052">
                <a:moveTo>
                  <a:pt x="0" y="0"/>
                </a:moveTo>
                <a:lnTo>
                  <a:pt x="7315200" y="0"/>
                </a:lnTo>
                <a:lnTo>
                  <a:pt x="7315200" y="883052"/>
                </a:lnTo>
                <a:lnTo>
                  <a:pt x="0" y="88305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Freeform 9"/>
          <p:cNvSpPr/>
          <p:nvPr/>
        </p:nvSpPr>
        <p:spPr>
          <a:xfrm>
            <a:off x="12671599" y="417015"/>
            <a:ext cx="4715933" cy="2864930"/>
          </a:xfrm>
          <a:custGeom>
            <a:avLst/>
            <a:gdLst/>
            <a:ahLst/>
            <a:cxnLst/>
            <a:rect l="l" t="t" r="r" b="b"/>
            <a:pathLst>
              <a:path w="4715933" h="2864930">
                <a:moveTo>
                  <a:pt x="0" y="0"/>
                </a:moveTo>
                <a:lnTo>
                  <a:pt x="4715933" y="0"/>
                </a:lnTo>
                <a:lnTo>
                  <a:pt x="4715933" y="2864930"/>
                </a:lnTo>
                <a:lnTo>
                  <a:pt x="0" y="286493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1" name="TextBox 11"/>
          <p:cNvSpPr txBox="1"/>
          <p:nvPr/>
        </p:nvSpPr>
        <p:spPr>
          <a:xfrm>
            <a:off x="206050" y="8029544"/>
            <a:ext cx="7315200" cy="877570"/>
          </a:xfrm>
          <a:prstGeom prst="rect">
            <a:avLst/>
          </a:prstGeom>
        </p:spPr>
        <p:txBody>
          <a:bodyPr lIns="0" tIns="0" rIns="0" bIns="0" rtlCol="0" anchor="t">
            <a:spAutoFit/>
          </a:bodyPr>
          <a:lstStyle/>
          <a:p>
            <a:pPr algn="ctr">
              <a:lnSpc>
                <a:spcPts val="7279"/>
              </a:lnSpc>
            </a:pPr>
            <a:r>
              <a:rPr lang="en-US" sz="5199" b="1" dirty="0">
                <a:solidFill>
                  <a:srgbClr val="000000"/>
                </a:solidFill>
                <a:latin typeface="Montserrat Bold"/>
                <a:ea typeface="Montserrat Bold"/>
                <a:cs typeface="Montserrat Bold"/>
                <a:sym typeface="Montserrat Bold"/>
              </a:rPr>
              <a:t>A.                </a:t>
            </a:r>
            <a:r>
              <a:rPr lang="en-US" sz="5199" b="1" dirty="0" err="1">
                <a:solidFill>
                  <a:srgbClr val="000000"/>
                </a:solidFill>
                <a:latin typeface="Montserrat Bold"/>
                <a:ea typeface="Montserrat Bold"/>
                <a:cs typeface="Montserrat Bold"/>
                <a:sym typeface="Montserrat Bold"/>
              </a:rPr>
              <a:t>Lượm</a:t>
            </a:r>
            <a:endParaRPr lang="en-US" sz="5199" b="1" dirty="0">
              <a:solidFill>
                <a:srgbClr val="000000"/>
              </a:solidFill>
              <a:latin typeface="Montserrat Bold"/>
              <a:ea typeface="Montserrat Bold"/>
              <a:cs typeface="Montserrat Bold"/>
              <a:sym typeface="Montserrat Bold"/>
            </a:endParaRPr>
          </a:p>
        </p:txBody>
      </p:sp>
      <p:sp>
        <p:nvSpPr>
          <p:cNvPr id="12" name="TextBox 12"/>
          <p:cNvSpPr txBox="1"/>
          <p:nvPr/>
        </p:nvSpPr>
        <p:spPr>
          <a:xfrm>
            <a:off x="10672916" y="8029544"/>
            <a:ext cx="7315200" cy="877570"/>
          </a:xfrm>
          <a:prstGeom prst="rect">
            <a:avLst/>
          </a:prstGeom>
        </p:spPr>
        <p:txBody>
          <a:bodyPr lIns="0" tIns="0" rIns="0" bIns="0" rtlCol="0" anchor="t">
            <a:spAutoFit/>
          </a:bodyPr>
          <a:lstStyle/>
          <a:p>
            <a:pPr algn="ctr">
              <a:lnSpc>
                <a:spcPts val="7279"/>
              </a:lnSpc>
            </a:pPr>
            <a:r>
              <a:rPr lang="en-US" sz="5199" b="1" dirty="0">
                <a:solidFill>
                  <a:srgbClr val="000000"/>
                </a:solidFill>
                <a:latin typeface="Montserrat Bold"/>
                <a:ea typeface="Montserrat Bold"/>
                <a:cs typeface="Montserrat Bold"/>
                <a:sym typeface="Montserrat Bold"/>
              </a:rPr>
              <a:t>B.          Kim </a:t>
            </a:r>
            <a:r>
              <a:rPr lang="en-US" sz="5199" b="1" dirty="0" err="1">
                <a:solidFill>
                  <a:srgbClr val="000000"/>
                </a:solidFill>
                <a:latin typeface="Montserrat Bold"/>
                <a:ea typeface="Montserrat Bold"/>
                <a:cs typeface="Montserrat Bold"/>
                <a:sym typeface="Montserrat Bold"/>
              </a:rPr>
              <a:t>Đồng</a:t>
            </a:r>
            <a:endParaRPr lang="en-US" sz="5199" b="1" dirty="0">
              <a:solidFill>
                <a:srgbClr val="000000"/>
              </a:solidFill>
              <a:latin typeface="Montserrat Bold"/>
              <a:ea typeface="Montserrat Bold"/>
              <a:cs typeface="Montserrat Bold"/>
              <a:sym typeface="Montserrat Bold"/>
            </a:endParaRPr>
          </a:p>
        </p:txBody>
      </p:sp>
      <p:sp>
        <p:nvSpPr>
          <p:cNvPr id="13" name="TextBox 13"/>
          <p:cNvSpPr txBox="1"/>
          <p:nvPr/>
        </p:nvSpPr>
        <p:spPr>
          <a:xfrm>
            <a:off x="12071015" y="1173975"/>
            <a:ext cx="5917101" cy="906145"/>
          </a:xfrm>
          <a:prstGeom prst="rect">
            <a:avLst/>
          </a:prstGeom>
        </p:spPr>
        <p:txBody>
          <a:bodyPr lIns="0" tIns="0" rIns="0" bIns="0" rtlCol="0" anchor="t">
            <a:spAutoFit/>
          </a:bodyPr>
          <a:lstStyle/>
          <a:p>
            <a:pPr algn="ctr">
              <a:lnSpc>
                <a:spcPts val="7279"/>
              </a:lnSpc>
            </a:pPr>
            <a:r>
              <a:rPr lang="en-US" sz="5199" b="1" i="1">
                <a:solidFill>
                  <a:srgbClr val="000000"/>
                </a:solidFill>
                <a:latin typeface="DejaVu Serif Bold Italics"/>
                <a:ea typeface="DejaVu Serif Bold Italics"/>
                <a:cs typeface="DejaVu Serif Bold Italics"/>
                <a:sym typeface="DejaVu Serif Bold Italics"/>
              </a:rPr>
              <a:t>Đây là ai?</a:t>
            </a:r>
          </a:p>
        </p:txBody>
      </p:sp>
      <p:pic>
        <p:nvPicPr>
          <p:cNvPr id="14" name="Correct sound effect 正確音效">
            <a:hlinkClick r:id="" action="ppaction://media"/>
          </p:cNvPr>
          <p:cNvPicPr>
            <a:picLocks noChangeAspect="1"/>
          </p:cNvPicPr>
          <p:nvPr>
            <a:audioFile r:link="rId1"/>
            <p:extLst>
              <p:ext uri="{DAA4B4D4-6D71-4841-9C94-3DE7FCFB9230}">
                <p14:media xmlns:p14="http://schemas.microsoft.com/office/powerpoint/2010/main" r:embed="rId2">
                  <p14:trim st="102" end="179.1875"/>
                </p14:media>
              </p:ext>
            </p:extLst>
          </p:nvPr>
        </p:nvPicPr>
        <p:blipFill>
          <a:blip r:embed="rId17"/>
          <a:stretch>
            <a:fillRect/>
          </a:stretch>
        </p:blipFill>
        <p:spPr>
          <a:xfrm>
            <a:off x="11185888" y="-900587"/>
            <a:ext cx="609600" cy="609600"/>
          </a:xfrm>
          <a:prstGeom prst="rect">
            <a:avLst/>
          </a:prstGeom>
        </p:spPr>
      </p:pic>
      <p:pic>
        <p:nvPicPr>
          <p:cNvPr id="15" name="Picture 14"/>
          <p:cNvPicPr>
            <a:picLocks noChangeAspect="1"/>
          </p:cNvPicPr>
          <p:nvPr/>
        </p:nvPicPr>
        <p:blipFill rotWithShape="1">
          <a:blip r:embed="rId18">
            <a:extLst>
              <a:ext uri="{28A0092B-C50C-407E-A947-70E740481C1C}">
                <a14:useLocalDpi xmlns:a14="http://schemas.microsoft.com/office/drawing/2010/main" val="0"/>
              </a:ext>
            </a:extLst>
          </a:blip>
          <a:srcRect l="49576" r="13642" b="37799"/>
          <a:stretch/>
        </p:blipFill>
        <p:spPr>
          <a:xfrm>
            <a:off x="727469" y="7196504"/>
            <a:ext cx="1219201" cy="2061796"/>
          </a:xfrm>
          <a:prstGeom prst="rect">
            <a:avLst/>
          </a:prstGeom>
        </p:spPr>
      </p:pic>
      <p:pic>
        <p:nvPicPr>
          <p:cNvPr id="16" name="Incorrect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12654393" y="-920601"/>
            <a:ext cx="609600" cy="609600"/>
          </a:xfrm>
          <a:prstGeom prst="rect">
            <a:avLst/>
          </a:prstGeom>
        </p:spPr>
      </p:pic>
      <p:pic>
        <p:nvPicPr>
          <p:cNvPr id="17" name="Picture 16"/>
          <p:cNvPicPr>
            <a:picLocks noChangeAspect="1"/>
          </p:cNvPicPr>
          <p:nvPr/>
        </p:nvPicPr>
        <p:blipFill rotWithShape="1">
          <a:blip r:embed="rId18">
            <a:extLst>
              <a:ext uri="{28A0092B-C50C-407E-A947-70E740481C1C}">
                <a14:useLocalDpi xmlns:a14="http://schemas.microsoft.com/office/drawing/2010/main" val="0"/>
              </a:ext>
            </a:extLst>
          </a:blip>
          <a:srcRect l="2874" t="32184" r="49425" b="8436"/>
          <a:stretch/>
        </p:blipFill>
        <p:spPr>
          <a:xfrm>
            <a:off x="10732186" y="7531818"/>
            <a:ext cx="1581150" cy="1968272"/>
          </a:xfrm>
          <a:prstGeom prst="rect">
            <a:avLst/>
          </a:prstGeom>
        </p:spPr>
      </p:pic>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94833" y="157490"/>
            <a:ext cx="4095750" cy="4410075"/>
          </a:xfrm>
          <a:prstGeom prst="rect">
            <a:avLst/>
          </a:prstGeom>
        </p:spPr>
      </p:pic>
      <p:sp>
        <p:nvSpPr>
          <p:cNvPr id="20" name="Oval 19"/>
          <p:cNvSpPr/>
          <p:nvPr/>
        </p:nvSpPr>
        <p:spPr>
          <a:xfrm>
            <a:off x="1443410" y="1757689"/>
            <a:ext cx="2003610" cy="207084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a:solidFill>
                  <a:srgbClr val="FF0000"/>
                </a:solidFill>
              </a:rPr>
              <a:t>10</a:t>
            </a:r>
            <a:endParaRPr lang="en-US" sz="7200" b="1" dirty="0">
              <a:solidFill>
                <a:srgbClr val="FF0000"/>
              </a:solidFill>
            </a:endParaRPr>
          </a:p>
        </p:txBody>
      </p:sp>
      <p:sp>
        <p:nvSpPr>
          <p:cNvPr id="21" name="Oval 20"/>
          <p:cNvSpPr/>
          <p:nvPr/>
        </p:nvSpPr>
        <p:spPr>
          <a:xfrm>
            <a:off x="1443410" y="1757689"/>
            <a:ext cx="2003610" cy="207084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a:solidFill>
                  <a:srgbClr val="FF0000"/>
                </a:solidFill>
              </a:rPr>
              <a:t>9</a:t>
            </a:r>
            <a:endParaRPr lang="en-US" sz="7200" b="1" dirty="0">
              <a:solidFill>
                <a:srgbClr val="FF0000"/>
              </a:solidFill>
            </a:endParaRPr>
          </a:p>
        </p:txBody>
      </p:sp>
      <p:sp>
        <p:nvSpPr>
          <p:cNvPr id="22" name="Oval 21"/>
          <p:cNvSpPr/>
          <p:nvPr/>
        </p:nvSpPr>
        <p:spPr>
          <a:xfrm>
            <a:off x="1443410" y="1757689"/>
            <a:ext cx="2003610" cy="207084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smtClean="0">
                <a:solidFill>
                  <a:srgbClr val="FF0000"/>
                </a:solidFill>
              </a:rPr>
              <a:t>8</a:t>
            </a:r>
            <a:endParaRPr lang="en-US" sz="7200" b="1" dirty="0">
              <a:solidFill>
                <a:srgbClr val="FF0000"/>
              </a:solidFill>
            </a:endParaRPr>
          </a:p>
        </p:txBody>
      </p:sp>
      <p:sp>
        <p:nvSpPr>
          <p:cNvPr id="23" name="Oval 22"/>
          <p:cNvSpPr/>
          <p:nvPr/>
        </p:nvSpPr>
        <p:spPr>
          <a:xfrm>
            <a:off x="1443410" y="1757689"/>
            <a:ext cx="2003610" cy="207084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a:solidFill>
                  <a:srgbClr val="FF0000"/>
                </a:solidFill>
              </a:rPr>
              <a:t>7</a:t>
            </a:r>
            <a:endParaRPr lang="en-US" sz="7200" b="1" dirty="0">
              <a:solidFill>
                <a:srgbClr val="FF0000"/>
              </a:solidFill>
            </a:endParaRPr>
          </a:p>
        </p:txBody>
      </p:sp>
      <p:sp>
        <p:nvSpPr>
          <p:cNvPr id="24" name="Oval 23"/>
          <p:cNvSpPr/>
          <p:nvPr/>
        </p:nvSpPr>
        <p:spPr>
          <a:xfrm>
            <a:off x="1443410" y="1757689"/>
            <a:ext cx="2003610" cy="207084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smtClean="0">
                <a:solidFill>
                  <a:srgbClr val="FF0000"/>
                </a:solidFill>
              </a:rPr>
              <a:t>6</a:t>
            </a:r>
            <a:endParaRPr lang="en-US" sz="7200" b="1" dirty="0">
              <a:solidFill>
                <a:srgbClr val="FF0000"/>
              </a:solidFill>
            </a:endParaRPr>
          </a:p>
        </p:txBody>
      </p:sp>
      <p:sp>
        <p:nvSpPr>
          <p:cNvPr id="25" name="Oval 24"/>
          <p:cNvSpPr/>
          <p:nvPr/>
        </p:nvSpPr>
        <p:spPr>
          <a:xfrm>
            <a:off x="1443410" y="1757689"/>
            <a:ext cx="2003610" cy="207084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a:solidFill>
                  <a:srgbClr val="FF0000"/>
                </a:solidFill>
              </a:rPr>
              <a:t>5</a:t>
            </a:r>
            <a:endParaRPr lang="en-US" sz="7200" b="1" dirty="0">
              <a:solidFill>
                <a:srgbClr val="FF0000"/>
              </a:solidFill>
            </a:endParaRPr>
          </a:p>
        </p:txBody>
      </p:sp>
      <p:sp>
        <p:nvSpPr>
          <p:cNvPr id="26" name="Oval 25"/>
          <p:cNvSpPr/>
          <p:nvPr/>
        </p:nvSpPr>
        <p:spPr>
          <a:xfrm>
            <a:off x="1443410" y="1757689"/>
            <a:ext cx="2003610" cy="20708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smtClean="0">
                <a:solidFill>
                  <a:srgbClr val="FFFF00"/>
                </a:solidFill>
              </a:rPr>
              <a:t>4</a:t>
            </a:r>
            <a:endParaRPr lang="en-US" sz="7200" b="1" dirty="0">
              <a:solidFill>
                <a:srgbClr val="FFFF00"/>
              </a:solidFill>
            </a:endParaRPr>
          </a:p>
        </p:txBody>
      </p:sp>
      <p:sp>
        <p:nvSpPr>
          <p:cNvPr id="27" name="Oval 26"/>
          <p:cNvSpPr/>
          <p:nvPr/>
        </p:nvSpPr>
        <p:spPr>
          <a:xfrm>
            <a:off x="1443410" y="1757689"/>
            <a:ext cx="2003610" cy="20708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a:solidFill>
                  <a:srgbClr val="FFFF00"/>
                </a:solidFill>
              </a:rPr>
              <a:t>3</a:t>
            </a:r>
            <a:endParaRPr lang="en-US" sz="7200" b="1" dirty="0">
              <a:solidFill>
                <a:srgbClr val="FFFF00"/>
              </a:solidFill>
            </a:endParaRPr>
          </a:p>
        </p:txBody>
      </p:sp>
      <p:sp>
        <p:nvSpPr>
          <p:cNvPr id="28" name="Oval 27"/>
          <p:cNvSpPr/>
          <p:nvPr/>
        </p:nvSpPr>
        <p:spPr>
          <a:xfrm>
            <a:off x="1443410" y="1757689"/>
            <a:ext cx="2003610" cy="20708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smtClean="0">
                <a:solidFill>
                  <a:srgbClr val="FFFF00"/>
                </a:solidFill>
              </a:rPr>
              <a:t>2</a:t>
            </a:r>
            <a:endParaRPr lang="en-US" sz="7200" b="1" dirty="0">
              <a:solidFill>
                <a:srgbClr val="FFFF00"/>
              </a:solidFill>
            </a:endParaRPr>
          </a:p>
        </p:txBody>
      </p:sp>
      <p:sp>
        <p:nvSpPr>
          <p:cNvPr id="29" name="Oval 28"/>
          <p:cNvSpPr/>
          <p:nvPr/>
        </p:nvSpPr>
        <p:spPr>
          <a:xfrm>
            <a:off x="1443410" y="1757689"/>
            <a:ext cx="2003610" cy="20708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a:solidFill>
                  <a:srgbClr val="FFFF00"/>
                </a:solidFill>
              </a:rPr>
              <a:t>1</a:t>
            </a:r>
            <a:endParaRPr lang="en-US" sz="7200" b="1" dirty="0">
              <a:solidFill>
                <a:srgbClr val="FFFF00"/>
              </a:solidFill>
            </a:endParaRPr>
          </a:p>
        </p:txBody>
      </p:sp>
      <p:sp>
        <p:nvSpPr>
          <p:cNvPr id="30" name="Oval 29"/>
          <p:cNvSpPr/>
          <p:nvPr/>
        </p:nvSpPr>
        <p:spPr>
          <a:xfrm>
            <a:off x="1443410" y="1757688"/>
            <a:ext cx="2003610" cy="20708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rgbClr val="FFFF00"/>
                </a:solidFill>
              </a:rPr>
              <a:t>Hết giờ</a:t>
            </a:r>
            <a:endParaRPr lang="en-US" sz="4000" b="1" dirty="0">
              <a:solidFill>
                <a:srgbClr val="FFFF00"/>
              </a:solidFill>
            </a:endParaRPr>
          </a:p>
        </p:txBody>
      </p:sp>
      <p:pic>
        <p:nvPicPr>
          <p:cNvPr id="10" name="Đồng hồ đếm ngược từ 10 có âm thanh">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18859797" y="86917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par>
                                <p:cTn id="14" presetID="17"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2"/>
                                        </p:tgtEl>
                                        <p:attrNameLst>
                                          <p:attrName>fillcolor</p:attrName>
                                        </p:attrNameLst>
                                      </p:cBhvr>
                                      <p:to>
                                        <a:srgbClr val="92D050"/>
                                      </p:to>
                                    </p:animClr>
                                    <p:set>
                                      <p:cBhvr>
                                        <p:cTn id="31" dur="500" fill="hold"/>
                                        <p:tgtEl>
                                          <p:spTgt spid="2"/>
                                        </p:tgtEl>
                                        <p:attrNameLst>
                                          <p:attrName>fill.type</p:attrName>
                                        </p:attrNameLst>
                                      </p:cBhvr>
                                      <p:to>
                                        <p:strVal val="solid"/>
                                      </p:to>
                                    </p:set>
                                    <p:set>
                                      <p:cBhvr>
                                        <p:cTn id="32" dur="500" fill="hold"/>
                                        <p:tgtEl>
                                          <p:spTgt spid="2"/>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250" fill="hold"/>
                                        <p:tgtEl>
                                          <p:spTgt spid="15"/>
                                        </p:tgtEl>
                                        <p:attrNameLst>
                                          <p:attrName>ppt_w</p:attrName>
                                        </p:attrNameLst>
                                      </p:cBhvr>
                                      <p:tavLst>
                                        <p:tav tm="0">
                                          <p:val>
                                            <p:strVal val="4*#ppt_w"/>
                                          </p:val>
                                        </p:tav>
                                        <p:tav tm="100000">
                                          <p:val>
                                            <p:strVal val="#ppt_w"/>
                                          </p:val>
                                        </p:tav>
                                      </p:tavLst>
                                    </p:anim>
                                    <p:anim calcmode="lin" valueType="num">
                                      <p:cBhvr>
                                        <p:cTn id="38" dur="250" fill="hold"/>
                                        <p:tgtEl>
                                          <p:spTgt spid="15"/>
                                        </p:tgtEl>
                                        <p:attrNameLst>
                                          <p:attrName>ppt_h</p:attrName>
                                        </p:attrNameLst>
                                      </p:cBhvr>
                                      <p:tavLst>
                                        <p:tav tm="0">
                                          <p:val>
                                            <p:strVal val="4*#ppt_h"/>
                                          </p:val>
                                        </p:tav>
                                        <p:tav tm="100000">
                                          <p:val>
                                            <p:strVal val="#ppt_h"/>
                                          </p:val>
                                        </p:tav>
                                      </p:tavLst>
                                    </p:anim>
                                  </p:childTnLst>
                                </p:cTn>
                              </p:par>
                              <p:par>
                                <p:cTn id="39" presetID="1" presetClass="mediacall" presetSubtype="0" fill="hold" nodeType="withEffect">
                                  <p:stCondLst>
                                    <p:cond delay="0"/>
                                  </p:stCondLst>
                                  <p:childTnLst>
                                    <p:cmd type="call" cmd="playFrom(0.0)">
                                      <p:cBhvr>
                                        <p:cTn id="40" dur="633" fill="hold"/>
                                        <p:tgtEl>
                                          <p:spTgt spid="14"/>
                                        </p:tgtEl>
                                      </p:cBhvr>
                                    </p:cmd>
                                  </p:childTnLst>
                                </p:cTn>
                              </p:par>
                              <p:par>
                                <p:cTn id="41" presetID="26" presetClass="emph" presetSubtype="0" repeatCount="4000" fill="hold" nodeType="withEffect">
                                  <p:stCondLst>
                                    <p:cond delay="0"/>
                                  </p:stCondLst>
                                  <p:childTnLst>
                                    <p:animEffect transition="out" filter="fade">
                                      <p:cBhvr>
                                        <p:cTn id="42" dur="250" tmFilter="0, 0; .2, .5; .8, .5; 1, 0"/>
                                        <p:tgtEl>
                                          <p:spTgt spid="2"/>
                                        </p:tgtEl>
                                      </p:cBhvr>
                                    </p:animEffect>
                                    <p:animScale>
                                      <p:cBhvr>
                                        <p:cTn id="43" dur="125" autoRev="1" fill="hold"/>
                                        <p:tgtEl>
                                          <p:spTgt spid="2"/>
                                        </p:tgtEl>
                                      </p:cBhvr>
                                      <p:by x="105000" y="105000"/>
                                    </p:animScale>
                                  </p:childTnLst>
                                </p:cTn>
                              </p:par>
                            </p:childTnLst>
                          </p:cTn>
                        </p:par>
                      </p:childTnLst>
                    </p:cTn>
                  </p:par>
                </p:childTnLst>
              </p:cTn>
              <p:nextCondLst>
                <p:cond evt="onClick" delay="0">
                  <p:tgtEl>
                    <p:spTgt spid="2"/>
                  </p:tgtEl>
                </p:cond>
              </p:nextCondLst>
            </p:seq>
            <p:audio>
              <p:cMediaNode vol="86364">
                <p:cTn id="44" fill="hold" display="0">
                  <p:stCondLst>
                    <p:cond delay="indefinite"/>
                  </p:stCondLst>
                  <p:endCondLst>
                    <p:cond evt="onStopAudio" delay="0">
                      <p:tgtEl>
                        <p:sldTgt/>
                      </p:tgtEl>
                    </p:cond>
                  </p:endCondLst>
                </p:cTn>
                <p:tgtEl>
                  <p:spTgt spid="14"/>
                </p:tgtEl>
              </p:cMediaNode>
            </p:audio>
            <p:seq concurrent="1" nextAc="seek">
              <p:cTn id="45" restart="whenNotActive" fill="hold" evtFilter="cancelBubble" nodeType="interactiveSeq">
                <p:stCondLst>
                  <p:cond evt="onClick" delay="0">
                    <p:tgtEl>
                      <p:spTgt spid="3"/>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000" fill="hold"/>
                                        <p:tgtEl>
                                          <p:spTgt spid="3"/>
                                        </p:tgtEl>
                                        <p:attrNameLst>
                                          <p:attrName>fillcolor</p:attrName>
                                        </p:attrNameLst>
                                      </p:cBhvr>
                                      <p:to>
                                        <a:srgbClr val="FF0000"/>
                                      </p:to>
                                    </p:animClr>
                                    <p:set>
                                      <p:cBhvr>
                                        <p:cTn id="50" dur="2000" fill="hold"/>
                                        <p:tgtEl>
                                          <p:spTgt spid="3"/>
                                        </p:tgtEl>
                                        <p:attrNameLst>
                                          <p:attrName>fill.type</p:attrName>
                                        </p:attrNameLst>
                                      </p:cBhvr>
                                      <p:to>
                                        <p:strVal val="solid"/>
                                      </p:to>
                                    </p:set>
                                    <p:set>
                                      <p:cBhvr>
                                        <p:cTn id="51" dur="2000" fill="hold"/>
                                        <p:tgtEl>
                                          <p:spTgt spid="3"/>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23" presetClass="entr" presetSubtype="32"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250" fill="hold"/>
                                        <p:tgtEl>
                                          <p:spTgt spid="17"/>
                                        </p:tgtEl>
                                        <p:attrNameLst>
                                          <p:attrName>ppt_w</p:attrName>
                                        </p:attrNameLst>
                                      </p:cBhvr>
                                      <p:tavLst>
                                        <p:tav tm="0">
                                          <p:val>
                                            <p:strVal val="4*#ppt_w"/>
                                          </p:val>
                                        </p:tav>
                                        <p:tav tm="100000">
                                          <p:val>
                                            <p:strVal val="#ppt_w"/>
                                          </p:val>
                                        </p:tav>
                                      </p:tavLst>
                                    </p:anim>
                                    <p:anim calcmode="lin" valueType="num">
                                      <p:cBhvr>
                                        <p:cTn id="57" dur="250" fill="hold"/>
                                        <p:tgtEl>
                                          <p:spTgt spid="17"/>
                                        </p:tgtEl>
                                        <p:attrNameLst>
                                          <p:attrName>ppt_h</p:attrName>
                                        </p:attrNameLst>
                                      </p:cBhvr>
                                      <p:tavLst>
                                        <p:tav tm="0">
                                          <p:val>
                                            <p:strVal val="4*#ppt_h"/>
                                          </p:val>
                                        </p:tav>
                                        <p:tav tm="100000">
                                          <p:val>
                                            <p:strVal val="#ppt_h"/>
                                          </p:val>
                                        </p:tav>
                                      </p:tavLst>
                                    </p:anim>
                                  </p:childTnLst>
                                </p:cTn>
                              </p:par>
                              <p:par>
                                <p:cTn id="58" presetID="1" presetClass="mediacall" presetSubtype="0" fill="hold" nodeType="withEffect">
                                  <p:stCondLst>
                                    <p:cond delay="0"/>
                                  </p:stCondLst>
                                  <p:childTnLst>
                                    <p:cmd type="call" cmd="playFrom(0.0)">
                                      <p:cBhvr>
                                        <p:cTn id="59" dur="1462" fill="hold"/>
                                        <p:tgtEl>
                                          <p:spTgt spid="16"/>
                                        </p:tgtEl>
                                      </p:cBhvr>
                                    </p:cmd>
                                  </p:childTnLst>
                                </p:cTn>
                              </p:par>
                              <p:par>
                                <p:cTn id="60" presetID="26" presetClass="emph" presetSubtype="0" repeatCount="4000" fill="hold" nodeType="withEffect">
                                  <p:stCondLst>
                                    <p:cond delay="0"/>
                                  </p:stCondLst>
                                  <p:childTnLst>
                                    <p:animEffect transition="out" filter="fade">
                                      <p:cBhvr>
                                        <p:cTn id="61" dur="500" tmFilter="0, 0; .2, .5; .8, .5; 1, 0"/>
                                        <p:tgtEl>
                                          <p:spTgt spid="3"/>
                                        </p:tgtEl>
                                      </p:cBhvr>
                                    </p:animEffect>
                                    <p:animScale>
                                      <p:cBhvr>
                                        <p:cTn id="62" dur="250" autoRev="1" fill="hold"/>
                                        <p:tgtEl>
                                          <p:spTgt spid="3"/>
                                        </p:tgtEl>
                                      </p:cBhvr>
                                      <p:by x="105000" y="105000"/>
                                    </p:animScale>
                                  </p:childTnLst>
                                </p:cTn>
                              </p:par>
                            </p:childTnLst>
                          </p:cTn>
                        </p:par>
                      </p:childTnLst>
                    </p:cTn>
                  </p:par>
                </p:childTnLst>
              </p:cTn>
              <p:nextCondLst>
                <p:cond evt="onClick" delay="0">
                  <p:tgtEl>
                    <p:spTgt spid="3"/>
                  </p:tgtEl>
                </p:cond>
              </p:nextCondLst>
            </p:seq>
            <p:audio>
              <p:cMediaNode vol="80000">
                <p:cTn id="63" fill="hold" display="0">
                  <p:stCondLst>
                    <p:cond delay="indefinite"/>
                  </p:stCondLst>
                  <p:endCondLst>
                    <p:cond evt="onStopAudio" delay="0">
                      <p:tgtEl>
                        <p:sldTgt/>
                      </p:tgtEl>
                    </p:cond>
                  </p:endCondLst>
                </p:cTn>
                <p:tgtEl>
                  <p:spTgt spid="16"/>
                </p:tgtEl>
              </p:cMediaNode>
            </p:audio>
            <p:seq concurrent="1" nextAc="seek">
              <p:cTn id="64" restart="whenNotActive" fill="hold" evtFilter="cancelBubble" nodeType="interactiveSeq">
                <p:stCondLst>
                  <p:cond evt="onClick" delay="0">
                    <p:tgtEl>
                      <p:spTgt spid="19"/>
                    </p:tgtEl>
                  </p:cond>
                </p:stCondLst>
                <p:endSync evt="end" delay="0">
                  <p:rtn val="all"/>
                </p:endSync>
                <p:childTnLst>
                  <p:par>
                    <p:cTn id="65" fill="hold">
                      <p:stCondLst>
                        <p:cond delay="0"/>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16300" fill="hold"/>
                                        <p:tgtEl>
                                          <p:spTgt spid="10"/>
                                        </p:tgtEl>
                                      </p:cBhvr>
                                    </p:cmd>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999"/>
                                          </p:stCondLst>
                                        </p:cTn>
                                        <p:tgtEl>
                                          <p:spTgt spid="20"/>
                                        </p:tgtEl>
                                        <p:attrNameLst>
                                          <p:attrName>style.visibility</p:attrName>
                                        </p:attrNameLst>
                                      </p:cBhvr>
                                      <p:to>
                                        <p:strVal val="visible"/>
                                      </p:to>
                                    </p:set>
                                  </p:childTnLst>
                                </p:cTn>
                              </p:par>
                            </p:childTnLst>
                          </p:cTn>
                        </p:par>
                        <p:par>
                          <p:cTn id="73" fill="hold">
                            <p:stCondLst>
                              <p:cond delay="1000"/>
                            </p:stCondLst>
                            <p:childTnLst>
                              <p:par>
                                <p:cTn id="74" presetID="1" presetClass="entr" presetSubtype="0" fill="hold" grpId="0" nodeType="afterEffect">
                                  <p:stCondLst>
                                    <p:cond delay="0"/>
                                  </p:stCondLst>
                                  <p:childTnLst>
                                    <p:set>
                                      <p:cBhvr>
                                        <p:cTn id="75" dur="1" fill="hold">
                                          <p:stCondLst>
                                            <p:cond delay="999"/>
                                          </p:stCondLst>
                                        </p:cTn>
                                        <p:tgtEl>
                                          <p:spTgt spid="21"/>
                                        </p:tgtEl>
                                        <p:attrNameLst>
                                          <p:attrName>style.visibility</p:attrName>
                                        </p:attrNameLst>
                                      </p:cBhvr>
                                      <p:to>
                                        <p:strVal val="visible"/>
                                      </p:to>
                                    </p:set>
                                  </p:childTnLst>
                                </p:cTn>
                              </p:par>
                            </p:childTnLst>
                          </p:cTn>
                        </p:par>
                        <p:par>
                          <p:cTn id="76" fill="hold">
                            <p:stCondLst>
                              <p:cond delay="2000"/>
                            </p:stCondLst>
                            <p:childTnLst>
                              <p:par>
                                <p:cTn id="77" presetID="1" presetClass="entr" presetSubtype="0" fill="hold" grpId="0" nodeType="afterEffect">
                                  <p:stCondLst>
                                    <p:cond delay="0"/>
                                  </p:stCondLst>
                                  <p:childTnLst>
                                    <p:set>
                                      <p:cBhvr>
                                        <p:cTn id="78" dur="1" fill="hold">
                                          <p:stCondLst>
                                            <p:cond delay="999"/>
                                          </p:stCondLst>
                                        </p:cTn>
                                        <p:tgtEl>
                                          <p:spTgt spid="22"/>
                                        </p:tgtEl>
                                        <p:attrNameLst>
                                          <p:attrName>style.visibility</p:attrName>
                                        </p:attrNameLst>
                                      </p:cBhvr>
                                      <p:to>
                                        <p:strVal val="visible"/>
                                      </p:to>
                                    </p:set>
                                  </p:childTnLst>
                                </p:cTn>
                              </p:par>
                            </p:childTnLst>
                          </p:cTn>
                        </p:par>
                        <p:par>
                          <p:cTn id="79" fill="hold">
                            <p:stCondLst>
                              <p:cond delay="3000"/>
                            </p:stCondLst>
                            <p:childTnLst>
                              <p:par>
                                <p:cTn id="80" presetID="1" presetClass="entr" presetSubtype="0" fill="hold" grpId="0" nodeType="afterEffect">
                                  <p:stCondLst>
                                    <p:cond delay="0"/>
                                  </p:stCondLst>
                                  <p:childTnLst>
                                    <p:set>
                                      <p:cBhvr>
                                        <p:cTn id="81" dur="1" fill="hold">
                                          <p:stCondLst>
                                            <p:cond delay="999"/>
                                          </p:stCondLst>
                                        </p:cTn>
                                        <p:tgtEl>
                                          <p:spTgt spid="23"/>
                                        </p:tgtEl>
                                        <p:attrNameLst>
                                          <p:attrName>style.visibility</p:attrName>
                                        </p:attrNameLst>
                                      </p:cBhvr>
                                      <p:to>
                                        <p:strVal val="visible"/>
                                      </p:to>
                                    </p:set>
                                  </p:childTnLst>
                                </p:cTn>
                              </p:par>
                            </p:childTnLst>
                          </p:cTn>
                        </p:par>
                        <p:par>
                          <p:cTn id="82" fill="hold">
                            <p:stCondLst>
                              <p:cond delay="4000"/>
                            </p:stCondLst>
                            <p:childTnLst>
                              <p:par>
                                <p:cTn id="83" presetID="1" presetClass="entr" presetSubtype="0" fill="hold" grpId="0" nodeType="afterEffect">
                                  <p:stCondLst>
                                    <p:cond delay="0"/>
                                  </p:stCondLst>
                                  <p:childTnLst>
                                    <p:set>
                                      <p:cBhvr>
                                        <p:cTn id="84" dur="1" fill="hold">
                                          <p:stCondLst>
                                            <p:cond delay="999"/>
                                          </p:stCondLst>
                                        </p:cTn>
                                        <p:tgtEl>
                                          <p:spTgt spid="24"/>
                                        </p:tgtEl>
                                        <p:attrNameLst>
                                          <p:attrName>style.visibility</p:attrName>
                                        </p:attrNameLst>
                                      </p:cBhvr>
                                      <p:to>
                                        <p:strVal val="visible"/>
                                      </p:to>
                                    </p:set>
                                  </p:childTnLst>
                                </p:cTn>
                              </p:par>
                            </p:childTnLst>
                          </p:cTn>
                        </p:par>
                        <p:par>
                          <p:cTn id="85" fill="hold">
                            <p:stCondLst>
                              <p:cond delay="5000"/>
                            </p:stCondLst>
                            <p:childTnLst>
                              <p:par>
                                <p:cTn id="86" presetID="1" presetClass="entr" presetSubtype="0" fill="hold" grpId="0" nodeType="afterEffect">
                                  <p:stCondLst>
                                    <p:cond delay="0"/>
                                  </p:stCondLst>
                                  <p:childTnLst>
                                    <p:set>
                                      <p:cBhvr>
                                        <p:cTn id="87" dur="1" fill="hold">
                                          <p:stCondLst>
                                            <p:cond delay="999"/>
                                          </p:stCondLst>
                                        </p:cTn>
                                        <p:tgtEl>
                                          <p:spTgt spid="25"/>
                                        </p:tgtEl>
                                        <p:attrNameLst>
                                          <p:attrName>style.visibility</p:attrName>
                                        </p:attrNameLst>
                                      </p:cBhvr>
                                      <p:to>
                                        <p:strVal val="visible"/>
                                      </p:to>
                                    </p:set>
                                  </p:childTnLst>
                                </p:cTn>
                              </p:par>
                            </p:childTnLst>
                          </p:cTn>
                        </p:par>
                        <p:par>
                          <p:cTn id="88" fill="hold">
                            <p:stCondLst>
                              <p:cond delay="6000"/>
                            </p:stCondLst>
                            <p:childTnLst>
                              <p:par>
                                <p:cTn id="89" presetID="1" presetClass="entr" presetSubtype="0" fill="hold" grpId="0" nodeType="afterEffect">
                                  <p:stCondLst>
                                    <p:cond delay="0"/>
                                  </p:stCondLst>
                                  <p:childTnLst>
                                    <p:set>
                                      <p:cBhvr>
                                        <p:cTn id="90" dur="1" fill="hold">
                                          <p:stCondLst>
                                            <p:cond delay="999"/>
                                          </p:stCondLst>
                                        </p:cTn>
                                        <p:tgtEl>
                                          <p:spTgt spid="26"/>
                                        </p:tgtEl>
                                        <p:attrNameLst>
                                          <p:attrName>style.visibility</p:attrName>
                                        </p:attrNameLst>
                                      </p:cBhvr>
                                      <p:to>
                                        <p:strVal val="visible"/>
                                      </p:to>
                                    </p:set>
                                  </p:childTnLst>
                                </p:cTn>
                              </p:par>
                            </p:childTnLst>
                          </p:cTn>
                        </p:par>
                        <p:par>
                          <p:cTn id="91" fill="hold">
                            <p:stCondLst>
                              <p:cond delay="7000"/>
                            </p:stCondLst>
                            <p:childTnLst>
                              <p:par>
                                <p:cTn id="92" presetID="1" presetClass="entr" presetSubtype="0" fill="hold" grpId="0" nodeType="afterEffect">
                                  <p:stCondLst>
                                    <p:cond delay="0"/>
                                  </p:stCondLst>
                                  <p:childTnLst>
                                    <p:set>
                                      <p:cBhvr>
                                        <p:cTn id="93" dur="1" fill="hold">
                                          <p:stCondLst>
                                            <p:cond delay="999"/>
                                          </p:stCondLst>
                                        </p:cTn>
                                        <p:tgtEl>
                                          <p:spTgt spid="27"/>
                                        </p:tgtEl>
                                        <p:attrNameLst>
                                          <p:attrName>style.visibility</p:attrName>
                                        </p:attrNameLst>
                                      </p:cBhvr>
                                      <p:to>
                                        <p:strVal val="visible"/>
                                      </p:to>
                                    </p:set>
                                  </p:childTnLst>
                                </p:cTn>
                              </p:par>
                            </p:childTnLst>
                          </p:cTn>
                        </p:par>
                        <p:par>
                          <p:cTn id="94" fill="hold">
                            <p:stCondLst>
                              <p:cond delay="8000"/>
                            </p:stCondLst>
                            <p:childTnLst>
                              <p:par>
                                <p:cTn id="95" presetID="1" presetClass="entr" presetSubtype="0" fill="hold" grpId="0" nodeType="afterEffect">
                                  <p:stCondLst>
                                    <p:cond delay="0"/>
                                  </p:stCondLst>
                                  <p:childTnLst>
                                    <p:set>
                                      <p:cBhvr>
                                        <p:cTn id="96" dur="1" fill="hold">
                                          <p:stCondLst>
                                            <p:cond delay="999"/>
                                          </p:stCondLst>
                                        </p:cTn>
                                        <p:tgtEl>
                                          <p:spTgt spid="28"/>
                                        </p:tgtEl>
                                        <p:attrNameLst>
                                          <p:attrName>style.visibility</p:attrName>
                                        </p:attrNameLst>
                                      </p:cBhvr>
                                      <p:to>
                                        <p:strVal val="visible"/>
                                      </p:to>
                                    </p:set>
                                  </p:childTnLst>
                                </p:cTn>
                              </p:par>
                            </p:childTnLst>
                          </p:cTn>
                        </p:par>
                        <p:par>
                          <p:cTn id="97" fill="hold">
                            <p:stCondLst>
                              <p:cond delay="9000"/>
                            </p:stCondLst>
                            <p:childTnLst>
                              <p:par>
                                <p:cTn id="98" presetID="1" presetClass="entr" presetSubtype="0" fill="hold" grpId="0" nodeType="afterEffect">
                                  <p:stCondLst>
                                    <p:cond delay="0"/>
                                  </p:stCondLst>
                                  <p:childTnLst>
                                    <p:set>
                                      <p:cBhvr>
                                        <p:cTn id="99" dur="1" fill="hold">
                                          <p:stCondLst>
                                            <p:cond delay="999"/>
                                          </p:stCondLst>
                                        </p:cTn>
                                        <p:tgtEl>
                                          <p:spTgt spid="29"/>
                                        </p:tgtEl>
                                        <p:attrNameLst>
                                          <p:attrName>style.visibility</p:attrName>
                                        </p:attrNameLst>
                                      </p:cBhvr>
                                      <p:to>
                                        <p:strVal val="visible"/>
                                      </p:to>
                                    </p:set>
                                  </p:childTnLst>
                                </p:cTn>
                              </p:par>
                            </p:childTnLst>
                          </p:cTn>
                        </p:par>
                        <p:par>
                          <p:cTn id="100" fill="hold">
                            <p:stCondLst>
                              <p:cond delay="10000"/>
                            </p:stCondLst>
                            <p:childTnLst>
                              <p:par>
                                <p:cTn id="101" presetID="1" presetClass="entr" presetSubtype="0" fill="hold" grpId="0" nodeType="afterEffect">
                                  <p:stCondLst>
                                    <p:cond delay="0"/>
                                  </p:stCondLst>
                                  <p:childTnLst>
                                    <p:set>
                                      <p:cBhvr>
                                        <p:cTn id="102" dur="1" fill="hold">
                                          <p:stCondLst>
                                            <p:cond delay="999"/>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audio>
              <p:cMediaNode vol="80000">
                <p:cTn id="103" fill="hold" display="0">
                  <p:stCondLst>
                    <p:cond delay="indefinite"/>
                  </p:stCondLst>
                  <p:endCondLst>
                    <p:cond evt="onStopAudio" delay="0">
                      <p:tgtEl>
                        <p:sldTgt/>
                      </p:tgtEl>
                    </p:cond>
                  </p:endCondLst>
                </p:cTn>
                <p:tgtEl>
                  <p:spTgt spid="10"/>
                </p:tgtEl>
              </p:cMediaNode>
            </p:audio>
          </p:childTnLst>
        </p:cTn>
      </p:par>
    </p:tnLst>
    <p:bldLst>
      <p:bldP spid="11" grpId="0"/>
      <p:bldP spid="12"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DD7F"/>
        </a:solidFill>
        <a:effectLst/>
      </p:bgPr>
    </p:bg>
    <p:spTree>
      <p:nvGrpSpPr>
        <p:cNvPr id="1" name=""/>
        <p:cNvGrpSpPr/>
        <p:nvPr/>
      </p:nvGrpSpPr>
      <p:grpSpPr>
        <a:xfrm>
          <a:off x="0" y="0"/>
          <a:ext cx="0" cy="0"/>
          <a:chOff x="0" y="0"/>
          <a:chExt cx="0" cy="0"/>
        </a:xfrm>
      </p:grpSpPr>
      <p:sp>
        <p:nvSpPr>
          <p:cNvPr id="2" name="Freeform 2"/>
          <p:cNvSpPr/>
          <p:nvPr/>
        </p:nvSpPr>
        <p:spPr>
          <a:xfrm>
            <a:off x="206050" y="7773608"/>
            <a:ext cx="7315200" cy="1484692"/>
          </a:xfrm>
          <a:custGeom>
            <a:avLst/>
            <a:gdLst/>
            <a:ahLst/>
            <a:cxnLst/>
            <a:rect l="l" t="t" r="r" b="b"/>
            <a:pathLst>
              <a:path w="7315200" h="1484692">
                <a:moveTo>
                  <a:pt x="0" y="0"/>
                </a:moveTo>
                <a:lnTo>
                  <a:pt x="7315200" y="0"/>
                </a:lnTo>
                <a:lnTo>
                  <a:pt x="7315200" y="1484692"/>
                </a:lnTo>
                <a:lnTo>
                  <a:pt x="0" y="148469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 name="Freeform 3"/>
          <p:cNvSpPr/>
          <p:nvPr/>
        </p:nvSpPr>
        <p:spPr>
          <a:xfrm>
            <a:off x="10672916" y="7773608"/>
            <a:ext cx="7315200" cy="1484692"/>
          </a:xfrm>
          <a:custGeom>
            <a:avLst/>
            <a:gdLst/>
            <a:ahLst/>
            <a:cxnLst/>
            <a:rect l="l" t="t" r="r" b="b"/>
            <a:pathLst>
              <a:path w="7315200" h="1484692">
                <a:moveTo>
                  <a:pt x="0" y="0"/>
                </a:moveTo>
                <a:lnTo>
                  <a:pt x="7315200" y="0"/>
                </a:lnTo>
                <a:lnTo>
                  <a:pt x="7315200" y="1484692"/>
                </a:lnTo>
                <a:lnTo>
                  <a:pt x="0" y="148469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4" name="Group 4"/>
          <p:cNvGrpSpPr/>
          <p:nvPr/>
        </p:nvGrpSpPr>
        <p:grpSpPr>
          <a:xfrm>
            <a:off x="6520815" y="1679435"/>
            <a:ext cx="5246370" cy="5246370"/>
            <a:chOff x="0" y="0"/>
            <a:chExt cx="812800" cy="812800"/>
          </a:xfrm>
        </p:grpSpPr>
        <p:sp>
          <p:nvSpPr>
            <p:cNvPr id="5" name="Freeform 5"/>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blipFill>
              <a:blip r:embed="rId10"/>
              <a:stretch>
                <a:fillRect l="-2819" r="-2819"/>
              </a:stretch>
            </a:blipFill>
          </p:spPr>
        </p:sp>
      </p:grpSp>
      <p:sp>
        <p:nvSpPr>
          <p:cNvPr id="6" name="Freeform 6"/>
          <p:cNvSpPr/>
          <p:nvPr/>
        </p:nvSpPr>
        <p:spPr>
          <a:xfrm>
            <a:off x="0" y="2272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7" name="Freeform 7"/>
          <p:cNvSpPr/>
          <p:nvPr/>
        </p:nvSpPr>
        <p:spPr>
          <a:xfrm rot="5400000">
            <a:off x="14173200" y="2272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a:off x="6123151" y="9403948"/>
            <a:ext cx="7315200" cy="883052"/>
          </a:xfrm>
          <a:custGeom>
            <a:avLst/>
            <a:gdLst/>
            <a:ahLst/>
            <a:cxnLst/>
            <a:rect l="l" t="t" r="r" b="b"/>
            <a:pathLst>
              <a:path w="7315200" h="883052">
                <a:moveTo>
                  <a:pt x="0" y="0"/>
                </a:moveTo>
                <a:lnTo>
                  <a:pt x="7315200" y="0"/>
                </a:lnTo>
                <a:lnTo>
                  <a:pt x="7315200" y="883052"/>
                </a:lnTo>
                <a:lnTo>
                  <a:pt x="0" y="88305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Freeform 9"/>
          <p:cNvSpPr/>
          <p:nvPr/>
        </p:nvSpPr>
        <p:spPr>
          <a:xfrm>
            <a:off x="12671599" y="417015"/>
            <a:ext cx="4715933" cy="2864930"/>
          </a:xfrm>
          <a:custGeom>
            <a:avLst/>
            <a:gdLst/>
            <a:ahLst/>
            <a:cxnLst/>
            <a:rect l="l" t="t" r="r" b="b"/>
            <a:pathLst>
              <a:path w="4715933" h="2864930">
                <a:moveTo>
                  <a:pt x="0" y="0"/>
                </a:moveTo>
                <a:lnTo>
                  <a:pt x="4715933" y="0"/>
                </a:lnTo>
                <a:lnTo>
                  <a:pt x="4715933" y="2864930"/>
                </a:lnTo>
                <a:lnTo>
                  <a:pt x="0" y="286493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1" name="TextBox 11"/>
          <p:cNvSpPr txBox="1"/>
          <p:nvPr/>
        </p:nvSpPr>
        <p:spPr>
          <a:xfrm>
            <a:off x="206050" y="8029544"/>
            <a:ext cx="7315200" cy="877570"/>
          </a:xfrm>
          <a:prstGeom prst="rect">
            <a:avLst/>
          </a:prstGeom>
        </p:spPr>
        <p:txBody>
          <a:bodyPr lIns="0" tIns="0" rIns="0" bIns="0" rtlCol="0" anchor="t">
            <a:spAutoFit/>
          </a:bodyPr>
          <a:lstStyle/>
          <a:p>
            <a:pPr algn="ctr">
              <a:lnSpc>
                <a:spcPts val="7279"/>
              </a:lnSpc>
            </a:pPr>
            <a:r>
              <a:rPr lang="en-US" sz="5199" b="1">
                <a:solidFill>
                  <a:srgbClr val="000000"/>
                </a:solidFill>
                <a:latin typeface="Montserrat Bold"/>
                <a:ea typeface="Montserrat Bold"/>
                <a:cs typeface="Montserrat Bold"/>
                <a:sym typeface="Montserrat Bold"/>
              </a:rPr>
              <a:t>A.         Võ Thị Sáu</a:t>
            </a:r>
          </a:p>
        </p:txBody>
      </p:sp>
      <p:sp>
        <p:nvSpPr>
          <p:cNvPr id="12" name="TextBox 12"/>
          <p:cNvSpPr txBox="1"/>
          <p:nvPr/>
        </p:nvSpPr>
        <p:spPr>
          <a:xfrm>
            <a:off x="10672916" y="8029544"/>
            <a:ext cx="7315200" cy="877570"/>
          </a:xfrm>
          <a:prstGeom prst="rect">
            <a:avLst/>
          </a:prstGeom>
        </p:spPr>
        <p:txBody>
          <a:bodyPr lIns="0" tIns="0" rIns="0" bIns="0" rtlCol="0" anchor="t">
            <a:spAutoFit/>
          </a:bodyPr>
          <a:lstStyle/>
          <a:p>
            <a:pPr algn="ctr">
              <a:lnSpc>
                <a:spcPts val="7279"/>
              </a:lnSpc>
            </a:pPr>
            <a:r>
              <a:rPr lang="en-US" sz="5199" b="1" dirty="0">
                <a:solidFill>
                  <a:srgbClr val="000000"/>
                </a:solidFill>
                <a:latin typeface="Montserrat Bold"/>
                <a:ea typeface="Montserrat Bold"/>
                <a:cs typeface="Montserrat Bold"/>
                <a:sym typeface="Montserrat Bold"/>
              </a:rPr>
              <a:t>B.        </a:t>
            </a:r>
            <a:r>
              <a:rPr lang="en-US" sz="5199" b="1" dirty="0" err="1">
                <a:solidFill>
                  <a:srgbClr val="000000"/>
                </a:solidFill>
                <a:latin typeface="Montserrat Bold"/>
                <a:ea typeface="Montserrat Bold"/>
                <a:cs typeface="Montserrat Bold"/>
                <a:sym typeface="Montserrat Bold"/>
              </a:rPr>
              <a:t>Bùi</a:t>
            </a:r>
            <a:r>
              <a:rPr lang="en-US" sz="5199" b="1" dirty="0">
                <a:solidFill>
                  <a:srgbClr val="000000"/>
                </a:solidFill>
                <a:latin typeface="Montserrat Bold"/>
                <a:ea typeface="Montserrat Bold"/>
                <a:cs typeface="Montserrat Bold"/>
                <a:sym typeface="Montserrat Bold"/>
              </a:rPr>
              <a:t> Thu </a:t>
            </a:r>
            <a:r>
              <a:rPr lang="en-US" sz="5199" b="1" dirty="0" err="1">
                <a:solidFill>
                  <a:srgbClr val="000000"/>
                </a:solidFill>
                <a:latin typeface="Montserrat Bold"/>
                <a:ea typeface="Montserrat Bold"/>
                <a:cs typeface="Montserrat Bold"/>
                <a:sym typeface="Montserrat Bold"/>
              </a:rPr>
              <a:t>Nội</a:t>
            </a:r>
            <a:endParaRPr lang="en-US" sz="5199" b="1" dirty="0">
              <a:solidFill>
                <a:srgbClr val="000000"/>
              </a:solidFill>
              <a:latin typeface="Montserrat Bold"/>
              <a:ea typeface="Montserrat Bold"/>
              <a:cs typeface="Montserrat Bold"/>
              <a:sym typeface="Montserrat Bold"/>
            </a:endParaRPr>
          </a:p>
        </p:txBody>
      </p:sp>
      <p:sp>
        <p:nvSpPr>
          <p:cNvPr id="13" name="TextBox 13"/>
          <p:cNvSpPr txBox="1"/>
          <p:nvPr/>
        </p:nvSpPr>
        <p:spPr>
          <a:xfrm>
            <a:off x="12071015" y="1173975"/>
            <a:ext cx="5917101" cy="906145"/>
          </a:xfrm>
          <a:prstGeom prst="rect">
            <a:avLst/>
          </a:prstGeom>
        </p:spPr>
        <p:txBody>
          <a:bodyPr lIns="0" tIns="0" rIns="0" bIns="0" rtlCol="0" anchor="t">
            <a:spAutoFit/>
          </a:bodyPr>
          <a:lstStyle/>
          <a:p>
            <a:pPr algn="ctr">
              <a:lnSpc>
                <a:spcPts val="7279"/>
              </a:lnSpc>
            </a:pPr>
            <a:r>
              <a:rPr lang="en-US" sz="5199" b="1" i="1">
                <a:solidFill>
                  <a:srgbClr val="000000"/>
                </a:solidFill>
                <a:latin typeface="DejaVu Serif Bold Italics"/>
                <a:ea typeface="DejaVu Serif Bold Italics"/>
                <a:cs typeface="DejaVu Serif Bold Italics"/>
                <a:sym typeface="DejaVu Serif Bold Italics"/>
              </a:rPr>
              <a:t>Đây là ai?</a:t>
            </a:r>
          </a:p>
        </p:txBody>
      </p:sp>
      <p:pic>
        <p:nvPicPr>
          <p:cNvPr id="14" name="Correct sound effect 正確音效">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0672916" y="-1563564"/>
            <a:ext cx="609600" cy="609600"/>
          </a:xfrm>
          <a:prstGeom prst="rect">
            <a:avLst/>
          </a:prstGeom>
        </p:spPr>
      </p:pic>
      <p:pic>
        <p:nvPicPr>
          <p:cNvPr id="15" name="Picture 14"/>
          <p:cNvPicPr>
            <a:picLocks noChangeAspect="1"/>
          </p:cNvPicPr>
          <p:nvPr/>
        </p:nvPicPr>
        <p:blipFill rotWithShape="1">
          <a:blip r:embed="rId18">
            <a:extLst>
              <a:ext uri="{28A0092B-C50C-407E-A947-70E740481C1C}">
                <a14:useLocalDpi xmlns:a14="http://schemas.microsoft.com/office/drawing/2010/main" val="0"/>
              </a:ext>
            </a:extLst>
          </a:blip>
          <a:srcRect l="48103" b="37603"/>
          <a:stretch/>
        </p:blipFill>
        <p:spPr>
          <a:xfrm>
            <a:off x="558074" y="7335667"/>
            <a:ext cx="1720215" cy="2068281"/>
          </a:xfrm>
          <a:prstGeom prst="rect">
            <a:avLst/>
          </a:prstGeom>
        </p:spPr>
      </p:pic>
      <p:pic>
        <p:nvPicPr>
          <p:cNvPr id="16" name="Incorrect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12061999" y="-1493025"/>
            <a:ext cx="609600" cy="609600"/>
          </a:xfrm>
          <a:prstGeom prst="rect">
            <a:avLst/>
          </a:prstGeom>
        </p:spPr>
      </p:pic>
      <p:pic>
        <p:nvPicPr>
          <p:cNvPr id="18" name="Picture 17"/>
          <p:cNvPicPr>
            <a:picLocks noChangeAspect="1"/>
          </p:cNvPicPr>
          <p:nvPr/>
        </p:nvPicPr>
        <p:blipFill rotWithShape="1">
          <a:blip r:embed="rId18">
            <a:extLst>
              <a:ext uri="{28A0092B-C50C-407E-A947-70E740481C1C}">
                <a14:useLocalDpi xmlns:a14="http://schemas.microsoft.com/office/drawing/2010/main" val="0"/>
              </a:ext>
            </a:extLst>
          </a:blip>
          <a:srcRect l="-2299" t="20299" r="49699" b="1149"/>
          <a:stretch/>
        </p:blipFill>
        <p:spPr>
          <a:xfrm>
            <a:off x="10494344" y="7178020"/>
            <a:ext cx="1743536" cy="2603752"/>
          </a:xfrm>
          <a:prstGeom prst="rect">
            <a:avLst/>
          </a:prstGeom>
        </p:spPr>
      </p:pic>
      <p:pic>
        <p:nvPicPr>
          <p:cNvPr id="20" name="Picture 1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20384" y="40500"/>
            <a:ext cx="4095750" cy="4410075"/>
          </a:xfrm>
          <a:prstGeom prst="rect">
            <a:avLst/>
          </a:prstGeom>
        </p:spPr>
      </p:pic>
      <p:sp>
        <p:nvSpPr>
          <p:cNvPr id="21" name="Oval 20"/>
          <p:cNvSpPr/>
          <p:nvPr/>
        </p:nvSpPr>
        <p:spPr>
          <a:xfrm>
            <a:off x="1368961" y="1640699"/>
            <a:ext cx="2003610" cy="207084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a:solidFill>
                  <a:srgbClr val="FF0000"/>
                </a:solidFill>
              </a:rPr>
              <a:t>10</a:t>
            </a:r>
            <a:endParaRPr lang="en-US" sz="7200" b="1" dirty="0">
              <a:solidFill>
                <a:srgbClr val="FF0000"/>
              </a:solidFill>
            </a:endParaRPr>
          </a:p>
        </p:txBody>
      </p:sp>
      <p:sp>
        <p:nvSpPr>
          <p:cNvPr id="22" name="Oval 21"/>
          <p:cNvSpPr/>
          <p:nvPr/>
        </p:nvSpPr>
        <p:spPr>
          <a:xfrm>
            <a:off x="1368961" y="1640699"/>
            <a:ext cx="2003610" cy="207084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a:solidFill>
                  <a:srgbClr val="FF0000"/>
                </a:solidFill>
              </a:rPr>
              <a:t>9</a:t>
            </a:r>
            <a:endParaRPr lang="en-US" sz="7200" b="1" dirty="0">
              <a:solidFill>
                <a:srgbClr val="FF0000"/>
              </a:solidFill>
            </a:endParaRPr>
          </a:p>
        </p:txBody>
      </p:sp>
      <p:sp>
        <p:nvSpPr>
          <p:cNvPr id="23" name="Oval 22"/>
          <p:cNvSpPr/>
          <p:nvPr/>
        </p:nvSpPr>
        <p:spPr>
          <a:xfrm>
            <a:off x="1368961" y="1640699"/>
            <a:ext cx="2003610" cy="207084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smtClean="0">
                <a:solidFill>
                  <a:srgbClr val="FF0000"/>
                </a:solidFill>
              </a:rPr>
              <a:t>8</a:t>
            </a:r>
            <a:endParaRPr lang="en-US" sz="7200" b="1" dirty="0">
              <a:solidFill>
                <a:srgbClr val="FF0000"/>
              </a:solidFill>
            </a:endParaRPr>
          </a:p>
        </p:txBody>
      </p:sp>
      <p:sp>
        <p:nvSpPr>
          <p:cNvPr id="24" name="Oval 23"/>
          <p:cNvSpPr/>
          <p:nvPr/>
        </p:nvSpPr>
        <p:spPr>
          <a:xfrm>
            <a:off x="1368961" y="1640699"/>
            <a:ext cx="2003610" cy="207084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a:solidFill>
                  <a:srgbClr val="FF0000"/>
                </a:solidFill>
              </a:rPr>
              <a:t>7</a:t>
            </a:r>
            <a:endParaRPr lang="en-US" sz="7200" b="1" dirty="0">
              <a:solidFill>
                <a:srgbClr val="FF0000"/>
              </a:solidFill>
            </a:endParaRPr>
          </a:p>
        </p:txBody>
      </p:sp>
      <p:sp>
        <p:nvSpPr>
          <p:cNvPr id="25" name="Oval 24"/>
          <p:cNvSpPr/>
          <p:nvPr/>
        </p:nvSpPr>
        <p:spPr>
          <a:xfrm>
            <a:off x="1368961" y="1640699"/>
            <a:ext cx="2003610" cy="207084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smtClean="0">
                <a:solidFill>
                  <a:srgbClr val="FF0000"/>
                </a:solidFill>
              </a:rPr>
              <a:t>6</a:t>
            </a:r>
            <a:endParaRPr lang="en-US" sz="7200" b="1" dirty="0">
              <a:solidFill>
                <a:srgbClr val="FF0000"/>
              </a:solidFill>
            </a:endParaRPr>
          </a:p>
        </p:txBody>
      </p:sp>
      <p:sp>
        <p:nvSpPr>
          <p:cNvPr id="26" name="Oval 25"/>
          <p:cNvSpPr/>
          <p:nvPr/>
        </p:nvSpPr>
        <p:spPr>
          <a:xfrm>
            <a:off x="1368961" y="1640699"/>
            <a:ext cx="2003610" cy="207084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a:solidFill>
                  <a:srgbClr val="FF0000"/>
                </a:solidFill>
              </a:rPr>
              <a:t>5</a:t>
            </a:r>
            <a:endParaRPr lang="en-US" sz="7200" b="1" dirty="0">
              <a:solidFill>
                <a:srgbClr val="FF0000"/>
              </a:solidFill>
            </a:endParaRPr>
          </a:p>
        </p:txBody>
      </p:sp>
      <p:sp>
        <p:nvSpPr>
          <p:cNvPr id="27" name="Oval 26"/>
          <p:cNvSpPr/>
          <p:nvPr/>
        </p:nvSpPr>
        <p:spPr>
          <a:xfrm>
            <a:off x="1368961" y="1640699"/>
            <a:ext cx="2003610" cy="20708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smtClean="0">
                <a:solidFill>
                  <a:srgbClr val="FFFF00"/>
                </a:solidFill>
              </a:rPr>
              <a:t>4</a:t>
            </a:r>
            <a:endParaRPr lang="en-US" sz="7200" b="1" dirty="0">
              <a:solidFill>
                <a:srgbClr val="FFFF00"/>
              </a:solidFill>
            </a:endParaRPr>
          </a:p>
        </p:txBody>
      </p:sp>
      <p:sp>
        <p:nvSpPr>
          <p:cNvPr id="28" name="Oval 27"/>
          <p:cNvSpPr/>
          <p:nvPr/>
        </p:nvSpPr>
        <p:spPr>
          <a:xfrm>
            <a:off x="1368961" y="1640699"/>
            <a:ext cx="2003610" cy="20708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a:solidFill>
                  <a:srgbClr val="FFFF00"/>
                </a:solidFill>
              </a:rPr>
              <a:t>3</a:t>
            </a:r>
            <a:endParaRPr lang="en-US" sz="7200" b="1" dirty="0">
              <a:solidFill>
                <a:srgbClr val="FFFF00"/>
              </a:solidFill>
            </a:endParaRPr>
          </a:p>
        </p:txBody>
      </p:sp>
      <p:sp>
        <p:nvSpPr>
          <p:cNvPr id="29" name="Oval 28"/>
          <p:cNvSpPr/>
          <p:nvPr/>
        </p:nvSpPr>
        <p:spPr>
          <a:xfrm>
            <a:off x="1368961" y="1640699"/>
            <a:ext cx="2003610" cy="20708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smtClean="0">
                <a:solidFill>
                  <a:srgbClr val="FFFF00"/>
                </a:solidFill>
              </a:rPr>
              <a:t>2</a:t>
            </a:r>
            <a:endParaRPr lang="en-US" sz="7200" b="1" dirty="0">
              <a:solidFill>
                <a:srgbClr val="FFFF00"/>
              </a:solidFill>
            </a:endParaRPr>
          </a:p>
        </p:txBody>
      </p:sp>
      <p:sp>
        <p:nvSpPr>
          <p:cNvPr id="30" name="Oval 29"/>
          <p:cNvSpPr/>
          <p:nvPr/>
        </p:nvSpPr>
        <p:spPr>
          <a:xfrm>
            <a:off x="1368961" y="1640699"/>
            <a:ext cx="2003610" cy="20708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a:solidFill>
                  <a:srgbClr val="FFFF00"/>
                </a:solidFill>
              </a:rPr>
              <a:t>1</a:t>
            </a:r>
            <a:endParaRPr lang="en-US" sz="7200" b="1" dirty="0">
              <a:solidFill>
                <a:srgbClr val="FFFF00"/>
              </a:solidFill>
            </a:endParaRPr>
          </a:p>
        </p:txBody>
      </p:sp>
      <p:sp>
        <p:nvSpPr>
          <p:cNvPr id="31" name="Oval 30"/>
          <p:cNvSpPr/>
          <p:nvPr/>
        </p:nvSpPr>
        <p:spPr>
          <a:xfrm>
            <a:off x="1368961" y="1640698"/>
            <a:ext cx="2003610" cy="20708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rgbClr val="FFFF00"/>
                </a:solidFill>
              </a:rPr>
              <a:t>Hết giờ</a:t>
            </a:r>
            <a:endParaRPr lang="en-US" sz="4000" b="1" dirty="0">
              <a:solidFill>
                <a:srgbClr val="FFFF00"/>
              </a:solidFill>
            </a:endParaRPr>
          </a:p>
        </p:txBody>
      </p:sp>
      <p:pic>
        <p:nvPicPr>
          <p:cNvPr id="10" name="Đồng hồ đếm ngược từ 10 có âm thanh">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18584333" y="137463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2"/>
                                        </p:tgtEl>
                                        <p:attrNameLst>
                                          <p:attrName>fillcolor</p:attrName>
                                        </p:attrNameLst>
                                      </p:cBhvr>
                                      <p:to>
                                        <a:srgbClr val="92D050"/>
                                      </p:to>
                                    </p:animClr>
                                    <p:set>
                                      <p:cBhvr>
                                        <p:cTn id="31" dur="2000" fill="hold"/>
                                        <p:tgtEl>
                                          <p:spTgt spid="2"/>
                                        </p:tgtEl>
                                        <p:attrNameLst>
                                          <p:attrName>fill.type</p:attrName>
                                        </p:attrNameLst>
                                      </p:cBhvr>
                                      <p:to>
                                        <p:strVal val="solid"/>
                                      </p:to>
                                    </p:set>
                                    <p:set>
                                      <p:cBhvr>
                                        <p:cTn id="32" dur="2000" fill="hold"/>
                                        <p:tgtEl>
                                          <p:spTgt spid="2"/>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strVal val="4*#ppt_w"/>
                                          </p:val>
                                        </p:tav>
                                        <p:tav tm="100000">
                                          <p:val>
                                            <p:strVal val="#ppt_w"/>
                                          </p:val>
                                        </p:tav>
                                      </p:tavLst>
                                    </p:anim>
                                    <p:anim calcmode="lin" valueType="num">
                                      <p:cBhvr>
                                        <p:cTn id="38" dur="500" fill="hold"/>
                                        <p:tgtEl>
                                          <p:spTgt spid="15"/>
                                        </p:tgtEl>
                                        <p:attrNameLst>
                                          <p:attrName>ppt_h</p:attrName>
                                        </p:attrNameLst>
                                      </p:cBhvr>
                                      <p:tavLst>
                                        <p:tav tm="0">
                                          <p:val>
                                            <p:strVal val="4*#ppt_h"/>
                                          </p:val>
                                        </p:tav>
                                        <p:tav tm="100000">
                                          <p:val>
                                            <p:strVal val="#ppt_h"/>
                                          </p:val>
                                        </p:tav>
                                      </p:tavLst>
                                    </p:anim>
                                  </p:childTnLst>
                                </p:cTn>
                              </p:par>
                              <p:par>
                                <p:cTn id="39" presetID="1" presetClass="mediacall" presetSubtype="0" fill="hold" nodeType="withEffect">
                                  <p:stCondLst>
                                    <p:cond delay="0"/>
                                  </p:stCondLst>
                                  <p:childTnLst>
                                    <p:cmd type="call" cmd="playFrom(0.0)">
                                      <p:cBhvr>
                                        <p:cTn id="40" dur="914" fill="hold"/>
                                        <p:tgtEl>
                                          <p:spTgt spid="14"/>
                                        </p:tgtEl>
                                      </p:cBhvr>
                                    </p:cmd>
                                  </p:childTnLst>
                                </p:cTn>
                              </p:par>
                              <p:par>
                                <p:cTn id="41" presetID="26" presetClass="emph" presetSubtype="0" repeatCount="4000" fill="hold" nodeType="withEffect">
                                  <p:stCondLst>
                                    <p:cond delay="0"/>
                                  </p:stCondLst>
                                  <p:childTnLst>
                                    <p:animEffect transition="out" filter="fade">
                                      <p:cBhvr>
                                        <p:cTn id="42" dur="500" tmFilter="0, 0; .2, .5; .8, .5; 1, 0"/>
                                        <p:tgtEl>
                                          <p:spTgt spid="2"/>
                                        </p:tgtEl>
                                      </p:cBhvr>
                                    </p:animEffect>
                                    <p:animScale>
                                      <p:cBhvr>
                                        <p:cTn id="43" dur="250" autoRev="1" fill="hold"/>
                                        <p:tgtEl>
                                          <p:spTgt spid="2"/>
                                        </p:tgtEl>
                                      </p:cBhvr>
                                      <p:by x="105000" y="105000"/>
                                    </p:animScale>
                                  </p:childTnLst>
                                </p:cTn>
                              </p:par>
                            </p:childTnLst>
                          </p:cTn>
                        </p:par>
                      </p:childTnLst>
                    </p:cTn>
                  </p:par>
                </p:childTnLst>
              </p:cTn>
              <p:nextCondLst>
                <p:cond evt="onClick" delay="0">
                  <p:tgtEl>
                    <p:spTgt spid="2"/>
                  </p:tgtEl>
                </p:cond>
              </p:nextCondLst>
            </p:seq>
            <p:audio>
              <p:cMediaNode vol="80000">
                <p:cTn id="44" fill="hold" display="0">
                  <p:stCondLst>
                    <p:cond delay="indefinite"/>
                  </p:stCondLst>
                  <p:endCondLst>
                    <p:cond evt="onStopAudio" delay="0">
                      <p:tgtEl>
                        <p:sldTgt/>
                      </p:tgtEl>
                    </p:cond>
                  </p:endCondLst>
                </p:cTn>
                <p:tgtEl>
                  <p:spTgt spid="14"/>
                </p:tgtEl>
              </p:cMediaNode>
            </p:audio>
            <p:seq concurrent="1" nextAc="seek">
              <p:cTn id="45" restart="whenNotActive" fill="hold" evtFilter="cancelBubble" nodeType="interactiveSeq">
                <p:stCondLst>
                  <p:cond evt="onClick" delay="0">
                    <p:tgtEl>
                      <p:spTgt spid="3"/>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000" fill="hold"/>
                                        <p:tgtEl>
                                          <p:spTgt spid="3"/>
                                        </p:tgtEl>
                                        <p:attrNameLst>
                                          <p:attrName>fillcolor</p:attrName>
                                        </p:attrNameLst>
                                      </p:cBhvr>
                                      <p:to>
                                        <a:srgbClr val="FF0000"/>
                                      </p:to>
                                    </p:animClr>
                                    <p:set>
                                      <p:cBhvr>
                                        <p:cTn id="50" dur="2000" fill="hold"/>
                                        <p:tgtEl>
                                          <p:spTgt spid="3"/>
                                        </p:tgtEl>
                                        <p:attrNameLst>
                                          <p:attrName>fill.type</p:attrName>
                                        </p:attrNameLst>
                                      </p:cBhvr>
                                      <p:to>
                                        <p:strVal val="solid"/>
                                      </p:to>
                                    </p:set>
                                    <p:set>
                                      <p:cBhvr>
                                        <p:cTn id="51" dur="2000" fill="hold"/>
                                        <p:tgtEl>
                                          <p:spTgt spid="3"/>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23" presetClass="entr" presetSubtype="32"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strVal val="4*#ppt_w"/>
                                          </p:val>
                                        </p:tav>
                                        <p:tav tm="100000">
                                          <p:val>
                                            <p:strVal val="#ppt_w"/>
                                          </p:val>
                                        </p:tav>
                                      </p:tavLst>
                                    </p:anim>
                                    <p:anim calcmode="lin" valueType="num">
                                      <p:cBhvr>
                                        <p:cTn id="57" dur="500" fill="hold"/>
                                        <p:tgtEl>
                                          <p:spTgt spid="18"/>
                                        </p:tgtEl>
                                        <p:attrNameLst>
                                          <p:attrName>ppt_h</p:attrName>
                                        </p:attrNameLst>
                                      </p:cBhvr>
                                      <p:tavLst>
                                        <p:tav tm="0">
                                          <p:val>
                                            <p:strVal val="4*#ppt_h"/>
                                          </p:val>
                                        </p:tav>
                                        <p:tav tm="100000">
                                          <p:val>
                                            <p:strVal val="#ppt_h"/>
                                          </p:val>
                                        </p:tav>
                                      </p:tavLst>
                                    </p:anim>
                                  </p:childTnLst>
                                </p:cTn>
                              </p:par>
                              <p:par>
                                <p:cTn id="58" presetID="1" presetClass="mediacall" presetSubtype="0" fill="hold" nodeType="withEffect">
                                  <p:stCondLst>
                                    <p:cond delay="0"/>
                                  </p:stCondLst>
                                  <p:childTnLst>
                                    <p:cmd type="call" cmd="playFrom(0.0)">
                                      <p:cBhvr>
                                        <p:cTn id="59" dur="1462" fill="hold"/>
                                        <p:tgtEl>
                                          <p:spTgt spid="16"/>
                                        </p:tgtEl>
                                      </p:cBhvr>
                                    </p:cmd>
                                  </p:childTnLst>
                                </p:cTn>
                              </p:par>
                              <p:par>
                                <p:cTn id="60" presetID="26" presetClass="emph" presetSubtype="0" repeatCount="4000" fill="hold" nodeType="withEffect">
                                  <p:stCondLst>
                                    <p:cond delay="0"/>
                                  </p:stCondLst>
                                  <p:childTnLst>
                                    <p:animEffect transition="out" filter="fade">
                                      <p:cBhvr>
                                        <p:cTn id="61" dur="500" tmFilter="0, 0; .2, .5; .8, .5; 1, 0"/>
                                        <p:tgtEl>
                                          <p:spTgt spid="3"/>
                                        </p:tgtEl>
                                      </p:cBhvr>
                                    </p:animEffect>
                                    <p:animScale>
                                      <p:cBhvr>
                                        <p:cTn id="62" dur="250" autoRev="1" fill="hold"/>
                                        <p:tgtEl>
                                          <p:spTgt spid="3"/>
                                        </p:tgtEl>
                                      </p:cBhvr>
                                      <p:by x="105000" y="105000"/>
                                    </p:animScale>
                                  </p:childTnLst>
                                </p:cTn>
                              </p:par>
                            </p:childTnLst>
                          </p:cTn>
                        </p:par>
                      </p:childTnLst>
                    </p:cTn>
                  </p:par>
                </p:childTnLst>
              </p:cTn>
              <p:nextCondLst>
                <p:cond evt="onClick" delay="0">
                  <p:tgtEl>
                    <p:spTgt spid="3"/>
                  </p:tgtEl>
                </p:cond>
              </p:nextCondLst>
            </p:seq>
            <p:audio>
              <p:cMediaNode vol="80000">
                <p:cTn id="63" fill="hold" display="0">
                  <p:stCondLst>
                    <p:cond delay="indefinite"/>
                  </p:stCondLst>
                  <p:endCondLst>
                    <p:cond evt="onStopAudio" delay="0">
                      <p:tgtEl>
                        <p:sldTgt/>
                      </p:tgtEl>
                    </p:cond>
                  </p:endCondLst>
                </p:cTn>
                <p:tgtEl>
                  <p:spTgt spid="16"/>
                </p:tgtEl>
              </p:cMediaNode>
            </p:audio>
            <p:seq concurrent="1" nextAc="seek">
              <p:cTn id="64" restart="whenNotActive" fill="hold" evtFilter="cancelBubble" nodeType="interactiveSeq">
                <p:stCondLst>
                  <p:cond evt="onClick" delay="0">
                    <p:tgtEl>
                      <p:spTgt spid="20"/>
                    </p:tgtEl>
                  </p:cond>
                </p:stCondLst>
                <p:endSync evt="end" delay="0">
                  <p:rtn val="all"/>
                </p:endSync>
                <p:childTnLst>
                  <p:par>
                    <p:cTn id="65" fill="hold">
                      <p:stCondLst>
                        <p:cond delay="0"/>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16300" fill="hold"/>
                                        <p:tgtEl>
                                          <p:spTgt spid="10"/>
                                        </p:tgtEl>
                                      </p:cBhvr>
                                    </p:cmd>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999"/>
                                          </p:stCondLst>
                                        </p:cTn>
                                        <p:tgtEl>
                                          <p:spTgt spid="21"/>
                                        </p:tgtEl>
                                        <p:attrNameLst>
                                          <p:attrName>style.visibility</p:attrName>
                                        </p:attrNameLst>
                                      </p:cBhvr>
                                      <p:to>
                                        <p:strVal val="visible"/>
                                      </p:to>
                                    </p:set>
                                  </p:childTnLst>
                                </p:cTn>
                              </p:par>
                            </p:childTnLst>
                          </p:cTn>
                        </p:par>
                        <p:par>
                          <p:cTn id="73" fill="hold">
                            <p:stCondLst>
                              <p:cond delay="1000"/>
                            </p:stCondLst>
                            <p:childTnLst>
                              <p:par>
                                <p:cTn id="74" presetID="1" presetClass="entr" presetSubtype="0" fill="hold" grpId="0" nodeType="afterEffect">
                                  <p:stCondLst>
                                    <p:cond delay="0"/>
                                  </p:stCondLst>
                                  <p:childTnLst>
                                    <p:set>
                                      <p:cBhvr>
                                        <p:cTn id="75" dur="1" fill="hold">
                                          <p:stCondLst>
                                            <p:cond delay="999"/>
                                          </p:stCondLst>
                                        </p:cTn>
                                        <p:tgtEl>
                                          <p:spTgt spid="22"/>
                                        </p:tgtEl>
                                        <p:attrNameLst>
                                          <p:attrName>style.visibility</p:attrName>
                                        </p:attrNameLst>
                                      </p:cBhvr>
                                      <p:to>
                                        <p:strVal val="visible"/>
                                      </p:to>
                                    </p:set>
                                  </p:childTnLst>
                                </p:cTn>
                              </p:par>
                            </p:childTnLst>
                          </p:cTn>
                        </p:par>
                        <p:par>
                          <p:cTn id="76" fill="hold">
                            <p:stCondLst>
                              <p:cond delay="2000"/>
                            </p:stCondLst>
                            <p:childTnLst>
                              <p:par>
                                <p:cTn id="77" presetID="1" presetClass="entr" presetSubtype="0" fill="hold" grpId="0" nodeType="afterEffect">
                                  <p:stCondLst>
                                    <p:cond delay="0"/>
                                  </p:stCondLst>
                                  <p:childTnLst>
                                    <p:set>
                                      <p:cBhvr>
                                        <p:cTn id="78" dur="1" fill="hold">
                                          <p:stCondLst>
                                            <p:cond delay="999"/>
                                          </p:stCondLst>
                                        </p:cTn>
                                        <p:tgtEl>
                                          <p:spTgt spid="23"/>
                                        </p:tgtEl>
                                        <p:attrNameLst>
                                          <p:attrName>style.visibility</p:attrName>
                                        </p:attrNameLst>
                                      </p:cBhvr>
                                      <p:to>
                                        <p:strVal val="visible"/>
                                      </p:to>
                                    </p:set>
                                  </p:childTnLst>
                                </p:cTn>
                              </p:par>
                            </p:childTnLst>
                          </p:cTn>
                        </p:par>
                        <p:par>
                          <p:cTn id="79" fill="hold">
                            <p:stCondLst>
                              <p:cond delay="3000"/>
                            </p:stCondLst>
                            <p:childTnLst>
                              <p:par>
                                <p:cTn id="80" presetID="1" presetClass="entr" presetSubtype="0" fill="hold" grpId="0" nodeType="afterEffect">
                                  <p:stCondLst>
                                    <p:cond delay="0"/>
                                  </p:stCondLst>
                                  <p:childTnLst>
                                    <p:set>
                                      <p:cBhvr>
                                        <p:cTn id="81" dur="1" fill="hold">
                                          <p:stCondLst>
                                            <p:cond delay="999"/>
                                          </p:stCondLst>
                                        </p:cTn>
                                        <p:tgtEl>
                                          <p:spTgt spid="24"/>
                                        </p:tgtEl>
                                        <p:attrNameLst>
                                          <p:attrName>style.visibility</p:attrName>
                                        </p:attrNameLst>
                                      </p:cBhvr>
                                      <p:to>
                                        <p:strVal val="visible"/>
                                      </p:to>
                                    </p:set>
                                  </p:childTnLst>
                                </p:cTn>
                              </p:par>
                            </p:childTnLst>
                          </p:cTn>
                        </p:par>
                        <p:par>
                          <p:cTn id="82" fill="hold">
                            <p:stCondLst>
                              <p:cond delay="4000"/>
                            </p:stCondLst>
                            <p:childTnLst>
                              <p:par>
                                <p:cTn id="83" presetID="1" presetClass="entr" presetSubtype="0" fill="hold" grpId="0" nodeType="afterEffect">
                                  <p:stCondLst>
                                    <p:cond delay="0"/>
                                  </p:stCondLst>
                                  <p:childTnLst>
                                    <p:set>
                                      <p:cBhvr>
                                        <p:cTn id="84" dur="1" fill="hold">
                                          <p:stCondLst>
                                            <p:cond delay="999"/>
                                          </p:stCondLst>
                                        </p:cTn>
                                        <p:tgtEl>
                                          <p:spTgt spid="25"/>
                                        </p:tgtEl>
                                        <p:attrNameLst>
                                          <p:attrName>style.visibility</p:attrName>
                                        </p:attrNameLst>
                                      </p:cBhvr>
                                      <p:to>
                                        <p:strVal val="visible"/>
                                      </p:to>
                                    </p:set>
                                  </p:childTnLst>
                                </p:cTn>
                              </p:par>
                            </p:childTnLst>
                          </p:cTn>
                        </p:par>
                        <p:par>
                          <p:cTn id="85" fill="hold">
                            <p:stCondLst>
                              <p:cond delay="5000"/>
                            </p:stCondLst>
                            <p:childTnLst>
                              <p:par>
                                <p:cTn id="86" presetID="1" presetClass="entr" presetSubtype="0" fill="hold" grpId="0" nodeType="afterEffect">
                                  <p:stCondLst>
                                    <p:cond delay="0"/>
                                  </p:stCondLst>
                                  <p:childTnLst>
                                    <p:set>
                                      <p:cBhvr>
                                        <p:cTn id="87" dur="1" fill="hold">
                                          <p:stCondLst>
                                            <p:cond delay="999"/>
                                          </p:stCondLst>
                                        </p:cTn>
                                        <p:tgtEl>
                                          <p:spTgt spid="26"/>
                                        </p:tgtEl>
                                        <p:attrNameLst>
                                          <p:attrName>style.visibility</p:attrName>
                                        </p:attrNameLst>
                                      </p:cBhvr>
                                      <p:to>
                                        <p:strVal val="visible"/>
                                      </p:to>
                                    </p:set>
                                  </p:childTnLst>
                                </p:cTn>
                              </p:par>
                            </p:childTnLst>
                          </p:cTn>
                        </p:par>
                        <p:par>
                          <p:cTn id="88" fill="hold">
                            <p:stCondLst>
                              <p:cond delay="6000"/>
                            </p:stCondLst>
                            <p:childTnLst>
                              <p:par>
                                <p:cTn id="89" presetID="1" presetClass="entr" presetSubtype="0" fill="hold" grpId="0" nodeType="afterEffect">
                                  <p:stCondLst>
                                    <p:cond delay="0"/>
                                  </p:stCondLst>
                                  <p:childTnLst>
                                    <p:set>
                                      <p:cBhvr>
                                        <p:cTn id="90" dur="1" fill="hold">
                                          <p:stCondLst>
                                            <p:cond delay="999"/>
                                          </p:stCondLst>
                                        </p:cTn>
                                        <p:tgtEl>
                                          <p:spTgt spid="27"/>
                                        </p:tgtEl>
                                        <p:attrNameLst>
                                          <p:attrName>style.visibility</p:attrName>
                                        </p:attrNameLst>
                                      </p:cBhvr>
                                      <p:to>
                                        <p:strVal val="visible"/>
                                      </p:to>
                                    </p:set>
                                  </p:childTnLst>
                                </p:cTn>
                              </p:par>
                            </p:childTnLst>
                          </p:cTn>
                        </p:par>
                        <p:par>
                          <p:cTn id="91" fill="hold">
                            <p:stCondLst>
                              <p:cond delay="7000"/>
                            </p:stCondLst>
                            <p:childTnLst>
                              <p:par>
                                <p:cTn id="92" presetID="1" presetClass="entr" presetSubtype="0" fill="hold" grpId="0" nodeType="afterEffect">
                                  <p:stCondLst>
                                    <p:cond delay="0"/>
                                  </p:stCondLst>
                                  <p:childTnLst>
                                    <p:set>
                                      <p:cBhvr>
                                        <p:cTn id="93" dur="1" fill="hold">
                                          <p:stCondLst>
                                            <p:cond delay="999"/>
                                          </p:stCondLst>
                                        </p:cTn>
                                        <p:tgtEl>
                                          <p:spTgt spid="28"/>
                                        </p:tgtEl>
                                        <p:attrNameLst>
                                          <p:attrName>style.visibility</p:attrName>
                                        </p:attrNameLst>
                                      </p:cBhvr>
                                      <p:to>
                                        <p:strVal val="visible"/>
                                      </p:to>
                                    </p:set>
                                  </p:childTnLst>
                                </p:cTn>
                              </p:par>
                            </p:childTnLst>
                          </p:cTn>
                        </p:par>
                        <p:par>
                          <p:cTn id="94" fill="hold">
                            <p:stCondLst>
                              <p:cond delay="8000"/>
                            </p:stCondLst>
                            <p:childTnLst>
                              <p:par>
                                <p:cTn id="95" presetID="1" presetClass="entr" presetSubtype="0" fill="hold" grpId="0" nodeType="afterEffect">
                                  <p:stCondLst>
                                    <p:cond delay="0"/>
                                  </p:stCondLst>
                                  <p:childTnLst>
                                    <p:set>
                                      <p:cBhvr>
                                        <p:cTn id="96" dur="1" fill="hold">
                                          <p:stCondLst>
                                            <p:cond delay="999"/>
                                          </p:stCondLst>
                                        </p:cTn>
                                        <p:tgtEl>
                                          <p:spTgt spid="29"/>
                                        </p:tgtEl>
                                        <p:attrNameLst>
                                          <p:attrName>style.visibility</p:attrName>
                                        </p:attrNameLst>
                                      </p:cBhvr>
                                      <p:to>
                                        <p:strVal val="visible"/>
                                      </p:to>
                                    </p:set>
                                  </p:childTnLst>
                                </p:cTn>
                              </p:par>
                            </p:childTnLst>
                          </p:cTn>
                        </p:par>
                        <p:par>
                          <p:cTn id="97" fill="hold">
                            <p:stCondLst>
                              <p:cond delay="9000"/>
                            </p:stCondLst>
                            <p:childTnLst>
                              <p:par>
                                <p:cTn id="98" presetID="1" presetClass="entr" presetSubtype="0" fill="hold" grpId="0" nodeType="afterEffect">
                                  <p:stCondLst>
                                    <p:cond delay="0"/>
                                  </p:stCondLst>
                                  <p:childTnLst>
                                    <p:set>
                                      <p:cBhvr>
                                        <p:cTn id="99" dur="1" fill="hold">
                                          <p:stCondLst>
                                            <p:cond delay="999"/>
                                          </p:stCondLst>
                                        </p:cTn>
                                        <p:tgtEl>
                                          <p:spTgt spid="30"/>
                                        </p:tgtEl>
                                        <p:attrNameLst>
                                          <p:attrName>style.visibility</p:attrName>
                                        </p:attrNameLst>
                                      </p:cBhvr>
                                      <p:to>
                                        <p:strVal val="visible"/>
                                      </p:to>
                                    </p:set>
                                  </p:childTnLst>
                                </p:cTn>
                              </p:par>
                            </p:childTnLst>
                          </p:cTn>
                        </p:par>
                        <p:par>
                          <p:cTn id="100" fill="hold">
                            <p:stCondLst>
                              <p:cond delay="10000"/>
                            </p:stCondLst>
                            <p:childTnLst>
                              <p:par>
                                <p:cTn id="101" presetID="1" presetClass="entr" presetSubtype="0" fill="hold" grpId="0" nodeType="afterEffect">
                                  <p:stCondLst>
                                    <p:cond delay="0"/>
                                  </p:stCondLst>
                                  <p:childTnLst>
                                    <p:set>
                                      <p:cBhvr>
                                        <p:cTn id="102" dur="1" fill="hold">
                                          <p:stCondLst>
                                            <p:cond delay="999"/>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audio>
              <p:cMediaNode vol="80000">
                <p:cTn id="103" fill="hold" display="0">
                  <p:stCondLst>
                    <p:cond delay="indefinite"/>
                  </p:stCondLst>
                  <p:endCondLst>
                    <p:cond evt="onStopAudio" delay="0">
                      <p:tgtEl>
                        <p:sldTgt/>
                      </p:tgtEl>
                    </p:cond>
                  </p:endCondLst>
                </p:cTn>
                <p:tgtEl>
                  <p:spTgt spid="10"/>
                </p:tgtEl>
              </p:cMediaNode>
            </p:audio>
          </p:childTnLst>
        </p:cTn>
      </p:par>
    </p:tnLst>
    <p:bldLst>
      <p:bldP spid="11" grpId="0"/>
      <p:bldP spid="12"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DD7F"/>
        </a:solidFill>
        <a:effectLst/>
      </p:bgPr>
    </p:bg>
    <p:spTree>
      <p:nvGrpSpPr>
        <p:cNvPr id="1" name=""/>
        <p:cNvGrpSpPr/>
        <p:nvPr/>
      </p:nvGrpSpPr>
      <p:grpSpPr>
        <a:xfrm>
          <a:off x="0" y="0"/>
          <a:ext cx="0" cy="0"/>
          <a:chOff x="0" y="0"/>
          <a:chExt cx="0" cy="0"/>
        </a:xfrm>
      </p:grpSpPr>
      <p:sp>
        <p:nvSpPr>
          <p:cNvPr id="2" name="Freeform 2"/>
          <p:cNvSpPr/>
          <p:nvPr/>
        </p:nvSpPr>
        <p:spPr>
          <a:xfrm>
            <a:off x="206050" y="7773608"/>
            <a:ext cx="7315200" cy="1484692"/>
          </a:xfrm>
          <a:custGeom>
            <a:avLst/>
            <a:gdLst/>
            <a:ahLst/>
            <a:cxnLst/>
            <a:rect l="l" t="t" r="r" b="b"/>
            <a:pathLst>
              <a:path w="7315200" h="1484692">
                <a:moveTo>
                  <a:pt x="0" y="0"/>
                </a:moveTo>
                <a:lnTo>
                  <a:pt x="7315200" y="0"/>
                </a:lnTo>
                <a:lnTo>
                  <a:pt x="7315200" y="1484692"/>
                </a:lnTo>
                <a:lnTo>
                  <a:pt x="0" y="148469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3" name="Freeform 3"/>
          <p:cNvSpPr/>
          <p:nvPr/>
        </p:nvSpPr>
        <p:spPr>
          <a:xfrm>
            <a:off x="10672916" y="7773608"/>
            <a:ext cx="7315200" cy="1484692"/>
          </a:xfrm>
          <a:custGeom>
            <a:avLst/>
            <a:gdLst/>
            <a:ahLst/>
            <a:cxnLst/>
            <a:rect l="l" t="t" r="r" b="b"/>
            <a:pathLst>
              <a:path w="7315200" h="1484692">
                <a:moveTo>
                  <a:pt x="0" y="0"/>
                </a:moveTo>
                <a:lnTo>
                  <a:pt x="7315200" y="0"/>
                </a:lnTo>
                <a:lnTo>
                  <a:pt x="7315200" y="1484692"/>
                </a:lnTo>
                <a:lnTo>
                  <a:pt x="0" y="148469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4" name="Group 4"/>
          <p:cNvGrpSpPr/>
          <p:nvPr/>
        </p:nvGrpSpPr>
        <p:grpSpPr>
          <a:xfrm>
            <a:off x="6520815" y="1679435"/>
            <a:ext cx="5246370" cy="5246370"/>
            <a:chOff x="0" y="0"/>
            <a:chExt cx="812800" cy="812800"/>
          </a:xfrm>
        </p:grpSpPr>
        <p:sp>
          <p:nvSpPr>
            <p:cNvPr id="5" name="Freeform 5"/>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blipFill>
              <a:blip r:embed="rId11"/>
              <a:stretch>
                <a:fillRect l="-4448" r="-4448"/>
              </a:stretch>
            </a:blipFill>
          </p:spPr>
        </p:sp>
      </p:grpSp>
      <p:sp>
        <p:nvSpPr>
          <p:cNvPr id="6" name="Freeform 6"/>
          <p:cNvSpPr/>
          <p:nvPr/>
        </p:nvSpPr>
        <p:spPr>
          <a:xfrm>
            <a:off x="0" y="2272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7" name="Freeform 7"/>
          <p:cNvSpPr/>
          <p:nvPr/>
        </p:nvSpPr>
        <p:spPr>
          <a:xfrm rot="5400000">
            <a:off x="14173200" y="2272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6123151" y="9403948"/>
            <a:ext cx="7315200" cy="883052"/>
          </a:xfrm>
          <a:custGeom>
            <a:avLst/>
            <a:gdLst/>
            <a:ahLst/>
            <a:cxnLst/>
            <a:rect l="l" t="t" r="r" b="b"/>
            <a:pathLst>
              <a:path w="7315200" h="883052">
                <a:moveTo>
                  <a:pt x="0" y="0"/>
                </a:moveTo>
                <a:lnTo>
                  <a:pt x="7315200" y="0"/>
                </a:lnTo>
                <a:lnTo>
                  <a:pt x="7315200" y="883052"/>
                </a:lnTo>
                <a:lnTo>
                  <a:pt x="0" y="88305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a:off x="12671599" y="417015"/>
            <a:ext cx="4715933" cy="2864930"/>
          </a:xfrm>
          <a:custGeom>
            <a:avLst/>
            <a:gdLst/>
            <a:ahLst/>
            <a:cxnLst/>
            <a:rect l="l" t="t" r="r" b="b"/>
            <a:pathLst>
              <a:path w="4715933" h="2864930">
                <a:moveTo>
                  <a:pt x="0" y="0"/>
                </a:moveTo>
                <a:lnTo>
                  <a:pt x="4715933" y="0"/>
                </a:lnTo>
                <a:lnTo>
                  <a:pt x="4715933" y="2864930"/>
                </a:lnTo>
                <a:lnTo>
                  <a:pt x="0" y="286493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TextBox 11"/>
          <p:cNvSpPr txBox="1"/>
          <p:nvPr/>
        </p:nvSpPr>
        <p:spPr>
          <a:xfrm>
            <a:off x="206050" y="8029544"/>
            <a:ext cx="7315200" cy="936154"/>
          </a:xfrm>
          <a:prstGeom prst="rect">
            <a:avLst/>
          </a:prstGeom>
        </p:spPr>
        <p:txBody>
          <a:bodyPr lIns="0" tIns="0" rIns="0" bIns="0" rtlCol="0" anchor="t">
            <a:spAutoFit/>
          </a:bodyPr>
          <a:lstStyle/>
          <a:p>
            <a:pPr algn="ctr">
              <a:lnSpc>
                <a:spcPts val="7279"/>
              </a:lnSpc>
            </a:pPr>
            <a:r>
              <a:rPr lang="en-US" sz="5199" b="1" dirty="0">
                <a:solidFill>
                  <a:srgbClr val="000000"/>
                </a:solidFill>
                <a:latin typeface="Montserrat Bold"/>
                <a:ea typeface="Montserrat Bold"/>
                <a:cs typeface="Montserrat Bold"/>
                <a:sym typeface="Montserrat Bold"/>
              </a:rPr>
              <a:t> A.   </a:t>
            </a:r>
            <a:r>
              <a:rPr lang="vi-VN" sz="5199" b="1" dirty="0" smtClean="0">
                <a:solidFill>
                  <a:srgbClr val="000000"/>
                </a:solidFill>
                <a:latin typeface="Montserrat Bold"/>
                <a:ea typeface="Montserrat Bold"/>
                <a:cs typeface="Montserrat Bold"/>
                <a:sym typeface="Montserrat Bold"/>
              </a:rPr>
              <a:t>Trần Quốc Tuấn</a:t>
            </a:r>
            <a:endParaRPr lang="en-US" sz="5199" b="1" dirty="0">
              <a:solidFill>
                <a:srgbClr val="000000"/>
              </a:solidFill>
              <a:latin typeface="Montserrat Bold"/>
              <a:ea typeface="Montserrat Bold"/>
              <a:cs typeface="Montserrat Bold"/>
              <a:sym typeface="Montserrat Bold"/>
            </a:endParaRPr>
          </a:p>
        </p:txBody>
      </p:sp>
      <p:sp>
        <p:nvSpPr>
          <p:cNvPr id="12" name="TextBox 12"/>
          <p:cNvSpPr txBox="1"/>
          <p:nvPr/>
        </p:nvSpPr>
        <p:spPr>
          <a:xfrm>
            <a:off x="10672916" y="8029544"/>
            <a:ext cx="7315200" cy="936154"/>
          </a:xfrm>
          <a:prstGeom prst="rect">
            <a:avLst/>
          </a:prstGeom>
        </p:spPr>
        <p:txBody>
          <a:bodyPr lIns="0" tIns="0" rIns="0" bIns="0" rtlCol="0" anchor="t">
            <a:spAutoFit/>
          </a:bodyPr>
          <a:lstStyle/>
          <a:p>
            <a:pPr algn="ctr">
              <a:lnSpc>
                <a:spcPts val="7279"/>
              </a:lnSpc>
            </a:pPr>
            <a:r>
              <a:rPr lang="en-US" sz="5199" b="1" dirty="0">
                <a:solidFill>
                  <a:srgbClr val="000000"/>
                </a:solidFill>
                <a:latin typeface="Montserrat Bold"/>
                <a:ea typeface="Montserrat Bold"/>
                <a:cs typeface="Montserrat Bold"/>
                <a:sym typeface="Montserrat Bold"/>
              </a:rPr>
              <a:t>B.    </a:t>
            </a:r>
            <a:r>
              <a:rPr lang="en-US" sz="5199" b="1" dirty="0" err="1">
                <a:solidFill>
                  <a:srgbClr val="000000"/>
                </a:solidFill>
                <a:latin typeface="Montserrat Bold"/>
                <a:ea typeface="Montserrat Bold"/>
                <a:cs typeface="Montserrat Bold"/>
                <a:sym typeface="Montserrat Bold"/>
              </a:rPr>
              <a:t>Trần</a:t>
            </a:r>
            <a:r>
              <a:rPr lang="en-US" sz="5199" b="1" dirty="0">
                <a:solidFill>
                  <a:srgbClr val="000000"/>
                </a:solidFill>
                <a:latin typeface="Montserrat Bold"/>
                <a:ea typeface="Montserrat Bold"/>
                <a:cs typeface="Montserrat Bold"/>
                <a:sym typeface="Montserrat Bold"/>
              </a:rPr>
              <a:t> </a:t>
            </a:r>
            <a:r>
              <a:rPr lang="en-US" sz="5199" b="1" dirty="0" err="1">
                <a:solidFill>
                  <a:srgbClr val="000000"/>
                </a:solidFill>
                <a:latin typeface="Montserrat Bold"/>
                <a:ea typeface="Montserrat Bold"/>
                <a:cs typeface="Montserrat Bold"/>
                <a:sym typeface="Montserrat Bold"/>
              </a:rPr>
              <a:t>Quốc</a:t>
            </a:r>
            <a:r>
              <a:rPr lang="en-US" sz="5199" b="1" dirty="0">
                <a:solidFill>
                  <a:srgbClr val="000000"/>
                </a:solidFill>
                <a:latin typeface="Montserrat Bold"/>
                <a:ea typeface="Montserrat Bold"/>
                <a:cs typeface="Montserrat Bold"/>
                <a:sym typeface="Montserrat Bold"/>
              </a:rPr>
              <a:t> </a:t>
            </a:r>
            <a:r>
              <a:rPr lang="vi-VN" sz="5199" b="1" dirty="0" smtClean="0">
                <a:solidFill>
                  <a:srgbClr val="000000"/>
                </a:solidFill>
                <a:latin typeface="Montserrat Bold"/>
                <a:ea typeface="Montserrat Bold"/>
                <a:cs typeface="Montserrat Bold"/>
                <a:sym typeface="Montserrat Bold"/>
              </a:rPr>
              <a:t>Toản</a:t>
            </a:r>
            <a:endParaRPr lang="en-US" sz="5199" b="1" dirty="0">
              <a:solidFill>
                <a:srgbClr val="000000"/>
              </a:solidFill>
              <a:latin typeface="Montserrat Bold"/>
              <a:ea typeface="Montserrat Bold"/>
              <a:cs typeface="Montserrat Bold"/>
              <a:sym typeface="Montserrat Bold"/>
            </a:endParaRPr>
          </a:p>
        </p:txBody>
      </p:sp>
      <p:sp>
        <p:nvSpPr>
          <p:cNvPr id="13" name="TextBox 13"/>
          <p:cNvSpPr txBox="1"/>
          <p:nvPr/>
        </p:nvSpPr>
        <p:spPr>
          <a:xfrm>
            <a:off x="12071015" y="1173975"/>
            <a:ext cx="5917101" cy="906145"/>
          </a:xfrm>
          <a:prstGeom prst="rect">
            <a:avLst/>
          </a:prstGeom>
        </p:spPr>
        <p:txBody>
          <a:bodyPr lIns="0" tIns="0" rIns="0" bIns="0" rtlCol="0" anchor="t">
            <a:spAutoFit/>
          </a:bodyPr>
          <a:lstStyle/>
          <a:p>
            <a:pPr algn="ctr">
              <a:lnSpc>
                <a:spcPts val="7279"/>
              </a:lnSpc>
            </a:pPr>
            <a:r>
              <a:rPr lang="en-US" sz="5199" b="1" i="1">
                <a:solidFill>
                  <a:srgbClr val="000000"/>
                </a:solidFill>
                <a:latin typeface="DejaVu Serif Bold Italics"/>
                <a:ea typeface="DejaVu Serif Bold Italics"/>
                <a:cs typeface="DejaVu Serif Bold Italics"/>
                <a:sym typeface="DejaVu Serif Bold Italics"/>
              </a:rPr>
              <a:t>Đây là ai?</a:t>
            </a:r>
          </a:p>
        </p:txBody>
      </p:sp>
      <p:pic>
        <p:nvPicPr>
          <p:cNvPr id="14" name="Correct sound effect 正確音效">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1520409" y="-1304168"/>
            <a:ext cx="609600" cy="609600"/>
          </a:xfrm>
          <a:prstGeom prst="rect">
            <a:avLst/>
          </a:prstGeom>
        </p:spPr>
      </p:pic>
      <p:pic>
        <p:nvPicPr>
          <p:cNvPr id="16" name="Incorrect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2671599" y="-1253669"/>
            <a:ext cx="609600" cy="609600"/>
          </a:xfrm>
          <a:prstGeom prst="rect">
            <a:avLst/>
          </a:prstGeom>
        </p:spPr>
      </p:pic>
      <p:pic>
        <p:nvPicPr>
          <p:cNvPr id="17" name="Picture 16"/>
          <p:cNvPicPr>
            <a:picLocks noChangeAspect="1"/>
          </p:cNvPicPr>
          <p:nvPr/>
        </p:nvPicPr>
        <p:blipFill rotWithShape="1">
          <a:blip r:embed="rId19">
            <a:extLst>
              <a:ext uri="{28A0092B-C50C-407E-A947-70E740481C1C}">
                <a14:useLocalDpi xmlns:a14="http://schemas.microsoft.com/office/drawing/2010/main" val="0"/>
              </a:ext>
            </a:extLst>
          </a:blip>
          <a:srcRect t="40854" r="50896"/>
          <a:stretch/>
        </p:blipFill>
        <p:spPr>
          <a:xfrm>
            <a:off x="-78948" y="7884966"/>
            <a:ext cx="1627666" cy="1960508"/>
          </a:xfrm>
          <a:prstGeom prst="rect">
            <a:avLst/>
          </a:prstGeom>
        </p:spPr>
      </p:pic>
      <p:pic>
        <p:nvPicPr>
          <p:cNvPr id="18" name="Picture 1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19634" y="49963"/>
            <a:ext cx="4095750" cy="4410075"/>
          </a:xfrm>
          <a:prstGeom prst="rect">
            <a:avLst/>
          </a:prstGeom>
        </p:spPr>
      </p:pic>
      <p:sp>
        <p:nvSpPr>
          <p:cNvPr id="19" name="Oval 18"/>
          <p:cNvSpPr/>
          <p:nvPr/>
        </p:nvSpPr>
        <p:spPr>
          <a:xfrm>
            <a:off x="1568211" y="1650162"/>
            <a:ext cx="2003610" cy="207084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a:solidFill>
                  <a:srgbClr val="FF0000"/>
                </a:solidFill>
              </a:rPr>
              <a:t>10</a:t>
            </a:r>
            <a:endParaRPr lang="en-US" sz="7200" b="1" dirty="0">
              <a:solidFill>
                <a:srgbClr val="FF0000"/>
              </a:solidFill>
            </a:endParaRPr>
          </a:p>
        </p:txBody>
      </p:sp>
      <p:sp>
        <p:nvSpPr>
          <p:cNvPr id="20" name="Oval 19"/>
          <p:cNvSpPr/>
          <p:nvPr/>
        </p:nvSpPr>
        <p:spPr>
          <a:xfrm>
            <a:off x="1568211" y="1650162"/>
            <a:ext cx="2003610" cy="207084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a:solidFill>
                  <a:srgbClr val="FF0000"/>
                </a:solidFill>
              </a:rPr>
              <a:t>9</a:t>
            </a:r>
            <a:endParaRPr lang="en-US" sz="7200" b="1" dirty="0">
              <a:solidFill>
                <a:srgbClr val="FF0000"/>
              </a:solidFill>
            </a:endParaRPr>
          </a:p>
        </p:txBody>
      </p:sp>
      <p:sp>
        <p:nvSpPr>
          <p:cNvPr id="21" name="Oval 20"/>
          <p:cNvSpPr/>
          <p:nvPr/>
        </p:nvSpPr>
        <p:spPr>
          <a:xfrm>
            <a:off x="1568211" y="1650162"/>
            <a:ext cx="2003610" cy="207084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smtClean="0">
                <a:solidFill>
                  <a:srgbClr val="FF0000"/>
                </a:solidFill>
              </a:rPr>
              <a:t>8</a:t>
            </a:r>
            <a:endParaRPr lang="en-US" sz="7200" b="1" dirty="0">
              <a:solidFill>
                <a:srgbClr val="FF0000"/>
              </a:solidFill>
            </a:endParaRPr>
          </a:p>
        </p:txBody>
      </p:sp>
      <p:sp>
        <p:nvSpPr>
          <p:cNvPr id="22" name="Oval 21"/>
          <p:cNvSpPr/>
          <p:nvPr/>
        </p:nvSpPr>
        <p:spPr>
          <a:xfrm>
            <a:off x="1568211" y="1650162"/>
            <a:ext cx="2003610" cy="207084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a:solidFill>
                  <a:srgbClr val="FF0000"/>
                </a:solidFill>
              </a:rPr>
              <a:t>7</a:t>
            </a:r>
            <a:endParaRPr lang="en-US" sz="7200" b="1" dirty="0">
              <a:solidFill>
                <a:srgbClr val="FF0000"/>
              </a:solidFill>
            </a:endParaRPr>
          </a:p>
        </p:txBody>
      </p:sp>
      <p:sp>
        <p:nvSpPr>
          <p:cNvPr id="23" name="Oval 22"/>
          <p:cNvSpPr/>
          <p:nvPr/>
        </p:nvSpPr>
        <p:spPr>
          <a:xfrm>
            <a:off x="1568211" y="1650162"/>
            <a:ext cx="2003610" cy="207084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smtClean="0">
                <a:solidFill>
                  <a:srgbClr val="FF0000"/>
                </a:solidFill>
              </a:rPr>
              <a:t>6</a:t>
            </a:r>
            <a:endParaRPr lang="en-US" sz="7200" b="1" dirty="0">
              <a:solidFill>
                <a:srgbClr val="FF0000"/>
              </a:solidFill>
            </a:endParaRPr>
          </a:p>
        </p:txBody>
      </p:sp>
      <p:sp>
        <p:nvSpPr>
          <p:cNvPr id="24" name="Oval 23"/>
          <p:cNvSpPr/>
          <p:nvPr/>
        </p:nvSpPr>
        <p:spPr>
          <a:xfrm>
            <a:off x="1568211" y="1650162"/>
            <a:ext cx="2003610" cy="207084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a:solidFill>
                  <a:srgbClr val="FF0000"/>
                </a:solidFill>
              </a:rPr>
              <a:t>5</a:t>
            </a:r>
            <a:endParaRPr lang="en-US" sz="7200" b="1" dirty="0">
              <a:solidFill>
                <a:srgbClr val="FF0000"/>
              </a:solidFill>
            </a:endParaRPr>
          </a:p>
        </p:txBody>
      </p:sp>
      <p:sp>
        <p:nvSpPr>
          <p:cNvPr id="25" name="Oval 24"/>
          <p:cNvSpPr/>
          <p:nvPr/>
        </p:nvSpPr>
        <p:spPr>
          <a:xfrm>
            <a:off x="1568211" y="1650162"/>
            <a:ext cx="2003610" cy="20708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smtClean="0">
                <a:solidFill>
                  <a:srgbClr val="FFFF00"/>
                </a:solidFill>
              </a:rPr>
              <a:t>4</a:t>
            </a:r>
            <a:endParaRPr lang="en-US" sz="7200" b="1" dirty="0">
              <a:solidFill>
                <a:srgbClr val="FFFF00"/>
              </a:solidFill>
            </a:endParaRPr>
          </a:p>
        </p:txBody>
      </p:sp>
      <p:sp>
        <p:nvSpPr>
          <p:cNvPr id="26" name="Oval 25"/>
          <p:cNvSpPr/>
          <p:nvPr/>
        </p:nvSpPr>
        <p:spPr>
          <a:xfrm>
            <a:off x="1568211" y="1650162"/>
            <a:ext cx="2003610" cy="20708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a:solidFill>
                  <a:srgbClr val="FFFF00"/>
                </a:solidFill>
              </a:rPr>
              <a:t>3</a:t>
            </a:r>
            <a:endParaRPr lang="en-US" sz="7200" b="1" dirty="0">
              <a:solidFill>
                <a:srgbClr val="FFFF00"/>
              </a:solidFill>
            </a:endParaRPr>
          </a:p>
        </p:txBody>
      </p:sp>
      <p:sp>
        <p:nvSpPr>
          <p:cNvPr id="27" name="Oval 26"/>
          <p:cNvSpPr/>
          <p:nvPr/>
        </p:nvSpPr>
        <p:spPr>
          <a:xfrm>
            <a:off x="1568211" y="1650162"/>
            <a:ext cx="2003610" cy="20708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smtClean="0">
                <a:solidFill>
                  <a:srgbClr val="FFFF00"/>
                </a:solidFill>
              </a:rPr>
              <a:t>2</a:t>
            </a:r>
            <a:endParaRPr lang="en-US" sz="7200" b="1" dirty="0">
              <a:solidFill>
                <a:srgbClr val="FFFF00"/>
              </a:solidFill>
            </a:endParaRPr>
          </a:p>
        </p:txBody>
      </p:sp>
      <p:sp>
        <p:nvSpPr>
          <p:cNvPr id="28" name="Oval 27"/>
          <p:cNvSpPr/>
          <p:nvPr/>
        </p:nvSpPr>
        <p:spPr>
          <a:xfrm>
            <a:off x="1568211" y="1650162"/>
            <a:ext cx="2003610" cy="20708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a:solidFill>
                  <a:srgbClr val="FFFF00"/>
                </a:solidFill>
              </a:rPr>
              <a:t>1</a:t>
            </a:r>
            <a:endParaRPr lang="en-US" sz="7200" b="1" dirty="0">
              <a:solidFill>
                <a:srgbClr val="FFFF00"/>
              </a:solidFill>
            </a:endParaRPr>
          </a:p>
        </p:txBody>
      </p:sp>
      <p:sp>
        <p:nvSpPr>
          <p:cNvPr id="29" name="Oval 28"/>
          <p:cNvSpPr/>
          <p:nvPr/>
        </p:nvSpPr>
        <p:spPr>
          <a:xfrm>
            <a:off x="1568211" y="1650161"/>
            <a:ext cx="2003610" cy="20708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rgbClr val="FFFF00"/>
                </a:solidFill>
              </a:rPr>
              <a:t>Hết giờ</a:t>
            </a:r>
            <a:endParaRPr lang="en-US" sz="4000" b="1" dirty="0">
              <a:solidFill>
                <a:srgbClr val="FFFF00"/>
              </a:solidFill>
            </a:endParaRPr>
          </a:p>
        </p:txBody>
      </p:sp>
      <p:pic>
        <p:nvPicPr>
          <p:cNvPr id="30" name="Đồng hồ đếm ngược từ 10 có âm thanh">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18671897" y="2713028"/>
            <a:ext cx="609600" cy="609600"/>
          </a:xfrm>
          <a:prstGeom prst="rect">
            <a:avLst/>
          </a:prstGeom>
        </p:spPr>
      </p:pic>
      <p:pic>
        <p:nvPicPr>
          <p:cNvPr id="10" name="Đồng hồ đếm ngược từ 10 có âm thanh">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18606421" y="1345361"/>
            <a:ext cx="609600" cy="609600"/>
          </a:xfrm>
          <a:prstGeom prst="rect">
            <a:avLst/>
          </a:prstGeom>
        </p:spPr>
      </p:pic>
      <p:pic>
        <p:nvPicPr>
          <p:cNvPr id="31" name="Picture 30"/>
          <p:cNvPicPr>
            <a:picLocks noChangeAspect="1"/>
          </p:cNvPicPr>
          <p:nvPr/>
        </p:nvPicPr>
        <p:blipFill rotWithShape="1">
          <a:blip r:embed="rId19">
            <a:extLst>
              <a:ext uri="{28A0092B-C50C-407E-A947-70E740481C1C}">
                <a14:useLocalDpi xmlns:a14="http://schemas.microsoft.com/office/drawing/2010/main" val="0"/>
              </a:ext>
            </a:extLst>
          </a:blip>
          <a:srcRect l="48037" t="-785" r="1638" b="45101"/>
          <a:stretch/>
        </p:blipFill>
        <p:spPr>
          <a:xfrm>
            <a:off x="10672916" y="7225889"/>
            <a:ext cx="1676401" cy="18549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par>
                                <p:cTn id="14" presetID="17"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2"/>
                                        </p:tgtEl>
                                        <p:attrNameLst>
                                          <p:attrName>fillcolor</p:attrName>
                                        </p:attrNameLst>
                                      </p:cBhvr>
                                      <p:to>
                                        <a:srgbClr val="FF0000"/>
                                      </p:to>
                                    </p:animClr>
                                    <p:set>
                                      <p:cBhvr>
                                        <p:cTn id="31" dur="500" fill="hold"/>
                                        <p:tgtEl>
                                          <p:spTgt spid="2"/>
                                        </p:tgtEl>
                                        <p:attrNameLst>
                                          <p:attrName>fill.type</p:attrName>
                                        </p:attrNameLst>
                                      </p:cBhvr>
                                      <p:to>
                                        <p:strVal val="solid"/>
                                      </p:to>
                                    </p:set>
                                    <p:set>
                                      <p:cBhvr>
                                        <p:cTn id="32" dur="500" fill="hold"/>
                                        <p:tgtEl>
                                          <p:spTgt spid="2"/>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250" fill="hold"/>
                                        <p:tgtEl>
                                          <p:spTgt spid="17"/>
                                        </p:tgtEl>
                                        <p:attrNameLst>
                                          <p:attrName>ppt_w</p:attrName>
                                        </p:attrNameLst>
                                      </p:cBhvr>
                                      <p:tavLst>
                                        <p:tav tm="0">
                                          <p:val>
                                            <p:strVal val="4*#ppt_w"/>
                                          </p:val>
                                        </p:tav>
                                        <p:tav tm="100000">
                                          <p:val>
                                            <p:strVal val="#ppt_w"/>
                                          </p:val>
                                        </p:tav>
                                      </p:tavLst>
                                    </p:anim>
                                    <p:anim calcmode="lin" valueType="num">
                                      <p:cBhvr>
                                        <p:cTn id="38" dur="250" fill="hold"/>
                                        <p:tgtEl>
                                          <p:spTgt spid="17"/>
                                        </p:tgtEl>
                                        <p:attrNameLst>
                                          <p:attrName>ppt_h</p:attrName>
                                        </p:attrNameLst>
                                      </p:cBhvr>
                                      <p:tavLst>
                                        <p:tav tm="0">
                                          <p:val>
                                            <p:strVal val="4*#ppt_h"/>
                                          </p:val>
                                        </p:tav>
                                        <p:tav tm="100000">
                                          <p:val>
                                            <p:strVal val="#ppt_h"/>
                                          </p:val>
                                        </p:tav>
                                      </p:tavLst>
                                    </p:anim>
                                  </p:childTnLst>
                                </p:cTn>
                              </p:par>
                              <p:par>
                                <p:cTn id="39" presetID="1" presetClass="mediacall" presetSubtype="0" fill="hold" nodeType="withEffect">
                                  <p:stCondLst>
                                    <p:cond delay="0"/>
                                  </p:stCondLst>
                                  <p:childTnLst>
                                    <p:cmd type="call" cmd="playFrom(0.0)">
                                      <p:cBhvr>
                                        <p:cTn id="40" dur="1462" fill="hold"/>
                                        <p:tgtEl>
                                          <p:spTgt spid="16"/>
                                        </p:tgtEl>
                                      </p:cBhvr>
                                    </p:cmd>
                                  </p:childTnLst>
                                </p:cTn>
                              </p:par>
                              <p:par>
                                <p:cTn id="41" presetID="26" presetClass="emph" presetSubtype="0" repeatCount="4000" fill="hold" nodeType="withEffect">
                                  <p:stCondLst>
                                    <p:cond delay="0"/>
                                  </p:stCondLst>
                                  <p:childTnLst>
                                    <p:animEffect transition="out" filter="fade">
                                      <p:cBhvr>
                                        <p:cTn id="42" dur="500" tmFilter="0, 0; .2, .5; .8, .5; 1, 0"/>
                                        <p:tgtEl>
                                          <p:spTgt spid="2"/>
                                        </p:tgtEl>
                                      </p:cBhvr>
                                    </p:animEffect>
                                    <p:animScale>
                                      <p:cBhvr>
                                        <p:cTn id="43" dur="250" autoRev="1" fill="hold"/>
                                        <p:tgtEl>
                                          <p:spTgt spid="2"/>
                                        </p:tgtEl>
                                      </p:cBhvr>
                                      <p:by x="105000" y="105000"/>
                                    </p:animScale>
                                  </p:childTnLst>
                                </p:cTn>
                              </p:par>
                            </p:childTnLst>
                          </p:cTn>
                        </p:par>
                      </p:childTnLst>
                    </p:cTn>
                  </p:par>
                </p:childTnLst>
              </p:cTn>
              <p:nextCondLst>
                <p:cond evt="onClick" delay="0">
                  <p:tgtEl>
                    <p:spTgt spid="2"/>
                  </p:tgtEl>
                </p:cond>
              </p:nextCondLst>
            </p:seq>
            <p:audio>
              <p:cMediaNode vol="80000">
                <p:cTn id="44" fill="hold" display="0">
                  <p:stCondLst>
                    <p:cond delay="indefinite"/>
                  </p:stCondLst>
                  <p:endCondLst>
                    <p:cond evt="onStopAudio" delay="0">
                      <p:tgtEl>
                        <p:sldTgt/>
                      </p:tgtEl>
                    </p:cond>
                  </p:endCondLst>
                </p:cTn>
                <p:tgtEl>
                  <p:spTgt spid="14"/>
                </p:tgtEl>
              </p:cMediaNode>
            </p:audio>
            <p:seq concurrent="1" nextAc="seek">
              <p:cTn id="45" restart="whenNotActive" fill="hold" evtFilter="cancelBubble" nodeType="interactiveSeq">
                <p:stCondLst>
                  <p:cond evt="onClick" delay="0">
                    <p:tgtEl>
                      <p:spTgt spid="3"/>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3"/>
                                        </p:tgtEl>
                                        <p:attrNameLst>
                                          <p:attrName>fillcolor</p:attrName>
                                        </p:attrNameLst>
                                      </p:cBhvr>
                                      <p:to>
                                        <a:srgbClr val="92D050"/>
                                      </p:to>
                                    </p:animClr>
                                    <p:set>
                                      <p:cBhvr>
                                        <p:cTn id="50" dur="500" fill="hold"/>
                                        <p:tgtEl>
                                          <p:spTgt spid="3"/>
                                        </p:tgtEl>
                                        <p:attrNameLst>
                                          <p:attrName>fill.type</p:attrName>
                                        </p:attrNameLst>
                                      </p:cBhvr>
                                      <p:to>
                                        <p:strVal val="solid"/>
                                      </p:to>
                                    </p:set>
                                    <p:set>
                                      <p:cBhvr>
                                        <p:cTn id="51" dur="500" fill="hold"/>
                                        <p:tgtEl>
                                          <p:spTgt spid="3"/>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23" presetClass="entr" presetSubtype="32"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strVal val="4*#ppt_w"/>
                                          </p:val>
                                        </p:tav>
                                        <p:tav tm="100000">
                                          <p:val>
                                            <p:strVal val="#ppt_w"/>
                                          </p:val>
                                        </p:tav>
                                      </p:tavLst>
                                    </p:anim>
                                    <p:anim calcmode="lin" valueType="num">
                                      <p:cBhvr>
                                        <p:cTn id="57" dur="500" fill="hold"/>
                                        <p:tgtEl>
                                          <p:spTgt spid="31"/>
                                        </p:tgtEl>
                                        <p:attrNameLst>
                                          <p:attrName>ppt_h</p:attrName>
                                        </p:attrNameLst>
                                      </p:cBhvr>
                                      <p:tavLst>
                                        <p:tav tm="0">
                                          <p:val>
                                            <p:strVal val="4*#ppt_h"/>
                                          </p:val>
                                        </p:tav>
                                        <p:tav tm="100000">
                                          <p:val>
                                            <p:strVal val="#ppt_h"/>
                                          </p:val>
                                        </p:tav>
                                      </p:tavLst>
                                    </p:anim>
                                  </p:childTnLst>
                                </p:cTn>
                              </p:par>
                              <p:par>
                                <p:cTn id="58" presetID="1" presetClass="mediacall" presetSubtype="0" fill="hold" nodeType="withEffect">
                                  <p:stCondLst>
                                    <p:cond delay="0"/>
                                  </p:stCondLst>
                                  <p:childTnLst>
                                    <p:cmd type="call" cmd="playFrom(0.0)">
                                      <p:cBhvr>
                                        <p:cTn id="59" dur="914" fill="hold"/>
                                        <p:tgtEl>
                                          <p:spTgt spid="14"/>
                                        </p:tgtEl>
                                      </p:cBhvr>
                                    </p:cmd>
                                  </p:childTnLst>
                                </p:cTn>
                              </p:par>
                              <p:par>
                                <p:cTn id="60" presetID="26" presetClass="emph" presetSubtype="0" repeatCount="4000" fill="hold" nodeType="withEffect">
                                  <p:stCondLst>
                                    <p:cond delay="0"/>
                                  </p:stCondLst>
                                  <p:childTnLst>
                                    <p:animEffect transition="out" filter="fade">
                                      <p:cBhvr>
                                        <p:cTn id="61" dur="500" tmFilter="0, 0; .2, .5; .8, .5; 1, 0"/>
                                        <p:tgtEl>
                                          <p:spTgt spid="3"/>
                                        </p:tgtEl>
                                      </p:cBhvr>
                                    </p:animEffect>
                                    <p:animScale>
                                      <p:cBhvr>
                                        <p:cTn id="62" dur="250" autoRev="1" fill="hold"/>
                                        <p:tgtEl>
                                          <p:spTgt spid="3"/>
                                        </p:tgtEl>
                                      </p:cBhvr>
                                      <p:by x="105000" y="105000"/>
                                    </p:animScale>
                                  </p:childTnLst>
                                </p:cTn>
                              </p:par>
                            </p:childTnLst>
                          </p:cTn>
                        </p:par>
                      </p:childTnLst>
                    </p:cTn>
                  </p:par>
                </p:childTnLst>
              </p:cTn>
              <p:nextCondLst>
                <p:cond evt="onClick" delay="0">
                  <p:tgtEl>
                    <p:spTgt spid="3"/>
                  </p:tgtEl>
                </p:cond>
              </p:nextCondLst>
            </p:seq>
            <p:audio>
              <p:cMediaNode vol="80000">
                <p:cTn id="63" fill="hold" display="0">
                  <p:stCondLst>
                    <p:cond delay="indefinite"/>
                  </p:stCondLst>
                  <p:endCondLst>
                    <p:cond evt="onStopAudio" delay="0">
                      <p:tgtEl>
                        <p:sldTgt/>
                      </p:tgtEl>
                    </p:cond>
                  </p:endCondLst>
                </p:cTn>
                <p:tgtEl>
                  <p:spTgt spid="16"/>
                </p:tgtEl>
              </p:cMediaNode>
            </p:audio>
            <p:seq concurrent="1" nextAc="seek">
              <p:cTn id="64" restart="whenNotActive" fill="hold" evtFilter="cancelBubble" nodeType="interactiveSeq">
                <p:stCondLst>
                  <p:cond evt="onClick" delay="0">
                    <p:tgtEl>
                      <p:spTgt spid="18"/>
                    </p:tgtEl>
                  </p:cond>
                </p:stCondLst>
                <p:endSync evt="end" delay="0">
                  <p:rtn val="all"/>
                </p:endSync>
                <p:childTnLst>
                  <p:par>
                    <p:cTn id="65" fill="hold">
                      <p:stCondLst>
                        <p:cond delay="0"/>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16300" fill="hold"/>
                                        <p:tgtEl>
                                          <p:spTgt spid="10"/>
                                        </p:tgtEl>
                                      </p:cBhvr>
                                    </p:cmd>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999"/>
                                          </p:stCondLst>
                                        </p:cTn>
                                        <p:tgtEl>
                                          <p:spTgt spid="19"/>
                                        </p:tgtEl>
                                        <p:attrNameLst>
                                          <p:attrName>style.visibility</p:attrName>
                                        </p:attrNameLst>
                                      </p:cBhvr>
                                      <p:to>
                                        <p:strVal val="visible"/>
                                      </p:to>
                                    </p:set>
                                  </p:childTnLst>
                                </p:cTn>
                              </p:par>
                            </p:childTnLst>
                          </p:cTn>
                        </p:par>
                        <p:par>
                          <p:cTn id="73" fill="hold">
                            <p:stCondLst>
                              <p:cond delay="1000"/>
                            </p:stCondLst>
                            <p:childTnLst>
                              <p:par>
                                <p:cTn id="74" presetID="1" presetClass="entr" presetSubtype="0" fill="hold" grpId="0" nodeType="afterEffect">
                                  <p:stCondLst>
                                    <p:cond delay="0"/>
                                  </p:stCondLst>
                                  <p:childTnLst>
                                    <p:set>
                                      <p:cBhvr>
                                        <p:cTn id="75" dur="1" fill="hold">
                                          <p:stCondLst>
                                            <p:cond delay="999"/>
                                          </p:stCondLst>
                                        </p:cTn>
                                        <p:tgtEl>
                                          <p:spTgt spid="20"/>
                                        </p:tgtEl>
                                        <p:attrNameLst>
                                          <p:attrName>style.visibility</p:attrName>
                                        </p:attrNameLst>
                                      </p:cBhvr>
                                      <p:to>
                                        <p:strVal val="visible"/>
                                      </p:to>
                                    </p:set>
                                  </p:childTnLst>
                                </p:cTn>
                              </p:par>
                            </p:childTnLst>
                          </p:cTn>
                        </p:par>
                        <p:par>
                          <p:cTn id="76" fill="hold">
                            <p:stCondLst>
                              <p:cond delay="2000"/>
                            </p:stCondLst>
                            <p:childTnLst>
                              <p:par>
                                <p:cTn id="77" presetID="1" presetClass="entr" presetSubtype="0" fill="hold" grpId="0" nodeType="afterEffect">
                                  <p:stCondLst>
                                    <p:cond delay="0"/>
                                  </p:stCondLst>
                                  <p:childTnLst>
                                    <p:set>
                                      <p:cBhvr>
                                        <p:cTn id="78" dur="1" fill="hold">
                                          <p:stCondLst>
                                            <p:cond delay="999"/>
                                          </p:stCondLst>
                                        </p:cTn>
                                        <p:tgtEl>
                                          <p:spTgt spid="21"/>
                                        </p:tgtEl>
                                        <p:attrNameLst>
                                          <p:attrName>style.visibility</p:attrName>
                                        </p:attrNameLst>
                                      </p:cBhvr>
                                      <p:to>
                                        <p:strVal val="visible"/>
                                      </p:to>
                                    </p:set>
                                  </p:childTnLst>
                                </p:cTn>
                              </p:par>
                            </p:childTnLst>
                          </p:cTn>
                        </p:par>
                        <p:par>
                          <p:cTn id="79" fill="hold">
                            <p:stCondLst>
                              <p:cond delay="3000"/>
                            </p:stCondLst>
                            <p:childTnLst>
                              <p:par>
                                <p:cTn id="80" presetID="1" presetClass="entr" presetSubtype="0" fill="hold" grpId="0" nodeType="afterEffect">
                                  <p:stCondLst>
                                    <p:cond delay="0"/>
                                  </p:stCondLst>
                                  <p:childTnLst>
                                    <p:set>
                                      <p:cBhvr>
                                        <p:cTn id="81" dur="1" fill="hold">
                                          <p:stCondLst>
                                            <p:cond delay="999"/>
                                          </p:stCondLst>
                                        </p:cTn>
                                        <p:tgtEl>
                                          <p:spTgt spid="22"/>
                                        </p:tgtEl>
                                        <p:attrNameLst>
                                          <p:attrName>style.visibility</p:attrName>
                                        </p:attrNameLst>
                                      </p:cBhvr>
                                      <p:to>
                                        <p:strVal val="visible"/>
                                      </p:to>
                                    </p:set>
                                  </p:childTnLst>
                                </p:cTn>
                              </p:par>
                            </p:childTnLst>
                          </p:cTn>
                        </p:par>
                        <p:par>
                          <p:cTn id="82" fill="hold">
                            <p:stCondLst>
                              <p:cond delay="4000"/>
                            </p:stCondLst>
                            <p:childTnLst>
                              <p:par>
                                <p:cTn id="83" presetID="1" presetClass="entr" presetSubtype="0" fill="hold" grpId="0" nodeType="afterEffect">
                                  <p:stCondLst>
                                    <p:cond delay="0"/>
                                  </p:stCondLst>
                                  <p:childTnLst>
                                    <p:set>
                                      <p:cBhvr>
                                        <p:cTn id="84" dur="1" fill="hold">
                                          <p:stCondLst>
                                            <p:cond delay="999"/>
                                          </p:stCondLst>
                                        </p:cTn>
                                        <p:tgtEl>
                                          <p:spTgt spid="23"/>
                                        </p:tgtEl>
                                        <p:attrNameLst>
                                          <p:attrName>style.visibility</p:attrName>
                                        </p:attrNameLst>
                                      </p:cBhvr>
                                      <p:to>
                                        <p:strVal val="visible"/>
                                      </p:to>
                                    </p:set>
                                  </p:childTnLst>
                                </p:cTn>
                              </p:par>
                            </p:childTnLst>
                          </p:cTn>
                        </p:par>
                        <p:par>
                          <p:cTn id="85" fill="hold">
                            <p:stCondLst>
                              <p:cond delay="5000"/>
                            </p:stCondLst>
                            <p:childTnLst>
                              <p:par>
                                <p:cTn id="86" presetID="1" presetClass="entr" presetSubtype="0" fill="hold" grpId="0" nodeType="afterEffect">
                                  <p:stCondLst>
                                    <p:cond delay="0"/>
                                  </p:stCondLst>
                                  <p:childTnLst>
                                    <p:set>
                                      <p:cBhvr>
                                        <p:cTn id="87" dur="1" fill="hold">
                                          <p:stCondLst>
                                            <p:cond delay="999"/>
                                          </p:stCondLst>
                                        </p:cTn>
                                        <p:tgtEl>
                                          <p:spTgt spid="24"/>
                                        </p:tgtEl>
                                        <p:attrNameLst>
                                          <p:attrName>style.visibility</p:attrName>
                                        </p:attrNameLst>
                                      </p:cBhvr>
                                      <p:to>
                                        <p:strVal val="visible"/>
                                      </p:to>
                                    </p:set>
                                  </p:childTnLst>
                                </p:cTn>
                              </p:par>
                            </p:childTnLst>
                          </p:cTn>
                        </p:par>
                        <p:par>
                          <p:cTn id="88" fill="hold">
                            <p:stCondLst>
                              <p:cond delay="6000"/>
                            </p:stCondLst>
                            <p:childTnLst>
                              <p:par>
                                <p:cTn id="89" presetID="1" presetClass="entr" presetSubtype="0" fill="hold" grpId="0" nodeType="afterEffect">
                                  <p:stCondLst>
                                    <p:cond delay="0"/>
                                  </p:stCondLst>
                                  <p:childTnLst>
                                    <p:set>
                                      <p:cBhvr>
                                        <p:cTn id="90" dur="1" fill="hold">
                                          <p:stCondLst>
                                            <p:cond delay="999"/>
                                          </p:stCondLst>
                                        </p:cTn>
                                        <p:tgtEl>
                                          <p:spTgt spid="25"/>
                                        </p:tgtEl>
                                        <p:attrNameLst>
                                          <p:attrName>style.visibility</p:attrName>
                                        </p:attrNameLst>
                                      </p:cBhvr>
                                      <p:to>
                                        <p:strVal val="visible"/>
                                      </p:to>
                                    </p:set>
                                  </p:childTnLst>
                                </p:cTn>
                              </p:par>
                            </p:childTnLst>
                          </p:cTn>
                        </p:par>
                        <p:par>
                          <p:cTn id="91" fill="hold">
                            <p:stCondLst>
                              <p:cond delay="7000"/>
                            </p:stCondLst>
                            <p:childTnLst>
                              <p:par>
                                <p:cTn id="92" presetID="1" presetClass="entr" presetSubtype="0" fill="hold" grpId="0" nodeType="afterEffect">
                                  <p:stCondLst>
                                    <p:cond delay="0"/>
                                  </p:stCondLst>
                                  <p:childTnLst>
                                    <p:set>
                                      <p:cBhvr>
                                        <p:cTn id="93" dur="1" fill="hold">
                                          <p:stCondLst>
                                            <p:cond delay="999"/>
                                          </p:stCondLst>
                                        </p:cTn>
                                        <p:tgtEl>
                                          <p:spTgt spid="26"/>
                                        </p:tgtEl>
                                        <p:attrNameLst>
                                          <p:attrName>style.visibility</p:attrName>
                                        </p:attrNameLst>
                                      </p:cBhvr>
                                      <p:to>
                                        <p:strVal val="visible"/>
                                      </p:to>
                                    </p:set>
                                  </p:childTnLst>
                                </p:cTn>
                              </p:par>
                            </p:childTnLst>
                          </p:cTn>
                        </p:par>
                        <p:par>
                          <p:cTn id="94" fill="hold">
                            <p:stCondLst>
                              <p:cond delay="8000"/>
                            </p:stCondLst>
                            <p:childTnLst>
                              <p:par>
                                <p:cTn id="95" presetID="1" presetClass="entr" presetSubtype="0" fill="hold" grpId="0" nodeType="afterEffect">
                                  <p:stCondLst>
                                    <p:cond delay="0"/>
                                  </p:stCondLst>
                                  <p:childTnLst>
                                    <p:set>
                                      <p:cBhvr>
                                        <p:cTn id="96" dur="1" fill="hold">
                                          <p:stCondLst>
                                            <p:cond delay="999"/>
                                          </p:stCondLst>
                                        </p:cTn>
                                        <p:tgtEl>
                                          <p:spTgt spid="27"/>
                                        </p:tgtEl>
                                        <p:attrNameLst>
                                          <p:attrName>style.visibility</p:attrName>
                                        </p:attrNameLst>
                                      </p:cBhvr>
                                      <p:to>
                                        <p:strVal val="visible"/>
                                      </p:to>
                                    </p:set>
                                  </p:childTnLst>
                                </p:cTn>
                              </p:par>
                            </p:childTnLst>
                          </p:cTn>
                        </p:par>
                        <p:par>
                          <p:cTn id="97" fill="hold">
                            <p:stCondLst>
                              <p:cond delay="9000"/>
                            </p:stCondLst>
                            <p:childTnLst>
                              <p:par>
                                <p:cTn id="98" presetID="1" presetClass="entr" presetSubtype="0" fill="hold" grpId="0" nodeType="afterEffect">
                                  <p:stCondLst>
                                    <p:cond delay="0"/>
                                  </p:stCondLst>
                                  <p:childTnLst>
                                    <p:set>
                                      <p:cBhvr>
                                        <p:cTn id="99" dur="1" fill="hold">
                                          <p:stCondLst>
                                            <p:cond delay="999"/>
                                          </p:stCondLst>
                                        </p:cTn>
                                        <p:tgtEl>
                                          <p:spTgt spid="28"/>
                                        </p:tgtEl>
                                        <p:attrNameLst>
                                          <p:attrName>style.visibility</p:attrName>
                                        </p:attrNameLst>
                                      </p:cBhvr>
                                      <p:to>
                                        <p:strVal val="visible"/>
                                      </p:to>
                                    </p:set>
                                  </p:childTnLst>
                                </p:cTn>
                              </p:par>
                            </p:childTnLst>
                          </p:cTn>
                        </p:par>
                        <p:par>
                          <p:cTn id="100" fill="hold">
                            <p:stCondLst>
                              <p:cond delay="10000"/>
                            </p:stCondLst>
                            <p:childTnLst>
                              <p:par>
                                <p:cTn id="101" presetID="1" presetClass="entr" presetSubtype="0" fill="hold" grpId="0" nodeType="afterEffect">
                                  <p:stCondLst>
                                    <p:cond delay="0"/>
                                  </p:stCondLst>
                                  <p:childTnLst>
                                    <p:set>
                                      <p:cBhvr>
                                        <p:cTn id="102" dur="1" fill="hold">
                                          <p:stCondLst>
                                            <p:cond delay="999"/>
                                          </p:stCondLst>
                                        </p:cTn>
                                        <p:tgtEl>
                                          <p:spTgt spid="2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mediacall" presetSubtype="0" fill="hold" nodeType="clickEffect">
                                  <p:stCondLst>
                                    <p:cond delay="0"/>
                                  </p:stCondLst>
                                  <p:childTnLst>
                                    <p:cmd type="call" cmd="playFrom(0.0)">
                                      <p:cBhvr>
                                        <p:cTn id="106" dur="16300" fill="hold"/>
                                        <p:tgtEl>
                                          <p:spTgt spid="30"/>
                                        </p:tgtEl>
                                      </p:cBhvr>
                                    </p:cmd>
                                  </p:childTnLst>
                                </p:cTn>
                              </p:par>
                            </p:childTnLst>
                          </p:cTn>
                        </p:par>
                      </p:childTnLst>
                    </p:cTn>
                  </p:par>
                </p:childTnLst>
              </p:cTn>
              <p:nextCondLst>
                <p:cond evt="onClick" delay="0">
                  <p:tgtEl>
                    <p:spTgt spid="18"/>
                  </p:tgtEl>
                </p:cond>
              </p:nextCondLst>
            </p:seq>
            <p:audio>
              <p:cMediaNode vol="80000">
                <p:cTn id="107" fill="hold" display="0">
                  <p:stCondLst>
                    <p:cond delay="indefinite"/>
                  </p:stCondLst>
                  <p:endCondLst>
                    <p:cond evt="onStopAudio" delay="0">
                      <p:tgtEl>
                        <p:sldTgt/>
                      </p:tgtEl>
                    </p:cond>
                  </p:endCondLst>
                </p:cTn>
                <p:tgtEl>
                  <p:spTgt spid="30"/>
                </p:tgtEl>
              </p:cMediaNode>
            </p:audio>
            <p:audio>
              <p:cMediaNode vol="80000">
                <p:cTn id="108" fill="hold" display="0">
                  <p:stCondLst>
                    <p:cond delay="indefinite"/>
                  </p:stCondLst>
                  <p:endCondLst>
                    <p:cond evt="onStopAudio" delay="0">
                      <p:tgtEl>
                        <p:sldTgt/>
                      </p:tgtEl>
                    </p:cond>
                  </p:endCondLst>
                </p:cTn>
                <p:tgtEl>
                  <p:spTgt spid="10"/>
                </p:tgtEl>
              </p:cMediaNode>
            </p:audio>
          </p:childTnLst>
        </p:cTn>
      </p:par>
    </p:tnLst>
    <p:bldLst>
      <p:bldP spid="11" grpId="0"/>
      <p:bldP spid="12"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6" name="Text Box 8"/>
          <p:cNvSpPr txBox="1">
            <a:spLocks noChangeArrowheads="1"/>
          </p:cNvSpPr>
          <p:nvPr/>
        </p:nvSpPr>
        <p:spPr bwMode="auto">
          <a:xfrm>
            <a:off x="2743200" y="3853428"/>
            <a:ext cx="12344400" cy="3139321"/>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600" dirty="0">
                <a:latin typeface="Times New Roman" pitchFamily="18" charset="0"/>
              </a:rPr>
              <a:t> </a:t>
            </a:r>
            <a:r>
              <a:rPr lang="en-US" sz="3600" b="1" u="sng" dirty="0" err="1">
                <a:solidFill>
                  <a:srgbClr val="FF0000"/>
                </a:solidFill>
                <a:latin typeface="Times New Roman" pitchFamily="18" charset="0"/>
              </a:rPr>
              <a:t>Yêu</a:t>
            </a:r>
            <a:r>
              <a:rPr lang="en-US" sz="3600" b="1" u="sng" dirty="0">
                <a:solidFill>
                  <a:srgbClr val="FF0000"/>
                </a:solidFill>
                <a:latin typeface="Times New Roman" pitchFamily="18" charset="0"/>
              </a:rPr>
              <a:t> </a:t>
            </a:r>
            <a:r>
              <a:rPr lang="en-US" sz="3600" b="1" u="sng" dirty="0" err="1">
                <a:solidFill>
                  <a:srgbClr val="FF0000"/>
                </a:solidFill>
                <a:latin typeface="Times New Roman" pitchFamily="18" charset="0"/>
              </a:rPr>
              <a:t>cầu</a:t>
            </a:r>
            <a:r>
              <a:rPr lang="en-US" sz="3600" b="1" u="sng" dirty="0">
                <a:solidFill>
                  <a:srgbClr val="FF0000"/>
                </a:solidFill>
                <a:latin typeface="Times New Roman" pitchFamily="18" charset="0"/>
              </a:rPr>
              <a:t> </a:t>
            </a:r>
            <a:r>
              <a:rPr lang="en-US" sz="3600" b="1" u="sng" dirty="0" err="1">
                <a:solidFill>
                  <a:srgbClr val="FF0000"/>
                </a:solidFill>
                <a:latin typeface="Times New Roman" pitchFamily="18" charset="0"/>
              </a:rPr>
              <a:t>cần</a:t>
            </a:r>
            <a:r>
              <a:rPr lang="en-US" sz="3600" b="1" u="sng" dirty="0">
                <a:solidFill>
                  <a:srgbClr val="FF0000"/>
                </a:solidFill>
                <a:latin typeface="Times New Roman" pitchFamily="18" charset="0"/>
              </a:rPr>
              <a:t> </a:t>
            </a:r>
            <a:r>
              <a:rPr lang="en-US" sz="3600" b="1" u="sng" dirty="0" err="1">
                <a:solidFill>
                  <a:srgbClr val="FF0000"/>
                </a:solidFill>
                <a:latin typeface="Times New Roman" pitchFamily="18" charset="0"/>
              </a:rPr>
              <a:t>đạt</a:t>
            </a:r>
            <a:r>
              <a:rPr lang="en-US" sz="3600" b="1" u="sng" dirty="0">
                <a:solidFill>
                  <a:srgbClr val="FF0000"/>
                </a:solidFill>
                <a:latin typeface="Times New Roman" pitchFamily="18" charset="0"/>
              </a:rPr>
              <a:t>: (</a:t>
            </a:r>
            <a:r>
              <a:rPr lang="en-US" sz="3600" b="1" u="sng" dirty="0" err="1">
                <a:solidFill>
                  <a:srgbClr val="FF0000"/>
                </a:solidFill>
                <a:latin typeface="Times New Roman" pitchFamily="18" charset="0"/>
              </a:rPr>
              <a:t>tiết</a:t>
            </a:r>
            <a:r>
              <a:rPr lang="en-US" sz="3600" b="1" u="sng" dirty="0">
                <a:solidFill>
                  <a:srgbClr val="FF0000"/>
                </a:solidFill>
                <a:latin typeface="Times New Roman" pitchFamily="18" charset="0"/>
              </a:rPr>
              <a:t> 2)</a:t>
            </a:r>
          </a:p>
          <a:p>
            <a:pPr>
              <a:defRPr/>
            </a:pPr>
            <a:r>
              <a:rPr lang="en-US" sz="3600" dirty="0"/>
              <a:t>- </a:t>
            </a:r>
            <a:r>
              <a:rPr lang="en-US" sz="3600" dirty="0" err="1"/>
              <a:t>Thực</a:t>
            </a:r>
            <a:r>
              <a:rPr lang="en-US" sz="3600" dirty="0"/>
              <a:t> </a:t>
            </a:r>
            <a:r>
              <a:rPr lang="en-US" sz="3600" dirty="0" err="1"/>
              <a:t>hiện</a:t>
            </a:r>
            <a:r>
              <a:rPr lang="en-US" sz="3600" dirty="0"/>
              <a:t> </a:t>
            </a:r>
            <a:r>
              <a:rPr lang="en-US" sz="3600" dirty="0" err="1"/>
              <a:t>được</a:t>
            </a:r>
            <a:r>
              <a:rPr lang="en-US" sz="3600" dirty="0"/>
              <a:t> SPMT </a:t>
            </a:r>
            <a:r>
              <a:rPr lang="en-US" sz="3600" dirty="0" err="1"/>
              <a:t>thể</a:t>
            </a:r>
            <a:r>
              <a:rPr lang="en-US" sz="3600" dirty="0"/>
              <a:t> </a:t>
            </a:r>
            <a:r>
              <a:rPr lang="en-US" sz="3600" dirty="0" err="1"/>
              <a:t>hiện</a:t>
            </a:r>
            <a:r>
              <a:rPr lang="en-US" sz="3600" dirty="0"/>
              <a:t> </a:t>
            </a:r>
            <a:r>
              <a:rPr lang="en-US" sz="3600" dirty="0" err="1"/>
              <a:t>hình</a:t>
            </a:r>
            <a:r>
              <a:rPr lang="en-US" sz="3600" dirty="0"/>
              <a:t> </a:t>
            </a:r>
            <a:r>
              <a:rPr lang="en-US" sz="3600" dirty="0" err="1"/>
              <a:t>tượng</a:t>
            </a:r>
            <a:r>
              <a:rPr lang="en-US" sz="3600" dirty="0"/>
              <a:t> </a:t>
            </a:r>
            <a:r>
              <a:rPr lang="en-US" sz="3600" dirty="0" err="1"/>
              <a:t>anh</a:t>
            </a:r>
            <a:r>
              <a:rPr lang="en-US" sz="3600" dirty="0"/>
              <a:t> </a:t>
            </a:r>
            <a:r>
              <a:rPr lang="en-US" sz="3600" dirty="0" err="1"/>
              <a:t>hùng</a:t>
            </a:r>
            <a:r>
              <a:rPr lang="en-US" sz="3600" dirty="0"/>
              <a:t> </a:t>
            </a:r>
            <a:r>
              <a:rPr lang="en-US" sz="3600" dirty="0" err="1"/>
              <a:t>dân</a:t>
            </a:r>
            <a:r>
              <a:rPr lang="en-US" sz="3600" dirty="0"/>
              <a:t> </a:t>
            </a:r>
            <a:r>
              <a:rPr lang="en-US" sz="3600" dirty="0" err="1"/>
              <a:t>tộc</a:t>
            </a:r>
            <a:r>
              <a:rPr lang="en-US" sz="3600" dirty="0"/>
              <a:t> </a:t>
            </a:r>
            <a:r>
              <a:rPr lang="en-US" sz="3600" dirty="0" err="1"/>
              <a:t>theo</a:t>
            </a:r>
            <a:r>
              <a:rPr lang="en-US" sz="3600" dirty="0"/>
              <a:t> </a:t>
            </a:r>
            <a:r>
              <a:rPr lang="en-US" sz="3600" dirty="0" err="1"/>
              <a:t>vật</a:t>
            </a:r>
            <a:r>
              <a:rPr lang="en-US" sz="3600" dirty="0"/>
              <a:t> </a:t>
            </a:r>
            <a:r>
              <a:rPr lang="en-US" sz="3600" dirty="0" err="1"/>
              <a:t>liệu</a:t>
            </a:r>
            <a:r>
              <a:rPr lang="en-US" sz="3600" dirty="0"/>
              <a:t> </a:t>
            </a:r>
            <a:r>
              <a:rPr lang="en-US" sz="3600" dirty="0" err="1"/>
              <a:t>và</a:t>
            </a:r>
            <a:r>
              <a:rPr lang="en-US" sz="3600" dirty="0"/>
              <a:t> </a:t>
            </a:r>
            <a:r>
              <a:rPr lang="en-US" sz="3600" dirty="0" err="1"/>
              <a:t>hình</a:t>
            </a:r>
            <a:r>
              <a:rPr lang="en-US" sz="3600" dirty="0"/>
              <a:t> </a:t>
            </a:r>
            <a:r>
              <a:rPr lang="en-US" sz="3600" dirty="0" err="1"/>
              <a:t>thức</a:t>
            </a:r>
            <a:r>
              <a:rPr lang="en-US" sz="3600" dirty="0"/>
              <a:t> </a:t>
            </a:r>
            <a:r>
              <a:rPr lang="en-US" sz="3600" dirty="0" err="1"/>
              <a:t>yêu</a:t>
            </a:r>
            <a:r>
              <a:rPr lang="en-US" sz="3600" dirty="0"/>
              <a:t> </a:t>
            </a:r>
            <a:r>
              <a:rPr lang="en-US" sz="3600" dirty="0" err="1"/>
              <a:t>thích</a:t>
            </a:r>
            <a:r>
              <a:rPr lang="en-US" sz="3600" dirty="0"/>
              <a:t>.</a:t>
            </a:r>
          </a:p>
          <a:p>
            <a:pPr>
              <a:defRPr/>
            </a:pPr>
            <a:endParaRPr lang="en-US" sz="3600" dirty="0"/>
          </a:p>
          <a:p>
            <a:pPr eaLnBrk="1" hangingPunct="1">
              <a:spcBef>
                <a:spcPct val="50000"/>
              </a:spcBef>
              <a:defRPr/>
            </a:pPr>
            <a:endParaRPr lang="en-US" sz="3600" dirty="0">
              <a:latin typeface="Times New Roman" pitchFamily="18" charset="0"/>
            </a:endParaRPr>
          </a:p>
        </p:txBody>
      </p:sp>
      <p:sp>
        <p:nvSpPr>
          <p:cNvPr id="6149" name="Text Box 3"/>
          <p:cNvSpPr txBox="1">
            <a:spLocks noChangeArrowheads="1"/>
          </p:cNvSpPr>
          <p:nvPr/>
        </p:nvSpPr>
        <p:spPr bwMode="auto">
          <a:xfrm>
            <a:off x="6515100" y="1219200"/>
            <a:ext cx="46863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sz="5400" u="sng">
              <a:solidFill>
                <a:srgbClr val="C00000"/>
              </a:solidFill>
              <a:latin typeface=".VnTime" pitchFamily="34" charset="0"/>
            </a:endParaRPr>
          </a:p>
        </p:txBody>
      </p:sp>
      <p:sp>
        <p:nvSpPr>
          <p:cNvPr id="6150" name="Text Box 4"/>
          <p:cNvSpPr txBox="1">
            <a:spLocks noChangeArrowheads="1"/>
          </p:cNvSpPr>
          <p:nvPr/>
        </p:nvSpPr>
        <p:spPr bwMode="auto">
          <a:xfrm>
            <a:off x="2057400" y="1776413"/>
            <a:ext cx="13716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dirty="0" err="1">
                <a:solidFill>
                  <a:srgbClr val="C00000"/>
                </a:solidFill>
                <a:latin typeface="Times New Roman" panose="02020603050405020304" pitchFamily="18" charset="0"/>
              </a:rPr>
              <a:t>Chủ</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đề</a:t>
            </a:r>
            <a:r>
              <a:rPr lang="en-US" altLang="en-US" sz="3600" b="1" dirty="0">
                <a:solidFill>
                  <a:srgbClr val="C00000"/>
                </a:solidFill>
                <a:latin typeface="Times New Roman" panose="02020603050405020304" pitchFamily="18" charset="0"/>
              </a:rPr>
              <a:t> 2: </a:t>
            </a:r>
            <a:r>
              <a:rPr lang="en-US" altLang="en-US" sz="3600" b="1" dirty="0">
                <a:solidFill>
                  <a:srgbClr val="C00000"/>
                </a:solidFill>
                <a:latin typeface="Times New Roman" panose="02020603050405020304" pitchFamily="18" charset="0"/>
                <a:cs typeface="Times New Roman" panose="02020603050405020304" pitchFamily="18" charset="0"/>
              </a:rPr>
              <a:t>HÌNH TƯỢNG ANH HÙNG DÂN TỘC </a:t>
            </a:r>
          </a:p>
          <a:p>
            <a:pPr algn="ctr"/>
            <a:r>
              <a:rPr lang="en-US" altLang="en-US" sz="3600" b="1" dirty="0">
                <a:solidFill>
                  <a:srgbClr val="C00000"/>
                </a:solidFill>
                <a:latin typeface="Times New Roman" panose="02020603050405020304" pitchFamily="18" charset="0"/>
                <a:cs typeface="Times New Roman" panose="02020603050405020304" pitchFamily="18" charset="0"/>
              </a:rPr>
              <a:t>TRONG MĨ THUẬT TẠO HÌNH VIỆT NAM</a:t>
            </a:r>
            <a:endParaRPr lang="en-US" altLang="en-US" sz="3600" dirty="0">
              <a:solidFill>
                <a:srgbClr val="C00000"/>
              </a:solidFill>
              <a:latin typeface="Times New Roman" panose="02020603050405020304" pitchFamily="18" charset="0"/>
              <a:cs typeface="Times New Roman" panose="02020603050405020304" pitchFamily="18" charset="0"/>
            </a:endParaRPr>
          </a:p>
          <a:p>
            <a:pPr lvl="1" algn="ctr">
              <a:spcBef>
                <a:spcPct val="50000"/>
              </a:spcBef>
            </a:pPr>
            <a:r>
              <a:rPr lang="en-US" altLang="en-US" sz="3600" b="1" dirty="0">
                <a:solidFill>
                  <a:srgbClr val="C00000"/>
                </a:solidFill>
                <a:latin typeface="Times New Roman" panose="02020603050405020304" pitchFamily="18" charset="0"/>
              </a:rPr>
              <a:t>( TIẾT 2 )</a:t>
            </a:r>
          </a:p>
        </p:txBody>
      </p:sp>
      <p:sp>
        <p:nvSpPr>
          <p:cNvPr id="6151" name="Text Box 4"/>
          <p:cNvSpPr txBox="1">
            <a:spLocks noChangeArrowheads="1"/>
          </p:cNvSpPr>
          <p:nvPr/>
        </p:nvSpPr>
        <p:spPr bwMode="auto">
          <a:xfrm>
            <a:off x="7315200" y="1038226"/>
            <a:ext cx="5372100"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900" b="1" dirty="0" err="1">
                <a:solidFill>
                  <a:srgbClr val="C00000"/>
                </a:solidFill>
                <a:latin typeface="Times New Roman" panose="02020603050405020304" pitchFamily="18" charset="0"/>
              </a:rPr>
              <a:t>Mĩ</a:t>
            </a:r>
            <a:r>
              <a:rPr lang="en-US" altLang="en-US" sz="3900" b="1" dirty="0">
                <a:solidFill>
                  <a:srgbClr val="C00000"/>
                </a:solidFill>
                <a:latin typeface="Times New Roman" panose="02020603050405020304" pitchFamily="18" charset="0"/>
              </a:rPr>
              <a:t> </a:t>
            </a:r>
            <a:r>
              <a:rPr lang="en-US" altLang="en-US" sz="3900" b="1" dirty="0" err="1">
                <a:solidFill>
                  <a:srgbClr val="C00000"/>
                </a:solidFill>
                <a:latin typeface="Times New Roman" panose="02020603050405020304" pitchFamily="18" charset="0"/>
              </a:rPr>
              <a:t>thuật</a:t>
            </a:r>
            <a:r>
              <a:rPr lang="en-US" altLang="en-US" sz="3900" b="1" dirty="0">
                <a:solidFill>
                  <a:srgbClr val="C00000"/>
                </a:solidFill>
                <a:latin typeface="Times New Roman" panose="02020603050405020304" pitchFamily="18" charset="0"/>
              </a:rPr>
              <a:t> </a:t>
            </a:r>
            <a:r>
              <a:rPr lang="en-US" altLang="en-US" sz="3900" b="1" dirty="0" smtClean="0">
                <a:solidFill>
                  <a:srgbClr val="C00000"/>
                </a:solidFill>
                <a:latin typeface="Times New Roman" panose="02020603050405020304" pitchFamily="18" charset="0"/>
              </a:rPr>
              <a:t> </a:t>
            </a:r>
            <a:r>
              <a:rPr lang="en-US" altLang="en-US" sz="3900" b="1" dirty="0" err="1">
                <a:solidFill>
                  <a:srgbClr val="C00000"/>
                </a:solidFill>
                <a:latin typeface="Times New Roman" panose="02020603050405020304" pitchFamily="18" charset="0"/>
              </a:rPr>
              <a:t>lớp</a:t>
            </a:r>
            <a:r>
              <a:rPr lang="en-US" altLang="en-US" sz="3900" b="1" dirty="0">
                <a:solidFill>
                  <a:srgbClr val="C00000"/>
                </a:solidFill>
                <a:latin typeface="Times New Roman" panose="02020603050405020304" pitchFamily="18" charset="0"/>
              </a:rPr>
              <a:t> 5</a:t>
            </a:r>
          </a:p>
        </p:txBody>
      </p:sp>
    </p:spTree>
    <p:extLst>
      <p:ext uri="{BB962C8B-B14F-4D97-AF65-F5344CB8AC3E}">
        <p14:creationId xmlns:p14="http://schemas.microsoft.com/office/powerpoint/2010/main" val="3333423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6"/>
                                        </p:tgtEl>
                                        <p:attrNameLst>
                                          <p:attrName>style.visibility</p:attrName>
                                        </p:attrNameLst>
                                      </p:cBhvr>
                                      <p:to>
                                        <p:strVal val="visible"/>
                                      </p:to>
                                    </p:set>
                                    <p:anim calcmode="lin" valueType="num">
                                      <p:cBhvr additive="base">
                                        <p:cTn id="7" dur="500" fill="hold"/>
                                        <p:tgtEl>
                                          <p:spTgt spid="32776"/>
                                        </p:tgtEl>
                                        <p:attrNameLst>
                                          <p:attrName>ppt_x</p:attrName>
                                        </p:attrNameLst>
                                      </p:cBhvr>
                                      <p:tavLst>
                                        <p:tav tm="0">
                                          <p:val>
                                            <p:strVal val="#ppt_x"/>
                                          </p:val>
                                        </p:tav>
                                        <p:tav tm="100000">
                                          <p:val>
                                            <p:strVal val="#ppt_x"/>
                                          </p:val>
                                        </p:tav>
                                      </p:tavLst>
                                    </p:anim>
                                    <p:anim calcmode="lin" valueType="num">
                                      <p:cBhvr additive="base">
                                        <p:cTn id="8" dur="500" fill="hold"/>
                                        <p:tgtEl>
                                          <p:spTgt spid="327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871788" y="47625"/>
            <a:ext cx="12330113" cy="1519906"/>
            <a:chOff x="390525" y="31750"/>
            <a:chExt cx="8220075" cy="1012694"/>
          </a:xfrm>
        </p:grpSpPr>
        <p:sp>
          <p:nvSpPr>
            <p:cNvPr id="7180" name="Rectangle 1"/>
            <p:cNvSpPr>
              <a:spLocks noChangeArrowheads="1"/>
            </p:cNvSpPr>
            <p:nvPr/>
          </p:nvSpPr>
          <p:spPr bwMode="auto">
            <a:xfrm>
              <a:off x="1066800" y="152400"/>
              <a:ext cx="7543800" cy="89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700" b="1"/>
                <a:t>2. Hoạt động 2: Thể hiện </a:t>
              </a:r>
            </a:p>
            <a:p>
              <a:pPr eaLnBrk="1" hangingPunct="1"/>
              <a:r>
                <a:rPr lang="vi-VN" altLang="en-US" sz="2700" b="1">
                  <a:solidFill>
                    <a:srgbClr val="231F20"/>
                  </a:solidFill>
                  <a:cs typeface="Arial" panose="020B0604020202020204" pitchFamily="34" charset="0"/>
                </a:rPr>
                <a:t>Gợi ý cách mô phỏng hình tượng anh hùng dân tộc Bà Triệu bằng  chất liệu màu sáp.</a:t>
              </a:r>
              <a:endParaRPr lang="vi-VN" altLang="en-US" sz="2700">
                <a:cs typeface="Arial" panose="020B0604020202020204" pitchFamily="34" charset="0"/>
              </a:endParaRPr>
            </a:p>
          </p:txBody>
        </p:sp>
        <p:grpSp>
          <p:nvGrpSpPr>
            <p:cNvPr id="7181" name="Group 6"/>
            <p:cNvGrpSpPr>
              <a:grpSpLocks/>
            </p:cNvGrpSpPr>
            <p:nvPr/>
          </p:nvGrpSpPr>
          <p:grpSpPr bwMode="auto">
            <a:xfrm>
              <a:off x="390525" y="31750"/>
              <a:ext cx="676275" cy="728663"/>
              <a:chOff x="390387" y="31967"/>
              <a:chExt cx="676413" cy="728099"/>
            </a:xfrm>
          </p:grpSpPr>
          <p:pic>
            <p:nvPicPr>
              <p:cNvPr id="7182"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387" y="31967"/>
                <a:ext cx="66647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4" y="507881"/>
                <a:ext cx="343176" cy="2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 name="Group 2"/>
          <p:cNvGrpSpPr>
            <a:grpSpLocks/>
          </p:cNvGrpSpPr>
          <p:nvPr/>
        </p:nvGrpSpPr>
        <p:grpSpPr bwMode="auto">
          <a:xfrm>
            <a:off x="2871788" y="1607345"/>
            <a:ext cx="12923045" cy="8679656"/>
            <a:chOff x="390525" y="1071563"/>
            <a:chExt cx="8615363" cy="5786437"/>
          </a:xfrm>
        </p:grpSpPr>
        <p:sp>
          <p:nvSpPr>
            <p:cNvPr id="14" name="object 13"/>
            <p:cNvSpPr txBox="1"/>
            <p:nvPr/>
          </p:nvSpPr>
          <p:spPr>
            <a:xfrm>
              <a:off x="5424488" y="5568950"/>
              <a:ext cx="3149600" cy="508365"/>
            </a:xfrm>
            <a:prstGeom prst="rect">
              <a:avLst/>
            </a:prstGeom>
            <a:solidFill>
              <a:schemeClr val="accent4">
                <a:lumMod val="20000"/>
                <a:lumOff val="80000"/>
              </a:schemeClr>
            </a:solidFill>
          </p:spPr>
          <p:txBody>
            <a:bodyPr lIns="0" tIns="10952" rIns="0" bIns="0">
              <a:spAutoFit/>
            </a:bodyPr>
            <a:lstStyle>
              <a:lvl1pPr marL="4968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113"/>
                </a:spcBef>
                <a:defRPr/>
              </a:pPr>
              <a:r>
                <a:rPr lang="vi-VN" altLang="en-US" sz="2400" dirty="0">
                  <a:solidFill>
                    <a:srgbClr val="231F20"/>
                  </a:solidFill>
                  <a:ea typeface="Arial MT"/>
                  <a:cs typeface="Arial MT"/>
                </a:rPr>
                <a:t>Bước 4. Hoàn thiện sản</a:t>
              </a:r>
              <a:endParaRPr lang="en-US" altLang="en-US" sz="2400" dirty="0">
                <a:solidFill>
                  <a:srgbClr val="231F20"/>
                </a:solidFill>
                <a:ea typeface="Arial MT"/>
                <a:cs typeface="Arial MT"/>
              </a:endParaRPr>
            </a:p>
            <a:p>
              <a:pPr>
                <a:spcBef>
                  <a:spcPts val="113"/>
                </a:spcBef>
                <a:defRPr/>
              </a:pPr>
              <a:r>
                <a:rPr lang="vi-VN" altLang="en-US" sz="2400" dirty="0">
                  <a:solidFill>
                    <a:srgbClr val="231F20"/>
                  </a:solidFill>
                  <a:ea typeface="Arial MT"/>
                  <a:cs typeface="Arial MT"/>
                </a:rPr>
                <a:t> phẩm</a:t>
              </a:r>
              <a:endParaRPr lang="vi-VN" altLang="en-US" sz="2400" dirty="0">
                <a:ea typeface="Arial MT"/>
                <a:cs typeface="Arial MT"/>
              </a:endParaRPr>
            </a:p>
          </p:txBody>
        </p:sp>
        <p:pic>
          <p:nvPicPr>
            <p:cNvPr id="7173"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968750"/>
              <a:ext cx="2744788"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11"/>
            <p:cNvSpPr txBox="1"/>
            <p:nvPr/>
          </p:nvSpPr>
          <p:spPr>
            <a:xfrm>
              <a:off x="390525" y="3806825"/>
              <a:ext cx="1878013" cy="1528729"/>
            </a:xfrm>
            <a:prstGeom prst="rect">
              <a:avLst/>
            </a:prstGeom>
            <a:solidFill>
              <a:schemeClr val="accent4">
                <a:lumMod val="20000"/>
                <a:lumOff val="80000"/>
              </a:schemeClr>
            </a:solidFill>
          </p:spPr>
          <p:txBody>
            <a:bodyPr lIns="0" tIns="10952" rIns="0" bIns="0">
              <a:spAutoFit/>
            </a:bodyPr>
            <a:lstStyle>
              <a:lvl1pPr marL="79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2000"/>
                </a:lnSpc>
                <a:spcBef>
                  <a:spcPts val="95"/>
                </a:spcBef>
                <a:defRPr/>
              </a:pPr>
              <a:r>
                <a:rPr lang="vi-VN" altLang="en-US" sz="2400" i="1">
                  <a:solidFill>
                    <a:srgbClr val="231F20"/>
                  </a:solidFill>
                  <a:cs typeface="Arial" panose="020B0604020202020204" pitchFamily="34" charset="0"/>
                </a:rPr>
                <a:t>Bà Triệu</a:t>
              </a:r>
              <a:r>
                <a:rPr lang="vi-VN" altLang="en-US" sz="2400">
                  <a:solidFill>
                    <a:srgbClr val="231F20"/>
                  </a:solidFill>
                  <a:ea typeface="Arial MT"/>
                  <a:cs typeface="Arial MT"/>
                </a:rPr>
                <a:t>, tranh dân gian  Đông Hồ</a:t>
              </a:r>
              <a:endParaRPr lang="vi-VN" altLang="en-US" sz="2400">
                <a:ea typeface="Arial MT"/>
                <a:cs typeface="Arial MT"/>
              </a:endParaRPr>
            </a:p>
            <a:p>
              <a:pPr algn="ctr">
                <a:spcBef>
                  <a:spcPts val="432"/>
                </a:spcBef>
                <a:defRPr/>
              </a:pPr>
              <a:r>
                <a:rPr lang="vi-VN" altLang="en-US" sz="2400">
                  <a:solidFill>
                    <a:srgbClr val="231F20"/>
                  </a:solidFill>
                  <a:ea typeface="Arial MT"/>
                  <a:cs typeface="Arial MT"/>
                </a:rPr>
                <a:t>Bước 1.  Lựa chọn hình tượng</a:t>
              </a:r>
              <a:r>
                <a:rPr lang="en-US" altLang="en-US" sz="2400">
                  <a:solidFill>
                    <a:srgbClr val="231F20"/>
                  </a:solidFill>
                  <a:ea typeface="Arial MT"/>
                  <a:cs typeface="Arial MT"/>
                </a:rPr>
                <a:t> </a:t>
              </a:r>
              <a:r>
                <a:rPr lang="vi-VN" altLang="en-US" sz="2400">
                  <a:solidFill>
                    <a:srgbClr val="231F20"/>
                  </a:solidFill>
                  <a:ea typeface="Arial MT"/>
                  <a:cs typeface="Arial MT"/>
                </a:rPr>
                <a:t>nhân vật lịch sử  qua tranh, ảnh,  truyện, sách,...</a:t>
              </a:r>
              <a:endParaRPr lang="vi-VN" altLang="en-US" sz="2400">
                <a:ea typeface="Arial MT"/>
                <a:cs typeface="Arial MT"/>
              </a:endParaRPr>
            </a:p>
          </p:txBody>
        </p:sp>
        <p:sp>
          <p:nvSpPr>
            <p:cNvPr id="12" name="object 12"/>
            <p:cNvSpPr txBox="1"/>
            <p:nvPr/>
          </p:nvSpPr>
          <p:spPr>
            <a:xfrm>
              <a:off x="2698750" y="3338513"/>
              <a:ext cx="3330575" cy="509647"/>
            </a:xfrm>
            <a:prstGeom prst="rect">
              <a:avLst/>
            </a:prstGeom>
            <a:solidFill>
              <a:schemeClr val="accent4">
                <a:lumMod val="20000"/>
                <a:lumOff val="80000"/>
              </a:schemeClr>
            </a:solidFill>
          </p:spPr>
          <p:txBody>
            <a:bodyPr lIns="0" tIns="10952" rIns="0" bIns="0">
              <a:spAutoFit/>
            </a:bodyPr>
            <a:lstStyle>
              <a:lvl1pPr marL="319088" indent="-3095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2000"/>
                </a:lnSpc>
                <a:spcBef>
                  <a:spcPts val="95"/>
                </a:spcBef>
                <a:defRPr/>
              </a:pPr>
              <a:r>
                <a:rPr lang="vi-VN" altLang="en-US" sz="2400">
                  <a:solidFill>
                    <a:srgbClr val="231F20"/>
                  </a:solidFill>
                  <a:ea typeface="Arial MT"/>
                  <a:cs typeface="Arial MT"/>
                </a:rPr>
                <a:t>Bước 2. Phác thảo bố cục và vẽ  nét theo ý tưởng thể hiện của mình</a:t>
              </a:r>
              <a:endParaRPr lang="vi-VN" altLang="en-US" sz="2400">
                <a:ea typeface="Arial MT"/>
                <a:cs typeface="Arial MT"/>
              </a:endParaRPr>
            </a:p>
          </p:txBody>
        </p:sp>
        <p:sp>
          <p:nvSpPr>
            <p:cNvPr id="13" name="object 13"/>
            <p:cNvSpPr txBox="1"/>
            <p:nvPr/>
          </p:nvSpPr>
          <p:spPr>
            <a:xfrm>
              <a:off x="6313488" y="3392488"/>
              <a:ext cx="2692400" cy="508365"/>
            </a:xfrm>
            <a:prstGeom prst="rect">
              <a:avLst/>
            </a:prstGeom>
            <a:solidFill>
              <a:schemeClr val="accent4">
                <a:lumMod val="20000"/>
                <a:lumOff val="80000"/>
              </a:schemeClr>
            </a:solidFill>
          </p:spPr>
          <p:txBody>
            <a:bodyPr lIns="0" tIns="10952" rIns="0" bIns="0">
              <a:spAutoFit/>
            </a:bodyPr>
            <a:lstStyle>
              <a:lvl1pPr marL="79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113"/>
                </a:spcBef>
                <a:defRPr/>
              </a:pPr>
              <a:r>
                <a:rPr lang="vi-VN" altLang="en-US" sz="2400" dirty="0">
                  <a:solidFill>
                    <a:srgbClr val="231F20"/>
                  </a:solidFill>
                  <a:ea typeface="Arial MT"/>
                  <a:cs typeface="Arial MT"/>
                </a:rPr>
                <a:t>Bước 3. Vẽ màu cho bức</a:t>
              </a:r>
              <a:endParaRPr lang="en-US" altLang="en-US" sz="2400" dirty="0">
                <a:solidFill>
                  <a:srgbClr val="231F20"/>
                </a:solidFill>
                <a:ea typeface="Arial MT"/>
                <a:cs typeface="Arial MT"/>
              </a:endParaRPr>
            </a:p>
            <a:p>
              <a:pPr>
                <a:spcBef>
                  <a:spcPts val="113"/>
                </a:spcBef>
                <a:defRPr/>
              </a:pPr>
              <a:r>
                <a:rPr lang="vi-VN" altLang="en-US" sz="2400" dirty="0">
                  <a:solidFill>
                    <a:srgbClr val="231F20"/>
                  </a:solidFill>
                  <a:ea typeface="Arial MT"/>
                  <a:cs typeface="Arial MT"/>
                </a:rPr>
                <a:t> tranh</a:t>
              </a:r>
              <a:endParaRPr lang="vi-VN" altLang="en-US" sz="2400" dirty="0">
                <a:ea typeface="Arial MT"/>
                <a:cs typeface="Arial MT"/>
              </a:endParaRPr>
            </a:p>
          </p:txBody>
        </p:sp>
        <p:pic>
          <p:nvPicPr>
            <p:cNvPr id="7177"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488" y="1116013"/>
              <a:ext cx="2449512"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1325" y="1166813"/>
              <a:ext cx="28082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888" y="1071563"/>
              <a:ext cx="17716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626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3886200" y="228600"/>
            <a:ext cx="11315700" cy="142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700" b="1"/>
              <a:t>2. Hoạt động 2: Thể hiện ( Tiết 2 )</a:t>
            </a:r>
            <a:endParaRPr lang="en-US" altLang="en-US" sz="2700"/>
          </a:p>
          <a:p>
            <a:pPr>
              <a:lnSpc>
                <a:spcPct val="109000"/>
              </a:lnSpc>
              <a:spcBef>
                <a:spcPts val="113"/>
              </a:spcBef>
            </a:pPr>
            <a:r>
              <a:rPr lang="vi-VN" altLang="en-US" sz="2700" b="1">
                <a:solidFill>
                  <a:srgbClr val="231F20"/>
                </a:solidFill>
                <a:cs typeface="Arial" panose="020B0604020202020204" pitchFamily="34" charset="0"/>
              </a:rPr>
              <a:t>Gợi ý cách mô phỏng hình tượng anh hùng dân tộc Võ Thị Sáu  kết hợp nhiều chất liệu.</a:t>
            </a:r>
            <a:endParaRPr lang="vi-VN" altLang="en-US" sz="2700">
              <a:cs typeface="Arial" panose="020B0604020202020204" pitchFamily="34" charset="0"/>
            </a:endParaRPr>
          </a:p>
        </p:txBody>
      </p:sp>
      <p:grpSp>
        <p:nvGrpSpPr>
          <p:cNvPr id="8195" name="Group 6"/>
          <p:cNvGrpSpPr>
            <a:grpSpLocks/>
          </p:cNvGrpSpPr>
          <p:nvPr/>
        </p:nvGrpSpPr>
        <p:grpSpPr bwMode="auto">
          <a:xfrm>
            <a:off x="2871788" y="47626"/>
            <a:ext cx="1014413" cy="1092995"/>
            <a:chOff x="390387" y="31967"/>
            <a:chExt cx="676413" cy="728099"/>
          </a:xfrm>
        </p:grpSpPr>
        <p:pic>
          <p:nvPicPr>
            <p:cNvPr id="8201"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387" y="31967"/>
              <a:ext cx="66647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4" y="507881"/>
              <a:ext cx="343176" cy="2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a:grpSpLocks/>
          </p:cNvGrpSpPr>
          <p:nvPr/>
        </p:nvGrpSpPr>
        <p:grpSpPr bwMode="auto">
          <a:xfrm>
            <a:off x="609600" y="1855045"/>
            <a:ext cx="14935200" cy="7061694"/>
            <a:chOff x="533400" y="1376363"/>
            <a:chExt cx="8305800" cy="4568129"/>
          </a:xfrm>
        </p:grpSpPr>
        <p:sp>
          <p:nvSpPr>
            <p:cNvPr id="8197" name="TextBox 1"/>
            <p:cNvSpPr txBox="1">
              <a:spLocks noChangeArrowheads="1"/>
            </p:cNvSpPr>
            <p:nvPr/>
          </p:nvSpPr>
          <p:spPr bwMode="auto">
            <a:xfrm>
              <a:off x="628650" y="4878388"/>
              <a:ext cx="3619500" cy="106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9088" indent="-3095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02000"/>
                </a:lnSpc>
                <a:spcBef>
                  <a:spcPts val="95"/>
                </a:spcBef>
              </a:pPr>
              <a:r>
                <a:rPr lang="vi-VN" altLang="en-US" sz="2400">
                  <a:solidFill>
                    <a:srgbClr val="231F20"/>
                  </a:solidFill>
                  <a:ea typeface="Arial MT"/>
                  <a:cs typeface="Arial MT"/>
                </a:rPr>
                <a:t>Bước 1. Lựa chọn hình tượng nhân vật để mô phỏng  qua tranh, ảnh, truyện, sách,… và vẽ các  hình phù hợp với ý tưởng sáng tạo</a:t>
              </a:r>
              <a:endParaRPr lang="vi-VN" altLang="en-US" sz="2400">
                <a:ea typeface="Arial MT"/>
                <a:cs typeface="Arial MT"/>
              </a:endParaRPr>
            </a:p>
          </p:txBody>
        </p:sp>
        <p:sp>
          <p:nvSpPr>
            <p:cNvPr id="8198" name="TextBox 2"/>
            <p:cNvSpPr txBox="1">
              <a:spLocks noChangeArrowheads="1"/>
            </p:cNvSpPr>
            <p:nvPr/>
          </p:nvSpPr>
          <p:spPr bwMode="auto">
            <a:xfrm>
              <a:off x="5126038" y="4878388"/>
              <a:ext cx="3448050" cy="56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9088" indent="-3095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2000"/>
                </a:lnSpc>
                <a:spcBef>
                  <a:spcPts val="95"/>
                </a:spcBef>
              </a:pPr>
              <a:r>
                <a:rPr lang="vi-VN" altLang="en-US" sz="2400">
                  <a:solidFill>
                    <a:srgbClr val="231F20"/>
                  </a:solidFill>
                  <a:ea typeface="Arial MT"/>
                  <a:cs typeface="Arial MT"/>
                </a:rPr>
                <a:t>Bước 2. Cắt rời các hình và tạo bối cảnh cho  sản phẩm</a:t>
              </a:r>
              <a:endParaRPr lang="vi-VN" altLang="en-US" sz="2400">
                <a:ea typeface="Arial MT"/>
                <a:cs typeface="Arial MT"/>
              </a:endParaRPr>
            </a:p>
          </p:txBody>
        </p:sp>
        <p:pic>
          <p:nvPicPr>
            <p:cNvPr id="8199"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76363"/>
              <a:ext cx="3810000"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1376363"/>
              <a:ext cx="43053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67677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3886200" y="228600"/>
            <a:ext cx="11315700" cy="142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700" b="1"/>
              <a:t>2. Hoạt động 2: Thể hiện ( Tiết 2 )</a:t>
            </a:r>
            <a:endParaRPr lang="en-US" altLang="en-US" sz="2700"/>
          </a:p>
          <a:p>
            <a:pPr>
              <a:lnSpc>
                <a:spcPct val="109000"/>
              </a:lnSpc>
              <a:spcBef>
                <a:spcPts val="113"/>
              </a:spcBef>
            </a:pPr>
            <a:r>
              <a:rPr lang="vi-VN" altLang="en-US" sz="2700" b="1">
                <a:solidFill>
                  <a:srgbClr val="231F20"/>
                </a:solidFill>
                <a:cs typeface="Arial" panose="020B0604020202020204" pitchFamily="34" charset="0"/>
              </a:rPr>
              <a:t>Gợi ý cách mô phỏng hình tượng anh hùng dân tộc Võ Thị Sáu  kết hợp nhiều chất liệu.</a:t>
            </a:r>
            <a:endParaRPr lang="vi-VN" altLang="en-US" sz="2700">
              <a:cs typeface="Arial" panose="020B0604020202020204" pitchFamily="34" charset="0"/>
            </a:endParaRPr>
          </a:p>
        </p:txBody>
      </p:sp>
      <p:grpSp>
        <p:nvGrpSpPr>
          <p:cNvPr id="9219" name="Group 6"/>
          <p:cNvGrpSpPr>
            <a:grpSpLocks/>
          </p:cNvGrpSpPr>
          <p:nvPr/>
        </p:nvGrpSpPr>
        <p:grpSpPr bwMode="auto">
          <a:xfrm>
            <a:off x="2871788" y="47626"/>
            <a:ext cx="1014413" cy="1092995"/>
            <a:chOff x="390387" y="31967"/>
            <a:chExt cx="676413" cy="728099"/>
          </a:xfrm>
        </p:grpSpPr>
        <p:pic>
          <p:nvPicPr>
            <p:cNvPr id="9226"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387" y="31967"/>
              <a:ext cx="66647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4" y="507881"/>
              <a:ext cx="343176" cy="2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p:cNvGrpSpPr>
            <a:grpSpLocks/>
          </p:cNvGrpSpPr>
          <p:nvPr/>
        </p:nvGrpSpPr>
        <p:grpSpPr bwMode="auto">
          <a:xfrm>
            <a:off x="3200400" y="1688308"/>
            <a:ext cx="11563350" cy="5901137"/>
            <a:chOff x="609600" y="1125538"/>
            <a:chExt cx="7708900" cy="3934091"/>
          </a:xfrm>
        </p:grpSpPr>
        <p:sp>
          <p:nvSpPr>
            <p:cNvPr id="9222" name="TextBox 8"/>
            <p:cNvSpPr txBox="1">
              <a:spLocks noChangeArrowheads="1"/>
            </p:cNvSpPr>
            <p:nvPr/>
          </p:nvSpPr>
          <p:spPr bwMode="auto">
            <a:xfrm>
              <a:off x="1219200" y="4441203"/>
              <a:ext cx="2286000"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9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113"/>
                </a:spcBef>
              </a:pPr>
              <a:r>
                <a:rPr lang="vi-VN" altLang="en-US" sz="2400">
                  <a:solidFill>
                    <a:srgbClr val="231F20"/>
                  </a:solidFill>
                  <a:ea typeface="Arial MT"/>
                  <a:cs typeface="Arial MT"/>
                </a:rPr>
                <a:t>Bước 3. Tạo bối</a:t>
              </a:r>
              <a:r>
                <a:rPr lang="en-US" altLang="en-US" sz="2400">
                  <a:solidFill>
                    <a:srgbClr val="231F20"/>
                  </a:solidFill>
                  <a:ea typeface="Arial MT"/>
                  <a:cs typeface="Arial MT"/>
                </a:rPr>
                <a:t> </a:t>
              </a:r>
              <a:r>
                <a:rPr lang="vi-VN" altLang="en-US" sz="2400">
                  <a:solidFill>
                    <a:srgbClr val="231F20"/>
                  </a:solidFill>
                  <a:ea typeface="Arial MT"/>
                  <a:cs typeface="Arial MT"/>
                </a:rPr>
                <a:t>cảnh</a:t>
              </a:r>
              <a:endParaRPr lang="vi-VN" altLang="en-US" sz="2400">
                <a:ea typeface="Arial MT"/>
                <a:cs typeface="Arial MT"/>
              </a:endParaRPr>
            </a:p>
          </p:txBody>
        </p:sp>
        <p:sp>
          <p:nvSpPr>
            <p:cNvPr id="9223" name="TextBox 9"/>
            <p:cNvSpPr txBox="1">
              <a:spLocks noChangeArrowheads="1"/>
            </p:cNvSpPr>
            <p:nvPr/>
          </p:nvSpPr>
          <p:spPr bwMode="auto">
            <a:xfrm>
              <a:off x="4378325" y="4495800"/>
              <a:ext cx="3940175" cy="56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9088" indent="-3095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2000"/>
                </a:lnSpc>
                <a:spcBef>
                  <a:spcPts val="95"/>
                </a:spcBef>
              </a:pPr>
              <a:r>
                <a:rPr lang="vi-VN" altLang="en-US" sz="2400">
                  <a:solidFill>
                    <a:srgbClr val="231F20"/>
                  </a:solidFill>
                  <a:ea typeface="Arial MT"/>
                  <a:cs typeface="Arial MT"/>
                </a:rPr>
                <a:t>Bước 4. Dán các hình theo ý tưởng sáng tạo và hoàn thiện  sản phẩm</a:t>
              </a:r>
              <a:endParaRPr lang="vi-VN" altLang="en-US" sz="2400">
                <a:ea typeface="Arial MT"/>
                <a:cs typeface="Arial MT"/>
              </a:endParaRPr>
            </a:p>
          </p:txBody>
        </p:sp>
        <p:pic>
          <p:nvPicPr>
            <p:cNvPr id="9224"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87450"/>
              <a:ext cx="3490913"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125538"/>
              <a:ext cx="324643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2"/>
          <p:cNvSpPr/>
          <p:nvPr/>
        </p:nvSpPr>
        <p:spPr>
          <a:xfrm>
            <a:off x="2686050" y="7724776"/>
            <a:ext cx="12915900" cy="2400657"/>
          </a:xfrm>
          <a:prstGeom prst="rect">
            <a:avLst/>
          </a:prstGeom>
          <a:solidFill>
            <a:schemeClr val="accent4">
              <a:lumMod val="20000"/>
              <a:lumOff val="80000"/>
            </a:schemeClr>
          </a:solidFill>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vi-VN" altLang="en-US" sz="3000" dirty="0">
                <a:solidFill>
                  <a:srgbClr val="231F20"/>
                </a:solidFill>
                <a:ea typeface="Arial MT"/>
                <a:cs typeface="Arial MT"/>
              </a:rPr>
              <a:t>Khai thác hình tượng anh hùng dân tộc là nguồn cảm hứng để thực hành, sáng tạo trong  lĩnh vực tạo hình thông qua nhiều hình thức thể hiện sinh động. Hình tượng anh hùng dân tộc  thể hiện được khí phách anh hùng vì nước, vì dân. Qua đó, góp phần giáo dục truyền thống</a:t>
            </a:r>
            <a:r>
              <a:rPr lang="en-US" altLang="en-US" sz="3000" dirty="0">
                <a:solidFill>
                  <a:srgbClr val="231F20"/>
                </a:solidFill>
                <a:ea typeface="Arial MT"/>
                <a:cs typeface="Arial MT"/>
              </a:rPr>
              <a:t> </a:t>
            </a:r>
            <a:r>
              <a:rPr lang="en-US" altLang="en-US" sz="3000" dirty="0" err="1">
                <a:solidFill>
                  <a:srgbClr val="231F20"/>
                </a:solidFill>
                <a:ea typeface="Arial MT"/>
                <a:cs typeface="Arial MT"/>
              </a:rPr>
              <a:t>yêu</a:t>
            </a:r>
            <a:r>
              <a:rPr lang="en-US" altLang="en-US" sz="3000" dirty="0">
                <a:solidFill>
                  <a:srgbClr val="231F20"/>
                </a:solidFill>
                <a:ea typeface="Arial MT"/>
                <a:cs typeface="Arial MT"/>
              </a:rPr>
              <a:t> </a:t>
            </a:r>
            <a:r>
              <a:rPr lang="en-US" altLang="en-US" sz="3000" dirty="0" err="1">
                <a:solidFill>
                  <a:srgbClr val="231F20"/>
                </a:solidFill>
                <a:ea typeface="Arial MT"/>
                <a:cs typeface="Arial MT"/>
              </a:rPr>
              <a:t>nước</a:t>
            </a:r>
            <a:r>
              <a:rPr lang="en-US" altLang="en-US" sz="3000" dirty="0">
                <a:solidFill>
                  <a:srgbClr val="231F20"/>
                </a:solidFill>
                <a:ea typeface="Arial MT"/>
                <a:cs typeface="Arial MT"/>
              </a:rPr>
              <a:t>, </a:t>
            </a:r>
            <a:r>
              <a:rPr lang="en-US" altLang="en-US" sz="3000" dirty="0" err="1">
                <a:solidFill>
                  <a:srgbClr val="231F20"/>
                </a:solidFill>
                <a:ea typeface="Arial MT"/>
                <a:cs typeface="Arial MT"/>
              </a:rPr>
              <a:t>lòng</a:t>
            </a:r>
            <a:r>
              <a:rPr lang="en-US" altLang="en-US" sz="3000" dirty="0">
                <a:solidFill>
                  <a:srgbClr val="231F20"/>
                </a:solidFill>
                <a:ea typeface="Arial MT"/>
                <a:cs typeface="Arial MT"/>
              </a:rPr>
              <a:t> </a:t>
            </a:r>
            <a:r>
              <a:rPr lang="en-US" altLang="en-US" sz="3000" dirty="0" err="1">
                <a:solidFill>
                  <a:srgbClr val="231F20"/>
                </a:solidFill>
                <a:ea typeface="Arial MT"/>
                <a:cs typeface="Arial MT"/>
              </a:rPr>
              <a:t>tự</a:t>
            </a:r>
            <a:r>
              <a:rPr lang="en-US" altLang="en-US" sz="3000" dirty="0">
                <a:solidFill>
                  <a:srgbClr val="231F20"/>
                </a:solidFill>
                <a:ea typeface="Arial MT"/>
                <a:cs typeface="Arial MT"/>
              </a:rPr>
              <a:t> </a:t>
            </a:r>
            <a:r>
              <a:rPr lang="en-US" altLang="en-US" sz="3000" dirty="0" err="1">
                <a:solidFill>
                  <a:srgbClr val="231F20"/>
                </a:solidFill>
                <a:ea typeface="Arial MT"/>
                <a:cs typeface="Arial MT"/>
              </a:rPr>
              <a:t>hào</a:t>
            </a:r>
            <a:r>
              <a:rPr lang="en-US" altLang="en-US" sz="3000" dirty="0">
                <a:solidFill>
                  <a:srgbClr val="231F20"/>
                </a:solidFill>
                <a:ea typeface="Arial MT"/>
                <a:cs typeface="Arial MT"/>
              </a:rPr>
              <a:t> </a:t>
            </a:r>
            <a:r>
              <a:rPr lang="en-US" altLang="en-US" sz="3000" dirty="0" err="1">
                <a:solidFill>
                  <a:srgbClr val="231F20"/>
                </a:solidFill>
                <a:ea typeface="Arial MT"/>
                <a:cs typeface="Arial MT"/>
              </a:rPr>
              <a:t>dân</a:t>
            </a:r>
            <a:r>
              <a:rPr lang="en-US" altLang="en-US" sz="3000" dirty="0">
                <a:solidFill>
                  <a:srgbClr val="231F20"/>
                </a:solidFill>
                <a:ea typeface="Arial MT"/>
                <a:cs typeface="Arial MT"/>
              </a:rPr>
              <a:t> </a:t>
            </a:r>
            <a:r>
              <a:rPr lang="en-US" altLang="en-US" sz="3000" dirty="0" err="1">
                <a:solidFill>
                  <a:srgbClr val="231F20"/>
                </a:solidFill>
                <a:ea typeface="Arial MT"/>
                <a:cs typeface="Arial MT"/>
              </a:rPr>
              <a:t>tộc</a:t>
            </a:r>
            <a:r>
              <a:rPr lang="en-US" altLang="en-US" sz="3000" dirty="0">
                <a:solidFill>
                  <a:srgbClr val="231F20"/>
                </a:solidFill>
                <a:ea typeface="Arial MT"/>
                <a:cs typeface="Arial MT"/>
              </a:rPr>
              <a:t>,...</a:t>
            </a:r>
            <a:r>
              <a:rPr lang="vi-VN" altLang="en-US" sz="3000" dirty="0">
                <a:solidFill>
                  <a:srgbClr val="231F20"/>
                </a:solidFill>
                <a:ea typeface="Arial MT"/>
                <a:cs typeface="Arial MT"/>
              </a:rPr>
              <a:t> </a:t>
            </a:r>
            <a:endParaRPr lang="en-US" altLang="en-US" sz="3000" dirty="0"/>
          </a:p>
        </p:txBody>
      </p:sp>
    </p:spTree>
    <p:extLst>
      <p:ext uri="{BB962C8B-B14F-4D97-AF65-F5344CB8AC3E}">
        <p14:creationId xmlns:p14="http://schemas.microsoft.com/office/powerpoint/2010/main" val="1817596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3886200" y="228601"/>
            <a:ext cx="11315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700" b="1"/>
              <a:t>2. Hoạt động 2: Thể hiện ( Tiết 2 )</a:t>
            </a:r>
            <a:endParaRPr lang="en-US" altLang="en-US" sz="2700"/>
          </a:p>
        </p:txBody>
      </p:sp>
      <p:pic>
        <p:nvPicPr>
          <p:cNvPr id="10243"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88" y="47625"/>
            <a:ext cx="1000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488" y="757238"/>
            <a:ext cx="11456195" cy="114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3"/>
          <p:cNvSpPr txBox="1"/>
          <p:nvPr/>
        </p:nvSpPr>
        <p:spPr>
          <a:xfrm>
            <a:off x="3512345" y="1893095"/>
            <a:ext cx="6326981" cy="480901"/>
          </a:xfrm>
          <a:prstGeom prst="rect">
            <a:avLst/>
          </a:prstGeom>
        </p:spPr>
        <p:txBody>
          <a:bodyPr lIns="0" tIns="19050" rIns="0" bIns="0">
            <a:spAutoFit/>
          </a:bodyPr>
          <a:lstStyle/>
          <a:p>
            <a:pPr marL="19050">
              <a:spcBef>
                <a:spcPts val="150"/>
              </a:spcBef>
              <a:defRPr/>
            </a:pPr>
            <a:r>
              <a:rPr sz="3000" b="1" dirty="0">
                <a:latin typeface="Times New Roman" panose="02020603050405020304" pitchFamily="18" charset="0"/>
                <a:cs typeface="Times New Roman" panose="02020603050405020304" pitchFamily="18" charset="0"/>
              </a:rPr>
              <a:t>Sản</a:t>
            </a:r>
            <a:r>
              <a:rPr sz="3000" b="1" spc="-23" dirty="0">
                <a:latin typeface="Times New Roman" panose="02020603050405020304" pitchFamily="18" charset="0"/>
                <a:cs typeface="Times New Roman" panose="02020603050405020304" pitchFamily="18" charset="0"/>
              </a:rPr>
              <a:t> </a:t>
            </a:r>
            <a:r>
              <a:rPr sz="3000" b="1" spc="-8" dirty="0">
                <a:latin typeface="Times New Roman" panose="02020603050405020304" pitchFamily="18" charset="0"/>
                <a:cs typeface="Times New Roman" panose="02020603050405020304" pitchFamily="18" charset="0"/>
              </a:rPr>
              <a:t>phẩm</a:t>
            </a:r>
            <a:r>
              <a:rPr sz="3000" b="1" spc="-15" dirty="0">
                <a:latin typeface="Times New Roman" panose="02020603050405020304" pitchFamily="18" charset="0"/>
                <a:cs typeface="Times New Roman" panose="02020603050405020304" pitchFamily="18" charset="0"/>
              </a:rPr>
              <a:t> </a:t>
            </a:r>
            <a:r>
              <a:rPr sz="3000" b="1" spc="-8" dirty="0">
                <a:latin typeface="Times New Roman" panose="02020603050405020304" pitchFamily="18" charset="0"/>
                <a:cs typeface="Times New Roman" panose="02020603050405020304" pitchFamily="18" charset="0"/>
              </a:rPr>
              <a:t>mĩ</a:t>
            </a:r>
            <a:r>
              <a:rPr sz="3000" b="1" spc="-23" dirty="0">
                <a:latin typeface="Times New Roman" panose="02020603050405020304" pitchFamily="18" charset="0"/>
                <a:cs typeface="Times New Roman" panose="02020603050405020304" pitchFamily="18" charset="0"/>
              </a:rPr>
              <a:t> </a:t>
            </a:r>
            <a:r>
              <a:rPr sz="3000" b="1" dirty="0">
                <a:latin typeface="Times New Roman" panose="02020603050405020304" pitchFamily="18" charset="0"/>
                <a:cs typeface="Times New Roman" panose="02020603050405020304" pitchFamily="18" charset="0"/>
              </a:rPr>
              <a:t>thuật</a:t>
            </a:r>
            <a:r>
              <a:rPr sz="3000" b="1" spc="-15" dirty="0">
                <a:latin typeface="Times New Roman" panose="02020603050405020304" pitchFamily="18" charset="0"/>
                <a:cs typeface="Times New Roman" panose="02020603050405020304" pitchFamily="18" charset="0"/>
              </a:rPr>
              <a:t> </a:t>
            </a:r>
            <a:r>
              <a:rPr sz="3000" b="1" spc="-8" dirty="0">
                <a:latin typeface="Times New Roman" panose="02020603050405020304" pitchFamily="18" charset="0"/>
                <a:cs typeface="Times New Roman" panose="02020603050405020304" pitchFamily="18" charset="0"/>
              </a:rPr>
              <a:t>của</a:t>
            </a:r>
            <a:r>
              <a:rPr sz="3000" b="1" spc="-15" dirty="0">
                <a:latin typeface="Times New Roman" panose="02020603050405020304" pitchFamily="18" charset="0"/>
                <a:cs typeface="Times New Roman" panose="02020603050405020304" pitchFamily="18" charset="0"/>
              </a:rPr>
              <a:t> </a:t>
            </a:r>
            <a:r>
              <a:rPr sz="3000" b="1" dirty="0">
                <a:latin typeface="Times New Roman" panose="02020603050405020304" pitchFamily="18" charset="0"/>
                <a:cs typeface="Times New Roman" panose="02020603050405020304" pitchFamily="18" charset="0"/>
              </a:rPr>
              <a:t>học</a:t>
            </a:r>
            <a:r>
              <a:rPr sz="3000" b="1" spc="-23" dirty="0">
                <a:latin typeface="Times New Roman" panose="02020603050405020304" pitchFamily="18" charset="0"/>
                <a:cs typeface="Times New Roman" panose="02020603050405020304" pitchFamily="18" charset="0"/>
              </a:rPr>
              <a:t> </a:t>
            </a:r>
            <a:r>
              <a:rPr sz="3000" b="1" spc="-8" dirty="0">
                <a:latin typeface="Times New Roman" panose="02020603050405020304" pitchFamily="18" charset="0"/>
                <a:cs typeface="Times New Roman" panose="02020603050405020304" pitchFamily="18" charset="0"/>
              </a:rPr>
              <a:t>sinh</a:t>
            </a:r>
            <a:endParaRPr sz="3000" dirty="0">
              <a:latin typeface="Times New Roman" panose="02020603050405020304" pitchFamily="18" charset="0"/>
              <a:cs typeface="Times New Roman" panose="02020603050405020304" pitchFamily="18" charset="0"/>
            </a:endParaRPr>
          </a:p>
        </p:txBody>
      </p:sp>
      <p:grpSp>
        <p:nvGrpSpPr>
          <p:cNvPr id="2" name="Group 1"/>
          <p:cNvGrpSpPr>
            <a:grpSpLocks/>
          </p:cNvGrpSpPr>
          <p:nvPr/>
        </p:nvGrpSpPr>
        <p:grpSpPr bwMode="auto">
          <a:xfrm>
            <a:off x="2290763" y="2433638"/>
            <a:ext cx="13620750" cy="6918498"/>
            <a:chOff x="3175" y="1622425"/>
            <a:chExt cx="9080500" cy="4612788"/>
          </a:xfrm>
        </p:grpSpPr>
        <p:grpSp>
          <p:nvGrpSpPr>
            <p:cNvPr id="10247" name="object 4"/>
            <p:cNvGrpSpPr>
              <a:grpSpLocks/>
            </p:cNvGrpSpPr>
            <p:nvPr/>
          </p:nvGrpSpPr>
          <p:grpSpPr bwMode="auto">
            <a:xfrm>
              <a:off x="3175" y="1901825"/>
              <a:ext cx="3425825" cy="2441575"/>
              <a:chOff x="1116432" y="899999"/>
              <a:chExt cx="4116070" cy="2917825"/>
            </a:xfrm>
          </p:grpSpPr>
          <p:sp>
            <p:nvSpPr>
              <p:cNvPr id="10253" name="object 5"/>
              <p:cNvSpPr>
                <a:spLocks/>
              </p:cNvSpPr>
              <p:nvPr/>
            </p:nvSpPr>
            <p:spPr bwMode="auto">
              <a:xfrm>
                <a:off x="1135481" y="919048"/>
                <a:ext cx="4097020" cy="2898775"/>
              </a:xfrm>
              <a:custGeom>
                <a:avLst/>
                <a:gdLst>
                  <a:gd name="T0" fmla="*/ 4096512 w 4097020"/>
                  <a:gd name="T1" fmla="*/ 0 h 2898775"/>
                  <a:gd name="T2" fmla="*/ 0 w 4097020"/>
                  <a:gd name="T3" fmla="*/ 0 h 2898775"/>
                  <a:gd name="T4" fmla="*/ 0 w 4097020"/>
                  <a:gd name="T5" fmla="*/ 2898648 h 2898775"/>
                  <a:gd name="T6" fmla="*/ 4096512 w 4097020"/>
                  <a:gd name="T7" fmla="*/ 2898648 h 2898775"/>
                  <a:gd name="T8" fmla="*/ 4096512 w 4097020"/>
                  <a:gd name="T9" fmla="*/ 0 h 28987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7020" h="2898775">
                    <a:moveTo>
                      <a:pt x="4096512" y="0"/>
                    </a:moveTo>
                    <a:lnTo>
                      <a:pt x="0" y="0"/>
                    </a:lnTo>
                    <a:lnTo>
                      <a:pt x="0" y="2898648"/>
                    </a:lnTo>
                    <a:lnTo>
                      <a:pt x="4096512" y="2898648"/>
                    </a:lnTo>
                    <a:lnTo>
                      <a:pt x="4096512" y="0"/>
                    </a:lnTo>
                    <a:close/>
                  </a:path>
                </a:pathLst>
              </a:custGeom>
              <a:solidFill>
                <a:srgbClr val="000000">
                  <a:alpha val="18039"/>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700"/>
              </a:p>
            </p:txBody>
          </p:sp>
          <p:sp>
            <p:nvSpPr>
              <p:cNvPr id="10254" name="object 6"/>
              <p:cNvSpPr>
                <a:spLocks/>
              </p:cNvSpPr>
              <p:nvPr/>
            </p:nvSpPr>
            <p:spPr bwMode="auto">
              <a:xfrm>
                <a:off x="1143850" y="926909"/>
                <a:ext cx="3904615" cy="2703830"/>
              </a:xfrm>
              <a:custGeom>
                <a:avLst/>
                <a:gdLst>
                  <a:gd name="T0" fmla="*/ 3904297 w 3904615"/>
                  <a:gd name="T1" fmla="*/ 0 h 2703829"/>
                  <a:gd name="T2" fmla="*/ 0 w 3904615"/>
                  <a:gd name="T3" fmla="*/ 0 h 2703829"/>
                  <a:gd name="T4" fmla="*/ 0 w 3904615"/>
                  <a:gd name="T5" fmla="*/ 27940 h 2703829"/>
                  <a:gd name="T6" fmla="*/ 0 w 3904615"/>
                  <a:gd name="T7" fmla="*/ 2703832 h 2703829"/>
                  <a:gd name="T8" fmla="*/ 3904297 w 3904615"/>
                  <a:gd name="T9" fmla="*/ 2703832 h 2703829"/>
                  <a:gd name="T10" fmla="*/ 3904297 w 3904615"/>
                  <a:gd name="T11" fmla="*/ 27940 h 2703829"/>
                  <a:gd name="T12" fmla="*/ 3904297 w 3904615"/>
                  <a:gd name="T13" fmla="*/ 0 h 27038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04615" h="2703829">
                    <a:moveTo>
                      <a:pt x="3904297" y="0"/>
                    </a:moveTo>
                    <a:lnTo>
                      <a:pt x="0" y="0"/>
                    </a:lnTo>
                    <a:lnTo>
                      <a:pt x="0" y="27940"/>
                    </a:lnTo>
                    <a:lnTo>
                      <a:pt x="0" y="2703830"/>
                    </a:lnTo>
                    <a:lnTo>
                      <a:pt x="3904297" y="2703830"/>
                    </a:lnTo>
                    <a:lnTo>
                      <a:pt x="3904297" y="27940"/>
                    </a:lnTo>
                    <a:lnTo>
                      <a:pt x="39042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700"/>
              </a:p>
            </p:txBody>
          </p:sp>
          <p:pic>
            <p:nvPicPr>
              <p:cNvPr id="1025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556" y="954838"/>
                <a:ext cx="3836172" cy="264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object 8"/>
              <p:cNvSpPr>
                <a:spLocks/>
              </p:cNvSpPr>
              <p:nvPr/>
            </p:nvSpPr>
            <p:spPr bwMode="auto">
              <a:xfrm>
                <a:off x="1143852" y="927418"/>
                <a:ext cx="3904615" cy="2703830"/>
              </a:xfrm>
              <a:custGeom>
                <a:avLst/>
                <a:gdLst>
                  <a:gd name="T0" fmla="*/ 0 w 3904615"/>
                  <a:gd name="T1" fmla="*/ 27419 h 2703829"/>
                  <a:gd name="T2" fmla="*/ 0 w 3904615"/>
                  <a:gd name="T3" fmla="*/ 2675993 h 2703829"/>
                  <a:gd name="T4" fmla="*/ 0 w 3904615"/>
                  <a:gd name="T5" fmla="*/ 2703412 h 2703829"/>
                  <a:gd name="T6" fmla="*/ 27419 w 3904615"/>
                  <a:gd name="T7" fmla="*/ 2703412 h 2703829"/>
                  <a:gd name="T8" fmla="*/ 3876878 w 3904615"/>
                  <a:gd name="T9" fmla="*/ 2703412 h 2703829"/>
                  <a:gd name="T10" fmla="*/ 3904297 w 3904615"/>
                  <a:gd name="T11" fmla="*/ 2703412 h 2703829"/>
                  <a:gd name="T12" fmla="*/ 3904297 w 3904615"/>
                  <a:gd name="T13" fmla="*/ 2675993 h 2703829"/>
                  <a:gd name="T14" fmla="*/ 3904297 w 3904615"/>
                  <a:gd name="T15" fmla="*/ 27419 h 2703829"/>
                  <a:gd name="T16" fmla="*/ 3904297 w 3904615"/>
                  <a:gd name="T17" fmla="*/ 0 h 2703829"/>
                  <a:gd name="T18" fmla="*/ 3876878 w 3904615"/>
                  <a:gd name="T19" fmla="*/ 0 h 2703829"/>
                  <a:gd name="T20" fmla="*/ 27419 w 3904615"/>
                  <a:gd name="T21" fmla="*/ 0 h 2703829"/>
                  <a:gd name="T22" fmla="*/ 0 w 3904615"/>
                  <a:gd name="T23" fmla="*/ 0 h 2703829"/>
                  <a:gd name="T24" fmla="*/ 0 w 3904615"/>
                  <a:gd name="T25" fmla="*/ 27419 h 27038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4615" h="2703829">
                    <a:moveTo>
                      <a:pt x="0" y="27419"/>
                    </a:moveTo>
                    <a:lnTo>
                      <a:pt x="0" y="2675991"/>
                    </a:lnTo>
                    <a:lnTo>
                      <a:pt x="0" y="2703410"/>
                    </a:lnTo>
                    <a:lnTo>
                      <a:pt x="27419" y="2703410"/>
                    </a:lnTo>
                    <a:lnTo>
                      <a:pt x="3876878" y="2703410"/>
                    </a:lnTo>
                    <a:lnTo>
                      <a:pt x="3904297" y="2703410"/>
                    </a:lnTo>
                    <a:lnTo>
                      <a:pt x="3904297" y="2675991"/>
                    </a:lnTo>
                    <a:lnTo>
                      <a:pt x="3904297" y="27419"/>
                    </a:lnTo>
                    <a:lnTo>
                      <a:pt x="3904297" y="0"/>
                    </a:lnTo>
                    <a:lnTo>
                      <a:pt x="3876878" y="0"/>
                    </a:lnTo>
                    <a:lnTo>
                      <a:pt x="27419" y="0"/>
                    </a:lnTo>
                    <a:lnTo>
                      <a:pt x="0" y="0"/>
                    </a:lnTo>
                    <a:lnTo>
                      <a:pt x="0" y="27419"/>
                    </a:lnTo>
                    <a:close/>
                  </a:path>
                </a:pathLst>
              </a:custGeom>
              <a:noFill/>
              <a:ln w="5483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700"/>
              </a:p>
            </p:txBody>
          </p:sp>
        </p:grpSp>
        <p:pic>
          <p:nvPicPr>
            <p:cNvPr id="10248"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488" y="1622425"/>
              <a:ext cx="2770187"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1388" y="1622425"/>
              <a:ext cx="28194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bject 17"/>
            <p:cNvSpPr txBox="1"/>
            <p:nvPr/>
          </p:nvSpPr>
          <p:spPr>
            <a:xfrm>
              <a:off x="644525" y="4548478"/>
              <a:ext cx="2198688" cy="1032009"/>
            </a:xfrm>
            <a:prstGeom prst="rect">
              <a:avLst/>
            </a:prstGeom>
            <a:solidFill>
              <a:schemeClr val="accent4">
                <a:lumMod val="20000"/>
                <a:lumOff val="80000"/>
              </a:schemeClr>
            </a:solidFill>
          </p:spPr>
          <p:txBody>
            <a:bodyPr lIns="0" tIns="19050" rIns="0" bIns="0">
              <a:spAutoFit/>
            </a:bodyPr>
            <a:lstStyle/>
            <a:p>
              <a:pPr marL="19050" algn="ctr">
                <a:spcBef>
                  <a:spcPts val="150"/>
                </a:spcBef>
                <a:defRPr/>
              </a:pPr>
              <a:r>
                <a:rPr lang="vi-VN" sz="2400" spc="-53" dirty="0">
                  <a:latin typeface="Times New Roman" panose="02020603050405020304" pitchFamily="18" charset="0"/>
                  <a:cs typeface="Times New Roman" panose="02020603050405020304" pitchFamily="18" charset="0"/>
                </a:rPr>
                <a:t>Trần Thu Hà, </a:t>
              </a:r>
              <a:endParaRPr lang="en-US" sz="2400" spc="-53" dirty="0">
                <a:latin typeface="Times New Roman" panose="02020603050405020304" pitchFamily="18" charset="0"/>
                <a:cs typeface="Times New Roman" panose="02020603050405020304" pitchFamily="18" charset="0"/>
              </a:endParaRPr>
            </a:p>
            <a:p>
              <a:pPr marL="19050" algn="ctr">
                <a:spcBef>
                  <a:spcPts val="150"/>
                </a:spcBef>
                <a:defRPr/>
              </a:pPr>
              <a:r>
                <a:rPr lang="vi-VN" sz="2400" i="1" spc="-53" dirty="0">
                  <a:latin typeface="Times New Roman" panose="02020603050405020304" pitchFamily="18" charset="0"/>
                  <a:cs typeface="Times New Roman" panose="02020603050405020304" pitchFamily="18" charset="0"/>
                </a:rPr>
                <a:t>Trưng Trắc và Trưng Nhị</a:t>
              </a:r>
              <a:r>
                <a:rPr lang="vi-VN" sz="2400" spc="-53" dirty="0">
                  <a:latin typeface="Times New Roman" panose="02020603050405020304" pitchFamily="18" charset="0"/>
                  <a:cs typeface="Times New Roman" panose="02020603050405020304" pitchFamily="18" charset="0"/>
                </a:rPr>
                <a:t>, </a:t>
              </a:r>
            </a:p>
            <a:p>
              <a:pPr marL="19050" algn="ctr">
                <a:spcBef>
                  <a:spcPts val="150"/>
                </a:spcBef>
                <a:defRPr/>
              </a:pPr>
              <a:r>
                <a:rPr lang="vi-VN" sz="2400" spc="-53" dirty="0">
                  <a:latin typeface="Times New Roman" panose="02020603050405020304" pitchFamily="18" charset="0"/>
                  <a:cs typeface="Times New Roman" panose="02020603050405020304" pitchFamily="18" charset="0"/>
                </a:rPr>
                <a:t>sản phẩm mĩ thuật từ màu a-cờ-ry-lic</a:t>
              </a:r>
              <a:endParaRPr lang="en-US" sz="2400" spc="-53" dirty="0">
                <a:latin typeface="Times New Roman" panose="02020603050405020304" pitchFamily="18" charset="0"/>
                <a:cs typeface="Times New Roman" panose="02020603050405020304" pitchFamily="18" charset="0"/>
              </a:endParaRPr>
            </a:p>
          </p:txBody>
        </p:sp>
        <p:sp>
          <p:nvSpPr>
            <p:cNvPr id="21" name="object 18"/>
            <p:cNvSpPr txBox="1"/>
            <p:nvPr/>
          </p:nvSpPr>
          <p:spPr>
            <a:xfrm>
              <a:off x="3481388" y="5194654"/>
              <a:ext cx="2751137" cy="1040559"/>
            </a:xfrm>
            <a:prstGeom prst="rect">
              <a:avLst/>
            </a:prstGeom>
            <a:solidFill>
              <a:schemeClr val="accent4">
                <a:lumMod val="20000"/>
                <a:lumOff val="80000"/>
              </a:schemeClr>
            </a:solidFill>
          </p:spPr>
          <p:txBody>
            <a:bodyPr lIns="0" tIns="1524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2000"/>
                </a:lnSpc>
                <a:spcBef>
                  <a:spcPts val="113"/>
                </a:spcBef>
                <a:defRPr/>
              </a:pPr>
              <a:r>
                <a:rPr lang="vi-VN" altLang="en-US" sz="2400" dirty="0">
                  <a:latin typeface="Times New Roman" panose="02020603050405020304" pitchFamily="18" charset="0"/>
                  <a:cs typeface="Times New Roman" panose="02020603050405020304" pitchFamily="18" charset="0"/>
                </a:rPr>
                <a:t>Nguyễn Phương Ly, </a:t>
              </a:r>
            </a:p>
            <a:p>
              <a:pPr algn="ctr">
                <a:lnSpc>
                  <a:spcPct val="102000"/>
                </a:lnSpc>
                <a:spcBef>
                  <a:spcPts val="113"/>
                </a:spcBef>
                <a:defRPr/>
              </a:pPr>
              <a:r>
                <a:rPr lang="vi-VN" altLang="en-US" sz="2400" i="1" dirty="0">
                  <a:latin typeface="Times New Roman" panose="02020603050405020304" pitchFamily="18" charset="0"/>
                  <a:cs typeface="Times New Roman" panose="02020603050405020304" pitchFamily="18" charset="0"/>
                </a:rPr>
                <a:t>Nữ anh hùng Nguyễn Thị Định</a:t>
              </a:r>
              <a:r>
                <a:rPr lang="vi-VN" altLang="en-US" sz="2400" dirty="0">
                  <a:latin typeface="Times New Roman" panose="02020603050405020304" pitchFamily="18" charset="0"/>
                  <a:cs typeface="Times New Roman" panose="02020603050405020304" pitchFamily="18" charset="0"/>
                </a:rPr>
                <a:t>, </a:t>
              </a:r>
            </a:p>
            <a:p>
              <a:pPr algn="ctr">
                <a:lnSpc>
                  <a:spcPct val="102000"/>
                </a:lnSpc>
                <a:spcBef>
                  <a:spcPts val="113"/>
                </a:spcBef>
                <a:defRPr/>
              </a:pPr>
              <a:r>
                <a:rPr lang="vi-VN" altLang="en-US" sz="2400" dirty="0">
                  <a:latin typeface="Times New Roman" panose="02020603050405020304" pitchFamily="18" charset="0"/>
                  <a:cs typeface="Times New Roman" panose="02020603050405020304" pitchFamily="18" charset="0"/>
                </a:rPr>
                <a:t>sản phẩm mĩ thuật từ  kĩ</a:t>
              </a:r>
              <a:endParaRPr lang="en-US" altLang="en-US" sz="2400" dirty="0">
                <a:latin typeface="Times New Roman" panose="02020603050405020304" pitchFamily="18" charset="0"/>
                <a:cs typeface="Times New Roman" panose="02020603050405020304" pitchFamily="18" charset="0"/>
              </a:endParaRPr>
            </a:p>
            <a:p>
              <a:pPr algn="ctr">
                <a:lnSpc>
                  <a:spcPct val="102000"/>
                </a:lnSpc>
                <a:spcBef>
                  <a:spcPts val="113"/>
                </a:spcBef>
                <a:defRPr/>
              </a:pPr>
              <a:r>
                <a:rPr lang="vi-VN" altLang="en-US" sz="2400" dirty="0">
                  <a:latin typeface="Times New Roman" panose="02020603050405020304" pitchFamily="18" charset="0"/>
                  <a:cs typeface="Times New Roman" panose="02020603050405020304" pitchFamily="18" charset="0"/>
                </a:rPr>
                <a:t> thuật đắp nổi đất nặn</a:t>
              </a:r>
              <a:endParaRPr lang="en-US" altLang="en-US" sz="2400" dirty="0">
                <a:latin typeface="Times New Roman" panose="02020603050405020304" pitchFamily="18" charset="0"/>
                <a:cs typeface="Times New Roman" panose="02020603050405020304" pitchFamily="18" charset="0"/>
              </a:endParaRPr>
            </a:p>
          </p:txBody>
        </p:sp>
        <p:sp>
          <p:nvSpPr>
            <p:cNvPr id="22" name="object 19"/>
            <p:cNvSpPr txBox="1"/>
            <p:nvPr/>
          </p:nvSpPr>
          <p:spPr>
            <a:xfrm>
              <a:off x="6523038" y="5194654"/>
              <a:ext cx="2351087" cy="772296"/>
            </a:xfrm>
            <a:prstGeom prst="rect">
              <a:avLst/>
            </a:prstGeom>
            <a:solidFill>
              <a:schemeClr val="accent4">
                <a:lumMod val="20000"/>
                <a:lumOff val="80000"/>
              </a:schemeClr>
            </a:solidFill>
          </p:spPr>
          <p:txBody>
            <a:bodyPr lIns="0" tIns="1524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2000"/>
                </a:lnSpc>
                <a:spcBef>
                  <a:spcPts val="113"/>
                </a:spcBef>
                <a:defRPr/>
              </a:pPr>
              <a:r>
                <a:rPr lang="en-US" altLang="en-US" sz="2400" dirty="0" err="1">
                  <a:latin typeface="Times New Roman" panose="02020603050405020304" pitchFamily="18" charset="0"/>
                  <a:cs typeface="Times New Roman" panose="02020603050405020304" pitchFamily="18" charset="0"/>
                </a:rPr>
                <a:t>Phạm</a:t>
              </a:r>
              <a:r>
                <a:rPr lang="en-US" altLang="en-US" sz="2400" dirty="0">
                  <a:latin typeface="Times New Roman" panose="02020603050405020304" pitchFamily="18" charset="0"/>
                  <a:cs typeface="Times New Roman" panose="02020603050405020304" pitchFamily="18" charset="0"/>
                </a:rPr>
                <a:t> Văn </a:t>
              </a:r>
              <a:r>
                <a:rPr lang="en-US" altLang="en-US" sz="2400" dirty="0" err="1">
                  <a:latin typeface="Times New Roman" panose="02020603050405020304" pitchFamily="18" charset="0"/>
                  <a:cs typeface="Times New Roman" panose="02020603050405020304" pitchFamily="18" charset="0"/>
                </a:rPr>
                <a:t>Toàn</a:t>
              </a:r>
              <a:r>
                <a:rPr lang="en-US" altLang="en-US" sz="2400" dirty="0">
                  <a:latin typeface="Times New Roman" panose="02020603050405020304" pitchFamily="18" charset="0"/>
                  <a:cs typeface="Times New Roman" panose="02020603050405020304" pitchFamily="18" charset="0"/>
                </a:rPr>
                <a:t>,</a:t>
              </a:r>
            </a:p>
            <a:p>
              <a:pPr algn="ctr">
                <a:lnSpc>
                  <a:spcPct val="102000"/>
                </a:lnSpc>
                <a:spcBef>
                  <a:spcPts val="113"/>
                </a:spcBef>
                <a:defRPr/>
              </a:pP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Anh Kim </a:t>
              </a:r>
              <a:r>
                <a:rPr lang="en-US" altLang="en-US" sz="2400" i="1" dirty="0" err="1">
                  <a:latin typeface="Times New Roman" panose="02020603050405020304" pitchFamily="18" charset="0"/>
                  <a:cs typeface="Times New Roman" panose="02020603050405020304" pitchFamily="18" charset="0"/>
                </a:rPr>
                <a:t>Đồng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sản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phẩm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thuật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thuật</a:t>
              </a:r>
              <a:r>
                <a:rPr lang="en-US" altLang="en-US" sz="2400" dirty="0">
                  <a:latin typeface="Times New Roman" panose="02020603050405020304" pitchFamily="18" charset="0"/>
                  <a:cs typeface="Times New Roman" panose="02020603050405020304" pitchFamily="18" charset="0"/>
                </a:rPr>
                <a:t> in</a:t>
              </a:r>
            </a:p>
          </p:txBody>
        </p:sp>
      </p:grpSp>
    </p:spTree>
    <p:extLst>
      <p:ext uri="{BB962C8B-B14F-4D97-AF65-F5344CB8AC3E}">
        <p14:creationId xmlns:p14="http://schemas.microsoft.com/office/powerpoint/2010/main" val="2624358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1000"/>
                                        <p:tgtEl>
                                          <p:spTgt spid="16388"/>
                                        </p:tgtEl>
                                      </p:cBhvr>
                                    </p:animEffect>
                                    <p:anim calcmode="lin" valueType="num">
                                      <p:cBhvr>
                                        <p:cTn id="8" dur="1000" fill="hold"/>
                                        <p:tgtEl>
                                          <p:spTgt spid="16388"/>
                                        </p:tgtEl>
                                        <p:attrNameLst>
                                          <p:attrName>ppt_x</p:attrName>
                                        </p:attrNameLst>
                                      </p:cBhvr>
                                      <p:tavLst>
                                        <p:tav tm="0">
                                          <p:val>
                                            <p:strVal val="#ppt_x"/>
                                          </p:val>
                                        </p:tav>
                                        <p:tav tm="100000">
                                          <p:val>
                                            <p:strVal val="#ppt_x"/>
                                          </p:val>
                                        </p:tav>
                                      </p:tavLst>
                                    </p:anim>
                                    <p:anim calcmode="lin" valueType="num">
                                      <p:cBhvr>
                                        <p:cTn id="9" dur="1000" fill="hold"/>
                                        <p:tgtEl>
                                          <p:spTgt spid="1638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531</Words>
  <Application>Microsoft Office PowerPoint</Application>
  <PresentationFormat>Custom</PresentationFormat>
  <Paragraphs>83</Paragraphs>
  <Slides>11</Slides>
  <Notes>1</Notes>
  <HiddenSlides>0</HiddenSlides>
  <MMClips>10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Times New Roman</vt:lpstr>
      <vt:lpstr>.VnTime</vt:lpstr>
      <vt:lpstr>Arial</vt:lpstr>
      <vt:lpstr>Calibri</vt:lpstr>
      <vt:lpstr>Montserrat Bold</vt:lpstr>
      <vt:lpstr>Arial MT</vt:lpstr>
      <vt:lpstr>DejaVu Serif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Trò chơi đoán hình</dc:title>
  <dc:creator>PKComputer</dc:creator>
  <cp:lastModifiedBy>PKComputer</cp:lastModifiedBy>
  <cp:revision>17</cp:revision>
  <dcterms:created xsi:type="dcterms:W3CDTF">2006-08-16T00:00:00Z</dcterms:created>
  <dcterms:modified xsi:type="dcterms:W3CDTF">2025-02-17T07:33:42Z</dcterms:modified>
  <dc:identifier>DAGUEebnJfM</dc:identifier>
</cp:coreProperties>
</file>