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80" r:id="rId4"/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0"/>
            <a:ext cx="12192000" cy="6886222"/>
          </a:xfrm>
          <a:prstGeom prst="rect">
            <a:avLst/>
          </a:prstGeom>
        </p:spPr>
      </p:pic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6058" y="1650689"/>
            <a:ext cx="73021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 </a:t>
            </a:r>
            <a:r>
              <a:rPr lang="en-US" sz="5400" dirty="0" smtClean="0">
                <a:solidFill>
                  <a:srgbClr val="FF0000"/>
                </a:solidFill>
              </a:rPr>
              <a:t>LỚP 5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Gấm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/>
              <a:t>Trường</a:t>
            </a:r>
            <a:r>
              <a:rPr lang="en-US" sz="5400" dirty="0" smtClean="0"/>
              <a:t> TH </a:t>
            </a:r>
            <a:r>
              <a:rPr lang="vi-VN" sz="5400" dirty="0" smtClean="0"/>
              <a:t>Cấp Tiến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A9D50-61A9-FB23-224A-8D39AE05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E7910-D208-3373-7555-53FE5255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52547"/>
            <a:ext cx="10210800" cy="2200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E55501-C2D5-375A-4D0C-A15E4C68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671" y="2387759"/>
            <a:ext cx="10067925" cy="42862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95CE0B-F658-BAC5-991A-B93534CF5572}"/>
              </a:ext>
            </a:extLst>
          </p:cNvPr>
          <p:cNvSpPr txBox="1"/>
          <p:nvPr/>
        </p:nvSpPr>
        <p:spPr>
          <a:xfrm>
            <a:off x="592412" y="2750869"/>
            <a:ext cx="925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1529E-DA9D-6463-18A1-32047FCA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2" y="716031"/>
            <a:ext cx="11341936" cy="54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PKComputer</cp:lastModifiedBy>
  <cp:revision>35</cp:revision>
  <dcterms:created xsi:type="dcterms:W3CDTF">2024-07-21T15:58:24Z</dcterms:created>
  <dcterms:modified xsi:type="dcterms:W3CDTF">2025-03-28T08:48:41Z</dcterms:modified>
</cp:coreProperties>
</file>