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6" r:id="rId3"/>
    <p:sldId id="351" r:id="rId4"/>
    <p:sldId id="353" r:id="rId5"/>
    <p:sldId id="362" r:id="rId6"/>
    <p:sldId id="35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88" autoAdjust="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1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1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9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3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8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7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6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3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65A0-6ED7-4B21-9CBF-7B76B79CF8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81400" y="4876801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7" eaLnBrk="1" hangingPunct="1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40345" y="4333241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7" eaLnBrk="1" hangingPunct="1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AutoShape 12" descr="Kết quả hình ảnh cho logo cong doan giao duc viet năm"/>
          <p:cNvSpPr>
            <a:spLocks noChangeAspect="1" noChangeArrowheads="1"/>
          </p:cNvSpPr>
          <p:nvPr/>
        </p:nvSpPr>
        <p:spPr bwMode="auto">
          <a:xfrm>
            <a:off x="2119313" y="-144462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AutoShape 14" descr="Kết quả hình ảnh cho logo cong doan giao duc viet năm"/>
          <p:cNvSpPr>
            <a:spLocks noChangeAspect="1" noChangeArrowheads="1"/>
          </p:cNvSpPr>
          <p:nvPr/>
        </p:nvSpPr>
        <p:spPr bwMode="auto">
          <a:xfrm>
            <a:off x="2119313" y="-144462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857143" y="550217"/>
            <a:ext cx="6553200" cy="32385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377">
              <a:defRPr/>
            </a:pPr>
            <a:r>
              <a:rPr lang="vi-VN" sz="3600" b="1" kern="10" dirty="0">
                <a:solidFill>
                  <a:srgbClr val="002060"/>
                </a:solidFill>
                <a:latin typeface="Times New Roman"/>
                <a:cs typeface="Times New Roman"/>
              </a:rPr>
              <a:t>TRƯỜNG TIỂU </a:t>
            </a:r>
            <a:r>
              <a:rPr lang="vi-VN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CẤP TIẾN </a:t>
            </a:r>
            <a:endParaRPr lang="en-US" sz="3600" b="1" kern="1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3889375" y="160338"/>
            <a:ext cx="4849676" cy="3379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9170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TIÊN LÃNG</a:t>
            </a:r>
            <a:endParaRPr lang="en-GB" sz="186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76287" y="976655"/>
            <a:ext cx="472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2" r="26477"/>
          <a:stretch/>
        </p:blipFill>
        <p:spPr>
          <a:xfrm>
            <a:off x="-1166521" y="1089845"/>
            <a:ext cx="6430281" cy="61929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1" r="24970"/>
          <a:stretch/>
        </p:blipFill>
        <p:spPr>
          <a:xfrm rot="10800000">
            <a:off x="8923255" y="0"/>
            <a:ext cx="3706632" cy="26920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81301"/>
            <a:ext cx="5714287" cy="2542857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581400" y="4876801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7" eaLnBrk="1" hangingPunct="1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840345" y="4333241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7" eaLnBrk="1" hangingPunct="1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" name="WordArt 2"/>
          <p:cNvSpPr>
            <a:spLocks noChangeArrowheads="1" noChangeShapeType="1" noTextEdit="1"/>
          </p:cNvSpPr>
          <p:nvPr/>
        </p:nvSpPr>
        <p:spPr bwMode="auto">
          <a:xfrm>
            <a:off x="3093800" y="4712646"/>
            <a:ext cx="5791200" cy="545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377">
              <a:defRPr/>
            </a:pPr>
            <a:endParaRPr lang="en-US" sz="6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2" name="WordArt 2"/>
          <p:cNvSpPr>
            <a:spLocks noChangeArrowheads="1" noChangeShapeType="1" noTextEdit="1"/>
          </p:cNvSpPr>
          <p:nvPr/>
        </p:nvSpPr>
        <p:spPr bwMode="auto">
          <a:xfrm>
            <a:off x="6965777" y="6012433"/>
            <a:ext cx="3892899" cy="36967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306"/>
              </a:avLst>
            </a:prstTxWarp>
          </a:bodyPr>
          <a:lstStyle/>
          <a:p>
            <a:pPr defTabSz="914377">
              <a:defRPr/>
            </a:pPr>
            <a:r>
              <a:rPr lang="en-US" sz="3600" b="1" kern="10" dirty="0" err="1">
                <a:solidFill>
                  <a:srgbClr val="00206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viên:Phạm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Hồng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Gấm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en-US" sz="3600" b="1" kern="1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1" r="24970"/>
          <a:stretch/>
        </p:blipFill>
        <p:spPr>
          <a:xfrm rot="5400000">
            <a:off x="-835513" y="-214139"/>
            <a:ext cx="3706632" cy="26920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0041" y="1732407"/>
            <a:ext cx="8834719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TIẾT MĨ THUẬT LỚP 2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925"/>
            <a:ext cx="64293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1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07"/>
            <a:ext cx="12192000" cy="7969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1" y="465983"/>
            <a:ext cx="879649" cy="1203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400" y="1262954"/>
            <a:ext cx="11480800" cy="4236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733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35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38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185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216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97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08" y="407623"/>
            <a:ext cx="5684703" cy="5750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37" y="407624"/>
            <a:ext cx="5032865" cy="57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1"/>
            <a:ext cx="12155055" cy="7008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3041" y="2306969"/>
            <a:ext cx="10642294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</a:t>
            </a:r>
          </a:p>
          <a:p>
            <a:pPr defTabSz="914377">
              <a:defRPr/>
            </a:pPr>
            <a:r>
              <a:rPr lang="en-US" sz="3733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33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hành</a:t>
            </a:r>
            <a:r>
              <a:rPr lang="en-US" sz="3733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733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defRPr/>
            </a:pPr>
            <a:r>
              <a:rPr lang="en-US" sz="3733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733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7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59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MUOITHUONG</dc:creator>
  <cp:lastModifiedBy>PKComputer</cp:lastModifiedBy>
  <cp:revision>135</cp:revision>
  <dcterms:created xsi:type="dcterms:W3CDTF">2024-07-23T01:04:26Z</dcterms:created>
  <dcterms:modified xsi:type="dcterms:W3CDTF">2025-03-28T07:31:24Z</dcterms:modified>
</cp:coreProperties>
</file>