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12" r:id="rId3"/>
    <p:sldMasterId id="2147483736" r:id="rId4"/>
    <p:sldMasterId id="2147483760" r:id="rId5"/>
  </p:sldMasterIdLst>
  <p:notesMasterIdLst>
    <p:notesMasterId r:id="rId10"/>
  </p:notesMasterIdLst>
  <p:sldIdLst>
    <p:sldId id="354" r:id="rId6"/>
    <p:sldId id="329" r:id="rId7"/>
    <p:sldId id="330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35B4-970B-4081-8F27-6884066E56EC}" type="datetimeFigureOut">
              <a:rPr lang="en-GB" smtClean="0"/>
              <a:t>06/03/2025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20A0F-BBAD-460B-91AB-331E055852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1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8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8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2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6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99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6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981A9-91E5-4464-B1FE-C01E6C486E2C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CFE94-AD57-429E-8560-020955872F5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3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1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85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8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33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4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2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08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9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91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45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75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6"/>
            <a:ext cx="9144000" cy="2187001"/>
          </a:xfrm>
        </p:spPr>
        <p:txBody>
          <a:bodyPr anchor="b">
            <a:normAutofit/>
          </a:bodyPr>
          <a:lstStyle>
            <a:lvl1pPr algn="ctr">
              <a:defRPr sz="45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891" indent="0" algn="ctr">
              <a:buNone/>
              <a:defRPr sz="1467"/>
            </a:lvl2pPr>
            <a:lvl3pPr marL="685783" indent="0" algn="ctr">
              <a:buNone/>
              <a:defRPr sz="1333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教育PPT</a:t>
            </a:r>
            <a:r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定制 </a:t>
            </a:r>
            <a:r>
              <a:rPr kumimoji="0" lang="en-US" altLang="zh-CN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RX-FLY</a:t>
            </a:r>
            <a:endParaRPr kumimoji="0" lang="en-US" altLang="zh-CN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微信qq:2305864678</a:t>
            </a:r>
            <a:endParaRPr kumimoji="0" lang="en-US" altLang="zh-CN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483963"/>
      </p:ext>
    </p:extLst>
  </p:cSld>
  <p:clrMapOvr>
    <a:masterClrMapping/>
  </p:clrMapOvr>
  <p:transition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34942"/>
      </p:ext>
    </p:extLst>
  </p:cSld>
  <p:clrMapOvr>
    <a:masterClrMapping/>
  </p:clrMapOvr>
  <p:transition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3" y="3751117"/>
            <a:ext cx="7321551" cy="811357"/>
          </a:xfrm>
        </p:spPr>
        <p:txBody>
          <a:bodyPr anchor="b">
            <a:normAutofit/>
          </a:bodyPr>
          <a:lstStyle>
            <a:lvl1pPr>
              <a:defRPr sz="306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3" y="4610031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/>
                </a:solidFill>
              </a:defRPr>
            </a:lvl1pPr>
            <a:lvl2pPr marL="34289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90778"/>
      </p:ext>
    </p:extLst>
  </p:cSld>
  <p:clrMapOvr>
    <a:masterClrMapping/>
  </p:clrMapOvr>
  <p:transition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1867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13426"/>
      </p:ext>
    </p:extLst>
  </p:cSld>
  <p:clrMapOvr>
    <a:masterClrMapping/>
  </p:clrMapOvr>
  <p:transition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42891" indent="0">
              <a:buNone/>
              <a:defRPr sz="1467" b="1"/>
            </a:lvl2pPr>
            <a:lvl3pPr marL="685783" indent="0">
              <a:buNone/>
              <a:defRPr sz="1333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3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42891" indent="0">
              <a:buNone/>
              <a:defRPr sz="1467" b="1"/>
            </a:lvl2pPr>
            <a:lvl3pPr marL="685783" indent="0">
              <a:buNone/>
              <a:defRPr sz="1333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3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99946"/>
      </p:ext>
    </p:extLst>
  </p:cSld>
  <p:clrMapOvr>
    <a:masterClrMapping/>
  </p:clrMapOvr>
  <p:transition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84227"/>
      </p:ext>
    </p:extLst>
  </p:cSld>
  <p:clrMapOvr>
    <a:masterClrMapping/>
  </p:clrMapOvr>
  <p:transition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502825"/>
      </p:ext>
    </p:extLst>
  </p:cSld>
  <p:clrMapOvr>
    <a:masterClrMapping/>
  </p:clrMapOvr>
  <p:transition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4" y="766357"/>
            <a:ext cx="5817375" cy="509444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33"/>
            </a:lvl2pPr>
            <a:lvl3pPr marL="685783" indent="0">
              <a:buNone/>
              <a:defRPr sz="1867"/>
            </a:lvl3pPr>
            <a:lvl4pPr marL="1028674" indent="0">
              <a:buNone/>
              <a:defRPr sz="1467"/>
            </a:lvl4pPr>
            <a:lvl5pPr marL="1371566" indent="0">
              <a:buNone/>
              <a:defRPr sz="1467"/>
            </a:lvl5pPr>
            <a:lvl6pPr marL="1714457" indent="0">
              <a:buNone/>
              <a:defRPr sz="1467"/>
            </a:lvl6pPr>
            <a:lvl7pPr marL="2057349" indent="0">
              <a:buNone/>
              <a:defRPr sz="1467"/>
            </a:lvl7pPr>
            <a:lvl8pPr marL="2400240" indent="0">
              <a:buNone/>
              <a:defRPr sz="1467"/>
            </a:lvl8pPr>
            <a:lvl9pPr marL="2743131" indent="0">
              <a:buNone/>
              <a:defRPr sz="1467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2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891" indent="0">
              <a:buNone/>
              <a:defRPr sz="1067"/>
            </a:lvl2pPr>
            <a:lvl3pPr marL="685783" indent="0">
              <a:buNone/>
              <a:defRPr sz="933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1" y="434342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957080"/>
      </p:ext>
    </p:extLst>
  </p:cSld>
  <p:clrMapOvr>
    <a:masterClrMapping/>
  </p:clrMapOvr>
  <p:transition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7" y="365129"/>
            <a:ext cx="1529316" cy="5811839"/>
          </a:xfrm>
        </p:spPr>
        <p:txBody>
          <a:bodyPr vert="eaVert">
            <a:normAutofit/>
          </a:bodyPr>
          <a:lstStyle>
            <a:lvl1pPr>
              <a:defRPr sz="2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811662"/>
      </p:ext>
    </p:extLst>
  </p:cSld>
  <p:clrMapOvr>
    <a:masterClrMapping/>
  </p:clrMapOvr>
  <p:transition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52545740"/>
      </p:ext>
    </p:extLst>
  </p:cSld>
  <p:clrMapOvr>
    <a:masterClrMapping/>
  </p:clrMapOvr>
  <p:transition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90317"/>
      </p:ext>
    </p:extLst>
  </p:cSld>
  <p:clrMapOvr>
    <a:masterClrMapping/>
  </p:clrMapOvr>
  <p:transition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8"/>
            <a:ext cx="9144000" cy="2187001"/>
          </a:xfrm>
        </p:spPr>
        <p:txBody>
          <a:bodyPr anchor="b">
            <a:normAutofit/>
          </a:bodyPr>
          <a:lstStyle>
            <a:lvl1pPr algn="ctr">
              <a:defRPr sz="4533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342882" indent="0" algn="ctr">
              <a:buNone/>
              <a:defRPr sz="1467"/>
            </a:lvl2pPr>
            <a:lvl3pPr marL="685766" indent="0" algn="ctr">
              <a:buNone/>
              <a:defRPr sz="1333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教育PPT</a:t>
            </a:r>
            <a:r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定制 </a:t>
            </a:r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RX-FLY</a:t>
            </a:r>
            <a:endParaRPr lang="en-US" altLang="zh-CN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微信qq:2305864678</a:t>
            </a:r>
            <a:endParaRPr lang="en-US" altLang="zh-CN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82867"/>
      </p:ext>
    </p:extLst>
  </p:cSld>
  <p:clrMapOvr>
    <a:masterClrMapping/>
  </p:clrMapOvr>
  <p:transition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21399"/>
      </p:ext>
    </p:extLst>
  </p:cSld>
  <p:clrMapOvr>
    <a:masterClrMapping/>
  </p:clrMapOvr>
  <p:transition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4" y="3751117"/>
            <a:ext cx="7321551" cy="811357"/>
          </a:xfrm>
        </p:spPr>
        <p:txBody>
          <a:bodyPr anchor="b">
            <a:normAutofit/>
          </a:bodyPr>
          <a:lstStyle>
            <a:lvl1pPr>
              <a:defRPr sz="306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4" y="4610032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tx1"/>
                </a:solidFill>
              </a:defRPr>
            </a:lvl1pPr>
            <a:lvl2pPr marL="34288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82261"/>
      </p:ext>
    </p:extLst>
  </p:cSld>
  <p:clrMapOvr>
    <a:masterClrMapping/>
  </p:clrMapOvr>
  <p:transition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1867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2874"/>
      </p:ext>
    </p:extLst>
  </p:cSld>
  <p:clrMapOvr>
    <a:masterClrMapping/>
  </p:clrMapOvr>
  <p:transition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42882" indent="0">
              <a:buNone/>
              <a:defRPr sz="1467" b="1"/>
            </a:lvl2pPr>
            <a:lvl3pPr marL="685766" indent="0">
              <a:buNone/>
              <a:defRPr sz="1333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4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1867" b="1"/>
            </a:lvl1pPr>
            <a:lvl2pPr marL="342882" indent="0">
              <a:buNone/>
              <a:defRPr sz="1467" b="1"/>
            </a:lvl2pPr>
            <a:lvl3pPr marL="685766" indent="0">
              <a:buNone/>
              <a:defRPr sz="1333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14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4395"/>
      </p:ext>
    </p:extLst>
  </p:cSld>
  <p:clrMapOvr>
    <a:masterClrMapping/>
  </p:clrMapOvr>
  <p:transition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36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24590"/>
      </p:ext>
    </p:extLst>
  </p:cSld>
  <p:clrMapOvr>
    <a:masterClrMapping/>
  </p:clrMapOvr>
  <p:transition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65716"/>
      </p:ext>
    </p:extLst>
  </p:cSld>
  <p:clrMapOvr>
    <a:masterClrMapping/>
  </p:clrMapOvr>
  <p:transition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1867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6" y="766358"/>
            <a:ext cx="5817375" cy="5094447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33"/>
            </a:lvl2pPr>
            <a:lvl3pPr marL="685766" indent="0">
              <a:buNone/>
              <a:defRPr sz="1867"/>
            </a:lvl3pPr>
            <a:lvl4pPr marL="1028649" indent="0">
              <a:buNone/>
              <a:defRPr sz="1467"/>
            </a:lvl4pPr>
            <a:lvl5pPr marL="1371532" indent="0">
              <a:buNone/>
              <a:defRPr sz="1467"/>
            </a:lvl5pPr>
            <a:lvl6pPr marL="1714414" indent="0">
              <a:buNone/>
              <a:defRPr sz="1467"/>
            </a:lvl6pPr>
            <a:lvl7pPr marL="2057298" indent="0">
              <a:buNone/>
              <a:defRPr sz="1467"/>
            </a:lvl7pPr>
            <a:lvl8pPr marL="2400180" indent="0">
              <a:buNone/>
              <a:defRPr sz="1467"/>
            </a:lvl8pPr>
            <a:lvl9pPr marL="2743062" indent="0">
              <a:buNone/>
              <a:defRPr sz="1467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3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/>
            </a:lvl1pPr>
            <a:lvl2pPr marL="342882" indent="0">
              <a:buNone/>
              <a:defRPr sz="1067"/>
            </a:lvl2pPr>
            <a:lvl3pPr marL="685766" indent="0">
              <a:buNone/>
              <a:defRPr sz="933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4" indent="0">
              <a:buNone/>
              <a:defRPr sz="800"/>
            </a:lvl6pPr>
            <a:lvl7pPr marL="2057298" indent="0">
              <a:buNone/>
              <a:defRPr sz="800"/>
            </a:lvl7pPr>
            <a:lvl8pPr marL="2400180" indent="0">
              <a:buNone/>
              <a:defRPr sz="800"/>
            </a:lvl8pPr>
            <a:lvl9pPr marL="2743062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1" y="434343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21548"/>
      </p:ext>
    </p:extLst>
  </p:cSld>
  <p:clrMapOvr>
    <a:masterClrMapping/>
  </p:clrMapOvr>
  <p:transition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7" y="365130"/>
            <a:ext cx="1529316" cy="5811839"/>
          </a:xfrm>
        </p:spPr>
        <p:txBody>
          <a:bodyPr vert="eaVert">
            <a:normAutofit/>
          </a:bodyPr>
          <a:lstStyle>
            <a:lvl1pPr>
              <a:defRPr sz="2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5" y="365130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56572"/>
      </p:ext>
    </p:extLst>
  </p:cSld>
  <p:clrMapOvr>
    <a:masterClrMapping/>
  </p:clrMapOvr>
  <p:transition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90757702"/>
      </p:ext>
    </p:extLst>
  </p:cSld>
  <p:clrMapOvr>
    <a:masterClrMapping/>
  </p:clrMapOvr>
  <p:transition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ags" Target="../tags/tag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79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0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2025/3/6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933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33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6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advClick="0" advTm="0">
    <p:fade/>
  </p:transition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2025/3/6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 defTabSz="685766"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6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</p:sldLayoutIdLst>
  <p:transition advClick="0" advTm="0">
    <p:fade/>
  </p:transition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6">
            <a:extLst>
              <a:ext uri="{FF2B5EF4-FFF2-40B4-BE49-F238E27FC236}">
                <a16:creationId xmlns:a16="http://schemas.microsoft.com/office/drawing/2014/main" id="{CE129E81-4EC4-4237-A979-F978FFD02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-228600"/>
            <a:ext cx="940911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 TIẾN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WordArt 13">
            <a:extLst>
              <a:ext uri="{FF2B5EF4-FFF2-40B4-BE49-F238E27FC236}">
                <a16:creationId xmlns:a16="http://schemas.microsoft.com/office/drawing/2014/main" id="{58D1ACCB-794F-457D-8086-F72B277BA7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9588" y="554038"/>
            <a:ext cx="11174412" cy="1046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364" name="WordArt 14">
            <a:extLst>
              <a:ext uri="{FF2B5EF4-FFF2-40B4-BE49-F238E27FC236}">
                <a16:creationId xmlns:a16="http://schemas.microsoft.com/office/drawing/2014/main" id="{6A3DF6BC-6024-4260-B24F-52712491B9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852011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36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5" name="WordArt 14">
            <a:extLst>
              <a:ext uri="{FF2B5EF4-FFF2-40B4-BE49-F238E27FC236}">
                <a16:creationId xmlns:a16="http://schemas.microsoft.com/office/drawing/2014/main" id="{48F3EB7E-33B5-48C5-9250-336E4DB63D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3600" y="3429000"/>
            <a:ext cx="254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0" cap="none" spc="0" normalizeH="0" baseline="0" noProof="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14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4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14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6" name="WordArt 14">
            <a:extLst>
              <a:ext uri="{FF2B5EF4-FFF2-40B4-BE49-F238E27FC236}">
                <a16:creationId xmlns:a16="http://schemas.microsoft.com/office/drawing/2014/main" id="{160100B4-9450-4223-93E8-D5E1FE05E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6800" y="4267200"/>
            <a:ext cx="711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Phạm </a:t>
            </a:r>
            <a:r>
              <a:rPr kumimoji="0" lang="vi-VN" sz="1400" b="1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 Hồng Gấm </a:t>
            </a:r>
            <a:endParaRPr kumimoji="0" lang="en-US" sz="14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0"/>
            <a:ext cx="4794069" cy="2989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4652" y="2683551"/>
            <a:ext cx="3200402" cy="444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3691" y="1434900"/>
            <a:ext cx="313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8914" y="1265714"/>
            <a:ext cx="496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128" y="4572000"/>
            <a:ext cx="46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1944" y="4459459"/>
            <a:ext cx="87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3302DC-C41B-A868-0EF9-702AB796F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35" y="3304900"/>
            <a:ext cx="4316213" cy="3393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15" y="182880"/>
            <a:ext cx="4477043" cy="27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D8F23-D088-CC14-1917-5AEF07EBA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EC1DA-83DC-2648-E015-69CEFFBC6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8" y="72859"/>
            <a:ext cx="5017476" cy="3255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AD319A-EEF7-8416-3F5B-4ACC5BDC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71516"/>
            <a:ext cx="4928621" cy="3631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B5B0C0-156D-9921-7CCA-C82BE63DF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85" y="3471516"/>
            <a:ext cx="4800209" cy="33439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040" y="237800"/>
            <a:ext cx="4859382" cy="292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5405" y="1711655"/>
            <a:ext cx="941396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mảng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GB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2:Tìm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dung </a:t>
            </a:r>
            <a:endParaRPr lang="en-GB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lang="en-GB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phẩm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03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69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微软雅黑</vt:lpstr>
      <vt:lpstr>Arial</vt:lpstr>
      <vt:lpstr>Calibri</vt:lpstr>
      <vt:lpstr>Calibri Light</vt:lpstr>
      <vt:lpstr>Times New Roman</vt:lpstr>
      <vt:lpstr>Office Theme</vt:lpstr>
      <vt:lpstr>Office 主题</vt:lpstr>
      <vt:lpstr>4_Office Theme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PKComputer</cp:lastModifiedBy>
  <cp:revision>309</cp:revision>
  <dcterms:created xsi:type="dcterms:W3CDTF">2024-07-21T15:58:24Z</dcterms:created>
  <dcterms:modified xsi:type="dcterms:W3CDTF">2025-03-06T01:56:22Z</dcterms:modified>
</cp:coreProperties>
</file>