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2" r:id="rId1"/>
    <p:sldMasterId id="2147483734" r:id="rId2"/>
    <p:sldMasterId id="2147483746" r:id="rId3"/>
    <p:sldMasterId id="2147483758" r:id="rId4"/>
    <p:sldMasterId id="2147483771" r:id="rId5"/>
  </p:sldMasterIdLst>
  <p:notesMasterIdLst>
    <p:notesMasterId r:id="rId35"/>
  </p:notesMasterIdLst>
  <p:sldIdLst>
    <p:sldId id="2007577195" r:id="rId6"/>
    <p:sldId id="283" r:id="rId7"/>
    <p:sldId id="302" r:id="rId8"/>
    <p:sldId id="2007577198" r:id="rId9"/>
    <p:sldId id="259" r:id="rId10"/>
    <p:sldId id="260" r:id="rId11"/>
    <p:sldId id="282" r:id="rId12"/>
    <p:sldId id="335" r:id="rId13"/>
    <p:sldId id="336" r:id="rId14"/>
    <p:sldId id="337" r:id="rId15"/>
    <p:sldId id="264" r:id="rId16"/>
    <p:sldId id="265" r:id="rId17"/>
    <p:sldId id="2007577197" r:id="rId18"/>
    <p:sldId id="2007577199" r:id="rId19"/>
    <p:sldId id="267" r:id="rId20"/>
    <p:sldId id="271" r:id="rId21"/>
    <p:sldId id="272" r:id="rId22"/>
    <p:sldId id="307" r:id="rId23"/>
    <p:sldId id="273" r:id="rId24"/>
    <p:sldId id="274" r:id="rId25"/>
    <p:sldId id="2007577200" r:id="rId26"/>
    <p:sldId id="257" r:id="rId27"/>
    <p:sldId id="256" r:id="rId28"/>
    <p:sldId id="258" r:id="rId29"/>
    <p:sldId id="2007577201" r:id="rId30"/>
    <p:sldId id="2007577202" r:id="rId31"/>
    <p:sldId id="269" r:id="rId32"/>
    <p:sldId id="2007577203" r:id="rId33"/>
    <p:sldId id="2007577196" r:id="rId34"/>
  </p:sldIdLst>
  <p:sldSz cx="12192000" cy="6858000"/>
  <p:notesSz cx="6858000" cy="9144000"/>
  <p:custDataLst>
    <p:tags r:id="rId36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CC"/>
    <a:srgbClr val="006600"/>
    <a:srgbClr val="99FFCC"/>
    <a:srgbClr val="99FF99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33" autoAdjust="0"/>
  </p:normalViewPr>
  <p:slideViewPr>
    <p:cSldViewPr showGuides="1">
      <p:cViewPr varScale="1">
        <p:scale>
          <a:sx n="58" d="100"/>
          <a:sy n="58" d="100"/>
        </p:scale>
        <p:origin x="964" y="48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14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267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8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02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564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476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27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93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67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93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68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31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46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12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74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80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FAE97F-BD9A-1C56-E324-59ED1A215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A8E09C-25D6-4016-79B3-E94F75FE8E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23019A2-AAD5-D1CC-396D-8A8F1A9EB5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82EDD7-039F-0598-0413-D4E828C581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290439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72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5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A96ABA-87C1-1960-A634-65812C9171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FB4F9F-4AEF-C984-87C4-E126EAB23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E06BD0-A331-6937-96A5-36DE009D7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F8F40A-B878-DD98-9E91-BDEF2CDCB2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290439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06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25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38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46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7EBDCE3-C9E9-B73C-0D28-723525CCCC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87B0EC-37D0-8565-9B18-02E7CC830C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1190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6847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27502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357223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24804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8686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83530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91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62372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2853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94898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54685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9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30" indent="0">
              <a:buNone/>
              <a:defRPr sz="3272">
                <a:solidFill>
                  <a:schemeClr val="tx1">
                    <a:tint val="75000"/>
                  </a:schemeClr>
                </a:solidFill>
              </a:defRPr>
            </a:lvl2pPr>
            <a:lvl3pPr marL="1662460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6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92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14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37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60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4983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1D8BD707-D9CF-40AE-B4C6-C98DA3205C09}" type="datetimeFigureOut">
              <a:rPr lang="en-US" sz="3272" smtClean="0">
                <a:solidFill>
                  <a:prstClr val="black"/>
                </a:solidFill>
              </a:rPr>
              <a:pPr defTabSz="1662460"/>
              <a:t>10/20/2025</a:t>
            </a:fld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460"/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B6F15528-21DE-4FAA-801E-634DDDAF4B2B}" type="slidenum">
              <a:rPr lang="en-US" sz="3272" smtClean="0">
                <a:solidFill>
                  <a:prstClr val="black"/>
                </a:solidFill>
              </a:rPr>
              <a:pPr defTabSz="1662460"/>
              <a:t>‹#›</a:t>
            </a:fld>
            <a:endParaRPr lang="en-US" sz="32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60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1D8BD707-D9CF-40AE-B4C6-C98DA3205C09}" type="datetimeFigureOut">
              <a:rPr lang="en-US" sz="3272" smtClean="0">
                <a:solidFill>
                  <a:prstClr val="black"/>
                </a:solidFill>
              </a:rPr>
              <a:pPr defTabSz="1662460"/>
              <a:t>10/20/2025</a:t>
            </a:fld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460"/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B6F15528-21DE-4FAA-801E-634DDDAF4B2B}" type="slidenum">
              <a:rPr lang="en-US" sz="3272" smtClean="0">
                <a:solidFill>
                  <a:prstClr val="black"/>
                </a:solidFill>
              </a:rPr>
              <a:pPr defTabSz="1662460"/>
              <a:t>‹#›</a:t>
            </a:fld>
            <a:endParaRPr lang="en-US" sz="32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15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08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777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392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74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84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456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0361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020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34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145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543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97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06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7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966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730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234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792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988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224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2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05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93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52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3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ree&#10;&#10;Description automatically generated">
            <a:extLst>
              <a:ext uri="{FF2B5EF4-FFF2-40B4-BE49-F238E27FC236}">
                <a16:creationId xmlns:a16="http://schemas.microsoft.com/office/drawing/2014/main" id="{A97D751B-9325-823F-EDC3-139C80FCDB8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E052789-3E6C-7B1C-611F-338575AEC35B}"/>
              </a:ext>
            </a:extLst>
          </p:cNvPr>
          <p:cNvSpPr/>
          <p:nvPr userDrawn="1"/>
        </p:nvSpPr>
        <p:spPr>
          <a:xfrm>
            <a:off x="257135" y="261730"/>
            <a:ext cx="11677730" cy="6426746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CDB5C10-AC45-CAE9-3D2A-759601D9134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2010887-57B7-4BD4-A9D6-A185D33A941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A10E2C-5424-D105-8A50-6DF3B8E700C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C514BE-F1BF-6DFC-A2BA-35EEE81512E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290439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ree&#10;&#10;Description automatically generated">
            <a:extLst>
              <a:ext uri="{FF2B5EF4-FFF2-40B4-BE49-F238E27FC236}">
                <a16:creationId xmlns:a16="http://schemas.microsoft.com/office/drawing/2014/main" id="{23B8B72A-4EA5-7E0E-7247-14134BDED52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22F8CF-2010-BA07-54BA-58FCB1AA6A83}"/>
              </a:ext>
            </a:extLst>
          </p:cNvPr>
          <p:cNvSpPr/>
          <p:nvPr userDrawn="1"/>
        </p:nvSpPr>
        <p:spPr>
          <a:xfrm>
            <a:off x="257135" y="261730"/>
            <a:ext cx="11677730" cy="6426746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DC702A2-876E-D676-1290-C7B36C3F43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96F63F-3AD1-F2FD-79EE-D75E54D9C02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C11D71-488C-47A6-1B90-9C941D7A617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55DB4F2-797D-7BD7-F90E-DA5E4E66FB3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290439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&#10;&#10;Description automatically generated">
            <a:extLst>
              <a:ext uri="{FF2B5EF4-FFF2-40B4-BE49-F238E27FC236}">
                <a16:creationId xmlns:a16="http://schemas.microsoft.com/office/drawing/2014/main" id="{BBC2AE77-FF98-4FE0-1064-C562CA6CF1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BC8917-B1F1-ECFC-C047-D5793DE2AA9B}"/>
              </a:ext>
            </a:extLst>
          </p:cNvPr>
          <p:cNvSpPr/>
          <p:nvPr userDrawn="1"/>
        </p:nvSpPr>
        <p:spPr>
          <a:xfrm>
            <a:off x="257135" y="261730"/>
            <a:ext cx="11677730" cy="6426746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3201EF9-EF0B-4B19-4830-FAD5FB7425B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631F57-BA57-642C-51B1-E8C33D6F591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D32D11-2395-37A4-12A8-E47C87CF5C5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498DEC-258F-D224-CBE9-70DF262858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290439"/>
            <a:ext cx="1542752" cy="15427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0E228F-29D8-A074-338A-50C9D41CB7F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3200400"/>
            <a:ext cx="1542752" cy="15427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9442ED-CA29-AEAC-747E-9A58CDA22F6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8458200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6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0CDAEF-6605-BF47-2F1E-88E84EFBA1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F12A38E-D7C6-F7E1-E38B-BA83E8F1FB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352800"/>
            <a:ext cx="1542752" cy="15427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09B877-1F6C-3555-2FFD-5946E01EC21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05800"/>
            <a:ext cx="1542752" cy="154275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0D3A5B4-FC97-CD5D-90E0-4B5F05FFA9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290439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3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166246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22" indent="-623422" algn="l" defTabSz="1662460" rtl="0" eaLnBrk="1" latinLnBrk="0" hangingPunct="1">
        <a:spcBef>
          <a:spcPct val="20000"/>
        </a:spcBef>
        <a:buFont typeface="Arial" pitchFamily="34" charset="0"/>
        <a:buChar char="•"/>
        <a:defRPr sz="5819" kern="1200">
          <a:solidFill>
            <a:schemeClr val="tx1"/>
          </a:solidFill>
          <a:latin typeface="+mn-lt"/>
          <a:ea typeface="+mn-ea"/>
          <a:cs typeface="+mn-cs"/>
        </a:defRPr>
      </a:lvl1pPr>
      <a:lvl2pPr marL="1350749" indent="-519519" algn="l" defTabSz="1662460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075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305" indent="-415615" algn="l" defTabSz="1662460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534" indent="-415615" algn="l" defTabSz="1662460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1764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299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22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45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1pPr>
      <a:lvl2pPr marL="83123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2pPr>
      <a:lvl3pPr marL="166246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3pPr>
      <a:lvl4pPr marL="249369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4pPr>
      <a:lvl5pPr marL="332492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5pPr>
      <a:lvl6pPr marL="415614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6pPr>
      <a:lvl7pPr marL="498737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7pPr>
      <a:lvl8pPr marL="581860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8pPr>
      <a:lvl9pPr marL="664983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1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png"/><Relationship Id="rId7" Type="http://schemas.openxmlformats.org/officeDocument/2006/relationships/image" Target="../media/image2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6.png"/><Relationship Id="rId7" Type="http://schemas.openxmlformats.org/officeDocument/2006/relationships/image" Target="../media/image42.sv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5" Type="http://schemas.openxmlformats.org/officeDocument/2006/relationships/image" Target="../media/image18.png"/><Relationship Id="rId10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slideLayout" Target="../slideLayouts/slideLayout46.xml"/><Relationship Id="rId7" Type="http://schemas.openxmlformats.org/officeDocument/2006/relationships/slide" Target="slide19.xml"/><Relationship Id="rId12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6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18" Type="http://schemas.openxmlformats.org/officeDocument/2006/relationships/slide" Target="slide29.xml"/><Relationship Id="rId3" Type="http://schemas.microsoft.com/office/2007/relationships/media" Target="../media/media7.wav"/><Relationship Id="rId21" Type="http://schemas.openxmlformats.org/officeDocument/2006/relationships/image" Target="../media/image63.png"/><Relationship Id="rId7" Type="http://schemas.openxmlformats.org/officeDocument/2006/relationships/image" Target="../media/image57.png"/><Relationship Id="rId12" Type="http://schemas.openxmlformats.org/officeDocument/2006/relationships/slide" Target="slide25.xml"/><Relationship Id="rId17" Type="http://schemas.openxmlformats.org/officeDocument/2006/relationships/image" Target="../media/image62.gif"/><Relationship Id="rId2" Type="http://schemas.microsoft.com/office/2007/relationships/media" Target="../media/media6.wav"/><Relationship Id="rId16" Type="http://schemas.openxmlformats.org/officeDocument/2006/relationships/slide" Target="slide28.xml"/><Relationship Id="rId20" Type="http://schemas.openxmlformats.org/officeDocument/2006/relationships/slide" Target="slide27.xml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slide" Target="slide24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61.png"/><Relationship Id="rId10" Type="http://schemas.openxmlformats.org/officeDocument/2006/relationships/image" Target="../media/image24.png"/><Relationship Id="rId19" Type="http://schemas.openxmlformats.org/officeDocument/2006/relationships/image" Target="../media/image54.gif"/><Relationship Id="rId4" Type="http://schemas.openxmlformats.org/officeDocument/2006/relationships/audio" Target="../media/media7.wav"/><Relationship Id="rId9" Type="http://schemas.openxmlformats.org/officeDocument/2006/relationships/image" Target="../media/image59.png"/><Relationship Id="rId1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7.wdp"/><Relationship Id="rId5" Type="http://schemas.openxmlformats.org/officeDocument/2006/relationships/image" Target="../media/image64.pn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7.wdp"/><Relationship Id="rId5" Type="http://schemas.openxmlformats.org/officeDocument/2006/relationships/image" Target="../media/image64.pn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7.wdp"/><Relationship Id="rId5" Type="http://schemas.openxmlformats.org/officeDocument/2006/relationships/image" Target="../media/image64.png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7.wdp"/><Relationship Id="rId5" Type="http://schemas.openxmlformats.org/officeDocument/2006/relationships/image" Target="../media/image64.png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.png"/><Relationship Id="rId5" Type="http://schemas.microsoft.com/office/2007/relationships/hdphoto" Target="../media/hdphoto7.wdp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18.png"/><Relationship Id="rId10" Type="http://schemas.openxmlformats.org/officeDocument/2006/relationships/image" Target="../media/image68.png"/><Relationship Id="rId4" Type="http://schemas.openxmlformats.org/officeDocument/2006/relationships/image" Target="../media/image17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36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692042" y="3379911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312208" y="4614742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469133" y="82820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8B6AD-9842-EA46-23CB-FE28F5CAA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541" y="1770723"/>
            <a:ext cx="5236918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047744" y="5135838"/>
            <a:ext cx="516331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khế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28564" y="5126900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pic>
        <p:nvPicPr>
          <p:cNvPr id="4098" name="Picture 2" descr="Nằm mơ thấy cây khế, quả khế có may mắn không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806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hám phá những lợi ích sức khỏe tuyệt vời của quả kh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53" y="407856"/>
            <a:ext cx="4046406" cy="404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341" y="4219576"/>
            <a:ext cx="3478579" cy="160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4226476"/>
            <a:ext cx="3653051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21" y="4226476"/>
            <a:ext cx="3569265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4226477"/>
            <a:ext cx="3183851" cy="160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ách pha trà ngon | Kiến thức về trà - Trà Việt | Các loại trà ng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9" y="2314575"/>
            <a:ext cx="25431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iới Thiệu Phố Cổ Hội An Đà Nẵ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3276601" y="2286000"/>
            <a:ext cx="2375919" cy="178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Nằm mơ thấy cây khế, quả khế có may mắn không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621" y="2293113"/>
            <a:ext cx="2340017" cy="175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ỒN THƠ QUÊ HƯƠNG - GIÁO PHẬN BAN MÊ THUỘ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26" y="2318174"/>
            <a:ext cx="2569409" cy="175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5005204"/>
            <a:ext cx="12161838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75" y="1"/>
            <a:ext cx="10313503" cy="513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27" name="图片 26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8C6E0047-A2C5-DA0B-17B0-DB6A696E8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" b="137"/>
          <a:stretch>
            <a:fillRect/>
          </a:stretch>
        </p:blipFill>
        <p:spPr>
          <a:xfrm flipH="1">
            <a:off x="1617954" y="174108"/>
            <a:ext cx="6410477" cy="5019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206202-7374-FB21-2650-05B86F7E3E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50" b="79600" l="5150" r="90000">
                        <a14:foregroundMark x1="41600" y1="23650" x2="44300" y2="25450"/>
                        <a14:foregroundMark x1="52800" y1="18400" x2="59100" y2="24350"/>
                        <a14:foregroundMark x1="41050" y1="18250" x2="49550" y2="29950"/>
                        <a14:foregroundMark x1="48650" y1="18950" x2="53300" y2="29250"/>
                        <a14:foregroundMark x1="45200" y1="50000" x2="59650" y2="4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247"/>
          <a:stretch/>
        </p:blipFill>
        <p:spPr>
          <a:xfrm>
            <a:off x="6845873" y="2383184"/>
            <a:ext cx="5332157" cy="4145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F01B7-4F4B-EFA8-0DFB-9971F693FA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3600" y="1371600"/>
            <a:ext cx="5925826" cy="3072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78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B35F9-4804-33BC-1BE6-A7A5A7B7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7696235607372361820">
            <a:hlinkClick r:id="" action="ppaction://media"/>
            <a:extLst>
              <a:ext uri="{FF2B5EF4-FFF2-40B4-BE49-F238E27FC236}">
                <a16:creationId xmlns:a16="http://schemas.microsoft.com/office/drawing/2014/main" id="{EE0DB1F6-9C51-1B36-C902-4CA37304B2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381000"/>
            <a:ext cx="7391400" cy="6426620"/>
          </a:xfrm>
        </p:spPr>
      </p:pic>
    </p:spTree>
    <p:extLst>
      <p:ext uri="{BB962C8B-B14F-4D97-AF65-F5344CB8AC3E}">
        <p14:creationId xmlns:p14="http://schemas.microsoft.com/office/powerpoint/2010/main" val="250967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289125147944965427">
            <a:hlinkClick r:id="" action="ppaction://media"/>
            <a:extLst>
              <a:ext uri="{FF2B5EF4-FFF2-40B4-BE49-F238E27FC236}">
                <a16:creationId xmlns:a16="http://schemas.microsoft.com/office/drawing/2014/main" id="{D941138A-B47F-71F8-8D6B-141DA0F363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457200"/>
            <a:ext cx="7848331" cy="6019800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>
            <a:off x="2894199" y="27147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V="1">
            <a:off x="2843353" y="5869543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6" t="22135" r="30454" b="26823"/>
          <a:stretch/>
        </p:blipFill>
        <p:spPr bwMode="auto">
          <a:xfrm>
            <a:off x="3479204" y="914400"/>
            <a:ext cx="4831773" cy="339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28646" r="31126" b="47135"/>
          <a:stretch/>
        </p:blipFill>
        <p:spPr bwMode="auto">
          <a:xfrm>
            <a:off x="3479201" y="4343401"/>
            <a:ext cx="4831774" cy="161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5650" b="56402"/>
          <a:stretch/>
        </p:blipFill>
        <p:spPr>
          <a:xfrm>
            <a:off x="1611653" y="0"/>
            <a:ext cx="9116253" cy="533762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6745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sz="5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Bà ra thủ đô. Bà cho bé quà quê. Bố đưa bà đi Bờ Hồ, đi phố cổ.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895772" y="4957572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165774" y="4959229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415321" y="55642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1" y="1426182"/>
            <a:ext cx="597047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 quê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40601" y="3616932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</a:t>
            </a:r>
          </a:p>
        </p:txBody>
      </p:sp>
    </p:spTree>
    <p:extLst>
      <p:ext uri="{BB962C8B-B14F-4D97-AF65-F5344CB8AC3E}">
        <p14:creationId xmlns:p14="http://schemas.microsoft.com/office/powerpoint/2010/main" val="23017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26745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7" y="3989243"/>
            <a:ext cx="11056216" cy="146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7885181" cy="392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1000" y="304800"/>
            <a:ext cx="50260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Xe bus </a:t>
            </a:r>
            <a:r>
              <a:rPr kumimoji="0" lang="en-US" sz="4400" b="1" i="0" u="none" strike="noStrike" kern="120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yêu</a:t>
            </a:r>
            <a:r>
              <a:rPr kumimoji="0" lang="en-US" sz="4400" b="1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thương</a:t>
            </a:r>
            <a:endParaRPr kumimoji="0" lang="en-US" sz="44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516092" y="770154"/>
            <a:ext cx="688070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 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t="60006" r="1625" b="5713"/>
          <a:stretch/>
        </p:blipFill>
        <p:spPr>
          <a:xfrm>
            <a:off x="1611652" y="1676400"/>
            <a:ext cx="9116253" cy="48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692042" y="3379911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312208" y="4614742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469133" y="82820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9" name="Picture 8" descr="A green and yellow logo&#10;&#10;AI-generated content may be incorrect.">
            <a:extLst>
              <a:ext uri="{FF2B5EF4-FFF2-40B4-BE49-F238E27FC236}">
                <a16:creationId xmlns:a16="http://schemas.microsoft.com/office/drawing/2014/main" id="{45B70167-2237-B517-2C9F-1A35CDBD7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57400"/>
            <a:ext cx="855342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93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F32528-C1EA-A086-DE00-7CBF432697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/>
                <a:ea typeface="+mn-ea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/>
              <a:ea typeface="+mn-ea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20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108F5037-B495-2189-2692-DFAC4AAF3AA3}"/>
              </a:ext>
            </a:extLst>
          </p:cNvPr>
          <p:cNvSpPr/>
          <p:nvPr/>
        </p:nvSpPr>
        <p:spPr>
          <a:xfrm>
            <a:off x="228600" y="152400"/>
            <a:ext cx="838200" cy="304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071E5E-A85A-F56E-76BF-25604C71C6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6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6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6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6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</a:t>
            </a:r>
            <a:r>
              <a:rPr lang="en-US" sz="6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6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6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6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6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6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BCFBC40-3B03-E133-AF3F-DD63DBB845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9" name="图片 8" descr="54"/>
          <p:cNvPicPr>
            <a:picLocks noChangeAspect="1"/>
          </p:cNvPicPr>
          <p:nvPr/>
        </p:nvPicPr>
        <p:blipFill>
          <a:blip r:embed="rId6"/>
          <a:srcRect l="31520" b="71425"/>
          <a:stretch>
            <a:fillRect/>
          </a:stretch>
        </p:blipFill>
        <p:spPr>
          <a:xfrm>
            <a:off x="5615940" y="571500"/>
            <a:ext cx="3014345" cy="1363980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10635615" y="1454150"/>
            <a:ext cx="336550" cy="33655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13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210" y="979170"/>
            <a:ext cx="561975" cy="542925"/>
          </a:xfrm>
          <a:prstGeom prst="rect">
            <a:avLst/>
          </a:prstGeom>
        </p:spPr>
      </p:pic>
      <p:pic>
        <p:nvPicPr>
          <p:cNvPr id="15" name="图片 14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165" y="436245"/>
            <a:ext cx="561975" cy="542925"/>
          </a:xfrm>
          <a:prstGeom prst="rect">
            <a:avLst/>
          </a:prstGeom>
        </p:spPr>
      </p:pic>
      <p:pic>
        <p:nvPicPr>
          <p:cNvPr id="18" name="图片 17" descr="54"/>
          <p:cNvPicPr>
            <a:picLocks noChangeAspect="1"/>
          </p:cNvPicPr>
          <p:nvPr/>
        </p:nvPicPr>
        <p:blipFill>
          <a:blip r:embed="rId6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grpSp>
        <p:nvGrpSpPr>
          <p:cNvPr id="17" name="组合 17"/>
          <p:cNvGrpSpPr/>
          <p:nvPr/>
        </p:nvGrpSpPr>
        <p:grpSpPr>
          <a:xfrm>
            <a:off x="2606647" y="577088"/>
            <a:ext cx="5436926" cy="4199436"/>
            <a:chOff x="10698" y="2064"/>
            <a:chExt cx="6409" cy="4536"/>
          </a:xfrm>
        </p:grpSpPr>
        <p:sp>
          <p:nvSpPr>
            <p:cNvPr id="20" name="矩形: 圆角 4"/>
            <p:cNvSpPr/>
            <p:nvPr/>
          </p:nvSpPr>
          <p:spPr>
            <a:xfrm>
              <a:off x="10698" y="3319"/>
              <a:ext cx="6409" cy="3281"/>
            </a:xfrm>
            <a:prstGeom prst="roundRect">
              <a:avLst>
                <a:gd name="adj" fmla="val 4503"/>
              </a:avLst>
            </a:prstGeom>
            <a:solidFill>
              <a:schemeClr val="bg1"/>
            </a:solidFill>
            <a:ln>
              <a:noFill/>
            </a:ln>
            <a:effectLst>
              <a:outerShdw blurRad="355600" dist="127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1" name="组合 22"/>
            <p:cNvGrpSpPr>
              <a:grpSpLocks noChangeAspect="1"/>
            </p:cNvGrpSpPr>
            <p:nvPr/>
          </p:nvGrpSpPr>
          <p:grpSpPr>
            <a:xfrm>
              <a:off x="11828" y="2064"/>
              <a:ext cx="3750" cy="2668"/>
              <a:chOff x="2514735" y="1164981"/>
              <a:chExt cx="2145270" cy="1526288"/>
            </a:xfrm>
          </p:grpSpPr>
          <p:pic>
            <p:nvPicPr>
              <p:cNvPr id="22" name="图片 2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514735" y="1164981"/>
                <a:ext cx="2145270" cy="15262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" name="文本框 30"/>
              <p:cNvSpPr txBox="1"/>
              <p:nvPr/>
            </p:nvSpPr>
            <p:spPr>
              <a:xfrm>
                <a:off x="2980530" y="1917750"/>
                <a:ext cx="166424" cy="415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6025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</a:endParaRPr>
              </a:p>
            </p:txBody>
          </p:sp>
        </p:grpSp>
      </p:grpSp>
      <p:pic>
        <p:nvPicPr>
          <p:cNvPr id="24" name="图片 3" descr="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3566" y="1930228"/>
            <a:ext cx="5310076" cy="2249619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D46068-3886-04B6-FB40-1D4A8182FB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96" y="20096"/>
            <a:ext cx="1523956" cy="1508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CFC23-0B00-9F6F-AE71-A22A9A38833F}"/>
              </a:ext>
            </a:extLst>
          </p:cNvPr>
          <p:cNvSpPr txBox="1"/>
          <p:nvPr/>
        </p:nvSpPr>
        <p:spPr>
          <a:xfrm>
            <a:off x="990600" y="2057400"/>
            <a:ext cx="975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en-US" sz="8000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26: Ph  </a:t>
            </a:r>
            <a:r>
              <a:rPr lang="en-US" sz="8000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en-US" sz="80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Qu  </a:t>
            </a:r>
            <a:r>
              <a:rPr lang="en-US" sz="8000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8000" b="1" kern="10" dirty="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2ECECC-51CA-179C-8BC9-C3EE9B46A9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542752" cy="15427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40C177F-18DC-C9A8-22D3-CBA99AF5C6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772448"/>
            <a:ext cx="1085552" cy="10855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265da5ca-68b1-4424-b424-d8b4f59a822b_seed1827692073">
            <a:hlinkClick r:id="" action="ppaction://media"/>
            <a:extLst>
              <a:ext uri="{FF2B5EF4-FFF2-40B4-BE49-F238E27FC236}">
                <a16:creationId xmlns:a16="http://schemas.microsoft.com/office/drawing/2014/main" id="{057649AE-25FD-B3FE-2912-6054FE5101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4" y="21264"/>
            <a:ext cx="12149470" cy="6760536"/>
          </a:xfrm>
          <a:prstGeom prst="rect">
            <a:avLst/>
          </a:prstGeom>
        </p:spPr>
      </p:pic>
      <p:pic>
        <p:nvPicPr>
          <p:cNvPr id="3" name="[hanhtrangso.nxbgd.vn] Audio_ Cả nhà từ phố về thăm quê_HTS">
            <a:hlinkClick r:id="" action="ppaction://media"/>
            <a:extLst>
              <a:ext uri="{FF2B5EF4-FFF2-40B4-BE49-F238E27FC236}">
                <a16:creationId xmlns:a16="http://schemas.microsoft.com/office/drawing/2014/main" id="{2F0BB1CE-733F-54C2-8319-B278B38165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" y="152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77390" y="-114300"/>
            <a:ext cx="12057460" cy="55992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69376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89904" y="203061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21906" y="535785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r>
              <a:rPr lang="en-US" sz="6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r>
              <a:rPr lang="en-US" sz="6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83983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 - ph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43181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17481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43180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278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104342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27899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4640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phà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300051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46925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phở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4904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6407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64587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quế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914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29080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7195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15319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8586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90861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29601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91153" y="5439506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 trà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48100" y="5428980"/>
            <a:ext cx="21057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pic>
        <p:nvPicPr>
          <p:cNvPr id="6" name="Picture 2" descr="Cách pha trà ngon | Kiến thức về trà - Trà Việt | Các loại trà ng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42273"/>
            <a:ext cx="5743033" cy="382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op 7 loại trà để pha trà sữa &quot;Thơm Nồng - Đậm Vị&quot; - Tam Long Gro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57" y="442272"/>
            <a:ext cx="6157286" cy="37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53527" y="5435744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 cổ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43200" y="5439506"/>
            <a:ext cx="44391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pic>
        <p:nvPicPr>
          <p:cNvPr id="3074" name="Picture 2" descr="Giới Thiệu Phố Cổ Hội An Đà Nẵ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3034282" y="533400"/>
            <a:ext cx="5971985" cy="448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98280" y="5410201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nhà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52751" y="5413963"/>
            <a:ext cx="31574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pic>
        <p:nvPicPr>
          <p:cNvPr id="6" name="Picture 2" descr="Làng quê xứ Thanh đẹp ngỡ ngàng qua ống kính nhiếp ả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62" y="877985"/>
            <a:ext cx="5901039" cy="361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ỒN THƠ QUÊ HƯƠNG - GIÁO PHẬN BAN MÊ THUỘ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178" y="877985"/>
            <a:ext cx="5303022" cy="361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231</Words>
  <Application>Microsoft Office PowerPoint</Application>
  <PresentationFormat>Widescreen</PresentationFormat>
  <Paragraphs>78</Paragraphs>
  <Slides>29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Arial</vt:lpstr>
      <vt:lpstr>Arial Rounded MT Bold</vt:lpstr>
      <vt:lpstr>Arial-Rounded</vt:lpstr>
      <vt:lpstr>Britannic Bold</vt:lpstr>
      <vt:lpstr>Calibri</vt:lpstr>
      <vt:lpstr>Calibri Light</vt:lpstr>
      <vt:lpstr>Tahoma</vt:lpstr>
      <vt:lpstr>Times New Roman</vt:lpstr>
      <vt:lpstr>字魂27号-布丁体</vt:lpstr>
      <vt:lpstr>思源黑体 CN Medium</vt:lpstr>
      <vt:lpstr>5_Office Theme</vt:lpstr>
      <vt:lpstr>1_Office Theme</vt:lpstr>
      <vt:lpstr>自定义设计方案</vt:lpstr>
      <vt:lpstr>7_Office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Administrator</cp:lastModifiedBy>
  <cp:revision>119</cp:revision>
  <dcterms:created xsi:type="dcterms:W3CDTF">2011-09-30T13:18:00Z</dcterms:created>
  <dcterms:modified xsi:type="dcterms:W3CDTF">2025-10-20T05:09:34Z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