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3" r:id="rId3"/>
    <p:sldMasterId id="2147483737" r:id="rId4"/>
  </p:sldMasterIdLst>
  <p:notesMasterIdLst>
    <p:notesMasterId r:id="rId31"/>
  </p:notesMasterIdLst>
  <p:sldIdLst>
    <p:sldId id="257" r:id="rId5"/>
    <p:sldId id="332" r:id="rId6"/>
    <p:sldId id="309" r:id="rId7"/>
    <p:sldId id="333" r:id="rId8"/>
    <p:sldId id="334" r:id="rId9"/>
    <p:sldId id="335" r:id="rId10"/>
    <p:sldId id="288" r:id="rId11"/>
    <p:sldId id="266" r:id="rId12"/>
    <p:sldId id="310" r:id="rId13"/>
    <p:sldId id="260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7" r:id="rId22"/>
    <p:sldId id="320" r:id="rId23"/>
    <p:sldId id="319" r:id="rId24"/>
    <p:sldId id="321" r:id="rId25"/>
    <p:sldId id="322" r:id="rId26"/>
    <p:sldId id="323" r:id="rId27"/>
    <p:sldId id="324" r:id="rId28"/>
    <p:sldId id="325" r:id="rId29"/>
    <p:sldId id="330" r:id="rId30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1" autoAdjust="0"/>
    <p:restoredTop sz="91633" autoAdjust="0"/>
  </p:normalViewPr>
  <p:slideViewPr>
    <p:cSldViewPr snapToGrid="0">
      <p:cViewPr varScale="1">
        <p:scale>
          <a:sx n="73" d="100"/>
          <a:sy n="73" d="100"/>
        </p:scale>
        <p:origin x="932" y="44"/>
      </p:cViewPr>
      <p:guideLst>
        <p:guide orient="horz" pos="161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8BBF-674F-4517-A680-3C67446FB66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388A-B272-4622-933F-31BD32C0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Click vào</a:t>
            </a:r>
            <a:r>
              <a:rPr lang="en-US" sz="1100" baseline="0"/>
              <a:t> mặt cảm xúc để đi tới câu hỏi. Click vào mặt cảm xúc để quay lại. </a:t>
            </a:r>
          </a:p>
          <a:p>
            <a:r>
              <a:rPr lang="en-US" sz="1100" baseline="0"/>
              <a:t>GV chốt: Cô hi vọng các em sẽ có những cảm xúc thật vui vẻ như vầy trong tiết học này nhé!</a:t>
            </a:r>
          </a:p>
          <a:p>
            <a:r>
              <a:rPr lang="en-US" sz="1100" baseline="0"/>
              <a:t>Chơi xong click vào ngôi nhà để đi đến bài học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44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9E43-5E61-4D61-8F25-6377550A3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1A576-6C1E-4716-89F7-1AB2BC180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DF4D-7CDF-4583-A5AD-A950B8B8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F790-2957-4C6D-931F-5A167470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EF39-26A5-421F-8A56-1774EE5F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196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EE3F-1413-4C81-A2B1-E8B3E54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A18C-D361-4E76-AFD7-5EF8992C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0FA46-84D8-4FD0-BAEA-17AB4F3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B348-C5B1-438E-BA1E-E661E0EA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E746-25EC-4D80-AA05-768CD83F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295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472C0-E1E5-46F2-983A-52BD20F8B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1603-8FF6-4566-9257-E0C36E151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8C60-4324-4A14-AB27-AE5066CA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6D3D-5C6A-4478-A172-6BEDB199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E30B-6699-4219-A34D-2CDFE767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418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7175" cy="51450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28627"/>
            <a:ext cx="9147175" cy="50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2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8042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862" y="2751210"/>
            <a:ext cx="4257453" cy="2216402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5048" y="-238721"/>
            <a:ext cx="1104091" cy="54810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2" name="Google Shape;12;p2"/>
          <p:cNvSpPr/>
          <p:nvPr/>
        </p:nvSpPr>
        <p:spPr>
          <a:xfrm>
            <a:off x="2572443" y="-242100"/>
            <a:ext cx="842871" cy="548131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3" name="Google Shape;13;p2"/>
          <p:cNvSpPr/>
          <p:nvPr/>
        </p:nvSpPr>
        <p:spPr>
          <a:xfrm>
            <a:off x="8658874" y="221119"/>
            <a:ext cx="843103" cy="54811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651" y="3727139"/>
            <a:ext cx="627027" cy="1269900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5463" y="4170230"/>
            <a:ext cx="442055" cy="923029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3136" y="4305018"/>
            <a:ext cx="10013446" cy="854175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748" y="221119"/>
            <a:ext cx="8585680" cy="38615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389" y="306044"/>
            <a:ext cx="8574401" cy="3194636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246889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20109" y="2190384"/>
            <a:ext cx="808889" cy="2352011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7423" y="3846434"/>
            <a:ext cx="466189" cy="941409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866" y="4359668"/>
            <a:ext cx="2626999" cy="786877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2629" y="4446452"/>
            <a:ext cx="2951413" cy="70009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56" name="Google Shape;156;p3"/>
          <p:cNvSpPr/>
          <p:nvPr/>
        </p:nvSpPr>
        <p:spPr>
          <a:xfrm>
            <a:off x="1563314" y="4666426"/>
            <a:ext cx="2020348" cy="480119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3641" y="3945149"/>
            <a:ext cx="527287" cy="1025122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8990" y="1270668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5" name="Google Shape;175;p3"/>
          <p:cNvSpPr/>
          <p:nvPr/>
        </p:nvSpPr>
        <p:spPr>
          <a:xfrm flipH="1">
            <a:off x="3481175" y="-218104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6" name="Google Shape;176;p3"/>
          <p:cNvSpPr/>
          <p:nvPr/>
        </p:nvSpPr>
        <p:spPr>
          <a:xfrm>
            <a:off x="6154958" y="-21811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4062" y="296242"/>
            <a:ext cx="8179052" cy="3237324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986" y="193135"/>
            <a:ext cx="7774073" cy="265444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46565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42825" y="-219629"/>
            <a:ext cx="905289" cy="44941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16" name="Google Shape;1716;p29"/>
          <p:cNvSpPr/>
          <p:nvPr/>
        </p:nvSpPr>
        <p:spPr>
          <a:xfrm>
            <a:off x="-400939" y="539667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9339" y="849274"/>
            <a:ext cx="430049" cy="3083927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88" y="324551"/>
            <a:ext cx="551439" cy="3936365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833" y="4552691"/>
            <a:ext cx="10870840" cy="592390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341453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5277" y="3271617"/>
            <a:ext cx="543538" cy="1459648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32244" y="3855966"/>
            <a:ext cx="523907" cy="964723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97" y="1733974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7" name="Google Shape;1887;p32"/>
          <p:cNvSpPr/>
          <p:nvPr/>
        </p:nvSpPr>
        <p:spPr>
          <a:xfrm>
            <a:off x="8657030" y="53966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8" name="Google Shape;1888;p32"/>
          <p:cNvSpPr/>
          <p:nvPr/>
        </p:nvSpPr>
        <p:spPr>
          <a:xfrm>
            <a:off x="7037191" y="4613237"/>
            <a:ext cx="2242203" cy="531864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9" name="Google Shape;1889;p32"/>
          <p:cNvSpPr/>
          <p:nvPr/>
        </p:nvSpPr>
        <p:spPr>
          <a:xfrm>
            <a:off x="-329565" y="4690846"/>
            <a:ext cx="1911450" cy="45427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90" name="Google Shape;1890;p32"/>
          <p:cNvSpPr/>
          <p:nvPr/>
        </p:nvSpPr>
        <p:spPr>
          <a:xfrm>
            <a:off x="8019147" y="4613225"/>
            <a:ext cx="2241580" cy="531880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8977" y="1706199"/>
            <a:ext cx="477679" cy="853151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522" y="320525"/>
            <a:ext cx="454562" cy="3569344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92809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93" y="19923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983" y="4821217"/>
            <a:ext cx="1383705" cy="328826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3775" y="4541005"/>
            <a:ext cx="2033280" cy="609038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879" y="4669920"/>
            <a:ext cx="2023452" cy="480123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662" y="1708017"/>
            <a:ext cx="251460" cy="1778474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4319" y="2152610"/>
            <a:ext cx="284196" cy="1560265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3177" y="199224"/>
            <a:ext cx="733453" cy="996341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35011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5098" y="347366"/>
            <a:ext cx="7716878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5098" y="1707680"/>
            <a:ext cx="3870744" cy="281066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5098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61233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9764" y="-3"/>
            <a:ext cx="1026511" cy="95145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2" name="Google Shape;492;p25"/>
          <p:cNvSpPr/>
          <p:nvPr/>
        </p:nvSpPr>
        <p:spPr>
          <a:xfrm>
            <a:off x="8609434" y="4026651"/>
            <a:ext cx="696847" cy="54370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3" name="Google Shape;493;p25"/>
          <p:cNvSpPr/>
          <p:nvPr/>
        </p:nvSpPr>
        <p:spPr>
          <a:xfrm>
            <a:off x="73801" y="96858"/>
            <a:ext cx="404109" cy="440996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4" name="Google Shape;494;p25"/>
          <p:cNvSpPr/>
          <p:nvPr/>
        </p:nvSpPr>
        <p:spPr>
          <a:xfrm>
            <a:off x="8578527" y="4796063"/>
            <a:ext cx="285396" cy="27185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5" name="Google Shape;495;p25"/>
          <p:cNvSpPr/>
          <p:nvPr/>
        </p:nvSpPr>
        <p:spPr>
          <a:xfrm>
            <a:off x="-285874" y="4143071"/>
            <a:ext cx="968708" cy="864754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6" name="Google Shape;496;p25"/>
          <p:cNvSpPr/>
          <p:nvPr/>
        </p:nvSpPr>
        <p:spPr>
          <a:xfrm>
            <a:off x="8361556" y="448592"/>
            <a:ext cx="319236" cy="317967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7" name="Google Shape;497;p25"/>
          <p:cNvSpPr/>
          <p:nvPr/>
        </p:nvSpPr>
        <p:spPr>
          <a:xfrm>
            <a:off x="-476026" y="3618437"/>
            <a:ext cx="953938" cy="66730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8" name="Google Shape;498;p25"/>
          <p:cNvSpPr/>
          <p:nvPr/>
        </p:nvSpPr>
        <p:spPr>
          <a:xfrm>
            <a:off x="94065" y="4806278"/>
            <a:ext cx="284162" cy="270638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423586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52A5-7AEA-4564-A504-FF65CC15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FCA9-F37A-448C-B062-A43B2802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8BFB-B66C-4D4A-B54F-84281834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30DB-588F-4CF1-AD58-08FEF251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4A70-E4C5-4D47-AD8D-8EDF6374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7864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8020" y="219568"/>
            <a:ext cx="7611137" cy="4643840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250" y="1016051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2731" y="222582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2731" y="292136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4360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9268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2731" y="1854241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94" y="1618583"/>
            <a:ext cx="989982" cy="1088533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3513" y="1023019"/>
            <a:ext cx="55498" cy="1580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3953" y="1674355"/>
            <a:ext cx="260444" cy="278721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9080" y="801313"/>
            <a:ext cx="1009541" cy="458053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416" y="419970"/>
            <a:ext cx="1468579" cy="1037678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5066" y="563972"/>
            <a:ext cx="231438" cy="222950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83" y="278952"/>
            <a:ext cx="231438" cy="223944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476" y="3060973"/>
            <a:ext cx="231438" cy="223750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361" y="3639271"/>
            <a:ext cx="236466" cy="220463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4016" y="4184386"/>
            <a:ext cx="683516" cy="667440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7324" y="4542533"/>
            <a:ext cx="230803" cy="223889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919" y="4632969"/>
            <a:ext cx="367628" cy="345902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2950" y="4713705"/>
            <a:ext cx="230803" cy="223751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31552" y="4481531"/>
            <a:ext cx="370778" cy="345902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7342" y="4487673"/>
            <a:ext cx="239008" cy="222480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5423" y="3904356"/>
            <a:ext cx="1031668" cy="832684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9065" y="3369942"/>
            <a:ext cx="236494" cy="221844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7597" y="2386211"/>
            <a:ext cx="551773" cy="671169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4063" y="1508088"/>
            <a:ext cx="504453" cy="566503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6276" y="1170805"/>
            <a:ext cx="230803" cy="224883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12652" y="305498"/>
            <a:ext cx="638128" cy="747824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6046" y="379558"/>
            <a:ext cx="236466" cy="22209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20536" y="413313"/>
            <a:ext cx="809014" cy="473964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2547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735" y="1082759"/>
            <a:ext cx="5201706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2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2731" y="249036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2731" y="3369178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2731" y="1920937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91874" y="1970591"/>
            <a:ext cx="405492" cy="606286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101250" y="3155059"/>
            <a:ext cx="627928" cy="58263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7314" y="857117"/>
            <a:ext cx="446845" cy="626917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438" y="1821430"/>
            <a:ext cx="437995" cy="933960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81115" y="258778"/>
            <a:ext cx="431117" cy="415128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20450" y="709462"/>
            <a:ext cx="123045" cy="147648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727" y="3037405"/>
            <a:ext cx="459644" cy="466811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7291" y="4377478"/>
            <a:ext cx="435035" cy="503907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82675" y="287110"/>
            <a:ext cx="865104" cy="358481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279" y="836690"/>
            <a:ext cx="253952" cy="410410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768" y="340359"/>
            <a:ext cx="279548" cy="398599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402" y="1034044"/>
            <a:ext cx="242111" cy="369088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507" y="3949520"/>
            <a:ext cx="930080" cy="909785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61660" y="676997"/>
            <a:ext cx="208683" cy="212591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940" y="4705991"/>
            <a:ext cx="212630" cy="213577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5233" y="1326912"/>
            <a:ext cx="274614" cy="279537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546" y="438286"/>
            <a:ext cx="7276084" cy="4325728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4166" y="3584958"/>
            <a:ext cx="1993012" cy="1498464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9508" y="124764"/>
            <a:ext cx="688956" cy="598393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92" y="3618103"/>
            <a:ext cx="918268" cy="217524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2154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7169" y="13680"/>
            <a:ext cx="6799710" cy="2354326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469"/>
            <a:ext cx="9146910" cy="4047209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2110"/>
            <a:ext cx="9146910" cy="3999589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5681" y="1883106"/>
            <a:ext cx="4935814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2731" y="280703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2731" y="3635980"/>
            <a:ext cx="4361714" cy="84206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45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783" y="490080"/>
            <a:ext cx="7704875" cy="4164931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250" y="858546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2731" y="2011152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6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2731" y="3068753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977" y="3907225"/>
            <a:ext cx="149091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5606" y="3907225"/>
            <a:ext cx="1494819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4502" y="1620519"/>
            <a:ext cx="4818173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5296" y="2763872"/>
            <a:ext cx="1096280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612" y="330052"/>
            <a:ext cx="1238755" cy="199119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4560" y="302668"/>
            <a:ext cx="1582274" cy="1635955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82" y="3760122"/>
            <a:ext cx="588684" cy="1129759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5176" y="4266114"/>
            <a:ext cx="1083713" cy="491398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87416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3"/>
            <a:ext cx="7775099" cy="11028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7" y="2915550"/>
            <a:ext cx="6403023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019" y="1065542"/>
            <a:ext cx="3887549" cy="735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038" y="1943700"/>
            <a:ext cx="3201511" cy="8765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882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793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2" y="2204130"/>
            <a:ext cx="3887549" cy="681248"/>
          </a:xfrm>
        </p:spPr>
        <p:txBody>
          <a:bodyPr anchor="t"/>
          <a:lstStyle>
            <a:lvl1pPr algn="l">
              <a:defRPr sz="2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282" y="1453805"/>
            <a:ext cx="3887549" cy="7503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3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607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7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4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214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8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953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184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79" y="800347"/>
            <a:ext cx="2020001" cy="2263680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907" y="800347"/>
            <a:ext cx="2020001" cy="2263680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B9F9-43FB-41D0-91B2-75C1A5BB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11485-E6EB-41F5-A1CD-463A762D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E8510-1BCB-4E0A-A6F4-1A42644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895F-BD1B-43E6-9B7F-DBE021BC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E4B3F-338E-477A-A2A8-722B76E1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0524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80" y="767793"/>
            <a:ext cx="2020795" cy="3199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91" indent="0">
              <a:buNone/>
              <a:defRPr sz="1000" b="1"/>
            </a:lvl2pPr>
            <a:lvl3pPr marL="457383" indent="0">
              <a:buNone/>
              <a:defRPr sz="900" b="1"/>
            </a:lvl3pPr>
            <a:lvl4pPr marL="686074" indent="0">
              <a:buNone/>
              <a:defRPr sz="800" b="1"/>
            </a:lvl4pPr>
            <a:lvl5pPr marL="914766" indent="0">
              <a:buNone/>
              <a:defRPr sz="800" b="1"/>
            </a:lvl5pPr>
            <a:lvl6pPr marL="1143457" indent="0">
              <a:buNone/>
              <a:defRPr sz="800" b="1"/>
            </a:lvl6pPr>
            <a:lvl7pPr marL="1372149" indent="0">
              <a:buNone/>
              <a:defRPr sz="800" b="1"/>
            </a:lvl7pPr>
            <a:lvl8pPr marL="1600840" indent="0">
              <a:buNone/>
              <a:defRPr sz="800" b="1"/>
            </a:lvl8pPr>
            <a:lvl9pPr marL="18295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80" y="1087773"/>
            <a:ext cx="2020795" cy="197625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3319" y="767793"/>
            <a:ext cx="2021589" cy="3199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91" indent="0">
              <a:buNone/>
              <a:defRPr sz="1000" b="1"/>
            </a:lvl2pPr>
            <a:lvl3pPr marL="457383" indent="0">
              <a:buNone/>
              <a:defRPr sz="900" b="1"/>
            </a:lvl3pPr>
            <a:lvl4pPr marL="686074" indent="0">
              <a:buNone/>
              <a:defRPr sz="800" b="1"/>
            </a:lvl4pPr>
            <a:lvl5pPr marL="914766" indent="0">
              <a:buNone/>
              <a:defRPr sz="800" b="1"/>
            </a:lvl5pPr>
            <a:lvl6pPr marL="1143457" indent="0">
              <a:buNone/>
              <a:defRPr sz="800" b="1"/>
            </a:lvl6pPr>
            <a:lvl7pPr marL="1372149" indent="0">
              <a:buNone/>
              <a:defRPr sz="800" b="1"/>
            </a:lvl7pPr>
            <a:lvl8pPr marL="1600840" indent="0">
              <a:buNone/>
              <a:defRPr sz="800" b="1"/>
            </a:lvl8pPr>
            <a:lvl9pPr marL="18295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3319" y="1087773"/>
            <a:ext cx="2021589" cy="197625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816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23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345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80" y="136567"/>
            <a:ext cx="1504679" cy="58120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146" y="136567"/>
            <a:ext cx="2556762" cy="2927460"/>
          </a:xfrm>
        </p:spPr>
        <p:txBody>
          <a:bodyPr/>
          <a:lstStyle>
            <a:lvl1pPr>
              <a:defRPr sz="1601"/>
            </a:lvl1pPr>
            <a:lvl2pPr>
              <a:defRPr sz="1401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80" y="717772"/>
            <a:ext cx="1504679" cy="2346256"/>
          </a:xfrm>
        </p:spPr>
        <p:txBody>
          <a:bodyPr/>
          <a:lstStyle>
            <a:lvl1pPr marL="0" indent="0">
              <a:buNone/>
              <a:defRPr sz="700"/>
            </a:lvl1pPr>
            <a:lvl2pPr marL="228691" indent="0">
              <a:buNone/>
              <a:defRPr sz="600"/>
            </a:lvl2pPr>
            <a:lvl3pPr marL="457383" indent="0">
              <a:buNone/>
              <a:defRPr sz="500"/>
            </a:lvl3pPr>
            <a:lvl4pPr marL="686074" indent="0">
              <a:buNone/>
              <a:defRPr sz="450"/>
            </a:lvl4pPr>
            <a:lvl5pPr marL="914766" indent="0">
              <a:buNone/>
              <a:defRPr sz="450"/>
            </a:lvl5pPr>
            <a:lvl6pPr marL="1143457" indent="0">
              <a:buNone/>
              <a:defRPr sz="450"/>
            </a:lvl6pPr>
            <a:lvl7pPr marL="1372149" indent="0">
              <a:buNone/>
              <a:defRPr sz="450"/>
            </a:lvl7pPr>
            <a:lvl8pPr marL="1600840" indent="0">
              <a:buNone/>
              <a:defRPr sz="450"/>
            </a:lvl8pPr>
            <a:lvl9pPr marL="182953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4210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55" y="2401041"/>
            <a:ext cx="2744153" cy="28345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455" y="306482"/>
            <a:ext cx="2744153" cy="2058035"/>
          </a:xfrm>
        </p:spPr>
        <p:txBody>
          <a:bodyPr/>
          <a:lstStyle>
            <a:lvl1pPr marL="0" indent="0">
              <a:buNone/>
              <a:defRPr sz="1601"/>
            </a:lvl1pPr>
            <a:lvl2pPr marL="228691" indent="0">
              <a:buNone/>
              <a:defRPr sz="1401"/>
            </a:lvl2pPr>
            <a:lvl3pPr marL="457383" indent="0">
              <a:buNone/>
              <a:defRPr sz="1200"/>
            </a:lvl3pPr>
            <a:lvl4pPr marL="686074" indent="0">
              <a:buNone/>
              <a:defRPr sz="1000"/>
            </a:lvl4pPr>
            <a:lvl5pPr marL="914766" indent="0">
              <a:buNone/>
              <a:defRPr sz="1000"/>
            </a:lvl5pPr>
            <a:lvl6pPr marL="1143457" indent="0">
              <a:buNone/>
              <a:defRPr sz="1000"/>
            </a:lvl6pPr>
            <a:lvl7pPr marL="1372149" indent="0">
              <a:buNone/>
              <a:defRPr sz="1000"/>
            </a:lvl7pPr>
            <a:lvl8pPr marL="1600840" indent="0">
              <a:buNone/>
              <a:defRPr sz="1000"/>
            </a:lvl8pPr>
            <a:lvl9pPr marL="182953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455" y="2684498"/>
            <a:ext cx="2744153" cy="402555"/>
          </a:xfrm>
        </p:spPr>
        <p:txBody>
          <a:bodyPr/>
          <a:lstStyle>
            <a:lvl1pPr marL="0" indent="0">
              <a:buNone/>
              <a:defRPr sz="700"/>
            </a:lvl1pPr>
            <a:lvl2pPr marL="228691" indent="0">
              <a:buNone/>
              <a:defRPr sz="600"/>
            </a:lvl2pPr>
            <a:lvl3pPr marL="457383" indent="0">
              <a:buNone/>
              <a:defRPr sz="500"/>
            </a:lvl3pPr>
            <a:lvl4pPr marL="686074" indent="0">
              <a:buNone/>
              <a:defRPr sz="450"/>
            </a:lvl4pPr>
            <a:lvl5pPr marL="914766" indent="0">
              <a:buNone/>
              <a:defRPr sz="450"/>
            </a:lvl5pPr>
            <a:lvl6pPr marL="1143457" indent="0">
              <a:buNone/>
              <a:defRPr sz="450"/>
            </a:lvl6pPr>
            <a:lvl7pPr marL="1372149" indent="0">
              <a:buNone/>
              <a:defRPr sz="450"/>
            </a:lvl7pPr>
            <a:lvl8pPr marL="1600840" indent="0">
              <a:buNone/>
              <a:defRPr sz="450"/>
            </a:lvl8pPr>
            <a:lvl9pPr marL="182953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658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5619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5851" y="137362"/>
            <a:ext cx="1029057" cy="29266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79" y="137362"/>
            <a:ext cx="3010945" cy="29266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09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033A-385D-40EC-AD8B-25907B4C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B25A-947F-419F-B47E-1578BFF65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BADB1-E9EE-4E56-9077-79A72F54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7C4B0-9807-4425-8E7F-A88B8B15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FD782-543D-4443-A646-056418C8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1773B-25CE-43D1-B724-CAE6E05F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918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35DF-B43E-4A39-91F5-A96EFC3F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D49D-4A26-49E9-88B9-EFC9818F1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28E3-E2F7-4F76-812D-AE2B3ED71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F3083-16F8-4B97-AFCC-A6359DE4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9B75B-43A3-4AF3-9C12-4F180ED17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03FED-81FE-458A-BDA1-40390C2A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F6282-8CF9-4510-832B-778CF043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7CB38-54FC-44E7-81AD-03DDF12C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386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701D-A849-4849-BC98-EFBE4D16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74061-5AFF-4349-B002-2A10B5A9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D547A-A2BF-42BF-877C-DEC28594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C62CE-43DF-48FD-9489-954814C8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945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6FF6D-D9D5-4291-BC70-6520881E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03050-3DD3-4832-8CF0-3F035BCA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4F112-F76A-46A4-8B23-9D8EE5B3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557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7AC7-3F97-4B8E-BB20-F02B8E3A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235B-D464-4330-875C-EB0007CB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5CAC4-710B-4918-8748-5B17DCB9F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A2772-46C3-4767-842B-61D3AC11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EF944-6956-490C-8424-AB6BF75E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4F700-4DFB-4BA6-BBB4-40DADF57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870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491F-E18F-4C16-BC7D-F8C52AC9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C8BD4-7BE9-4B78-A55C-54680075C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24613-82B5-4A65-AEBC-D83637E5F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9EEC0-40A4-4600-A07C-A626818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31096-7123-4C31-B214-F23DDDC1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40A4-57AC-41E5-B5D4-5680E0CA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677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62D04-5582-46EA-ADC8-506EE613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D4BC-5661-40F1-A174-940A2E5D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CEC4-0E8D-4FB3-B6E5-8814C3322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ACDC-BF9D-414F-80B3-396EC02C84AE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57C1E-097C-4D64-862B-749503F32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BBAA-28DD-4B03-8E58-D0CC6BB73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8216B93F-64B1-F359-2779-D26EEEBB1338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FBF1F6F2-19E4-DCF3-6BE9-6FA381CB438F}"/>
              </a:ext>
            </a:extLst>
          </p:cNvPr>
          <p:cNvSpPr/>
          <p:nvPr userDrawn="1"/>
        </p:nvSpPr>
        <p:spPr>
          <a:xfrm>
            <a:off x="305070" y="171503"/>
            <a:ext cx="8498922" cy="4802082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383"/>
            <a:endParaRPr lang="vi-VN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001044" y="-2001043"/>
            <a:ext cx="5145086" cy="9147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0889" y="2020943"/>
            <a:ext cx="9158064" cy="3124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914697" y="-387821"/>
            <a:ext cx="610533" cy="1915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1853" y="264847"/>
            <a:ext cx="1109328" cy="946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4993" y="718169"/>
            <a:ext cx="447611" cy="23343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239625" y="2229538"/>
            <a:ext cx="266792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D4FAC64-2A17-C19D-A1C3-F7D9461810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52" y="343006"/>
            <a:ext cx="1179127" cy="11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2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79" y="137362"/>
            <a:ext cx="4116229" cy="571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79" y="800347"/>
            <a:ext cx="4116229" cy="2263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80" y="3179156"/>
            <a:ext cx="1067170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642" y="3179156"/>
            <a:ext cx="1448303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7738" y="3179156"/>
            <a:ext cx="1067170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0B1F8E-CFE8-6F89-BBBC-C88AB1E3A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306" y="80273"/>
            <a:ext cx="1102380" cy="11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wipe/>
  </p:transition>
  <p:txStyles>
    <p:titleStyle>
      <a:lvl1pPr algn="ctr" defTabSz="457383" rtl="0" eaLnBrk="1" latinLnBrk="0" hangingPunct="1">
        <a:spcBef>
          <a:spcPct val="0"/>
        </a:spcBef>
        <a:buNone/>
        <a:defRPr sz="2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519" indent="-171519" algn="l" defTabSz="457383" rtl="0" eaLnBrk="1" latinLnBrk="0" hangingPunct="1">
        <a:spcBef>
          <a:spcPct val="20000"/>
        </a:spcBef>
        <a:buFont typeface="Arial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1pPr>
      <a:lvl2pPr marL="371624" indent="-142932" algn="l" defTabSz="457383" rtl="0" eaLnBrk="1" latinLnBrk="0" hangingPunct="1">
        <a:spcBef>
          <a:spcPct val="20000"/>
        </a:spcBef>
        <a:buFont typeface="Arial" pitchFamily="34" charset="0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2pPr>
      <a:lvl3pPr marL="571729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420" indent="-114346" algn="l" defTabSz="45738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111" indent="-114346" algn="l" defTabSz="45738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803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6494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5186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877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91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383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6074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766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457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2149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840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532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image" Target="../media/image40.png"/><Relationship Id="rId10" Type="http://schemas.openxmlformats.org/officeDocument/2006/relationships/image" Target="../media/image31.gif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1" y="1467303"/>
            <a:ext cx="7354797" cy="19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66" y="2932415"/>
            <a:ext cx="1644032" cy="1914333"/>
          </a:xfrm>
          <a:prstGeom prst="rect">
            <a:avLst/>
          </a:prstGeom>
        </p:spPr>
      </p:pic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6" cstate="print"/>
          <a:srcRect l="24536" t="19090" r="53985" b="70906"/>
          <a:stretch>
            <a:fillRect/>
          </a:stretch>
        </p:blipFill>
        <p:spPr bwMode="auto">
          <a:xfrm>
            <a:off x="3268980" y="1287302"/>
            <a:ext cx="4770531" cy="29989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5627" y="2371277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6587" y="1578232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51250" y="1316975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D904F1CC-F648-E42D-CAAC-44231C7A5D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3853854"/>
            <a:ext cx="273141" cy="104613"/>
          </a:xfrm>
          <a:prstGeom prst="rect">
            <a:avLst/>
          </a:prstGeom>
        </p:spPr>
      </p:pic>
      <p:pic>
        <p:nvPicPr>
          <p:cNvPr id="4" name="tải xuống (5)">
            <a:hlinkClick r:id="" action="ppaction://media"/>
            <a:extLst>
              <a:ext uri="{FF2B5EF4-FFF2-40B4-BE49-F238E27FC236}">
                <a16:creationId xmlns:a16="http://schemas.microsoft.com/office/drawing/2014/main" id="{9DE4581A-630B-490C-1829-3F13B6C11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02504" y="461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 animBg="1"/>
      <p:bldP spid="4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19090" r="15948" b="70906"/>
          <a:stretch>
            <a:fillRect/>
          </a:stretch>
        </p:blipFill>
        <p:spPr bwMode="auto">
          <a:xfrm>
            <a:off x="3307842" y="1289304"/>
            <a:ext cx="4772022" cy="29992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1998" y="2409229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993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32726" r="53985" b="56361"/>
          <a:stretch>
            <a:fillRect/>
          </a:stretch>
        </p:blipFill>
        <p:spPr bwMode="auto">
          <a:xfrm>
            <a:off x="3273552" y="1152144"/>
            <a:ext cx="4773168" cy="32735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95627" y="2373420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5208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32726" r="15950" b="56361"/>
          <a:stretch>
            <a:fillRect/>
          </a:stretch>
        </p:blipFill>
        <p:spPr bwMode="auto">
          <a:xfrm>
            <a:off x="3307842" y="1152144"/>
            <a:ext cx="4773168" cy="3273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998" y="2373418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5320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147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47270" r="53985" b="42725"/>
          <a:stretch>
            <a:fillRect/>
          </a:stretch>
        </p:blipFill>
        <p:spPr bwMode="auto">
          <a:xfrm>
            <a:off x="3273552" y="1277874"/>
            <a:ext cx="4771032" cy="2999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6749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08" y="309861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3815" y="229960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89" y="1477191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330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47270" r="15950" b="42725"/>
          <a:stretch>
            <a:fillRect/>
          </a:stretch>
        </p:blipFill>
        <p:spPr bwMode="auto">
          <a:xfrm>
            <a:off x="3296412" y="1300734"/>
            <a:ext cx="4773168" cy="2995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14109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0292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9146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4636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4774" y="2317024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4780" y="1477191"/>
            <a:ext cx="630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7574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33184" y="1421645"/>
            <a:ext cx="6604530" cy="3115519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08DDFC-2A96-C385-7FFC-114C5029A27F}"/>
              </a:ext>
            </a:extLst>
          </p:cNvPr>
          <p:cNvGrpSpPr/>
          <p:nvPr/>
        </p:nvGrpSpPr>
        <p:grpSpPr>
          <a:xfrm>
            <a:off x="0" y="0"/>
            <a:ext cx="2644330" cy="1247730"/>
            <a:chOff x="757317" y="-61881"/>
            <a:chExt cx="2644330" cy="12477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9940E5-824C-2332-A4B4-D5F2B01A7B37}"/>
                </a:ext>
              </a:extLst>
            </p:cNvPr>
            <p:cNvGrpSpPr/>
            <p:nvPr/>
          </p:nvGrpSpPr>
          <p:grpSpPr>
            <a:xfrm>
              <a:off x="757317" y="40190"/>
              <a:ext cx="2644330" cy="1075258"/>
              <a:chOff x="611230" y="-3132"/>
              <a:chExt cx="2644330" cy="1075258"/>
            </a:xfrm>
          </p:grpSpPr>
          <p:sp>
            <p:nvSpPr>
              <p:cNvPr id="6" name="矩形 14">
                <a:extLst>
                  <a:ext uri="{FF2B5EF4-FFF2-40B4-BE49-F238E27FC236}">
                    <a16:creationId xmlns:a16="http://schemas.microsoft.com/office/drawing/2014/main" id="{EE5BABC4-E0D5-208F-3D59-B5B529A9DD2F}"/>
                  </a:ext>
                </a:extLst>
              </p:cNvPr>
              <p:cNvSpPr/>
              <p:nvPr/>
            </p:nvSpPr>
            <p:spPr>
              <a:xfrm>
                <a:off x="1028241" y="236656"/>
                <a:ext cx="2227319" cy="707348"/>
              </a:xfrm>
              <a:prstGeom prst="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?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7" name="图片 11">
                <a:extLst>
                  <a:ext uri="{FF2B5EF4-FFF2-40B4-BE49-F238E27FC236}">
                    <a16:creationId xmlns:a16="http://schemas.microsoft.com/office/drawing/2014/main" id="{2AC0E6B6-7656-A62F-02BB-3E9616B0D6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055" r="73021"/>
              <a:stretch/>
            </p:blipFill>
            <p:spPr>
              <a:xfrm rot="6391288" flipH="1">
                <a:off x="490610" y="117488"/>
                <a:ext cx="1075258" cy="834017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E37B34-FA77-85CB-0D10-33968D2DB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73" t="2899" r="29143" b="66962"/>
            <a:stretch/>
          </p:blipFill>
          <p:spPr>
            <a:xfrm rot="882205">
              <a:off x="992032" y="-61881"/>
              <a:ext cx="914235" cy="1247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7753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41" y="2167737"/>
            <a:ext cx="3173000" cy="138372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8269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77" y="2164756"/>
            <a:ext cx="3155427" cy="1375261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7400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09255" y="409302"/>
            <a:ext cx="2577739" cy="4310744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</p:grpSp>
      <p:sp>
        <p:nvSpPr>
          <p:cNvPr id="88" name="Rectangle 87"/>
          <p:cNvSpPr/>
          <p:nvPr/>
        </p:nvSpPr>
        <p:spPr>
          <a:xfrm>
            <a:off x="479127" y="1015718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3.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Số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2814" cy="101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6654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457517" y="1934530"/>
            <a:ext cx="1659632" cy="166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778" y="869924"/>
            <a:ext cx="6218748" cy="7157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4051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TÌM CẢM XÚC CỦA EM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2570949" y="1991698"/>
            <a:ext cx="1659632" cy="166703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4745090" y="1934530"/>
            <a:ext cx="1659632" cy="166703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6851710" y="1905946"/>
            <a:ext cx="1659632" cy="166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575" y="285839"/>
            <a:ext cx="8277154" cy="60029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3301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KHỞI ĐỘNG</a:t>
            </a: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C082724F-F3FB-1864-C0C4-082DE4822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426" y="4431103"/>
            <a:ext cx="759252" cy="7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2896" y="729234"/>
            <a:ext cx="2368296" cy="3648456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674914" y="1254035"/>
            <a:ext cx="3403600" cy="16764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3B8F54D2-72C8-3E04-4D78-BFABABD830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308">
            <a:off x="1471749" y="3853854"/>
            <a:ext cx="273141" cy="104613"/>
          </a:xfrm>
          <a:prstGeom prst="rect">
            <a:avLst/>
          </a:prstGeom>
        </p:spPr>
      </p:pic>
      <p:pic>
        <p:nvPicPr>
          <p:cNvPr id="3" name="tải xuống (6)">
            <a:hlinkClick r:id="" action="ppaction://media"/>
            <a:extLst>
              <a:ext uri="{FF2B5EF4-FFF2-40B4-BE49-F238E27FC236}">
                <a16:creationId xmlns:a16="http://schemas.microsoft.com/office/drawing/2014/main" id="{7CB577EE-BF3B-D71E-B946-1CBFC1C7A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0252" y="2262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8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82896" y="731520"/>
            <a:ext cx="2368296" cy="3648456"/>
            <a:chOff x="6698279" y="207645"/>
            <a:chExt cx="973156" cy="1500246"/>
          </a:xfrm>
        </p:grpSpPr>
        <p:pic>
          <p:nvPicPr>
            <p:cNvPr id="36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3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3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3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41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2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716535" y="1306286"/>
            <a:ext cx="2629012" cy="14354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5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0568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65735" y="1313543"/>
            <a:ext cx="2962836" cy="16169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9947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010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31049" y="1349829"/>
            <a:ext cx="3289408" cy="16386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253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9861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65734" y="1393372"/>
            <a:ext cx="2977351" cy="15806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5112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053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82896" y="731520"/>
            <a:ext cx="2368296" cy="3648456"/>
            <a:chOff x="6698279" y="3495675"/>
            <a:chExt cx="973156" cy="1500246"/>
          </a:xfrm>
        </p:grpSpPr>
        <p:pic>
          <p:nvPicPr>
            <p:cNvPr id="12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3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5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2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607678" y="1654629"/>
            <a:ext cx="3405522" cy="14500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538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74" y="748635"/>
            <a:ext cx="6740056" cy="2164533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8AB1DEA-43F3-48C2-AEB3-B2C743686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1" y="3383781"/>
            <a:ext cx="2492489" cy="1474129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6EE5C058-4029-C19A-0B4F-875486CEA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6" y="1000760"/>
            <a:ext cx="6079657" cy="21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77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97148 4.07407E-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3.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8095844" y="114336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3" y="743180"/>
            <a:ext cx="2543364" cy="31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8033114" y="40315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" y="800347"/>
            <a:ext cx="7290191" cy="31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68" y="857515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9" y="858706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74" y="861088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71" y="1410019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85" y="1412401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2" y="923360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54" y="1410016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53" y="923360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69" y="1410017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115378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26654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9</a:t>
            </a:r>
          </a:p>
        </p:txBody>
      </p: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8258433" y="57168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514509"/>
            <a:ext cx="6970842" cy="297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44049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09671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44916" y="2820270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63248" y="2820270"/>
            <a:ext cx="891815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10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28760" y="1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68390-CC38-A50B-3C43-6E9E48B9340D}"/>
              </a:ext>
            </a:extLst>
          </p:cNvPr>
          <p:cNvSpPr txBox="1"/>
          <p:nvPr/>
        </p:nvSpPr>
        <p:spPr>
          <a:xfrm>
            <a:off x="526424" y="355457"/>
            <a:ext cx="8210443" cy="161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>
              <a:buClr>
                <a:srgbClr val="000000"/>
              </a:buClr>
            </a:pPr>
            <a:r>
              <a:rPr lang="en-US" sz="4951" b="1" kern="0" dirty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BÀI 5</a:t>
            </a:r>
          </a:p>
          <a:p>
            <a:pPr algn="ctr" defTabSz="685983">
              <a:buClr>
                <a:srgbClr val="000000"/>
              </a:buClr>
            </a:pP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và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endParaRPr lang="en-US" sz="4951" b="1" kern="0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 descr="Math Clipart ">
            <a:extLst>
              <a:ext uri="{FF2B5EF4-FFF2-40B4-BE49-F238E27FC236}">
                <a16:creationId xmlns:a16="http://schemas.microsoft.com/office/drawing/2014/main" id="{FF0856C0-BD19-A569-CA2E-C75A085E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81" y="3673729"/>
            <a:ext cx="2631324" cy="15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888ED-7CAF-5A8E-523B-5881BB8E0BB4}"/>
              </a:ext>
            </a:extLst>
          </p:cNvPr>
          <p:cNvSpPr txBox="1"/>
          <p:nvPr/>
        </p:nvSpPr>
        <p:spPr>
          <a:xfrm>
            <a:off x="3788229" y="2198914"/>
            <a:ext cx="205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</a:t>
            </a:r>
            <a:r>
              <a:rPr lang="en-US" sz="3200" dirty="0" err="1"/>
              <a:t>Tiết</a:t>
            </a:r>
            <a:r>
              <a:rPr lang="en-US" sz="32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1562758" y="476397"/>
            <a:ext cx="5869211" cy="40017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383">
              <a:defRPr/>
            </a:pPr>
            <a:endParaRPr lang="vi-VN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1632155" y="666956"/>
            <a:ext cx="5730416" cy="3620617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383">
              <a:defRPr/>
            </a:pPr>
            <a:endParaRPr lang="vi-VN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C0BD5-968C-0083-2DF6-C7AE7EC7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926" y="982642"/>
            <a:ext cx="4572396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91" y="0"/>
            <a:ext cx="2282814" cy="1014711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4195373" y="732218"/>
            <a:ext cx="4435882" cy="3840656"/>
            <a:chOff x="4195373" y="732218"/>
            <a:chExt cx="4435882" cy="3840656"/>
          </a:xfrm>
        </p:grpSpPr>
        <p:pic>
          <p:nvPicPr>
            <p:cNvPr id="1026" name="Picture 2" descr="F:\AAA-PDF-SGK\B5-LT-1.png"/>
            <p:cNvPicPr>
              <a:picLocks noChangeAspect="1" noChangeArrowheads="1"/>
            </p:cNvPicPr>
            <p:nvPr/>
          </p:nvPicPr>
          <p:blipFill>
            <a:blip r:embed="rId4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8276F7-F273-4131-2751-AFED2FD1FBD0}"/>
              </a:ext>
            </a:extLst>
          </p:cNvPr>
          <p:cNvGrpSpPr/>
          <p:nvPr/>
        </p:nvGrpSpPr>
        <p:grpSpPr>
          <a:xfrm>
            <a:off x="-201527" y="1219200"/>
            <a:ext cx="3264766" cy="1334937"/>
            <a:chOff x="-50523" y="-179637"/>
            <a:chExt cx="3264766" cy="13349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1046CA-7F67-E58B-A4C5-1774C293683A}"/>
                </a:ext>
              </a:extLst>
            </p:cNvPr>
            <p:cNvGrpSpPr/>
            <p:nvPr/>
          </p:nvGrpSpPr>
          <p:grpSpPr>
            <a:xfrm>
              <a:off x="-50523" y="-179637"/>
              <a:ext cx="3264766" cy="1123641"/>
              <a:chOff x="-50523" y="-179637"/>
              <a:chExt cx="3264766" cy="1123641"/>
            </a:xfrm>
          </p:grpSpPr>
          <p:sp>
            <p:nvSpPr>
              <p:cNvPr id="6" name="矩形 14">
                <a:extLst>
                  <a:ext uri="{FF2B5EF4-FFF2-40B4-BE49-F238E27FC236}">
                    <a16:creationId xmlns:a16="http://schemas.microsoft.com/office/drawing/2014/main" id="{4377D8FC-C3E1-6557-F21E-EFED35398618}"/>
                  </a:ext>
                </a:extLst>
              </p:cNvPr>
              <p:cNvSpPr/>
              <p:nvPr/>
            </p:nvSpPr>
            <p:spPr>
              <a:xfrm>
                <a:off x="504220" y="236656"/>
                <a:ext cx="2710023" cy="707348"/>
              </a:xfrm>
              <a:prstGeom prst="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Số</a:t>
                </a: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?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7" name="图片 11">
                <a:extLst>
                  <a:ext uri="{FF2B5EF4-FFF2-40B4-BE49-F238E27FC236}">
                    <a16:creationId xmlns:a16="http://schemas.microsoft.com/office/drawing/2014/main" id="{830B56CC-F7AE-CAB3-FC17-7C426F2A58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055" r="73021"/>
              <a:stretch/>
            </p:blipFill>
            <p:spPr>
              <a:xfrm rot="6391288" flipH="1">
                <a:off x="-171143" y="-59017"/>
                <a:ext cx="1075258" cy="834017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C20305-602B-F0D2-52C5-433C4C178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3" t="4566" r="52477" b="64739"/>
            <a:stretch/>
          </p:blipFill>
          <p:spPr>
            <a:xfrm rot="20818329">
              <a:off x="515485" y="-10563"/>
              <a:ext cx="762764" cy="1165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398</Words>
  <Application>Microsoft Office PowerPoint</Application>
  <PresentationFormat>Custom</PresentationFormat>
  <Paragraphs>151</Paragraphs>
  <Slides>26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等线</vt:lpstr>
      <vt:lpstr>微软雅黑</vt:lpstr>
      <vt:lpstr>Neucha</vt:lpstr>
      <vt:lpstr>Arial</vt:lpstr>
      <vt:lpstr>Bebas Neue</vt:lpstr>
      <vt:lpstr>Calibri</vt:lpstr>
      <vt:lpstr>Calibri Light</vt:lpstr>
      <vt:lpstr>Cambria</vt:lpstr>
      <vt:lpstr>Fredoka One</vt:lpstr>
      <vt:lpstr>Lato</vt:lpstr>
      <vt:lpstr>Office Theme</vt:lpstr>
      <vt:lpstr>包图主题2</vt:lpstr>
      <vt:lpstr>Children's Day in Brazil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Huong Thao - 0972115126</dc:creator>
  <cp:lastModifiedBy>Thao Tran</cp:lastModifiedBy>
  <cp:revision>290</cp:revision>
  <dcterms:created xsi:type="dcterms:W3CDTF">2020-02-21T03:04:00Z</dcterms:created>
  <dcterms:modified xsi:type="dcterms:W3CDTF">2025-08-29T05:54:08Z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