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7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8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15" r:id="rId2"/>
    <p:sldMasterId id="2147483724" r:id="rId3"/>
    <p:sldMasterId id="2147483739" r:id="rId4"/>
    <p:sldMasterId id="2147483751" r:id="rId5"/>
    <p:sldMasterId id="2147483774" r:id="rId6"/>
    <p:sldMasterId id="2147483812" r:id="rId7"/>
    <p:sldMasterId id="2147483835" r:id="rId8"/>
    <p:sldMasterId id="2147483848" r:id="rId9"/>
  </p:sldMasterIdLst>
  <p:notesMasterIdLst>
    <p:notesMasterId r:id="rId57"/>
  </p:notesMasterIdLst>
  <p:sldIdLst>
    <p:sldId id="256" r:id="rId10"/>
    <p:sldId id="648" r:id="rId11"/>
    <p:sldId id="655" r:id="rId12"/>
    <p:sldId id="647" r:id="rId13"/>
    <p:sldId id="649" r:id="rId14"/>
    <p:sldId id="650" r:id="rId15"/>
    <p:sldId id="651" r:id="rId16"/>
    <p:sldId id="654" r:id="rId17"/>
    <p:sldId id="306" r:id="rId18"/>
    <p:sldId id="354" r:id="rId19"/>
    <p:sldId id="353" r:id="rId20"/>
    <p:sldId id="314" r:id="rId21"/>
    <p:sldId id="257" r:id="rId22"/>
    <p:sldId id="351" r:id="rId23"/>
    <p:sldId id="258" r:id="rId24"/>
    <p:sldId id="261" r:id="rId25"/>
    <p:sldId id="315" r:id="rId26"/>
    <p:sldId id="263" r:id="rId27"/>
    <p:sldId id="316" r:id="rId28"/>
    <p:sldId id="265" r:id="rId29"/>
    <p:sldId id="266" r:id="rId30"/>
    <p:sldId id="355" r:id="rId31"/>
    <p:sldId id="317" r:id="rId32"/>
    <p:sldId id="318" r:id="rId33"/>
    <p:sldId id="319" r:id="rId34"/>
    <p:sldId id="320" r:id="rId35"/>
    <p:sldId id="323" r:id="rId36"/>
    <p:sldId id="324" r:id="rId37"/>
    <p:sldId id="326" r:id="rId38"/>
    <p:sldId id="327" r:id="rId39"/>
    <p:sldId id="340" r:id="rId40"/>
    <p:sldId id="328" r:id="rId41"/>
    <p:sldId id="341" r:id="rId42"/>
    <p:sldId id="329" r:id="rId43"/>
    <p:sldId id="330" r:id="rId44"/>
    <p:sldId id="331" r:id="rId45"/>
    <p:sldId id="334" r:id="rId46"/>
    <p:sldId id="333" r:id="rId47"/>
    <p:sldId id="332" r:id="rId48"/>
    <p:sldId id="342" r:id="rId49"/>
    <p:sldId id="335" r:id="rId50"/>
    <p:sldId id="336" r:id="rId51"/>
    <p:sldId id="2007577486" r:id="rId52"/>
    <p:sldId id="2007577484" r:id="rId53"/>
    <p:sldId id="352" r:id="rId54"/>
    <p:sldId id="4410" r:id="rId55"/>
    <p:sldId id="2007577485" r:id="rId5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D97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94291" autoAdjust="0"/>
  </p:normalViewPr>
  <p:slideViewPr>
    <p:cSldViewPr snapToGrid="0">
      <p:cViewPr varScale="1">
        <p:scale>
          <a:sx n="56" d="100"/>
          <a:sy n="56" d="100"/>
        </p:scale>
        <p:origin x="95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68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07AB927-42BB-4505-9EDE-3A59CF2143BF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23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07AB927-42BB-4505-9EDE-3A59CF2143BF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27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28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07AB927-42BB-4505-9EDE-3A59CF2143BF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29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07AB927-42BB-4505-9EDE-3A59CF2143BF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30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07AB927-42BB-4505-9EDE-3A59CF2143BF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31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07AB927-42BB-4505-9EDE-3A59CF2143BF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32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07AB927-42BB-4505-9EDE-3A59CF2143BF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33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714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8599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39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0C7D59-0B79-4117-A3D7-44800DA224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127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ba4facb9c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ba4facb9c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ba70751a2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" name="Google Shape;1149;gba70751a2f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gba4facb9c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4" name="Google Shape;1554;gba4facb9c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" name="Google Shape;1893;g34c0061c5aec0b71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4" name="Google Shape;1894;g34c0061c5aec0b71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27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" name="Google Shape;1928;g4ca88d59575087_1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9" name="Google Shape;1929;g4ca88d59575087_1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gba4facb9c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7" name="Google Shape;2077;gba4facb9c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9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9.png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2644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512134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794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F7867E-1896-4462-ACEE-6C262B3E0D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1260374-5444-4ABC-B63F-AC70911163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0A17B84-AAAA-4571-8935-036C69FC1A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9690C-FD19-4EC8-B8B4-296DD396E793}" type="datetimeFigureOut">
              <a:rPr lang="zh-CN" altLang="en-US" smtClean="0"/>
              <a:pPr/>
              <a:t>2025/9/26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C50A9E-FF9F-4ACC-9AAE-996D941BC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3E60BA-4BD0-405B-A68A-A8798D337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9083C8-9651-44F2-9022-28D8621D59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668348"/>
      </p:ext>
    </p:extLst>
  </p:cSld>
  <p:clrMapOvr>
    <a:masterClrMapping/>
  </p:clrMapOvr>
  <p:transition spd="slow">
    <p:wip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9414499"/>
      </p:ext>
    </p:extLst>
  </p:cSld>
  <p:clrMapOvr>
    <a:masterClrMapping/>
  </p:clrMapOvr>
  <p:transition spd="slow">
    <p:wip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172ADE-14B6-41D5-8928-F6E0C170F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DDD73C-4E62-4870-AD6A-1F7A3CDD5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B79D8B-AC1D-4999-94A9-2334884CBB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9690C-FD19-4EC8-B8B4-296DD396E793}" type="datetimeFigureOut">
              <a:rPr lang="zh-CN" altLang="en-US" smtClean="0"/>
              <a:pPr/>
              <a:t>2025/9/26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30A3E7-BA58-4438-9CCB-A6FD9A6D2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D3E0A7-ABC8-438E-84FE-5320D3779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9083C8-9651-44F2-9022-28D8621D59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2648554"/>
      </p:ext>
    </p:extLst>
  </p:cSld>
  <p:clrMapOvr>
    <a:masterClrMapping/>
  </p:clrMapOvr>
  <p:transition spd="slow">
    <p:wip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6AF977-206F-43C9-8D52-1B4CFC0A3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F2C05CA-671A-4DCE-91B2-0DBC7428F0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AA8EEA5-75E4-4168-84F7-B70183A138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232CE6-DA90-4850-BC97-9164DFB4EE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9690C-FD19-4EC8-B8B4-296DD396E793}" type="datetimeFigureOut">
              <a:rPr lang="zh-CN" altLang="en-US" smtClean="0"/>
              <a:pPr/>
              <a:t>2025/9/26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2FDD065-4EF5-401D-A933-0C76239FE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DD19AE-36D5-479E-BD0C-123BC428F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9083C8-9651-44F2-9022-28D8621D59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185645"/>
      </p:ext>
    </p:extLst>
  </p:cSld>
  <p:clrMapOvr>
    <a:masterClrMapping/>
  </p:clrMapOvr>
  <p:transition spd="slow">
    <p:wip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E736EF-4B81-4596-BA1E-427C89B35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DBBBE73-DE97-4C66-8B22-35296AD976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E54C764-7673-4B73-AC78-2AF167024D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701194F-8A28-4432-B185-B7D45C6CDF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8BE0759-CFCA-45A4-8DFD-89C5533B4A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DBECAB1-1233-4391-AC87-6033218C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9690C-FD19-4EC8-B8B4-296DD396E793}" type="datetimeFigureOut">
              <a:rPr lang="zh-CN" altLang="en-US" smtClean="0"/>
              <a:pPr/>
              <a:t>2025/9/26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A422336-E8AD-4F18-BF93-CE90FCB0F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3EA2F5C-5D3A-41CB-B1BB-875DCB12D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9083C8-9651-44F2-9022-28D8621D59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4433480"/>
      </p:ext>
    </p:extLst>
  </p:cSld>
  <p:clrMapOvr>
    <a:masterClrMapping/>
  </p:clrMapOvr>
  <p:transition spd="slow">
    <p:wip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34787B-FCD2-4A0C-BD9E-E8F0418AE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84BE482-4658-4C4C-8A85-9F16F98BBC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9690C-FD19-4EC8-B8B4-296DD396E793}" type="datetimeFigureOut">
              <a:rPr lang="zh-CN" altLang="en-US" smtClean="0"/>
              <a:pPr/>
              <a:t>2025/9/26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FB064A0-976A-4C26-9560-7C18A225C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EE27D61-368D-4698-84BB-E8B72AA92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9083C8-9651-44F2-9022-28D8621D59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3105361"/>
      </p:ext>
    </p:extLst>
  </p:cSld>
  <p:clrMapOvr>
    <a:masterClrMapping/>
  </p:clrMapOvr>
  <p:transition spd="slow">
    <p:wip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21C1987-28A8-4E61-8428-9C9400682D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9690C-FD19-4EC8-B8B4-296DD396E793}" type="datetimeFigureOut">
              <a:rPr lang="zh-CN" altLang="en-US" smtClean="0"/>
              <a:pPr/>
              <a:t>2025/9/26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D49A94F-4380-49D0-9818-6213C112F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3E1B4-7290-44C2-9A6A-600E92B0F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9083C8-9651-44F2-9022-28D8621D59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022766"/>
      </p:ext>
    </p:extLst>
  </p:cSld>
  <p:clrMapOvr>
    <a:masterClrMapping/>
  </p:clrMapOvr>
  <p:transition spd="slow">
    <p:wip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B946D1-6CAA-4527-B992-EE5C8AED7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A2853A0-74E4-47C7-80B5-89BF8360D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07FC519-08CE-404D-94C4-827D220110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E46F2EA-41E7-43BE-B729-4F4073EF3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9690C-FD19-4EC8-B8B4-296DD396E793}" type="datetimeFigureOut">
              <a:rPr lang="zh-CN" altLang="en-US" smtClean="0"/>
              <a:pPr/>
              <a:t>2025/9/26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EFA738E-0F88-42F5-85E5-3D66777A0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5EE737-1602-4717-8886-321D0A692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9083C8-9651-44F2-9022-28D8621D59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233071"/>
      </p:ext>
    </p:extLst>
  </p:cSld>
  <p:clrMapOvr>
    <a:masterClrMapping/>
  </p:clrMapOvr>
  <p:transition spd="slow">
    <p:wip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C70875-E4C6-40AB-B812-9FE37509C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DFAA209-EAB4-4C21-BB18-C1B77D0655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EB7F994-A2AA-4165-9D48-24D41E3431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ACCA04-AD64-4A77-BE47-9D66F92EFD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9690C-FD19-4EC8-B8B4-296DD396E793}" type="datetimeFigureOut">
              <a:rPr lang="zh-CN" altLang="en-US" smtClean="0"/>
              <a:pPr/>
              <a:t>2025/9/26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BF8E01-4F5C-4227-A065-0A6695240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3560601-8473-42F7-B10E-25746607D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9083C8-9651-44F2-9022-28D8621D59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2942846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903483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C56F56-513C-49F9-A370-5AF715941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793AB4D-E679-4ABF-8141-4D19DAA19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86ABAB-2647-458F-8FD4-A194120B6F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9690C-FD19-4EC8-B8B4-296DD396E793}" type="datetimeFigureOut">
              <a:rPr lang="zh-CN" altLang="en-US" smtClean="0"/>
              <a:pPr/>
              <a:t>2025/9/26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5A4328-E745-456C-814A-F01D009D8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AAE645-117E-4ABE-ACA9-4278C0761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9083C8-9651-44F2-9022-28D8621D59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6544456"/>
      </p:ext>
    </p:extLst>
  </p:cSld>
  <p:clrMapOvr>
    <a:masterClrMapping/>
  </p:clrMapOvr>
  <p:transition spd="slow">
    <p:wip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F75341E-F70A-428F-9988-B355E31001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7DEB83-B5D5-4DCA-B8E2-3789A613CB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D999C4-85EC-4DB7-B69E-A850687128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9690C-FD19-4EC8-B8B4-296DD396E793}" type="datetimeFigureOut">
              <a:rPr lang="zh-CN" altLang="en-US" smtClean="0"/>
              <a:pPr/>
              <a:t>2025/9/26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9FC55E6-9B52-44F7-9ADC-1FC4272F6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910959D-9692-4C08-8E43-06AC4916E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9083C8-9651-44F2-9022-28D8621D59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505228"/>
      </p:ext>
    </p:extLst>
  </p:cSld>
  <p:clrMapOvr>
    <a:masterClrMapping/>
  </p:clrMapOvr>
  <p:transition spd="slow">
    <p:wip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096548"/>
      </p:ext>
    </p:extLst>
  </p:cSld>
  <p:clrMapOvr>
    <a:masterClrMapping/>
  </p:clrMapOvr>
  <p:transition spd="slow">
    <p:wip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266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769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189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557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286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985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904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>
            <a:off x="7024335" y="-65256"/>
            <a:ext cx="5235397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" name="Google Shape;11;p2"/>
          <p:cNvSpPr/>
          <p:nvPr/>
        </p:nvSpPr>
        <p:spPr>
          <a:xfrm>
            <a:off x="-100966" y="2086172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>
            <a:off x="2078400" y="811036"/>
            <a:ext cx="8035200" cy="3618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192167" y="1407002"/>
            <a:ext cx="7829600" cy="212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552333" y="3327403"/>
            <a:ext cx="5098000" cy="5203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72607" y="15441"/>
            <a:ext cx="5338637" cy="5394029"/>
            <a:chOff x="54455" y="11580"/>
            <a:chExt cx="4003978" cy="4045522"/>
          </a:xfrm>
        </p:grpSpPr>
        <p:sp>
          <p:nvSpPr>
            <p:cNvPr id="16" name="Google Shape;16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" name="Google Shape;30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" name="Google Shape;32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" name="Google Shape;33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" name="Google Shape;39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" name="Google Shape;40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4" name="Google Shape;44;p2"/>
          <p:cNvGrpSpPr/>
          <p:nvPr/>
        </p:nvGrpSpPr>
        <p:grpSpPr>
          <a:xfrm rot="10800000">
            <a:off x="6640206" y="1258374"/>
            <a:ext cx="5338637" cy="5394029"/>
            <a:chOff x="54455" y="11580"/>
            <a:chExt cx="4003978" cy="4045522"/>
          </a:xfrm>
        </p:grpSpPr>
        <p:sp>
          <p:nvSpPr>
            <p:cNvPr id="45" name="Google Shape;45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" name="Google Shape;59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" name="Google Shape;61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" name="Google Shape;62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" name="Google Shape;68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" name="Google Shape;69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53739252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940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728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799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616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6467" y="560934"/>
            <a:ext cx="788680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9600" y="1571767"/>
            <a:ext cx="10412800" cy="4475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marL="608429" lvl="0" indent="-42252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6857" lvl="1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288" lvl="2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3717" lvl="3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2145" lvl="4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0575" lvl="5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59005" lvl="6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7433" lvl="7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5862" lvl="8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967" y="5553940"/>
            <a:ext cx="1474899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45037" y="-91480"/>
            <a:ext cx="1448331" cy="133261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868" y="15433"/>
            <a:ext cx="4687196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96106" y="1373909"/>
            <a:ext cx="116554" cy="76854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54140" y="2346809"/>
            <a:ext cx="4461187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6116029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4015" y="-38686"/>
            <a:ext cx="3327063" cy="305964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52200" y="410333"/>
            <a:ext cx="4368800" cy="1007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965" y="1290835"/>
            <a:ext cx="6186529" cy="568927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52200" y="1523202"/>
            <a:ext cx="4368800" cy="381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59230" y="4257204"/>
            <a:ext cx="2654262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5507262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3"/>
          <p:cNvSpPr txBox="1">
            <a:spLocks noGrp="1"/>
          </p:cNvSpPr>
          <p:nvPr>
            <p:ph type="subTitle" idx="1"/>
          </p:nvPr>
        </p:nvSpPr>
        <p:spPr>
          <a:xfrm>
            <a:off x="2683967" y="2763034"/>
            <a:ext cx="34868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9" name="Google Shape;339;p13"/>
          <p:cNvSpPr txBox="1">
            <a:spLocks noGrp="1"/>
          </p:cNvSpPr>
          <p:nvPr>
            <p:ph type="subTitle" idx="2"/>
          </p:nvPr>
        </p:nvSpPr>
        <p:spPr>
          <a:xfrm>
            <a:off x="2683967" y="2229667"/>
            <a:ext cx="34868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13"/>
          <p:cNvSpPr txBox="1">
            <a:spLocks noGrp="1"/>
          </p:cNvSpPr>
          <p:nvPr>
            <p:ph type="title"/>
          </p:nvPr>
        </p:nvSpPr>
        <p:spPr>
          <a:xfrm>
            <a:off x="2146467" y="560934"/>
            <a:ext cx="788680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13"/>
          <p:cNvSpPr txBox="1">
            <a:spLocks noGrp="1"/>
          </p:cNvSpPr>
          <p:nvPr>
            <p:ph type="title" idx="3" hasCustomPrompt="1"/>
          </p:nvPr>
        </p:nvSpPr>
        <p:spPr>
          <a:xfrm>
            <a:off x="1133869" y="2150100"/>
            <a:ext cx="1413600" cy="13836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2" name="Google Shape;342;p13"/>
          <p:cNvSpPr txBox="1">
            <a:spLocks noGrp="1"/>
          </p:cNvSpPr>
          <p:nvPr>
            <p:ph type="subTitle" idx="4"/>
          </p:nvPr>
        </p:nvSpPr>
        <p:spPr>
          <a:xfrm>
            <a:off x="2683967" y="4639267"/>
            <a:ext cx="34868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3" name="Google Shape;343;p13"/>
          <p:cNvSpPr txBox="1">
            <a:spLocks noGrp="1"/>
          </p:cNvSpPr>
          <p:nvPr>
            <p:ph type="subTitle" idx="5"/>
          </p:nvPr>
        </p:nvSpPr>
        <p:spPr>
          <a:xfrm>
            <a:off x="2683967" y="4105900"/>
            <a:ext cx="34868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13"/>
          <p:cNvSpPr txBox="1">
            <a:spLocks noGrp="1"/>
          </p:cNvSpPr>
          <p:nvPr>
            <p:ph type="title" idx="6" hasCustomPrompt="1"/>
          </p:nvPr>
        </p:nvSpPr>
        <p:spPr>
          <a:xfrm>
            <a:off x="1206969" y="3969234"/>
            <a:ext cx="1413600" cy="138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5" name="Google Shape;345;p13"/>
          <p:cNvSpPr txBox="1">
            <a:spLocks noGrp="1"/>
          </p:cNvSpPr>
          <p:nvPr>
            <p:ph type="subTitle" idx="7"/>
          </p:nvPr>
        </p:nvSpPr>
        <p:spPr>
          <a:xfrm>
            <a:off x="7857367" y="2765851"/>
            <a:ext cx="34868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6" name="Google Shape;346;p13"/>
          <p:cNvSpPr txBox="1">
            <a:spLocks noGrp="1"/>
          </p:cNvSpPr>
          <p:nvPr>
            <p:ph type="subTitle" idx="8"/>
          </p:nvPr>
        </p:nvSpPr>
        <p:spPr>
          <a:xfrm>
            <a:off x="7857367" y="2232484"/>
            <a:ext cx="34868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3"/>
          <p:cNvSpPr txBox="1">
            <a:spLocks noGrp="1"/>
          </p:cNvSpPr>
          <p:nvPr>
            <p:ph type="title" idx="9" hasCustomPrompt="1"/>
          </p:nvPr>
        </p:nvSpPr>
        <p:spPr>
          <a:xfrm>
            <a:off x="6368134" y="2168085"/>
            <a:ext cx="1413600" cy="13040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8" name="Google Shape;348;p13"/>
          <p:cNvSpPr txBox="1">
            <a:spLocks noGrp="1"/>
          </p:cNvSpPr>
          <p:nvPr>
            <p:ph type="subTitle" idx="13"/>
          </p:nvPr>
        </p:nvSpPr>
        <p:spPr>
          <a:xfrm>
            <a:off x="7875500" y="4644467"/>
            <a:ext cx="34868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9" name="Google Shape;349;p13"/>
          <p:cNvSpPr txBox="1">
            <a:spLocks noGrp="1"/>
          </p:cNvSpPr>
          <p:nvPr>
            <p:ph type="subTitle" idx="14"/>
          </p:nvPr>
        </p:nvSpPr>
        <p:spPr>
          <a:xfrm>
            <a:off x="7875500" y="4111085"/>
            <a:ext cx="34868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13"/>
          <p:cNvSpPr txBox="1">
            <a:spLocks noGrp="1"/>
          </p:cNvSpPr>
          <p:nvPr>
            <p:ph type="title" idx="15" hasCustomPrompt="1"/>
          </p:nvPr>
        </p:nvSpPr>
        <p:spPr>
          <a:xfrm>
            <a:off x="6403100" y="3998434"/>
            <a:ext cx="1359600" cy="13544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51" name="Google Shape;351;p13"/>
          <p:cNvSpPr/>
          <p:nvPr/>
        </p:nvSpPr>
        <p:spPr>
          <a:xfrm flipH="1">
            <a:off x="10489033" y="5250832"/>
            <a:ext cx="1804342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2" name="Google Shape;352;p13"/>
          <p:cNvSpPr/>
          <p:nvPr/>
        </p:nvSpPr>
        <p:spPr>
          <a:xfrm rot="10800000" flipH="1">
            <a:off x="-100967" y="-91137"/>
            <a:ext cx="1804342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3" name="Google Shape;353;p13"/>
          <p:cNvSpPr/>
          <p:nvPr/>
        </p:nvSpPr>
        <p:spPr>
          <a:xfrm rot="10800000">
            <a:off x="11555765" y="3694388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4" name="Google Shape;354;p13"/>
          <p:cNvSpPr/>
          <p:nvPr/>
        </p:nvSpPr>
        <p:spPr>
          <a:xfrm rot="10800000">
            <a:off x="9923307" y="6277566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5" name="Google Shape;355;p13"/>
          <p:cNvSpPr/>
          <p:nvPr/>
        </p:nvSpPr>
        <p:spPr>
          <a:xfrm rot="10800000">
            <a:off x="1830047" y="107910"/>
            <a:ext cx="399720" cy="419056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6" name="Google Shape;356;p13"/>
          <p:cNvSpPr/>
          <p:nvPr/>
        </p:nvSpPr>
        <p:spPr>
          <a:xfrm rot="10800000">
            <a:off x="160673" y="2940699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7" name="Google Shape;357;p13"/>
          <p:cNvSpPr/>
          <p:nvPr/>
        </p:nvSpPr>
        <p:spPr>
          <a:xfrm rot="-7769342">
            <a:off x="670702" y="4592382"/>
            <a:ext cx="281621" cy="301020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8" name="Google Shape;358;p13"/>
          <p:cNvSpPr/>
          <p:nvPr/>
        </p:nvSpPr>
        <p:spPr>
          <a:xfrm rot="-6939360">
            <a:off x="11419820" y="1813829"/>
            <a:ext cx="303447" cy="324403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9" name="Google Shape;359;p13"/>
          <p:cNvSpPr/>
          <p:nvPr/>
        </p:nvSpPr>
        <p:spPr>
          <a:xfrm>
            <a:off x="127619" y="1687805"/>
            <a:ext cx="343035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0" name="Google Shape;360;p13"/>
          <p:cNvSpPr/>
          <p:nvPr/>
        </p:nvSpPr>
        <p:spPr>
          <a:xfrm>
            <a:off x="381620" y="5311444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1" name="Google Shape;361;p13"/>
          <p:cNvSpPr/>
          <p:nvPr/>
        </p:nvSpPr>
        <p:spPr>
          <a:xfrm>
            <a:off x="245977" y="5588966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2" name="Google Shape;362;p13"/>
          <p:cNvSpPr/>
          <p:nvPr/>
        </p:nvSpPr>
        <p:spPr>
          <a:xfrm>
            <a:off x="470641" y="5502940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3" name="Google Shape;363;p13"/>
          <p:cNvSpPr/>
          <p:nvPr/>
        </p:nvSpPr>
        <p:spPr>
          <a:xfrm>
            <a:off x="3561201" y="198090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4" name="Google Shape;364;p13"/>
          <p:cNvSpPr/>
          <p:nvPr/>
        </p:nvSpPr>
        <p:spPr>
          <a:xfrm>
            <a:off x="-215391" y="3996391"/>
            <a:ext cx="343035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5" name="Google Shape;365;p13"/>
          <p:cNvSpPr/>
          <p:nvPr/>
        </p:nvSpPr>
        <p:spPr>
          <a:xfrm>
            <a:off x="139656" y="4244470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6" name="Google Shape;366;p13"/>
          <p:cNvSpPr/>
          <p:nvPr/>
        </p:nvSpPr>
        <p:spPr>
          <a:xfrm>
            <a:off x="3166037" y="-91125"/>
            <a:ext cx="343035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7" name="Google Shape;367;p13"/>
          <p:cNvSpPr/>
          <p:nvPr/>
        </p:nvSpPr>
        <p:spPr>
          <a:xfrm>
            <a:off x="2371321" y="198090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8" name="Google Shape;368;p13"/>
          <p:cNvSpPr/>
          <p:nvPr/>
        </p:nvSpPr>
        <p:spPr>
          <a:xfrm rot="10800000">
            <a:off x="11687838" y="4622363"/>
            <a:ext cx="343035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9" name="Google Shape;369;p13"/>
          <p:cNvSpPr/>
          <p:nvPr/>
        </p:nvSpPr>
        <p:spPr>
          <a:xfrm rot="10800000">
            <a:off x="11670563" y="1544748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0" name="Google Shape;370;p13"/>
          <p:cNvSpPr/>
          <p:nvPr/>
        </p:nvSpPr>
        <p:spPr>
          <a:xfrm rot="10800000">
            <a:off x="11806207" y="1267228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1" name="Google Shape;371;p13"/>
          <p:cNvSpPr/>
          <p:nvPr/>
        </p:nvSpPr>
        <p:spPr>
          <a:xfrm rot="10800000">
            <a:off x="11670569" y="654867"/>
            <a:ext cx="106312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2" name="Google Shape;372;p13"/>
          <p:cNvSpPr/>
          <p:nvPr/>
        </p:nvSpPr>
        <p:spPr>
          <a:xfrm rot="10800000">
            <a:off x="11581542" y="1353252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3" name="Google Shape;373;p13"/>
          <p:cNvSpPr/>
          <p:nvPr/>
        </p:nvSpPr>
        <p:spPr>
          <a:xfrm rot="10800000">
            <a:off x="8490982" y="6658103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4" name="Google Shape;374;p13"/>
          <p:cNvSpPr/>
          <p:nvPr/>
        </p:nvSpPr>
        <p:spPr>
          <a:xfrm rot="10800000">
            <a:off x="12030848" y="2688878"/>
            <a:ext cx="343035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5" name="Google Shape;375;p13"/>
          <p:cNvSpPr/>
          <p:nvPr/>
        </p:nvSpPr>
        <p:spPr>
          <a:xfrm rot="10800000">
            <a:off x="11912527" y="2611723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6" name="Google Shape;376;p13"/>
          <p:cNvSpPr/>
          <p:nvPr/>
        </p:nvSpPr>
        <p:spPr>
          <a:xfrm rot="10800000">
            <a:off x="8649420" y="6776394"/>
            <a:ext cx="343035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7" name="Google Shape;377;p13"/>
          <p:cNvSpPr/>
          <p:nvPr/>
        </p:nvSpPr>
        <p:spPr>
          <a:xfrm rot="10800000">
            <a:off x="9680862" y="6658103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2612480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"/>
          <p:cNvSpPr/>
          <p:nvPr/>
        </p:nvSpPr>
        <p:spPr>
          <a:xfrm rot="-5400000">
            <a:off x="10607411" y="5179830"/>
            <a:ext cx="1886323" cy="1734704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0" name="Google Shape;410;p15"/>
          <p:cNvSpPr/>
          <p:nvPr/>
        </p:nvSpPr>
        <p:spPr>
          <a:xfrm rot="10800000" flipH="1">
            <a:off x="-184264" y="-129665"/>
            <a:ext cx="1818764" cy="167257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1" name="Google Shape;411;p15"/>
          <p:cNvSpPr txBox="1">
            <a:spLocks noGrp="1"/>
          </p:cNvSpPr>
          <p:nvPr>
            <p:ph type="title"/>
          </p:nvPr>
        </p:nvSpPr>
        <p:spPr>
          <a:xfrm>
            <a:off x="1170034" y="560937"/>
            <a:ext cx="9825200" cy="6615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5"/>
          <p:cNvSpPr txBox="1">
            <a:spLocks noGrp="1"/>
          </p:cNvSpPr>
          <p:nvPr>
            <p:ph type="subTitle" idx="1"/>
          </p:nvPr>
        </p:nvSpPr>
        <p:spPr>
          <a:xfrm>
            <a:off x="1015600" y="2161733"/>
            <a:ext cx="26800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3" name="Google Shape;413;p15"/>
          <p:cNvSpPr txBox="1">
            <a:spLocks noGrp="1"/>
          </p:cNvSpPr>
          <p:nvPr>
            <p:ph type="subTitle" idx="2"/>
          </p:nvPr>
        </p:nvSpPr>
        <p:spPr>
          <a:xfrm>
            <a:off x="1015600" y="1628367"/>
            <a:ext cx="26800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15"/>
          <p:cNvSpPr txBox="1">
            <a:spLocks noGrp="1"/>
          </p:cNvSpPr>
          <p:nvPr>
            <p:ph type="subTitle" idx="3"/>
          </p:nvPr>
        </p:nvSpPr>
        <p:spPr>
          <a:xfrm>
            <a:off x="1044375" y="5232001"/>
            <a:ext cx="26800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5" name="Google Shape;415;p15"/>
          <p:cNvSpPr txBox="1">
            <a:spLocks noGrp="1"/>
          </p:cNvSpPr>
          <p:nvPr>
            <p:ph type="subTitle" idx="4"/>
          </p:nvPr>
        </p:nvSpPr>
        <p:spPr>
          <a:xfrm>
            <a:off x="1044384" y="4698634"/>
            <a:ext cx="26800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5"/>
          <p:cNvSpPr txBox="1">
            <a:spLocks noGrp="1"/>
          </p:cNvSpPr>
          <p:nvPr>
            <p:ph type="subTitle" idx="5"/>
          </p:nvPr>
        </p:nvSpPr>
        <p:spPr>
          <a:xfrm>
            <a:off x="8476600" y="2161733"/>
            <a:ext cx="26800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7" name="Google Shape;417;p15"/>
          <p:cNvSpPr txBox="1">
            <a:spLocks noGrp="1"/>
          </p:cNvSpPr>
          <p:nvPr>
            <p:ph type="subTitle" idx="6"/>
          </p:nvPr>
        </p:nvSpPr>
        <p:spPr>
          <a:xfrm>
            <a:off x="8476600" y="1628367"/>
            <a:ext cx="26800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15"/>
          <p:cNvSpPr txBox="1">
            <a:spLocks noGrp="1"/>
          </p:cNvSpPr>
          <p:nvPr>
            <p:ph type="subTitle" idx="7"/>
          </p:nvPr>
        </p:nvSpPr>
        <p:spPr>
          <a:xfrm>
            <a:off x="1015600" y="3696868"/>
            <a:ext cx="26800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9" name="Google Shape;419;p15"/>
          <p:cNvSpPr txBox="1">
            <a:spLocks noGrp="1"/>
          </p:cNvSpPr>
          <p:nvPr>
            <p:ph type="subTitle" idx="8"/>
          </p:nvPr>
        </p:nvSpPr>
        <p:spPr>
          <a:xfrm>
            <a:off x="1015600" y="3163501"/>
            <a:ext cx="26800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15"/>
          <p:cNvSpPr txBox="1">
            <a:spLocks noGrp="1"/>
          </p:cNvSpPr>
          <p:nvPr>
            <p:ph type="subTitle" idx="9"/>
          </p:nvPr>
        </p:nvSpPr>
        <p:spPr>
          <a:xfrm>
            <a:off x="8476600" y="5232001"/>
            <a:ext cx="26800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1" name="Google Shape;421;p15"/>
          <p:cNvSpPr txBox="1">
            <a:spLocks noGrp="1"/>
          </p:cNvSpPr>
          <p:nvPr>
            <p:ph type="subTitle" idx="13"/>
          </p:nvPr>
        </p:nvSpPr>
        <p:spPr>
          <a:xfrm>
            <a:off x="8476600" y="4698634"/>
            <a:ext cx="26800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5"/>
          <p:cNvSpPr txBox="1">
            <a:spLocks noGrp="1"/>
          </p:cNvSpPr>
          <p:nvPr>
            <p:ph type="subTitle" idx="14"/>
          </p:nvPr>
        </p:nvSpPr>
        <p:spPr>
          <a:xfrm>
            <a:off x="8476600" y="3696868"/>
            <a:ext cx="26800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3" name="Google Shape;423;p15"/>
          <p:cNvSpPr txBox="1">
            <a:spLocks noGrp="1"/>
          </p:cNvSpPr>
          <p:nvPr>
            <p:ph type="subTitle" idx="15"/>
          </p:nvPr>
        </p:nvSpPr>
        <p:spPr>
          <a:xfrm>
            <a:off x="8476600" y="3163501"/>
            <a:ext cx="26800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5"/>
          <p:cNvGrpSpPr/>
          <p:nvPr/>
        </p:nvGrpSpPr>
        <p:grpSpPr>
          <a:xfrm rot="5400000">
            <a:off x="9547637" y="171174"/>
            <a:ext cx="2654262" cy="2466446"/>
            <a:chOff x="817100" y="238125"/>
            <a:chExt cx="5912375" cy="5495644"/>
          </a:xfrm>
        </p:grpSpPr>
        <p:sp>
          <p:nvSpPr>
            <p:cNvPr id="425" name="Google Shape;425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42" name="Google Shape;442;p15"/>
          <p:cNvGrpSpPr/>
          <p:nvPr/>
        </p:nvGrpSpPr>
        <p:grpSpPr>
          <a:xfrm rot="10800000" flipH="1">
            <a:off x="90373" y="4316778"/>
            <a:ext cx="2654262" cy="2466445"/>
            <a:chOff x="817100" y="238125"/>
            <a:chExt cx="5912375" cy="5495644"/>
          </a:xfrm>
        </p:grpSpPr>
        <p:sp>
          <p:nvSpPr>
            <p:cNvPr id="443" name="Google Shape;443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4" name="Google Shape;444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7" name="Google Shape;457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8" name="Google Shape;458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40473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21"/>
          <p:cNvSpPr/>
          <p:nvPr/>
        </p:nvSpPr>
        <p:spPr>
          <a:xfrm flipH="1">
            <a:off x="10674242" y="5421040"/>
            <a:ext cx="1619126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5" name="Google Shape;605;p21"/>
          <p:cNvSpPr/>
          <p:nvPr/>
        </p:nvSpPr>
        <p:spPr>
          <a:xfrm rot="10800000" flipH="1">
            <a:off x="-100964" y="-90837"/>
            <a:ext cx="1688201" cy="1552508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6" name="Google Shape;606;p21"/>
          <p:cNvSpPr txBox="1">
            <a:spLocks noGrp="1"/>
          </p:cNvSpPr>
          <p:nvPr>
            <p:ph type="title"/>
          </p:nvPr>
        </p:nvSpPr>
        <p:spPr>
          <a:xfrm>
            <a:off x="415600" y="559833"/>
            <a:ext cx="1136080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7" name="Google Shape;607;p21"/>
          <p:cNvGrpSpPr/>
          <p:nvPr/>
        </p:nvGrpSpPr>
        <p:grpSpPr>
          <a:xfrm rot="5400000">
            <a:off x="9547637" y="171174"/>
            <a:ext cx="2654262" cy="2466446"/>
            <a:chOff x="817100" y="238125"/>
            <a:chExt cx="5912375" cy="5495644"/>
          </a:xfrm>
        </p:grpSpPr>
        <p:sp>
          <p:nvSpPr>
            <p:cNvPr id="608" name="Google Shape;608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9" name="Google Shape;609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0" name="Google Shape;610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1" name="Google Shape;611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2" name="Google Shape;612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3" name="Google Shape;613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4" name="Google Shape;614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5" name="Google Shape;615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6" name="Google Shape;616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7" name="Google Shape;617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8" name="Google Shape;618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9" name="Google Shape;619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0" name="Google Shape;620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1" name="Google Shape;621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2" name="Google Shape;622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3" name="Google Shape;623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4" name="Google Shape;624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625" name="Google Shape;625;p21"/>
          <p:cNvGrpSpPr/>
          <p:nvPr/>
        </p:nvGrpSpPr>
        <p:grpSpPr>
          <a:xfrm rot="10800000" flipH="1">
            <a:off x="90373" y="4316778"/>
            <a:ext cx="2654262" cy="2466445"/>
            <a:chOff x="817100" y="238125"/>
            <a:chExt cx="5912375" cy="5495644"/>
          </a:xfrm>
        </p:grpSpPr>
        <p:sp>
          <p:nvSpPr>
            <p:cNvPr id="626" name="Google Shape;626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7" name="Google Shape;627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8" name="Google Shape;628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9" name="Google Shape;629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0" name="Google Shape;630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1" name="Google Shape;631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2" name="Google Shape;632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3" name="Google Shape;633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4" name="Google Shape;634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5" name="Google Shape;635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6" name="Google Shape;636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7" name="Google Shape;637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8" name="Google Shape;638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3888448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23"/>
          <p:cNvSpPr/>
          <p:nvPr/>
        </p:nvSpPr>
        <p:spPr>
          <a:xfrm flipH="1">
            <a:off x="10674242" y="5421040"/>
            <a:ext cx="1619126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5" name="Google Shape;685;p23"/>
          <p:cNvSpPr/>
          <p:nvPr/>
        </p:nvSpPr>
        <p:spPr>
          <a:xfrm rot="10800000" flipH="1">
            <a:off x="-100966" y="-90926"/>
            <a:ext cx="1654043" cy="1521094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6" name="Google Shape;686;p23"/>
          <p:cNvSpPr txBox="1">
            <a:spLocks noGrp="1"/>
          </p:cNvSpPr>
          <p:nvPr>
            <p:ph type="title"/>
          </p:nvPr>
        </p:nvSpPr>
        <p:spPr>
          <a:xfrm>
            <a:off x="1978034" y="559767"/>
            <a:ext cx="821160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7" name="Google Shape;687;p23"/>
          <p:cNvGrpSpPr/>
          <p:nvPr/>
        </p:nvGrpSpPr>
        <p:grpSpPr>
          <a:xfrm rot="5400000">
            <a:off x="9547637" y="171174"/>
            <a:ext cx="2654262" cy="2466446"/>
            <a:chOff x="817100" y="238125"/>
            <a:chExt cx="5912375" cy="5495644"/>
          </a:xfrm>
        </p:grpSpPr>
        <p:sp>
          <p:nvSpPr>
            <p:cNvPr id="688" name="Google Shape;688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9" name="Google Shape;689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0" name="Google Shape;690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1" name="Google Shape;691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2" name="Google Shape;692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3" name="Google Shape;693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4" name="Google Shape;694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5" name="Google Shape;695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6" name="Google Shape;696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7" name="Google Shape;697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8" name="Google Shape;698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9" name="Google Shape;699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0" name="Google Shape;700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1" name="Google Shape;701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2" name="Google Shape;702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3" name="Google Shape;703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4" name="Google Shape;704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05" name="Google Shape;705;p23"/>
          <p:cNvGrpSpPr/>
          <p:nvPr/>
        </p:nvGrpSpPr>
        <p:grpSpPr>
          <a:xfrm rot="10800000" flipH="1">
            <a:off x="90373" y="4316778"/>
            <a:ext cx="2654262" cy="2466445"/>
            <a:chOff x="817100" y="238125"/>
            <a:chExt cx="5912375" cy="5495644"/>
          </a:xfrm>
        </p:grpSpPr>
        <p:sp>
          <p:nvSpPr>
            <p:cNvPr id="706" name="Google Shape;706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7" name="Google Shape;707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8" name="Google Shape;708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9" name="Google Shape;709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0" name="Google Shape;710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1" name="Google Shape;711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2" name="Google Shape;712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3" name="Google Shape;713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4" name="Google Shape;714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5" name="Google Shape;715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6" name="Google Shape;716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7" name="Google Shape;717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8" name="Google Shape;718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9" name="Google Shape;719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0" name="Google Shape;720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1" name="Google Shape;721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2" name="Google Shape;722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4294580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28136" y="15433"/>
            <a:ext cx="4687196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864" y="2346809"/>
            <a:ext cx="4461187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5560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9/26/2025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5884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24335" y="-93795"/>
            <a:ext cx="5235397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8" name="Google Shape;948;p28"/>
          <p:cNvSpPr/>
          <p:nvPr/>
        </p:nvSpPr>
        <p:spPr>
          <a:xfrm>
            <a:off x="-100966" y="2057629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93012" y="2140321"/>
            <a:ext cx="278024" cy="291558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55765" y="3694388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96840" y="6182999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51496" y="363855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673" y="2940699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81473" y="4203632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300306" y="1859932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6417" y="2616865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9617" y="2820064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1484" y="1697214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40251" y="556814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4550" y="4933032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3151" y="5154848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3284" y="5579881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52150" y="6115847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97884" y="3887347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30417" y="1493213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55751" y="1141081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53951" y="5438414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8073466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47637" y="171174"/>
            <a:ext cx="2654262" cy="2466446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373" y="4316778"/>
            <a:ext cx="2654262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24335" y="2137207"/>
            <a:ext cx="5235397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966" y="-93793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0824903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fld id="{D59D0918-B3BC-4D15-9AF8-385E8378AD0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3" y="6356354"/>
            <a:ext cx="3860800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1884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6455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99B6A-6174-42EE-8FFF-F318C9189B92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A5D2-E3EE-485B-8CF0-4A78963C4F9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2A511A8-5993-84BC-890F-0E51B21AA5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635" y="0"/>
            <a:ext cx="1487573" cy="1487573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536744E-D783-CFD2-DBE2-F1DE3FEE7A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7309" y="5370427"/>
            <a:ext cx="1487573" cy="148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4072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99B6A-6174-42EE-8FFF-F318C9189B92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A5D2-E3EE-485B-8CF0-4A78963C4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2652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99B6A-6174-42EE-8FFF-F318C9189B92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A5D2-E3EE-485B-8CF0-4A78963C4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5485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99B6A-6174-42EE-8FFF-F318C9189B92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A5D2-E3EE-485B-8CF0-4A78963C4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3581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99B6A-6174-42EE-8FFF-F318C9189B92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A5D2-E3EE-485B-8CF0-4A78963C4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624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99B6A-6174-42EE-8FFF-F318C9189B92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A5D2-E3EE-485B-8CF0-4A78963C4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385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83511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99B6A-6174-42EE-8FFF-F318C9189B92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A5D2-E3EE-485B-8CF0-4A78963C4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3357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99B6A-6174-42EE-8FFF-F318C9189B92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A5D2-E3EE-485B-8CF0-4A78963C4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1722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99B6A-6174-42EE-8FFF-F318C9189B92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A5D2-E3EE-485B-8CF0-4A78963C4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9449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99B6A-6174-42EE-8FFF-F318C9189B92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A5D2-E3EE-485B-8CF0-4A78963C4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3309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99B6A-6174-42EE-8FFF-F318C9189B92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A5D2-E3EE-485B-8CF0-4A78963C4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9796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199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789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111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70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514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2733589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117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73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727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328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633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249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916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743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125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25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3268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29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259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402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861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36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548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451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55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460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29E7CB2-3A8F-3CCB-3519-2ADA20C5D1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635" y="0"/>
            <a:ext cx="1487573" cy="1487573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A91796B-DB0E-DEDE-DF2E-5AC43B4B39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7309" y="5370427"/>
            <a:ext cx="1487573" cy="148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92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8389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535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441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351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270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79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523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375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2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580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48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72284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670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184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095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481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17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5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975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95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61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45B8829-0062-3D8C-0B7D-CB3BC68FDD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635" y="0"/>
            <a:ext cx="1487573" cy="1487573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DE2B4F2-F8AB-14CC-4C37-B04B209ED4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7309" y="5370427"/>
            <a:ext cx="1487573" cy="148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45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23247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285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36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36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865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745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463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859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049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93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087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478073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182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687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06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188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415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546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339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754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14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931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image" Target="../media/image5.png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image" Target="../media/image4.jpeg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77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5" Type="http://schemas.openxmlformats.org/officeDocument/2006/relationships/image" Target="../media/image5.png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24" Type="http://schemas.openxmlformats.org/officeDocument/2006/relationships/image" Target="../media/image4.jpeg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slideLayout" Target="../slideLayouts/slideLayout7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99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5" Type="http://schemas.openxmlformats.org/officeDocument/2006/relationships/image" Target="../media/image5.png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0" Type="http://schemas.openxmlformats.org/officeDocument/2006/relationships/slideLayout" Target="../slideLayouts/slideLayout98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24" Type="http://schemas.openxmlformats.org/officeDocument/2006/relationships/image" Target="../media/image4.jpeg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23" Type="http://schemas.openxmlformats.org/officeDocument/2006/relationships/theme" Target="../theme/theme7.xml"/><Relationship Id="rId10" Type="http://schemas.openxmlformats.org/officeDocument/2006/relationships/slideLayout" Target="../slideLayouts/slideLayout88.xml"/><Relationship Id="rId19" Type="http://schemas.openxmlformats.org/officeDocument/2006/relationships/slideLayout" Target="../slideLayouts/slideLayout97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Relationship Id="rId22" Type="http://schemas.openxmlformats.org/officeDocument/2006/relationships/slideLayout" Target="../slideLayouts/slideLayout10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image" Target="../media/image5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0729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9" r:id="rId2"/>
    <p:sldLayoutId id="2147483700" r:id="rId3"/>
    <p:sldLayoutId id="2147483701" r:id="rId4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392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6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2397868"/>
            <a:ext cx="11360800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5"/>
            <a:ext cx="731600" cy="52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" name="9Slide.vn - 2019">
            <a:extLst>
              <a:ext uri="{FF2B5EF4-FFF2-40B4-BE49-F238E27FC236}">
                <a16:creationId xmlns:a16="http://schemas.microsoft.com/office/drawing/2014/main" id="{AE780D81-D6AF-384A-0261-3DDB568BC75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图片 1">
            <a:extLst>
              <a:ext uri="{FF2B5EF4-FFF2-40B4-BE49-F238E27FC236}">
                <a16:creationId xmlns:a16="http://schemas.microsoft.com/office/drawing/2014/main" id="{F657B3AD-8D78-ADCE-4918-A08FAF9C7D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圆角矩形 2">
            <a:extLst>
              <a:ext uri="{FF2B5EF4-FFF2-40B4-BE49-F238E27FC236}">
                <a16:creationId xmlns:a16="http://schemas.microsoft.com/office/drawing/2014/main" id="{152C2891-1B8A-123D-AEE2-6EFC7F244535}"/>
              </a:ext>
            </a:extLst>
          </p:cNvPr>
          <p:cNvSpPr/>
          <p:nvPr userDrawn="1"/>
        </p:nvSpPr>
        <p:spPr>
          <a:xfrm>
            <a:off x="395286" y="342900"/>
            <a:ext cx="11401425" cy="6172200"/>
          </a:xfrm>
          <a:prstGeom prst="roundRect">
            <a:avLst>
              <a:gd name="adj" fmla="val 463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BA2EC61-BE35-986D-8B35-00B6E660C8C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635" y="0"/>
            <a:ext cx="1487573" cy="1487573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B75305E-C904-54B9-AE3C-EDA2D88580F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7309" y="5370427"/>
            <a:ext cx="1487573" cy="148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2255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8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99B6A-6174-42EE-8FFF-F318C9189B92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8A5D2-E3EE-485B-8CF0-4A78963C4F9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E759F150-DEDB-C11B-0F2E-2CF9F3D8928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图片 1">
            <a:extLst>
              <a:ext uri="{FF2B5EF4-FFF2-40B4-BE49-F238E27FC236}">
                <a16:creationId xmlns:a16="http://schemas.microsoft.com/office/drawing/2014/main" id="{7AA04A13-E229-D13F-BFC4-0230B4D62C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9" name="圆角矩形 2">
            <a:extLst>
              <a:ext uri="{FF2B5EF4-FFF2-40B4-BE49-F238E27FC236}">
                <a16:creationId xmlns:a16="http://schemas.microsoft.com/office/drawing/2014/main" id="{0A10E9DD-8041-742F-D9E7-5882E8BCD1DF}"/>
              </a:ext>
            </a:extLst>
          </p:cNvPr>
          <p:cNvSpPr/>
          <p:nvPr userDrawn="1"/>
        </p:nvSpPr>
        <p:spPr>
          <a:xfrm>
            <a:off x="395286" y="342900"/>
            <a:ext cx="11401425" cy="6172200"/>
          </a:xfrm>
          <a:prstGeom prst="roundRect">
            <a:avLst>
              <a:gd name="adj" fmla="val 4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D151C33-0466-092E-2760-8BB099213FB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635" y="0"/>
            <a:ext cx="1487573" cy="1487573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A4789B9-CCE0-D07C-9665-13CCC42B706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7309" y="5370427"/>
            <a:ext cx="1487573" cy="148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612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圆角矩形 2"/>
          <p:cNvSpPr/>
          <p:nvPr userDrawn="1"/>
        </p:nvSpPr>
        <p:spPr>
          <a:xfrm>
            <a:off x="395286" y="342900"/>
            <a:ext cx="11401425" cy="6172200"/>
          </a:xfrm>
          <a:prstGeom prst="roundRect">
            <a:avLst>
              <a:gd name="adj" fmla="val 4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FDFF956-E8C2-F363-0395-CF4A982FA4DF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635" y="0"/>
            <a:ext cx="1487573" cy="1487573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452D37E-CF48-C326-0324-E2E6A1D12E4A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7309" y="5370427"/>
            <a:ext cx="1487573" cy="148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877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  <p:sldLayoutId id="2147483768" r:id="rId17"/>
    <p:sldLayoutId id="2147483769" r:id="rId18"/>
    <p:sldLayoutId id="2147483770" r:id="rId19"/>
    <p:sldLayoutId id="2147483771" r:id="rId20"/>
    <p:sldLayoutId id="2147483772" r:id="rId21"/>
    <p:sldLayoutId id="2147483773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圆角矩形 2"/>
          <p:cNvSpPr/>
          <p:nvPr userDrawn="1"/>
        </p:nvSpPr>
        <p:spPr>
          <a:xfrm>
            <a:off x="395286" y="342900"/>
            <a:ext cx="11401425" cy="6172200"/>
          </a:xfrm>
          <a:prstGeom prst="roundRect">
            <a:avLst>
              <a:gd name="adj" fmla="val 4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DCA5C2D-FC9E-2F19-22CB-E8CB4CC00CC1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635" y="0"/>
            <a:ext cx="1487573" cy="1487573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2B31962-7637-0298-1722-5463C388BF8C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7309" y="5370427"/>
            <a:ext cx="1487573" cy="148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96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  <p:sldLayoutId id="2147483791" r:id="rId17"/>
    <p:sldLayoutId id="2147483792" r:id="rId18"/>
    <p:sldLayoutId id="2147483793" r:id="rId19"/>
    <p:sldLayoutId id="2147483794" r:id="rId20"/>
    <p:sldLayoutId id="2147483795" r:id="rId21"/>
    <p:sldLayoutId id="2147483796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8D51CBD9-49FE-49E8-8370-4C5235D1F32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圆角矩形 2"/>
          <p:cNvSpPr/>
          <p:nvPr userDrawn="1"/>
        </p:nvSpPr>
        <p:spPr>
          <a:xfrm>
            <a:off x="395286" y="342900"/>
            <a:ext cx="11401425" cy="6172200"/>
          </a:xfrm>
          <a:prstGeom prst="roundRect">
            <a:avLst>
              <a:gd name="adj" fmla="val 4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BB9D6FB-0B37-E565-232A-7C8B846B4CC3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635" y="0"/>
            <a:ext cx="1487573" cy="1487573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FE771E2-8569-6A81-9A82-108D1E815DFA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7309" y="5370427"/>
            <a:ext cx="1487573" cy="148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693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27" r:id="rId15"/>
    <p:sldLayoutId id="2147483828" r:id="rId16"/>
    <p:sldLayoutId id="2147483829" r:id="rId17"/>
    <p:sldLayoutId id="2147483830" r:id="rId18"/>
    <p:sldLayoutId id="2147483831" r:id="rId19"/>
    <p:sldLayoutId id="2147483832" r:id="rId20"/>
    <p:sldLayoutId id="2147483833" r:id="rId21"/>
    <p:sldLayoutId id="2147483834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1C12302-940C-5D2E-336C-9ECDA8095CB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635" y="0"/>
            <a:ext cx="1487573" cy="1487573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590ED89-9C0E-E046-0E2A-C727E65B232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7309" y="5370427"/>
            <a:ext cx="1487573" cy="148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079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822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1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36.xml"/><Relationship Id="rId4" Type="http://schemas.openxmlformats.org/officeDocument/2006/relationships/audio" Target="../media/media3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1.mp3"/><Relationship Id="rId7" Type="http://schemas.openxmlformats.org/officeDocument/2006/relationships/slide" Target="slide4.xml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02.xml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8.jp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0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4.png"/><Relationship Id="rId5" Type="http://schemas.microsoft.com/office/2007/relationships/hdphoto" Target="../media/hdphoto1.wdp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02.xml"/><Relationship Id="rId1" Type="http://schemas.openxmlformats.org/officeDocument/2006/relationships/tags" Target="../tags/tag2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9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02.xml"/><Relationship Id="rId1" Type="http://schemas.openxmlformats.org/officeDocument/2006/relationships/tags" Target="../tags/tag3.xml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57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4.png"/><Relationship Id="rId12" Type="http://schemas.microsoft.com/office/2007/relationships/hdphoto" Target="../media/hdphoto5.wdp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microsoft.com/office/2007/relationships/hdphoto" Target="../media/hdphoto2.wdp"/><Relationship Id="rId11" Type="http://schemas.openxmlformats.org/officeDocument/2006/relationships/image" Target="../media/image56.png"/><Relationship Id="rId5" Type="http://schemas.openxmlformats.org/officeDocument/2006/relationships/image" Target="../media/image53.png"/><Relationship Id="rId10" Type="http://schemas.microsoft.com/office/2007/relationships/hdphoto" Target="../media/hdphoto4.wdp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55.png"/><Relationship Id="rId14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1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02.xml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02.xml"/><Relationship Id="rId1" Type="http://schemas.openxmlformats.org/officeDocument/2006/relationships/tags" Target="../tags/tag5.xml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02.xml"/><Relationship Id="rId1" Type="http://schemas.openxmlformats.org/officeDocument/2006/relationships/tags" Target="../tags/tag6.xml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02.xml"/><Relationship Id="rId1" Type="http://schemas.openxmlformats.org/officeDocument/2006/relationships/tags" Target="../tags/tag7.xml"/><Relationship Id="rId6" Type="http://schemas.openxmlformats.org/officeDocument/2006/relationships/image" Target="../media/image23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yellow text&#10;&#10;AI-generated content may be incorrect.">
            <a:extLst>
              <a:ext uri="{FF2B5EF4-FFF2-40B4-BE49-F238E27FC236}">
                <a16:creationId xmlns:a16="http://schemas.microsoft.com/office/drawing/2014/main" id="{A0054190-975B-5A05-A0FD-B59C013B4F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989" y="1360079"/>
            <a:ext cx="7547502" cy="21033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041768-EA54-6481-C35F-BFD465ED0B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69619" y="1429977"/>
            <a:ext cx="5478918" cy="54789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A61E63B9-62D4-FAE6-66F1-BC2135713D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37"/>
          <a:stretch/>
        </p:blipFill>
        <p:spPr>
          <a:xfrm>
            <a:off x="2122714" y="0"/>
            <a:ext cx="8249556" cy="67661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03B288-BE3F-29FF-78EF-44AC6D6204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0730" y="3783990"/>
            <a:ext cx="663911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23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xverse2Fmedia2Fff9d760c-7d48-45f2-8114-5c572fb28c88_seed0">
            <a:hlinkClick r:id="" action="ppaction://media"/>
            <a:extLst>
              <a:ext uri="{FF2B5EF4-FFF2-40B4-BE49-F238E27FC236}">
                <a16:creationId xmlns:a16="http://schemas.microsoft.com/office/drawing/2014/main" id="{039CE2ED-1D6E-1E1D-54CF-3AF5CC917D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b="6414"/>
          <a:stretch/>
        </p:blipFill>
        <p:spPr>
          <a:xfrm>
            <a:off x="0" y="0"/>
            <a:ext cx="12203206" cy="6858000"/>
          </a:xfrm>
          <a:prstGeom prst="rect">
            <a:avLst/>
          </a:prstGeom>
        </p:spPr>
      </p:pic>
      <p:pic>
        <p:nvPicPr>
          <p:cNvPr id="3" name="[hanhtrangso.nxbgd.vn] Bà gửi cho Hà túi kẹo_HTS">
            <a:hlinkClick r:id="" action="ppaction://media"/>
            <a:extLst>
              <a:ext uri="{FF2B5EF4-FFF2-40B4-BE49-F238E27FC236}">
                <a16:creationId xmlns:a16="http://schemas.microsoft.com/office/drawing/2014/main" id="{B4C468BE-DD3B-2D50-2106-558C210FE38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22300" y="3111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33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7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-50323" y="5264726"/>
            <a:ext cx="12246294" cy="1584217"/>
            <a:chOff x="695008" y="5406302"/>
            <a:chExt cx="10717370" cy="1584218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  <a:buClr>
                  <a:srgbClr val="000000"/>
                </a:buClr>
              </a:pPr>
              <a:r>
                <a:rPr lang="en-US" sz="5100" b="1" dirty="0" err="1">
                  <a:solidFill>
                    <a:srgbClr val="422C46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Bà</a:t>
              </a:r>
              <a:r>
                <a:rPr lang="en-US" sz="5100" b="1" dirty="0">
                  <a:solidFill>
                    <a:srgbClr val="422C46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lang="en-US" sz="5100" b="1" dirty="0" err="1">
                  <a:solidFill>
                    <a:srgbClr val="422C46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gửi</a:t>
              </a:r>
              <a:r>
                <a:rPr lang="en-US" sz="5100" b="1" dirty="0">
                  <a:solidFill>
                    <a:srgbClr val="422C46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lang="en-US" sz="5100" b="1" dirty="0" err="1">
                  <a:solidFill>
                    <a:srgbClr val="422C46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cho</a:t>
              </a:r>
              <a:r>
                <a:rPr lang="en-US" sz="5100" b="1" dirty="0">
                  <a:solidFill>
                    <a:srgbClr val="422C46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Hà t</a:t>
              </a:r>
              <a:r>
                <a:rPr lang="en-US" sz="51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ui</a:t>
              </a:r>
              <a:r>
                <a:rPr lang="en-US" sz="5100" b="1" dirty="0">
                  <a:solidFill>
                    <a:srgbClr val="422C46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lang="en-US" sz="5100" b="1" dirty="0" err="1">
                  <a:solidFill>
                    <a:srgbClr val="422C46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kẹo</a:t>
              </a:r>
              <a:r>
                <a:rPr lang="en-US" sz="5100" b="1" dirty="0">
                  <a:solidFill>
                    <a:srgbClr val="422C46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.</a:t>
              </a: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6483333" y="548943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  <a:buClr>
                  <a:srgbClr val="000000"/>
                </a:buClr>
              </a:pPr>
              <a:r>
                <a:rPr lang="en-US" sz="5100" b="1">
                  <a:solidFill>
                    <a:srgbClr val="422C46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́</a:t>
              </a:r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>
            <a:xfrm>
              <a:off x="3853312" y="540630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  <a:buClr>
                  <a:srgbClr val="000000"/>
                </a:buClr>
              </a:pPr>
              <a:r>
                <a:rPr lang="en-US" sz="51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ưi</a:t>
              </a:r>
              <a:endParaRPr lang="en-US" sz="51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D637EE2-F217-8DDF-E375-BECF92211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214" y="698182"/>
            <a:ext cx="9092565" cy="454628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4B0706F-3EEA-6E2C-44D5-4F53CFDB984A}"/>
              </a:ext>
            </a:extLst>
          </p:cNvPr>
          <p:cNvGrpSpPr/>
          <p:nvPr/>
        </p:nvGrpSpPr>
        <p:grpSpPr>
          <a:xfrm>
            <a:off x="110576" y="90328"/>
            <a:ext cx="3547024" cy="824073"/>
            <a:chOff x="63500" y="1429216"/>
            <a:chExt cx="3590731" cy="705889"/>
          </a:xfrm>
        </p:grpSpPr>
        <p:sp>
          <p:nvSpPr>
            <p:cNvPr id="10" name="Rounded Rectangle 6">
              <a:extLst>
                <a:ext uri="{FF2B5EF4-FFF2-40B4-BE49-F238E27FC236}">
                  <a16:creationId xmlns:a16="http://schemas.microsoft.com/office/drawing/2014/main" id="{830AE8D6-C444-F286-F7DC-5A4654D5F2A4}"/>
                </a:ext>
              </a:extLst>
            </p:cNvPr>
            <p:cNvSpPr/>
            <p:nvPr/>
          </p:nvSpPr>
          <p:spPr>
            <a:xfrm>
              <a:off x="384358" y="1429216"/>
              <a:ext cx="3269873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r>
                <a:rPr lang="en-US" sz="4400" kern="0" dirty="0" err="1">
                  <a:solidFill>
                    <a:srgbClr val="FFF6E5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Nhận</a:t>
              </a:r>
              <a:r>
                <a:rPr lang="en-US" sz="4400" kern="0" dirty="0">
                  <a:solidFill>
                    <a:srgbClr val="FFF6E5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lang="en-US" sz="4400" kern="0" dirty="0" err="1">
                  <a:solidFill>
                    <a:srgbClr val="FFF6E5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biết</a:t>
              </a:r>
              <a:endParaRPr lang="en-US" sz="4400" kern="0" dirty="0">
                <a:solidFill>
                  <a:srgbClr val="FFF6E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F45132F-4898-8763-332D-7234E0178E07}"/>
                </a:ext>
              </a:extLst>
            </p:cNvPr>
            <p:cNvSpPr/>
            <p:nvPr/>
          </p:nvSpPr>
          <p:spPr>
            <a:xfrm>
              <a:off x="63500" y="1458734"/>
              <a:ext cx="732733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r>
                <a:rPr lang="en-US" sz="4400" kern="0" dirty="0">
                  <a:solidFill>
                    <a:srgbClr val="422C46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17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511816" y="814918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ui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543123" y="2443881"/>
            <a:ext cx="2441825" cy="1330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  <a:buClr>
                <a:srgbClr val="000000"/>
              </a:buClr>
            </a:pPr>
            <a:r>
              <a:rPr lang="en-US" sz="106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20461" y="2443881"/>
            <a:ext cx="2441825" cy="1330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  <a:buClr>
                <a:srgbClr val="000000"/>
              </a:buClr>
            </a:pP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ui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23269" y="4026957"/>
            <a:ext cx="4939019" cy="1330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  <a:buClr>
                <a:srgbClr val="000000"/>
              </a:buClr>
            </a:pPr>
            <a:r>
              <a:rPr lang="en-US" sz="106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</a:t>
            </a: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ui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10576" y="90328"/>
            <a:ext cx="1946824" cy="824073"/>
            <a:chOff x="63500" y="1429216"/>
            <a:chExt cx="1970813" cy="705889"/>
          </a:xfrm>
        </p:grpSpPr>
        <p:sp>
          <p:nvSpPr>
            <p:cNvPr id="7" name="Rounded Rectangle 6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r>
                <a:rPr lang="en-US" sz="4400" kern="0">
                  <a:solidFill>
                    <a:srgbClr val="FFF6E5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Đọc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r>
                <a:rPr lang="en-US" sz="4400" kern="0" dirty="0">
                  <a:solidFill>
                    <a:srgbClr val="422C46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2</a:t>
              </a:r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6444247" y="814918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ưi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208253" y="4364140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0600">
                <a:solidFill>
                  <a:srgbClr val="422C46"/>
                </a:solidFill>
                <a:latin typeface="Arial-Rounded"/>
                <a:ea typeface="Arial-Rounded"/>
                <a:cs typeface="Arial-Rounded"/>
                <a:sym typeface="Arial"/>
              </a:rPr>
              <a:t>́</a:t>
            </a:r>
            <a:endParaRPr lang="en-US" sz="10600">
              <a:solidFill>
                <a:srgbClr val="422C46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705598" y="838200"/>
            <a:ext cx="4724400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0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So </a:t>
            </a:r>
            <a:r>
              <a:rPr lang="en-US" sz="10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sánh</a:t>
            </a:r>
            <a:endParaRPr lang="en-US" sz="106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615052" y="3253798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0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ui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547483" y="3253798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0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ưi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411134" y="3253796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06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ư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86976" y="3253798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i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911876" y="3253798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i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486506" y="325379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06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85490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824985" y="5425350"/>
            <a:ext cx="3932584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bùi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244925" y="5425350"/>
            <a:ext cx="1834579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mũi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903742" y="5425350"/>
            <a:ext cx="2441825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sủi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762680" y="5425350"/>
            <a:ext cx="2441825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cửi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027026" y="5425350"/>
            <a:ext cx="3575076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gửi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837513" y="5425350"/>
            <a:ext cx="3932584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ngửi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964266" y="5286677"/>
            <a:ext cx="1253044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ui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12538" y="5286677"/>
            <a:ext cx="1834582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ui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002319" y="5286677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ui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54164" y="5286677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ưi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756926" y="5286677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ưi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017028" y="5286677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ưi</a:t>
            </a:r>
          </a:p>
        </p:txBody>
      </p:sp>
      <p:pic>
        <p:nvPicPr>
          <p:cNvPr id="14" name="Picture 2" descr="Thuốc viên dạng sủi: Cần lưu ý gì khi sử dụng? | Vinm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738" y="533400"/>
            <a:ext cx="4887832" cy="414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ách cách tiếng thoi đưa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58" y="273855"/>
            <a:ext cx="4251614" cy="443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VPUB - Nổi niềm giữ nghề dệt thổ cẩm dân tộc Lào trước nguy cơ bị mai một  Dienbien.gov.vn - Nghề dệt thổ cẩm của dân tộc Lào ở bản Na Sang II, xã Núa  Ngam, huyện Điện Biên đã gắn bó với đồng bào nơi đây bao đời qua. Tuy  nhiên, mặt hàng thổ cẩm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264" y="299863"/>
            <a:ext cx="6462936" cy="436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410" y="1"/>
            <a:ext cx="4168529" cy="47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4343400"/>
            <a:ext cx="13595351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87181" y="5439506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15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dãy núi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778541" y="5439506"/>
            <a:ext cx="177291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ui</a:t>
            </a:r>
          </a:p>
        </p:txBody>
      </p:sp>
      <p:pic>
        <p:nvPicPr>
          <p:cNvPr id="3074" name="Picture 2" descr="DỌC NGANG MỘT DÃY HOÀNG LIÊN | Vietnam Adventure &amp; Culture Trav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300" y="586491"/>
            <a:ext cx="6002895" cy="400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22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632538" y="5495926"/>
            <a:ext cx="6587662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28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bụi cỏ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061952" y="5495926"/>
            <a:ext cx="2630048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2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ui</a:t>
            </a:r>
          </a:p>
        </p:txBody>
      </p:sp>
      <p:sp>
        <p:nvSpPr>
          <p:cNvPr id="7" name="AutoShape 2" descr="hình ảnh : cây, thực vật, trắng, Bãi cỏ, chuông, Cây bụi, món ăn, màu xanh  lá, Cây cỏ, Sản xuất, rau, nhỏ bé, Thực vật học, chất độc, hẹ, Lá thật,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buClr>
                <a:srgbClr val="000000"/>
              </a:buClr>
            </a:pPr>
            <a:endParaRPr lang="en-US"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AutoShape 4" descr="hình ảnh : cây, thực vật, trắng, Bãi cỏ, chuông, Cây bụi, món ăn, màu xanh  lá, Cây cỏ, Sản xuất, rau, nhỏ bé, Thực vật học, chất độc, hẹ, Lá thật,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buClr>
                <a:srgbClr val="000000"/>
              </a:buClr>
            </a:pPr>
            <a:endParaRPr lang="en-US"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102" name="Picture 6" descr="Cỏ Nhật: Đặc điểm sống và cách chăm sóc cỏ nhật thuỷ sin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84"/>
          <a:stretch/>
        </p:blipFill>
        <p:spPr bwMode="auto">
          <a:xfrm>
            <a:off x="627856" y="1150170"/>
            <a:ext cx="5635246" cy="327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Loại cỏ ở Việt Nam cho bò ăn nhưng thực ra lại rất có giá: Chuyê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79"/>
          <a:stretch/>
        </p:blipFill>
        <p:spPr bwMode="auto">
          <a:xfrm>
            <a:off x="6912215" y="1134930"/>
            <a:ext cx="4615970" cy="327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632538" y="5353669"/>
            <a:ext cx="6587662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28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gửi thư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802632" y="5353669"/>
            <a:ext cx="2630048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2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ưi</a:t>
            </a:r>
          </a:p>
        </p:txBody>
      </p:sp>
      <p:pic>
        <p:nvPicPr>
          <p:cNvPr id="5122" name="Picture 2" descr="Năm 2015 Sài Gòn còn có người đi xe đạp gửi thư t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171" y="450274"/>
            <a:ext cx="2935432" cy="443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28"/>
          <a:stretch/>
        </p:blipFill>
        <p:spPr>
          <a:xfrm>
            <a:off x="5921120" y="450273"/>
            <a:ext cx="3827010" cy="443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507196" y="43503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HẢO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228600"/>
            <a:ext cx="12192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Content Placeholder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3649" y="4388253"/>
            <a:ext cx="3990559" cy="2469747"/>
          </a:xfrm>
          <a:prstGeom prst="rect">
            <a:avLst/>
          </a:prstGeom>
        </p:spPr>
      </p:pic>
      <p:sp>
        <p:nvSpPr>
          <p:cNvPr id="7" name="Rounded Rectangle 3">
            <a:hlinkClick r:id="rId7" action="ppaction://hlinksldjump"/>
            <a:extLst>
              <a:ext uri="{FF2B5EF4-FFF2-40B4-BE49-F238E27FC236}">
                <a16:creationId xmlns:a16="http://schemas.microsoft.com/office/drawing/2014/main" id="{909CB7D1-63CC-7DA1-DB78-70728BAD798B}"/>
              </a:ext>
            </a:extLst>
          </p:cNvPr>
          <p:cNvSpPr/>
          <p:nvPr/>
        </p:nvSpPr>
        <p:spPr>
          <a:xfrm>
            <a:off x="4611779" y="3028950"/>
            <a:ext cx="2713785" cy="971549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Chơi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6B3FDE-EC8D-C23C-FEFF-27D4A9EAFC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22" y="269256"/>
            <a:ext cx="12156478" cy="256663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FD30C9A-82B4-6EFB-8688-A1CD30CB95FD}"/>
              </a:ext>
            </a:extLst>
          </p:cNvPr>
          <p:cNvSpPr txBox="1"/>
          <p:nvPr/>
        </p:nvSpPr>
        <p:spPr>
          <a:xfrm>
            <a:off x="8771382" y="6399014"/>
            <a:ext cx="3420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Zalo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0972.115.126</a:t>
            </a:r>
          </a:p>
        </p:txBody>
      </p:sp>
      <p:pic>
        <p:nvPicPr>
          <p:cNvPr id="19" name="Gọi Đò">
            <a:hlinkClick r:id="" action="ppaction://media"/>
            <a:extLst>
              <a:ext uri="{FF2B5EF4-FFF2-40B4-BE49-F238E27FC236}">
                <a16:creationId xmlns:a16="http://schemas.microsoft.com/office/drawing/2014/main" id="{8D93C686-35FF-09C0-2BD5-2BBDAB88655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125984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7865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35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28600" y="4604812"/>
            <a:ext cx="393954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dãy núi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468088" y="4495801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bụi cỏ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305801" y="4495801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gửi thư</a:t>
            </a:r>
          </a:p>
        </p:txBody>
      </p:sp>
      <p:pic>
        <p:nvPicPr>
          <p:cNvPr id="11" name="Picture 2" descr="DỌC NGANG MỘT DÃY HOÀNG LIÊN | Vietnam Adventure &amp; Culture Trav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54" y="2057401"/>
            <a:ext cx="3001447" cy="200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Loại cỏ ở Việt Nam cho bò ăn nhưng thực ra lại rất có giá: Chuyê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79"/>
          <a:stretch/>
        </p:blipFill>
        <p:spPr bwMode="auto">
          <a:xfrm>
            <a:off x="4746533" y="2069691"/>
            <a:ext cx="2822954" cy="200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28"/>
          <a:stretch/>
        </p:blipFill>
        <p:spPr>
          <a:xfrm>
            <a:off x="9132428" y="2133601"/>
            <a:ext cx="1727256" cy="200096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55306" y="5711495"/>
            <a:ext cx="393954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dãy núi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494794" y="5602484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bụi cỏ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332507" y="5602484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gửi thư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360" y="236221"/>
            <a:ext cx="3948149" cy="4537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3733800"/>
            <a:ext cx="13595351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A61E63B9-62D4-FAE6-66F1-BC2135713D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37"/>
          <a:stretch/>
        </p:blipFill>
        <p:spPr>
          <a:xfrm>
            <a:off x="2122714" y="0"/>
            <a:ext cx="8249556" cy="67661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C91C45-6DC1-A381-E755-60F3C2CF5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9300" y="3726840"/>
            <a:ext cx="663911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46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69277" y="76201"/>
            <a:ext cx="4058347" cy="941185"/>
            <a:chOff x="63500" y="1429216"/>
            <a:chExt cx="3051308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730451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r>
                <a:rPr lang="en-US" sz="4800" kern="0" dirty="0" err="1">
                  <a:solidFill>
                    <a:srgbClr val="FFF6E5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Tô</a:t>
              </a:r>
              <a:r>
                <a:rPr lang="en-US" sz="4800" kern="0" dirty="0">
                  <a:solidFill>
                    <a:srgbClr val="FFF6E5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lang="en-US" sz="4800" kern="0" dirty="0" err="1">
                  <a:solidFill>
                    <a:srgbClr val="FFF6E5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và</a:t>
              </a:r>
              <a:r>
                <a:rPr lang="en-US" sz="4800" kern="0" dirty="0">
                  <a:solidFill>
                    <a:srgbClr val="FFF6E5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lang="en-US" sz="4800" kern="0" dirty="0" err="1">
                  <a:solidFill>
                    <a:srgbClr val="FFF6E5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viết</a:t>
              </a:r>
              <a:endParaRPr lang="en-US" sz="4800" kern="0" dirty="0">
                <a:solidFill>
                  <a:srgbClr val="FFF6E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r>
                <a:rPr lang="en-US" sz="4800" kern="0" dirty="0">
                  <a:solidFill>
                    <a:srgbClr val="422C46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301686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defTabSz="914400">
              <a:buClr>
                <a:srgbClr val="000000"/>
              </a:buClr>
            </a:pPr>
            <a:r>
              <a:rPr lang="en-US" sz="28600" kern="0" dirty="0" err="1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Ďi</a:t>
            </a:r>
            <a:r>
              <a:rPr lang="en-US" sz="28600" kern="0" dirty="0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34150" y="3009901"/>
            <a:ext cx="8374922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defTabSz="914400">
              <a:buClr>
                <a:srgbClr val="000000"/>
              </a:buClr>
            </a:pPr>
            <a:r>
              <a:rPr lang="en-US" sz="14000" kern="0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Ďi   </a:t>
            </a:r>
          </a:p>
        </p:txBody>
      </p:sp>
    </p:spTree>
    <p:extLst>
      <p:ext uri="{BB962C8B-B14F-4D97-AF65-F5344CB8AC3E}">
        <p14:creationId xmlns:p14="http://schemas.microsoft.com/office/powerpoint/2010/main" val="36092542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  <p:pic>
        <p:nvPicPr>
          <p:cNvPr id="5" name="y2mate.com - Tập viết chữ ui_1080p">
            <a:hlinkClick r:id="" action="ppaction://media"/>
            <a:extLst>
              <a:ext uri="{FF2B5EF4-FFF2-40B4-BE49-F238E27FC236}">
                <a16:creationId xmlns:a16="http://schemas.microsoft.com/office/drawing/2014/main" id="{50EB5816-A54B-0DF0-EE2C-6A827A66EDA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66608" y="794999"/>
            <a:ext cx="7792987" cy="4383819"/>
          </a:xfrm>
        </p:spPr>
      </p:pic>
    </p:spTree>
    <p:extLst>
      <p:ext uri="{BB962C8B-B14F-4D97-AF65-F5344CB8AC3E}">
        <p14:creationId xmlns:p14="http://schemas.microsoft.com/office/powerpoint/2010/main" val="10031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7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302478" y="1628776"/>
            <a:ext cx="8374922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defTabSz="914400">
              <a:buClr>
                <a:srgbClr val="000000"/>
              </a:buClr>
            </a:pPr>
            <a:r>
              <a:rPr lang="en-US" sz="28600" kern="0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Ŕi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34150" y="3009901"/>
            <a:ext cx="8374922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defTabSz="914400">
              <a:buClr>
                <a:srgbClr val="000000"/>
              </a:buClr>
            </a:pPr>
            <a:r>
              <a:rPr lang="en-US" sz="14000" kern="0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Ŕi  </a:t>
            </a:r>
          </a:p>
        </p:txBody>
      </p:sp>
    </p:spTree>
    <p:extLst>
      <p:ext uri="{BB962C8B-B14F-4D97-AF65-F5344CB8AC3E}">
        <p14:creationId xmlns:p14="http://schemas.microsoft.com/office/powerpoint/2010/main" val="28798588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  <p:pic>
        <p:nvPicPr>
          <p:cNvPr id="4" name="ƯI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3870" y="39057"/>
            <a:ext cx="11676232" cy="4390737"/>
          </a:xfrm>
        </p:spPr>
      </p:pic>
    </p:spTree>
    <p:extLst>
      <p:ext uri="{BB962C8B-B14F-4D97-AF65-F5344CB8AC3E}">
        <p14:creationId xmlns:p14="http://schemas.microsoft.com/office/powerpoint/2010/main" val="147900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44991" y="32273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30882" y="1183168"/>
            <a:ext cx="91710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defTabSz="914400">
              <a:buClr>
                <a:srgbClr val="000000"/>
              </a:buClr>
            </a:pPr>
            <a:r>
              <a:rPr lang="vi-VN" sz="28700" kern="0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wúi  </a:t>
            </a:r>
            <a:endParaRPr lang="en-US" sz="28700" kern="0">
              <a:solidFill>
                <a:srgbClr val="FF0000"/>
              </a:solidFill>
              <a:latin typeface="HP001 4 hàng" pitchFamily="34" charset="0"/>
              <a:cs typeface="Arial"/>
              <a:sym typeface="Arial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49122" y="-2312326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99661" y="-2127713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1" y="-14097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607638" y="2570877"/>
            <a:ext cx="8374922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defTabSz="914400">
              <a:buClr>
                <a:srgbClr val="000000"/>
              </a:buClr>
            </a:pPr>
            <a:r>
              <a:rPr lang="vi-VN" sz="14000" kern="0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wúi  </a:t>
            </a:r>
            <a:endParaRPr lang="en-US" sz="14000" kern="0">
              <a:solidFill>
                <a:srgbClr val="FF0000"/>
              </a:solidFill>
              <a:latin typeface="HP001 4 hàng" pitchFamily="34" charset="0"/>
              <a:cs typeface="Arial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50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0548E-7 -4.07407E-6 L 0.00522 -0.01111 L 0.01149 -0.02314 L 0.02037 -0.03426 L 0.02663 -0.04074 L 0.03499 -0.04351 L 0.04282 -0.04259 L 0.05065 -0.03888 L 0.05535 -0.02963 L 0.05849 -0.01944 L 0.0611 -0.0037 L 0.06162 0.00834 L 0.06162 0.16204 L 0.06214 0.09908 L 0.0705 0.05834 L 0.07833 0.02408 L 0.08929 -0.00926 L 0.10078 -0.0287 L 0.11018 -0.04074 L 0.11697 -0.04444 L 0.12376 -0.04444 L 0.13107 -0.04259 L 0.13734 -0.03611 L 0.14204 -0.0287 L 0.14569 -0.01481 L 0.14778 -0.00092 L 0.14778 0.1176 L 0.14882 0.13704 L 0.15352 0.15 L 0.1577 0.15556 L 0.16345 0.15741 L 0.16919 0.15649 L 0.17598 0.15278 L 0.18538 0.13982 L 0.19478 0.11829 L 0.20418 0.08426 L 0.21671 0.02593 L 0.22193 -0.01018 L 0.22611 -0.04907 L 0.22611 0.10926 L 0.22689 0.13565 L 0.23055 0.15139 L 0.23838 0.1588 L 0.25091 0.15973 L 0.26214 0.15371 L 0.27102 0.14074 L 0.28094 0.11829 L 0.28982 0.08959 L 0.29817 0.05649 L 0.30601 0.01852 L 0.30862 -0.04722 L 0.30862 0.12593 L 0.31227 0.14167 L 0.31854 0.15093 L 0.3248 0.15556 L 0.3342 0.15186 L 0.34256 0.14167 L 0.35196 0.1213 L 0.36449 0.07593 L 0.37546 0.0213 L 0.38068 -0.02407 L 0.38433 -0.04907 L 0.38433 0.09699 L 0.38747 0.13612 L 0.39112 0.14908 L 0.3953 0.15463 L 0.40157 0.15834 L 0.40992 0.15371 L 0.42037 0.14074 L 0.4329 0.11389 L 0.44334 0.07593 L 0.44804 0.05556 " pathEditMode="relative" rAng="0" ptsTypes="AAAAAAAAAAAAAAAAAAAAAAAAAAAAAAAAAAAAAAAAAAAAAAAAAAAAAAAAAAAAAAAAAAAAAAAA">
                                      <p:cBhvr>
                                        <p:cTn id="11" dur="2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02" y="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650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577E-6 -7.40741E-7 L -0.02715 0.04815 " pathEditMode="relative" ptsTypes="AA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500"/>
                            </p:stCondLst>
                            <p:childTnLst>
                              <p:par>
                                <p:cTn id="32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230477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1280886" y="1689844"/>
            <a:ext cx="6852047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defTabSz="914400">
              <a:buClr>
                <a:srgbClr val="000000"/>
              </a:buClr>
            </a:pPr>
            <a:r>
              <a:rPr lang="en-US" sz="28700" kern="0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 gửi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19801" y="3090202"/>
            <a:ext cx="4297659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defTabSz="914400">
              <a:buClr>
                <a:srgbClr val="000000"/>
              </a:buClr>
            </a:pPr>
            <a:r>
              <a:rPr lang="en-US" sz="14000" kern="0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gửi </a:t>
            </a: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2020" y="-1009187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8001" y="-16256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50828" y="-139258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8776" y="-124142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9876" y="-177165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190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1097E-7 -1.48148E-6 L -0.00679 -0.01296 L -0.01149 -0.01944 L -0.01828 -0.02407 L -0.02611 -0.02593 L -0.03395 -0.025 L -0.04178 -0.02037 L -0.04961 -0.01389 L -0.0564 -0.00278 L -0.06267 0.01018 L -0.06789 0.025 L -0.07207 0.04444 L -0.07363 0.06759 L -0.07311 0.08796 L -0.07155 0.10463 L -0.06789 0.12315 L -0.06267 0.13704 L -0.05745 0.15 L -0.05014 0.16018 L -0.04282 0.16574 L -0.03865 0.16944 L -0.02716 0.1713 L -0.01985 0.16852 L -0.01149 0.16204 L -0.00262 0.14815 L 0.00469 0.13241 L 0.00783 0.12222 L 0.01044 0.11111 L 0.01305 0.09074 L 0.01253 0.07315 L 0.01148 0.05185 L 0.00939 0.03333 L 0.00626 0.01944 L 0.00313 0.00833 L 2.61097E-7 -1.48148E-6 Z " pathEditMode="relative" ptsTypes="AAAAAAAAAAAAAAAAAAAAAAAAAAAAAAAAAAA">
                                      <p:cBhvr>
                                        <p:cTn id="11" dur="7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1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1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9269E-6 -1.11111E-6 L 0.00078 0.2375 L 0.00157 0.32361 L 0.00078 0.36528 L -1.59269E-6 0.40278 L -0.00313 0.43889 L -0.00613 0.46389 L -0.01018 0.48472 L -0.01658 0.50556 L -0.02389 0.52037 L -0.03368 0.525 L -0.03995 0.525 L -0.04543 0.52083 L -0.05248 0.50695 L -0.05626 0.48889 L -0.05626 0.46296 L -0.05261 0.43056 L -0.04543 0.38611 L -0.0376 0.34306 L -0.02898 0.3125 L -0.01645 0.27639 L -0.00156 0.23333 L 0.0188 0.19583 L 0.03407 0.15463 L 0.04295 0.12315 L 0.05092 0.08472 L 0.06266 -0.00278 L 0.06266 0.15556 L 0.06501 0.17917 L 0.06971 0.19167 L 0.07755 0.2 L 0.0893 0.20278 L 0.10026 0.19861 L 0.1128 0.17778 L 0.12846 0.13333 L 0.13864 0.09306 L 0.14334 0.0625 L 0.14413 0.00139 L 0.14413 0.1375 L 0.14413 0.16806 L 0.14648 0.19028 L 0.15274 0.2 L 0.16136 0.20417 L 0.16841 0.20278 L 0.17546 0.19583 L 0.18564 0.17778 L 0.19504 0.14583 L 0.20992 0.08333 L 0.21619 0.04167 L 0.22076 -1.11111E-6 L 0.22076 0.15833 L 0.22167 0.18195 L 0.22716 0.19583 L 0.23564 0.20417 L 0.24426 0.20278 L 0.25444 0.19445 L 0.26384 0.17778 L 0.27481 0.14445 L 0.28421 0.10417 " pathEditMode="relative" rAng="0" ptsTypes="AAAAAAAAAAAAAAAAAAAAAAAAAAAAAAAAAAAAAAAAAAAAAAAAAAAAAAAAAAA">
                                      <p:cBhvr>
                                        <p:cTn id="22" dur="18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97" y="2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601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651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01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1775E-6 2.96296E-6 L 0.00444 -0.00648 L 0.01254 -0.0088 L 0.0175 -0.00556 L 0.02193 0.00671 L 0.02128 0.01666 L 0.0175 0.02685 L 0.01384 0.03565 L 0.00496 0.04676 L 0.00131 0.04907 " pathEditMode="relative" ptsTypes="AAAAAAAAAA">
                                      <p:cBhvr>
                                        <p:cTn id="33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951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1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201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401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4510"/>
                            </p:stCondLst>
                            <p:childTnLst>
                              <p:par>
                                <p:cTn id="5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05E-6 -3.7037E-6 L 0.00469 -0.00417 L 0.01174 -0.00556 L 0.01722 -0.00278 L 0.02036 0.0125 L 0.01801 0.025 L 0.01409 0.04167 L 0.00861 0.05139 " pathEditMode="relative" ptsTypes="AAAAAAAA">
                                      <p:cBhvr>
                                        <p:cTn id="5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6510"/>
                            </p:stCondLst>
                            <p:childTnLst>
                              <p:par>
                                <p:cTn id="5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657229" y="203423"/>
            <a:ext cx="2955492" cy="941185"/>
          </a:xfrm>
          <a:prstGeom prst="roundRect">
            <a:avLst/>
          </a:pr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4800" kern="0">
                <a:solidFill>
                  <a:srgbClr val="FFF6E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Viết vở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6006" y="3124199"/>
            <a:ext cx="65263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defTabSz="914400">
              <a:buClr>
                <a:srgbClr val="000000"/>
              </a:buClr>
            </a:pPr>
            <a:r>
              <a:rPr lang="en-US" sz="18000" kern="0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Ďi </a:t>
            </a:r>
            <a:r>
              <a:rPr lang="en-US" sz="9000" kern="0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Ďi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39000" y="3124200"/>
            <a:ext cx="571500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defTabSz="914400">
              <a:buClr>
                <a:srgbClr val="000000"/>
              </a:buClr>
            </a:pPr>
            <a:r>
              <a:rPr lang="en-US" sz="18000" kern="0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Ŕi </a:t>
            </a:r>
            <a:r>
              <a:rPr lang="en-US" sz="9000" kern="0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Ŕi</a:t>
            </a:r>
            <a:r>
              <a:rPr lang="en-US" sz="18000" kern="0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55766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3649" y="4388253"/>
            <a:ext cx="3990559" cy="2469747"/>
          </a:xfrm>
          <a:prstGeom prst="rect">
            <a:avLst/>
          </a:prstGeom>
        </p:spPr>
      </p:pic>
      <p:sp>
        <p:nvSpPr>
          <p:cNvPr id="3" name="Cloud Callout 40">
            <a:extLst>
              <a:ext uri="{FF2B5EF4-FFF2-40B4-BE49-F238E27FC236}">
                <a16:creationId xmlns:a16="http://schemas.microsoft.com/office/drawing/2014/main" id="{73F7BB8A-B0C5-F89D-EEBD-079CE3DB0E3C}"/>
              </a:ext>
            </a:extLst>
          </p:cNvPr>
          <p:cNvSpPr/>
          <p:nvPr/>
        </p:nvSpPr>
        <p:spPr>
          <a:xfrm>
            <a:off x="438912" y="804672"/>
            <a:ext cx="8705088" cy="3617047"/>
          </a:xfrm>
          <a:prstGeom prst="cloudCallout">
            <a:avLst>
              <a:gd name="adj1" fmla="val 23219"/>
              <a:gd name="adj2" fmla="val 58098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AA9D20-D395-F5A1-9252-36E19FEB71FE}"/>
              </a:ext>
            </a:extLst>
          </p:cNvPr>
          <p:cNvSpPr txBox="1"/>
          <p:nvPr/>
        </p:nvSpPr>
        <p:spPr>
          <a:xfrm>
            <a:off x="7877175" y="6488668"/>
            <a:ext cx="43971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Zalo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0972.115.126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98819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81742" y="3126898"/>
            <a:ext cx="1127760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defTabSz="914400">
              <a:buClr>
                <a:srgbClr val="000000"/>
              </a:buClr>
            </a:pPr>
            <a:r>
              <a:rPr lang="vi-VN" sz="18000" kern="0">
                <a:solidFill>
                  <a:srgbClr val="FF0000"/>
                </a:solidFill>
                <a:latin typeface="HP001 4H"/>
                <a:ea typeface="HP001 4H"/>
                <a:cs typeface="Arial"/>
                <a:sym typeface="Arial"/>
              </a:rPr>
              <a:t>dãy</a:t>
            </a:r>
            <a:r>
              <a:rPr lang="vi-VN" sz="18000" kern="0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 wúi </a:t>
            </a:r>
            <a:endParaRPr lang="en-US" sz="18000" kern="0">
              <a:solidFill>
                <a:srgbClr val="FF0000"/>
              </a:solidFill>
              <a:latin typeface="HP001 4 hàng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06523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43114" y="3974864"/>
            <a:ext cx="11277600" cy="150790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defTabSz="914400">
              <a:buClr>
                <a:srgbClr val="000000"/>
              </a:buClr>
            </a:pPr>
            <a:r>
              <a:rPr lang="vi-VN" sz="9000" kern="0">
                <a:solidFill>
                  <a:srgbClr val="FF0000"/>
                </a:solidFill>
                <a:latin typeface="HP001 4H"/>
                <a:ea typeface="HP001 4H"/>
                <a:cs typeface="Arial"/>
                <a:sym typeface="Arial"/>
              </a:rPr>
              <a:t>dãy</a:t>
            </a:r>
            <a:r>
              <a:rPr lang="vi-VN" sz="9000" kern="0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 wúi </a:t>
            </a:r>
            <a:endParaRPr lang="en-US" sz="9000" kern="0">
              <a:solidFill>
                <a:srgbClr val="FF0000"/>
              </a:solidFill>
              <a:latin typeface="HP001 4 hàng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76217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9913" y="3126898"/>
            <a:ext cx="113387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defTabSz="914400">
              <a:buClr>
                <a:srgbClr val="000000"/>
              </a:buClr>
            </a:pPr>
            <a:r>
              <a:rPr lang="vi-VN" sz="18000" kern="0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gửi κư</a:t>
            </a:r>
            <a:endParaRPr lang="en-US" sz="18000" kern="0">
              <a:solidFill>
                <a:srgbClr val="FF0000"/>
              </a:solidFill>
              <a:latin typeface="HP001 4 hàng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80792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4427" y="3976915"/>
            <a:ext cx="11338719" cy="150790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defTabSz="914400">
              <a:buClr>
                <a:srgbClr val="000000"/>
              </a:buClr>
            </a:pPr>
            <a:r>
              <a:rPr lang="vi-VN" sz="9000" kern="0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gửi κư</a:t>
            </a:r>
            <a:endParaRPr lang="en-US" sz="9000" kern="0">
              <a:solidFill>
                <a:srgbClr val="FF0000"/>
              </a:solidFill>
              <a:latin typeface="HP001 4 hàng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54165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7" t="34524" r="30503" b="34723"/>
          <a:stretch/>
        </p:blipFill>
        <p:spPr bwMode="auto">
          <a:xfrm>
            <a:off x="1752600" y="625798"/>
            <a:ext cx="887361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9" t="28323" r="31410" b="56796"/>
          <a:stretch/>
        </p:blipFill>
        <p:spPr bwMode="auto">
          <a:xfrm>
            <a:off x="1752601" y="4428538"/>
            <a:ext cx="8844581" cy="181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59491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5" t="2076" b="64086"/>
          <a:stretch/>
        </p:blipFill>
        <p:spPr>
          <a:xfrm>
            <a:off x="1656982" y="0"/>
            <a:ext cx="8199854" cy="424763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r>
                <a:rPr lang="en-US" sz="4400" kern="0">
                  <a:solidFill>
                    <a:srgbClr val="FFF6E5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r>
                <a:rPr lang="en-US" sz="4400" kern="0" dirty="0">
                  <a:solidFill>
                    <a:srgbClr val="422C46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4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28198" y="4436897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buClr>
                <a:srgbClr val="000000"/>
              </a:buClr>
            </a:pPr>
            <a:r>
              <a:rPr lang="en-US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	Lan gửi thư cho Hà kể về quê Lan. Ở đó, có nhà sàn nằm ven đồi. Mùa này, chim ca rộn rã, sim nở rộ tím cả núi đồi. Lan mời Hà lên thăm quê Lan.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2271038" y="4881665"/>
            <a:ext cx="7005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571677" y="4878284"/>
            <a:ext cx="96948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077534" y="4058383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2800" b="1" kern="0">
                <a:solidFill>
                  <a:srgbClr val="422C46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9797844" y="4058383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2800" b="1" kern="0">
                <a:solidFill>
                  <a:srgbClr val="422C46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9569245" y="4270447"/>
            <a:ext cx="106643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6445044" y="5470246"/>
            <a:ext cx="141942" cy="6122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5701442" y="4778084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2800" b="1" kern="0">
                <a:solidFill>
                  <a:srgbClr val="422C46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3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2319791" y="6184258"/>
            <a:ext cx="141942" cy="6122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6610388" y="6073484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2800" b="1" kern="0">
                <a:solidFill>
                  <a:srgbClr val="422C46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01224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2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724401" y="2475468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9600">
                <a:solidFill>
                  <a:srgbClr val="FFF6E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gửi</a:t>
            </a:r>
          </a:p>
        </p:txBody>
      </p:sp>
    </p:spTree>
    <p:extLst>
      <p:ext uri="{BB962C8B-B14F-4D97-AF65-F5344CB8AC3E}">
        <p14:creationId xmlns:p14="http://schemas.microsoft.com/office/powerpoint/2010/main" val="331054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Cấy lúa bằng máy cấy mạ non không động cơ"/>
          <p:cNvSpPr>
            <a:spLocks noChangeAspect="1" noChangeArrowheads="1"/>
          </p:cNvSpPr>
          <p:nvPr/>
        </p:nvSpPr>
        <p:spPr bwMode="auto">
          <a:xfrm>
            <a:off x="170657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buClr>
                <a:srgbClr val="000000"/>
              </a:buClr>
            </a:pPr>
            <a:endParaRPr lang="en-US"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AutoShape 6" descr="Cấy lúa bằng máy cấy mạ non không động cơ"/>
          <p:cNvSpPr>
            <a:spLocks noChangeAspect="1" noChangeArrowheads="1"/>
          </p:cNvSpPr>
          <p:nvPr/>
        </p:nvSpPr>
        <p:spPr bwMode="auto">
          <a:xfrm>
            <a:off x="323057" y="15876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buClr>
                <a:srgbClr val="000000"/>
              </a:buClr>
            </a:pPr>
            <a:endParaRPr lang="en-US"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599829" y="4917468"/>
            <a:ext cx="5427701" cy="1330932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9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nhà sàn</a:t>
            </a:r>
          </a:p>
        </p:txBody>
      </p:sp>
      <p:pic>
        <p:nvPicPr>
          <p:cNvPr id="7170" name="Picture 2" descr="Nhà sàn - nét văn hoá truyền thống của quê hương Hà Giang | Mytour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659187"/>
            <a:ext cx="5052329" cy="378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Đặc điểm của kiến trúc nhà sàn Tây Nguyên - Casagran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794" y="659186"/>
            <a:ext cx="4777471" cy="380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98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523926" y="5257800"/>
            <a:ext cx="4934274" cy="1330932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9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hoa sim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34" b="2834"/>
          <a:stretch/>
        </p:blipFill>
        <p:spPr>
          <a:xfrm>
            <a:off x="2997174" y="440960"/>
            <a:ext cx="6083255" cy="468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76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213449" y="141226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buClr>
                <a:srgbClr val="000000"/>
              </a:buClr>
            </a:pPr>
            <a:r>
              <a:rPr lang="en-US" sz="54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	Lan gửi thư cho Hà kể về quê Lan. Ở đó, có nhà sàn nằm ven đồi. Mùa này, chim ca rộn rã, sim nở rộ tím cả núi đồi. Lan mời Hà lên thăm quê Lan.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70738" y="5341143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4800" kern="0">
                <a:solidFill>
                  <a:srgbClr val="FFF6E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Lan gửi thư cho ai?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1143000" y="1752600"/>
            <a:ext cx="5486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470738" y="5341143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4800" kern="0">
                <a:solidFill>
                  <a:srgbClr val="FFF6E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Quê Lan có gì đặc biệt?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1295400" y="2456920"/>
            <a:ext cx="7239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70738" y="3219296"/>
            <a:ext cx="111878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669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07196" y="435037"/>
            <a:ext cx="657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HẢO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46304"/>
            <a:ext cx="12192000" cy="7004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049">
            <a:off x="6559574" y="4268721"/>
            <a:ext cx="3990559" cy="246974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14425" y="231701"/>
            <a:ext cx="10363200" cy="1539949"/>
          </a:xfrm>
          <a:prstGeom prst="rect">
            <a:avLst/>
          </a:prstGeom>
          <a:solidFill>
            <a:srgbClr val="00B0F0">
              <a:alpha val="8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8800" b="1" kern="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cấy</a:t>
            </a:r>
            <a:r>
              <a:rPr lang="en-US" sz="8800" b="1" kern="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cày</a:t>
            </a:r>
            <a:endParaRPr lang="en-US" sz="8800" b="1" kern="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248899" y="3657600"/>
            <a:ext cx="1660015" cy="218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99013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0.04127 -0.0324 C -0.04974 -0.03935 -0.06237 -0.04259 -0.07578 -0.04259 C -0.09062 -0.04259 -0.10286 -0.03935 -0.11132 -0.0324 L -0.15091 -4.0740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-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434 -4.07407E-6 L -0.59531 0.01389 " pathEditMode="relative" rAng="0" ptsTypes="AA">
                                      <p:cBhvr>
                                        <p:cTn id="9" dur="19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55" y="69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6 L -0.48906 0.0166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53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31 0.01389 L -0.66276 -0.03333 C -0.67669 -0.04259 -0.69778 -0.0493 -0.71979 -0.0493 C -0.74453 -0.0493 -0.76471 -0.04259 -0.77864 -0.03333 L -0.84531 0.01389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41143" y="228601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4800" kern="0">
                <a:solidFill>
                  <a:srgbClr val="FFF6E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Lan muốn mời Hà làm gì?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419779" y="2679040"/>
            <a:ext cx="9320331" cy="99359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00">
              <a:buClr>
                <a:srgbClr val="000000"/>
              </a:buClr>
            </a:pPr>
            <a:r>
              <a:rPr lang="en-US" sz="4800" ker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A. Tham dự sinh nhật của Hà.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419779" y="4660240"/>
            <a:ext cx="9320331" cy="99359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00">
              <a:buClr>
                <a:srgbClr val="000000"/>
              </a:buClr>
            </a:pPr>
            <a:r>
              <a:rPr lang="en-US" sz="4800" ker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B. Lên thăm quê Lan.</a:t>
            </a:r>
          </a:p>
        </p:txBody>
      </p:sp>
    </p:spTree>
    <p:extLst>
      <p:ext uri="{BB962C8B-B14F-4D97-AF65-F5344CB8AC3E}">
        <p14:creationId xmlns:p14="http://schemas.microsoft.com/office/powerpoint/2010/main" val="388094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228601" y="3949159"/>
            <a:ext cx="11643519" cy="2922749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buClr>
                <a:srgbClr val="000000"/>
              </a:buClr>
            </a:pPr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	</a:t>
            </a:r>
            <a:r>
              <a:rPr lang="en-US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Lan gửi thư cho Hà kể về quê Lan. Ở đó, có nhà sàn nằm ven đồi. Mùa này, chim ca rộn rã, sim nở rộ tím cả núi đồi. Lan mời Hà lên thăm quê Lan.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391275" y="2951112"/>
            <a:ext cx="393954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54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dãy núi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305447" y="2842102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54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bụi cỏ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796407" y="2842102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54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gửi thư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00" y="-10449"/>
            <a:ext cx="3445065" cy="3959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7"/>
          <a:stretch/>
        </p:blipFill>
        <p:spPr bwMode="auto">
          <a:xfrm>
            <a:off x="5740024" y="1238547"/>
            <a:ext cx="4511358" cy="1461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52"/>
          <a:stretch/>
        </p:blipFill>
        <p:spPr bwMode="auto">
          <a:xfrm>
            <a:off x="5206526" y="139054"/>
            <a:ext cx="4805247" cy="1461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97297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r>
                <a:rPr lang="en-US" sz="4800" kern="0">
                  <a:solidFill>
                    <a:srgbClr val="FFF6E5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r>
                <a:rPr lang="en-US" sz="4800" kern="0" dirty="0">
                  <a:solidFill>
                    <a:srgbClr val="422C46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5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1463114" y="770154"/>
            <a:ext cx="9220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6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Xin phép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" t="58279"/>
          <a:stretch/>
        </p:blipFill>
        <p:spPr>
          <a:xfrm>
            <a:off x="2438400" y="1676400"/>
            <a:ext cx="7667084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526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reate_a_3d_202509261438_56uga">
            <a:hlinkClick r:id="" action="ppaction://media"/>
            <a:extLst>
              <a:ext uri="{FF2B5EF4-FFF2-40B4-BE49-F238E27FC236}">
                <a16:creationId xmlns:a16="http://schemas.microsoft.com/office/drawing/2014/main" id="{E84D96BA-0BFD-FD2F-E1A7-FEE65ED7F8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33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A61E63B9-62D4-FAE6-66F1-BC2135713D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37"/>
          <a:stretch/>
        </p:blipFill>
        <p:spPr>
          <a:xfrm>
            <a:off x="2122714" y="0"/>
            <a:ext cx="8249556" cy="6766155"/>
          </a:xfrm>
          <a:prstGeom prst="rect">
            <a:avLst/>
          </a:prstGeom>
        </p:spPr>
      </p:pic>
      <p:pic>
        <p:nvPicPr>
          <p:cNvPr id="6" name="Picture 5" descr="A green and red letters&#10;&#10;AI-generated content may be incorrect.">
            <a:extLst>
              <a:ext uri="{FF2B5EF4-FFF2-40B4-BE49-F238E27FC236}">
                <a16:creationId xmlns:a16="http://schemas.microsoft.com/office/drawing/2014/main" id="{924C28BB-FB23-1D92-942D-4E2775FA5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569" y="3876706"/>
            <a:ext cx="5627027" cy="136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82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333" l="3927" r="99158">
                        <a14:foregroundMark x1="38289" y1="44167" x2="34783" y2="5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85855" y="2611243"/>
            <a:ext cx="2426004" cy="409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1" b="91852" l="7096" r="90145">
                        <a14:foregroundMark x1="54008" y1="30278" x2="50197" y2="35648"/>
                        <a14:foregroundMark x1="34166" y1="31481" x2="38371" y2="31759"/>
                        <a14:foregroundMark x1="38371" y1="31759" x2="38371" y2="31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262" y="2578438"/>
            <a:ext cx="2504783" cy="3554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064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599" y="72766"/>
            <a:ext cx="6019800" cy="5735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1632748" y="4981213"/>
            <a:ext cx="3625052" cy="1924774"/>
            <a:chOff x="48421" y="4981213"/>
            <a:chExt cx="3318067" cy="1924774"/>
          </a:xfrm>
        </p:grpSpPr>
        <p:pic>
          <p:nvPicPr>
            <p:cNvPr id="24" name="Picture 5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51634" b="98366" l="0" r="97572">
                          <a14:backgroundMark x1="2208" y1="56373" x2="13466" y2="52778"/>
                          <a14:backgroundMark x1="90508" y1="52614" x2="97792" y2="563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48421" y="4981213"/>
              <a:ext cx="3318067" cy="19247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120791" y="5534561"/>
              <a:ext cx="188318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80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ui</a:t>
              </a:r>
              <a:endParaRPr lang="en-US" sz="8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110429" y="4981213"/>
            <a:ext cx="3673299" cy="1924774"/>
            <a:chOff x="5941660" y="4981213"/>
            <a:chExt cx="3318067" cy="1924774"/>
          </a:xfrm>
        </p:grpSpPr>
        <p:pic>
          <p:nvPicPr>
            <p:cNvPr id="25" name="Picture 5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51634" b="98366" l="0" r="97572">
                          <a14:backgroundMark x1="2208" y1="56373" x2="13466" y2="52778"/>
                          <a14:backgroundMark x1="90508" y1="52614" x2="97792" y2="563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5941660" y="4981213"/>
              <a:ext cx="3318067" cy="19247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7010400" y="5439975"/>
              <a:ext cx="188318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80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ưi</a:t>
              </a:r>
              <a:endParaRPr lang="en-US" sz="8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783309" y="2039863"/>
            <a:ext cx="1167507" cy="994477"/>
            <a:chOff x="1559230" y="2459387"/>
            <a:chExt cx="1167507" cy="99447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s-ES_tradnl" sz="3200" b="1" dirty="0" err="1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bùi</a:t>
              </a:r>
              <a:endParaRPr lang="es-E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709127" y="829981"/>
            <a:ext cx="1167507" cy="994477"/>
            <a:chOff x="1559230" y="2459387"/>
            <a:chExt cx="1167507" cy="99447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s-ES_tradnl" sz="3200" b="1" dirty="0" err="1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túi</a:t>
              </a:r>
              <a:endParaRPr lang="es-E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477525" y="207819"/>
            <a:ext cx="1167507" cy="994477"/>
            <a:chOff x="1559230" y="2459387"/>
            <a:chExt cx="1167507" cy="99447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s-ES_tradnl" sz="3200" b="1" dirty="0" err="1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gửi</a:t>
              </a:r>
              <a:endParaRPr lang="es-E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797845" y="1714670"/>
            <a:ext cx="1167507" cy="994477"/>
            <a:chOff x="1559230" y="2459387"/>
            <a:chExt cx="1167507" cy="99447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s-ES_tradnl" sz="3200" b="1" dirty="0" err="1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ngửi</a:t>
              </a:r>
              <a:endParaRPr lang="es-E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170756" y="881888"/>
            <a:ext cx="1167507" cy="994477"/>
            <a:chOff x="1559230" y="2459387"/>
            <a:chExt cx="1167507" cy="99447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s-ES_tradnl" sz="3200" b="1" dirty="0" err="1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mũi</a:t>
              </a:r>
              <a:endParaRPr lang="es-E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110429" y="2537102"/>
            <a:ext cx="1167507" cy="994477"/>
            <a:chOff x="1559230" y="2459387"/>
            <a:chExt cx="1167507" cy="99447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s-ES_tradnl" sz="3200" b="1" dirty="0" err="1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cửi</a:t>
              </a:r>
              <a:endParaRPr lang="es-E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2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690648" y="4436795"/>
            <a:ext cx="304800" cy="304800"/>
          </a:xfrm>
          <a:prstGeom prst="rect">
            <a:avLst/>
          </a:prstGeom>
        </p:spPr>
      </p:pic>
      <p:pic>
        <p:nvPicPr>
          <p:cNvPr id="33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872343" y="856933"/>
            <a:ext cx="304800" cy="304800"/>
          </a:xfrm>
          <a:prstGeom prst="rect">
            <a:avLst/>
          </a:prstGeom>
        </p:spPr>
      </p:pic>
      <p:pic>
        <p:nvPicPr>
          <p:cNvPr id="34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763486" y="2384700"/>
            <a:ext cx="304800" cy="304800"/>
          </a:xfrm>
          <a:prstGeom prst="rect">
            <a:avLst/>
          </a:prstGeom>
        </p:spPr>
      </p:pic>
      <p:pic>
        <p:nvPicPr>
          <p:cNvPr id="35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19200" y="816074"/>
            <a:ext cx="304800" cy="304800"/>
          </a:xfrm>
          <a:prstGeom prst="rect">
            <a:avLst/>
          </a:prstGeom>
        </p:spPr>
      </p:pic>
      <p:pic>
        <p:nvPicPr>
          <p:cNvPr id="36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487715" y="3657600"/>
            <a:ext cx="304800" cy="304800"/>
          </a:xfrm>
          <a:prstGeom prst="rect">
            <a:avLst/>
          </a:prstGeom>
        </p:spPr>
      </p:pic>
      <p:pic>
        <p:nvPicPr>
          <p:cNvPr id="37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19201" y="288193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54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41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C -0.00169 0.00162 -0.00325 0.00324 -0.00481 0.00578 C -0.00638 0.00833 -0.00703 0.01551 -0.00859 0.01828 C -0.01093 0.0294 -0.01341 0.03958 -0.01575 0.05069 C -0.01614 0.05231 -0.01627 0.05509 -0.01666 0.05694 C -0.01797 0.06504 -0.02005 0.07592 -0.02161 0.08356 C -0.02226 0.0912 -0.02304 0.09745 -0.02382 0.10416 C -0.02435 0.11273 -0.02565 0.1199 -0.02682 0.12685 C -0.02786 0.13264 -0.02825 0.13981 -0.02929 0.14537 C -0.02994 0.1537 -0.03112 0.16157 -0.03229 0.16782 C -0.03294 0.17153 -0.0345 0.17801 -0.0345 0.17824 C -0.03502 0.18796 -0.03698 0.1949 -0.03828 0.20278 C -0.03984 0.21227 -0.04101 0.22222 -0.04323 0.2294 C -0.04414 0.2412 -0.04557 0.2449 -0.04713 0.25393 C -0.04778 0.25787 -0.04843 0.2618 -0.04882 0.26643 C -0.04896 0.26875 -0.04896 0.27106 -0.04922 0.27268 C -0.05078 0.28449 -0.04948 0.26713 -0.05091 0.28287 C -0.05208 0.2956 -0.05299 0.30972 -0.05429 0.32176 C -0.05468 0.32615 -0.0556 0.32986 -0.05612 0.33426 C -0.0569 0.34328 -0.05794 0.35162 -0.0595 0.35879 C -0.06015 0.37129 -0.06224 0.38426 -0.06419 0.39421 C -0.06523 0.38796 -0.06484 0.39143 -0.06484 0.38356 L -0.06237 0.37708 " pathEditMode="relative" rAng="0" ptsTypes="AAAAAAAAAAAAAAAAAAAAAAA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5" y="1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41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48148E-6 C -0.00764 0.00995 -0.0158 0.01759 -0.02327 0.02801 C -0.02917 0.03657 -0.03472 0.04768 -0.04063 0.05579 C -0.0415 0.0581 -0.04219 0.06111 -0.04288 0.06319 C -0.04427 0.0662 -0.04601 0.06875 -0.04722 0.07222 C -0.05278 0.08842 -0.04584 0.07616 -0.05278 0.08657 C -0.05556 0.10301 -0.06111 0.11852 -0.06702 0.13102 C -0.06945 0.14815 -0.07674 0.16435 -0.08125 0.18009 C -0.08229 0.18796 -0.08281 0.19606 -0.08438 0.20347 C -0.0882 0.21875 -0.08577 0.20069 -0.08889 0.22222 C -0.09097 0.23727 -0.09219 0.24838 -0.09549 0.26204 C -0.09757 0.27083 -0.09792 0.27824 -0.10087 0.28565 C -0.10278 0.29745 -0.1059 0.30741 -0.10834 0.31852 C -0.11215 0.33356 -0.11389 0.35046 -0.1184 0.36504 C -0.11893 0.36759 -0.11927 0.36991 -0.11945 0.37222 C -0.12014 0.37685 -0.12014 0.38171 -0.12049 0.38611 C -0.125 0.42361 -0.12049 0.38148 -0.125 0.40949 C -0.12778 0.42708 -0.129 0.44444 -0.13247 0.46111 C -0.13368 0.47384 -0.13542 0.48426 -0.13698 0.49629 C -0.13854 0.50648 -0.13872 0.51713 -0.14028 0.52708 C -0.14202 0.53796 -0.14445 0.54954 -0.14445 0.56204 " pathEditMode="relative" rAng="0" ptsTypes="ffffffffffffffffffffA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22" y="2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22222E-6 C 0.00347 0.00694 0.00833 0.01041 0.01215 0.01713 C 0.01649 0.0243 0.02049 0.03125 0.02448 0.03842 C 0.02934 0.04676 0.03629 0.05208 0.04132 0.05995 C 0.05052 0.07361 0.06146 0.09236 0.07049 0.10509 C 0.07465 0.11088 0.08629 0.12569 0.09045 0.13518 C 0.09184 0.13842 0.09201 0.14282 0.09358 0.14583 C 0.09514 0.14861 0.09792 0.15 0.09965 0.15231 C 0.10642 0.1618 0.1184 0.18565 0.12274 0.19745 C 0.12674 0.22754 0.1401 0.25555 0.15174 0.28102 C 0.16129 0.30139 0.1684 0.32153 0.1809 0.33912 C 0.18542 0.35393 0.19271 0.36551 0.19774 0.37986 C 0.20295 0.39398 0.20677 0.40879 0.21163 0.42268 C 0.21285 0.42592 0.21493 0.42801 0.21615 0.43125 C 0.22257 0.44722 0.22431 0.46759 0.22847 0.48495 C 0.22917 0.51227 0.22865 0.54953 0.23472 0.57731 C 0.23681 0.5875 0.24045 0.59676 0.24219 0.60741 C 0.24271 0.61666 0.24288 0.62616 0.24375 0.63518 C 0.24392 0.63727 0.24549 0.64166 0.24549 0.6419 " pathEditMode="relative" rAng="0" ptsTypes="ffffffffffffffffffA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4" y="3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41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3.7037E-6 C 0.00325 0.01436 -0.00091 0.00047 0.00755 0.01158 C 0.01692 0.02385 0.00403 0.01528 0.01497 0.02107 C 0.02409 0.03426 0.01159 0.01736 0.02265 0.02824 C 0.0237 0.0294 0.02422 0.03195 0.02552 0.03311 C 0.02721 0.03449 0.03698 0.03727 0.0375 0.0375 C 0.0526 0.05394 0.07057 0.06135 0.08711 0.07292 C 0.10312 0.08449 0.11771 0.10047 0.13346 0.11297 C 0.147 0.12361 0.16198 0.13218 0.17396 0.1463 C 0.17656 0.14977 0.17903 0.15417 0.18151 0.15811 C 0.18307 0.16042 0.18594 0.16482 0.18594 0.16528 C 0.18867 0.17709 0.19414 0.1801 0.19961 0.18866 C 0.20625 0.19931 0.19817 0.19329 0.20703 0.19838 C 0.21705 0.21412 0.22851 0.22871 0.23997 0.24283 C 0.24375 0.24746 0.2457 0.25417 0.24896 0.25926 C 0.25377 0.275 0.26484 0.28774 0.26849 0.30417 C 0.27213 0.32153 0.27213 0.33936 0.27734 0.35625 C 0.28099 0.38959 0.28216 0.38681 0.28216 0.42963 " pathEditMode="relative" rAng="0" ptsTypes="AAAAAAAAAAAAAAAAAA">
                                      <p:cBhvr>
                                        <p:cTn id="4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02" y="2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41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1.11111E-6 C 0.00286 0.0125 -0.00039 -1.11111E-6 0.00794 0.00394 C 0.00885 0.00463 0.01016 0.01019 0.01107 0.01111 C 0.0138 0.01875 0.01667 0.02245 0.01953 0.02847 C 0.02044 0.03333 0.02148 0.03495 0.0224 0.03773 C 0.02318 0.04398 0.02383 0.04722 0.02461 0.05 C 0.02669 0.06482 0.02461 0.05139 0.02656 0.05972 C 0.0276 0.06412 0.02852 0.07315 0.02956 0.07662 C 0.03086 0.09213 0.02956 0.07732 0.03073 0.08634 C 0.03294 0.10139 0.03151 0.09607 0.03294 0.1007 C 0.03359 0.1088 0.03411 0.11273 0.0349 0.11736 C 0.03568 0.12801 0.0349 0.11736 0.03581 0.125 C 0.03685 0.13148 0.03802 0.14074 0.03893 0.14908 C 0.03971 0.15671 0.04023 0.16296 0.04115 0.16852 C 0.04206 0.18033 0.0431 0.19051 0.04414 0.19977 C 0.04531 0.21898 0.04388 0.1956 0.04518 0.2125 C 0.04609 0.22361 0.04687 0.23542 0.04805 0.24583 C 0.04831 0.26134 0.04766 0.27222 0.04766 0.28658 C 0.04766 0.29722 0.04766 0.30764 0.04766 0.31875 " pathEditMode="relative" rAng="0" ptsTypes="AAAAAAAAAAAAAAAAAAA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1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14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C -0.03308 0.03426 -0.06953 0.03865 -0.103 0.06782 C -0.11133 0.075 -0.11823 0.0875 -0.12604 0.09699 C -0.12982 0.10949 -0.13503 0.11458 -0.13985 0.1243 C -0.14232 0.12963 -0.14453 0.13703 -0.14714 0.14259 C -0.15078 0.14977 -0.15508 0.15555 -0.15808 0.16504 C -0.16094 0.1743 -0.16276 0.18009 -0.16654 0.1875 C -0.17526 0.20532 -0.18503 0.22129 -0.19388 0.23981 C -0.20209 0.25694 -0.20977 0.27615 -0.21771 0.29421 C -0.22097 0.30208 -0.22526 0.30717 -0.22774 0.31666 C -0.23164 0.33078 -0.2349 0.34537 -0.23972 0.3574 C -0.24154 0.36643 -0.24258 0.37546 -0.24427 0.38472 C -0.24597 0.41342 -0.25052 0.43634 -0.25638 0.46134 C -0.25795 0.46875 -0.26081 0.4743 -0.26172 0.48217 C -0.26289 0.48958 -0.26459 0.49722 -0.26641 0.50463 C -0.27018 0.52037 -0.27526 0.53727 -0.27526 0.55694 " pathEditMode="relative" rAng="0" ptsTypes="AAAAAAAAAAAAAAAA"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63" y="2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67528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024A99-DAF3-6AB3-A892-417C5720F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666" y="467480"/>
            <a:ext cx="9946096" cy="435558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223" y="3500021"/>
            <a:ext cx="4866777" cy="289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4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07196" y="435037"/>
            <a:ext cx="657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HẢO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81316">
            <a:off x="6559573" y="4288092"/>
            <a:ext cx="3990559" cy="246974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76225" y="260277"/>
            <a:ext cx="11830050" cy="1659963"/>
          </a:xfrm>
          <a:prstGeom prst="rect">
            <a:avLst/>
          </a:prstGeom>
          <a:solidFill>
            <a:srgbClr val="00B0F0">
              <a:alpha val="8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8800" b="1" kern="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êm</a:t>
            </a:r>
            <a:r>
              <a:rPr lang="en-US" sz="8800" b="1" kern="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đềm</a:t>
            </a:r>
            <a:endParaRPr lang="en-US" sz="8800" b="1" kern="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267949" y="4013045"/>
            <a:ext cx="1660015" cy="189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754A1D-06D2-C79D-30CB-0910D5FEE9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14878" y="3830098"/>
            <a:ext cx="1494972" cy="21886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54335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2 3.7037E-7 L -0.03177 -0.03704 C -0.03894 -0.04491 -0.04961 -0.04838 -0.06094 -0.04838 C -0.07344 -0.04838 -0.08386 -0.04491 -0.09102 -0.03704 L -0.12435 3.7037E-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0" y="-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435 3.7037E-7 L -0.59532 0.0138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55" y="69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07407E-6 L -0.48906 0.0166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53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32 0.01389 L -0.66706 -0.03148 C -0.6819 -0.04051 -0.7043 -0.04676 -0.72774 -0.04676 C -0.75404 -0.04676 -0.77539 -0.04051 -0.79024 -0.03148 L -0.86107 0.01389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94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07196" y="435037"/>
            <a:ext cx="634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HẢO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1920" y="4776651"/>
            <a:ext cx="634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HẢO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81316">
            <a:off x="6534059" y="4009290"/>
            <a:ext cx="4236992" cy="262226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28601" y="136452"/>
            <a:ext cx="11963400" cy="2366718"/>
          </a:xfrm>
          <a:prstGeom prst="rect">
            <a:avLst/>
          </a:prstGeom>
          <a:solidFill>
            <a:srgbClr val="00B0F0">
              <a:alpha val="8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6600" b="1" kern="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Nhím</a:t>
            </a:r>
            <a:r>
              <a:rPr lang="en-US" sz="6600" b="1" kern="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6600" b="1" kern="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vội</a:t>
            </a:r>
            <a:r>
              <a:rPr lang="en-US" sz="6600" b="1" kern="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6600" b="1" kern="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chạy</a:t>
            </a:r>
            <a:r>
              <a:rPr lang="en-US" sz="6600" b="1" kern="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6600" b="1" kern="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về</a:t>
            </a:r>
            <a:r>
              <a:rPr lang="en-US" sz="6600" b="1" kern="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6600" b="1" kern="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gọi</a:t>
            </a:r>
            <a:r>
              <a:rPr lang="en-US" sz="6600" b="1" kern="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6600" b="1" kern="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bạn</a:t>
            </a:r>
            <a:r>
              <a:rPr lang="en-US" sz="6600" b="1" kern="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6600" b="1" kern="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chồn</a:t>
            </a:r>
            <a:r>
              <a:rPr lang="en-US" sz="6600" b="1" kern="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277472" y="3924301"/>
            <a:ext cx="1660015" cy="18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754A1D-06D2-C79D-30CB-0910D5FEE9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14878" y="3830098"/>
            <a:ext cx="1494972" cy="21886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C0AF15-528F-B3A5-F019-05DEF5E7F5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6249" y="3825535"/>
            <a:ext cx="1664352" cy="19691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42334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-2.22222E-6 L -0.03073 -0.04259 C -0.03789 -0.05162 -0.0487 -0.05578 -0.06016 -0.05578 C -0.07292 -0.05578 -0.08333 -0.05162 -0.09062 -0.04259 L -0.12435 -2.22222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-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435 2.22222E-6 L -0.55013 0.03958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89" y="196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-0.42982 0.0736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97" y="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31 0.01389 L -0.66276 -0.03334 C -0.67669 -0.04259 -0.69779 -0.04931 -0.71979 -0.04931 C -0.74453 -0.04931 -0.76472 -0.04259 -0.77865 -0.03334 L -0.84531 0.01389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07196" y="435037"/>
            <a:ext cx="585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HẢO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76200"/>
            <a:ext cx="12192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81316">
            <a:off x="6626250" y="4260703"/>
            <a:ext cx="3990559" cy="246974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95300" y="203126"/>
            <a:ext cx="11277599" cy="2002863"/>
          </a:xfrm>
          <a:prstGeom prst="rect">
            <a:avLst/>
          </a:prstGeom>
          <a:solidFill>
            <a:srgbClr val="00B0F0">
              <a:alpha val="8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6600" b="1" kern="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Cả</a:t>
            </a:r>
            <a:r>
              <a:rPr lang="en-US" sz="6600" b="1" kern="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6600" b="1" kern="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hai</a:t>
            </a:r>
            <a:r>
              <a:rPr lang="en-US" sz="6600" b="1" kern="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quay </a:t>
            </a:r>
            <a:r>
              <a:rPr lang="en-US" sz="6600" b="1" kern="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lại</a:t>
            </a:r>
            <a:r>
              <a:rPr lang="en-US" sz="6600" b="1" kern="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lang="en-US" sz="6600" b="1" kern="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ăn</a:t>
            </a:r>
            <a:r>
              <a:rPr lang="en-US" sz="6600" b="1" kern="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6600" b="1" kern="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đến</a:t>
            </a:r>
            <a:r>
              <a:rPr lang="en-US" sz="6600" b="1" kern="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no </a:t>
            </a:r>
            <a:r>
              <a:rPr lang="en-US" sz="6600" b="1" kern="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nê</a:t>
            </a:r>
            <a:r>
              <a:rPr lang="en-US" sz="6600" b="1" kern="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96836" y="4038601"/>
            <a:ext cx="1287987" cy="18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754A1D-06D2-C79D-30CB-0910D5FEE9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14878" y="3830098"/>
            <a:ext cx="1494972" cy="21886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C0AF15-528F-B3A5-F019-05DEF5E7F5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0049" y="3882685"/>
            <a:ext cx="1664352" cy="19691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EBD6A1-8809-1914-7987-B28E54CF2A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2722" y="3880784"/>
            <a:ext cx="1658256" cy="187773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DF99709-EB96-7563-BE3A-885849C1B576}"/>
              </a:ext>
            </a:extLst>
          </p:cNvPr>
          <p:cNvSpPr txBox="1"/>
          <p:nvPr/>
        </p:nvSpPr>
        <p:spPr>
          <a:xfrm>
            <a:off x="8771382" y="6399014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Zalo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0972.115.126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20867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-0.03567 -0.04329 C -0.04284 -0.05232 -0.05377 -0.05648 -0.06536 -0.05648 C -0.07812 -0.05648 -0.08867 -0.05232 -0.09596 -0.04329 L -0.12981 1.11111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97" y="-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435 -4.44444E-6 L -0.52592 0.01598 " pathEditMode="relative" rAng="0" ptsTypes="AA">
                                      <p:cBhvr>
                                        <p:cTn id="9" dur="22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78" y="78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11111E-6 L -0.36732 0.0486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00"/>
                            </p:stCondLst>
                            <p:childTnLst>
                              <p:par>
                                <p:cTn id="13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32 0.01389 L -0.66277 -0.03333 C -0.6767 -0.04259 -0.69779 -0.0493 -0.7198 -0.0493 C -0.74454 -0.0493 -0.76472 -0.04259 -0.77865 -0.03333 L -0.84532 0.01389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#9Slide03 Ample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07196" y="435037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HẢO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Content Placeholder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81316">
            <a:off x="6626250" y="4260703"/>
            <a:ext cx="3990559" cy="2469747"/>
          </a:xfrm>
          <a:prstGeom prst="rect">
            <a:avLst/>
          </a:prstGeom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828799" y="3714750"/>
            <a:ext cx="1800225" cy="199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754A1D-06D2-C79D-30CB-0910D5FEE9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90841" y="3599234"/>
            <a:ext cx="1494972" cy="21886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C0AF15-528F-B3A5-F019-05DEF5E7F5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1509" y="3749335"/>
            <a:ext cx="1664352" cy="19691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EBD6A1-8809-1914-7987-B28E54CF2A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3161" y="3875814"/>
            <a:ext cx="1658256" cy="1877731"/>
          </a:xfrm>
          <a:prstGeom prst="rect">
            <a:avLst/>
          </a:prstGeom>
        </p:spPr>
      </p:pic>
      <p:sp>
        <p:nvSpPr>
          <p:cNvPr id="13" name="ô 9">
            <a:extLst>
              <a:ext uri="{FF2B5EF4-FFF2-40B4-BE49-F238E27FC236}">
                <a16:creationId xmlns:a16="http://schemas.microsoft.com/office/drawing/2014/main" id="{67151DD9-2951-6216-802F-D671E1FD4DD4}"/>
              </a:ext>
            </a:extLst>
          </p:cNvPr>
          <p:cNvSpPr/>
          <p:nvPr/>
        </p:nvSpPr>
        <p:spPr>
          <a:xfrm>
            <a:off x="1219200" y="941529"/>
            <a:ext cx="10403840" cy="2021127"/>
          </a:xfrm>
          <a:prstGeom prst="roundRect">
            <a:avLst/>
          </a:prstGeom>
          <a:solidFill>
            <a:srgbClr val="00B050"/>
          </a:solidFill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húng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55157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-21734"/>
            <a:ext cx="12192001" cy="6858000"/>
          </a:xfrm>
          <a:prstGeom prst="rect">
            <a:avLst/>
          </a:prstGeom>
        </p:spPr>
      </p:pic>
      <p:sp>
        <p:nvSpPr>
          <p:cNvPr id="9" name="文本框 43">
            <a:extLst>
              <a:ext uri="{FF2B5EF4-FFF2-40B4-BE49-F238E27FC236}">
                <a16:creationId xmlns:a16="http://schemas.microsoft.com/office/drawing/2014/main" id="{0BE91D9F-F394-D44F-C883-5CDB0537687B}"/>
              </a:ext>
            </a:extLst>
          </p:cNvPr>
          <p:cNvSpPr txBox="1"/>
          <p:nvPr/>
        </p:nvSpPr>
        <p:spPr>
          <a:xfrm>
            <a:off x="4792492" y="809387"/>
            <a:ext cx="3139928" cy="858857"/>
          </a:xfrm>
          <a:prstGeom prst="roundRect">
            <a:avLst>
              <a:gd name="adj" fmla="val 43400"/>
            </a:avLst>
          </a:prstGeom>
          <a:solidFill>
            <a:srgbClr val="EFB421"/>
          </a:solidFill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Tiến</a:t>
            </a:r>
            <a:r>
              <a:rPr lang="en-US" altLang="zh-CN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g </a:t>
            </a:r>
            <a:r>
              <a:rPr lang="en-US" altLang="zh-CN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việt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  <p:sp>
        <p:nvSpPr>
          <p:cNvPr id="14" name="文本框 43">
            <a:extLst>
              <a:ext uri="{FF2B5EF4-FFF2-40B4-BE49-F238E27FC236}">
                <a16:creationId xmlns:a16="http://schemas.microsoft.com/office/drawing/2014/main" id="{53E4E72F-9D46-909F-CBD4-116354CA3223}"/>
              </a:ext>
            </a:extLst>
          </p:cNvPr>
          <p:cNvSpPr txBox="1"/>
          <p:nvPr/>
        </p:nvSpPr>
        <p:spPr>
          <a:xfrm>
            <a:off x="1206106" y="1777918"/>
            <a:ext cx="9866047" cy="1889486"/>
          </a:xfrm>
          <a:prstGeom prst="roundRect">
            <a:avLst>
              <a:gd name="adj" fmla="val 43400"/>
            </a:avLst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b="1" dirty="0">
                <a:ln w="3175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BÀI 41: </a:t>
            </a:r>
            <a:r>
              <a:rPr lang="en-US" altLang="zh-CN" sz="9600" b="1" dirty="0" err="1">
                <a:ln w="3175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ui</a:t>
            </a:r>
            <a:r>
              <a:rPr lang="en-US" altLang="zh-CN" sz="9600" b="1" dirty="0">
                <a:ln w="3175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  </a:t>
            </a:r>
            <a:r>
              <a:rPr lang="en-US" altLang="zh-CN" sz="9600" b="1" dirty="0" err="1">
                <a:ln w="3175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ưi</a:t>
            </a:r>
            <a:endParaRPr kumimoji="0" lang="zh-CN" altLang="en-US" sz="9600" b="1" i="0" u="none" strike="noStrike" kern="1200" cap="none" spc="0" normalizeH="0" baseline="0" noProof="0" dirty="0">
              <a:ln w="31750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492" y="3488551"/>
            <a:ext cx="5673192" cy="3369449"/>
          </a:xfrm>
          <a:prstGeom prst="rect">
            <a:avLst/>
          </a:prstGeom>
        </p:spPr>
      </p:pic>
      <p:sp>
        <p:nvSpPr>
          <p:cNvPr id="4" name="文本框 43">
            <a:extLst>
              <a:ext uri="{FF2B5EF4-FFF2-40B4-BE49-F238E27FC236}">
                <a16:creationId xmlns:a16="http://schemas.microsoft.com/office/drawing/2014/main" id="{7FA04484-A77B-F71D-1254-8C9F162BAA8C}"/>
              </a:ext>
            </a:extLst>
          </p:cNvPr>
          <p:cNvSpPr txBox="1"/>
          <p:nvPr/>
        </p:nvSpPr>
        <p:spPr>
          <a:xfrm>
            <a:off x="1171816" y="1777918"/>
            <a:ext cx="9866047" cy="1889486"/>
          </a:xfrm>
          <a:prstGeom prst="roundRect">
            <a:avLst>
              <a:gd name="adj" fmla="val 43400"/>
            </a:avLst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BÀI 41: </a:t>
            </a:r>
            <a:r>
              <a:rPr lang="en-US" altLang="zh-CN" sz="9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ui</a:t>
            </a:r>
            <a:r>
              <a:rPr lang="en-US" altLang="zh-CN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  </a:t>
            </a:r>
            <a:r>
              <a:rPr lang="en-US" altLang="zh-CN" sz="9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ưi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84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4|1.5|0.8|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|1.7|0.9|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8|2.5|1.2|1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5|1.4|1.1|1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-0927-4">
  <a:themeElements>
    <a:clrScheme name="自定义 12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22813"/>
      </a:accent1>
      <a:accent2>
        <a:srgbClr val="422813"/>
      </a:accent2>
      <a:accent3>
        <a:srgbClr val="422813"/>
      </a:accent3>
      <a:accent4>
        <a:srgbClr val="422813"/>
      </a:accent4>
      <a:accent5>
        <a:srgbClr val="422813"/>
      </a:accent5>
      <a:accent6>
        <a:srgbClr val="422813"/>
      </a:accent6>
      <a:hlink>
        <a:srgbClr val="422813"/>
      </a:hlink>
      <a:folHlink>
        <a:srgbClr val="422813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453</TotalTime>
  <Words>536</Words>
  <Application>Microsoft Office PowerPoint</Application>
  <PresentationFormat>Widescreen</PresentationFormat>
  <Paragraphs>129</Paragraphs>
  <Slides>47</Slides>
  <Notes>21</Notes>
  <HiddenSlides>0</HiddenSlides>
  <MMClips>12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47</vt:i4>
      </vt:variant>
    </vt:vector>
  </HeadingPairs>
  <TitlesOfParts>
    <vt:vector size="74" baseType="lpstr">
      <vt:lpstr>等线</vt:lpstr>
      <vt:lpstr>等线 Light</vt:lpstr>
      <vt:lpstr>DFPOP1-W9</vt:lpstr>
      <vt:lpstr>Luckiest Guy</vt:lpstr>
      <vt:lpstr>Source Han Sans CN Medium</vt:lpstr>
      <vt:lpstr>思源黑体</vt:lpstr>
      <vt:lpstr>#9Slide03 Ample</vt:lpstr>
      <vt:lpstr>#9Slide03 AmpleSoft Bold</vt:lpstr>
      <vt:lpstr>Arial</vt:lpstr>
      <vt:lpstr>Arial Rounded MT Bold</vt:lpstr>
      <vt:lpstr>Arial-Rounded</vt:lpstr>
      <vt:lpstr>Calibri</vt:lpstr>
      <vt:lpstr>Calibri Light</vt:lpstr>
      <vt:lpstr>Cambria</vt:lpstr>
      <vt:lpstr>HP001 4 hàng</vt:lpstr>
      <vt:lpstr>HP001 4H</vt:lpstr>
      <vt:lpstr>Karla</vt:lpstr>
      <vt:lpstr>Karla Regular</vt:lpstr>
      <vt:lpstr>Office 主题</vt:lpstr>
      <vt:lpstr>1_Office 主题</vt:lpstr>
      <vt:lpstr>Building Siblings Relationships by Slidesgo</vt:lpstr>
      <vt:lpstr>Office Theme</vt:lpstr>
      <vt:lpstr>Office 主题​​</vt:lpstr>
      <vt:lpstr>1_Office 主题​​</vt:lpstr>
      <vt:lpstr>2_Office 主题​​</vt:lpstr>
      <vt:lpstr>2-0927-4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Thao Tran</cp:lastModifiedBy>
  <cp:revision>129</cp:revision>
  <dcterms:created xsi:type="dcterms:W3CDTF">2020-08-07T01:41:03Z</dcterms:created>
  <dcterms:modified xsi:type="dcterms:W3CDTF">2025-09-26T07:49:14Z</dcterms:modified>
</cp:coreProperties>
</file>