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88" r:id="rId1"/>
    <p:sldMasterId id="2147485006" r:id="rId2"/>
    <p:sldMasterId id="2147485023" r:id="rId3"/>
    <p:sldMasterId id="2147485045" r:id="rId4"/>
    <p:sldMasterId id="2147485057" r:id="rId5"/>
    <p:sldMasterId id="2147485079" r:id="rId6"/>
    <p:sldMasterId id="2147485093" r:id="rId7"/>
    <p:sldMasterId id="2147485115" r:id="rId8"/>
  </p:sldMasterIdLst>
  <p:notesMasterIdLst>
    <p:notesMasterId r:id="rId54"/>
  </p:notesMasterIdLst>
  <p:sldIdLst>
    <p:sldId id="284" r:id="rId9"/>
    <p:sldId id="444" r:id="rId10"/>
    <p:sldId id="445" r:id="rId11"/>
    <p:sldId id="446" r:id="rId12"/>
    <p:sldId id="317" r:id="rId13"/>
    <p:sldId id="447" r:id="rId14"/>
    <p:sldId id="319" r:id="rId15"/>
    <p:sldId id="448" r:id="rId16"/>
    <p:sldId id="294" r:id="rId17"/>
    <p:sldId id="454" r:id="rId18"/>
    <p:sldId id="314" r:id="rId19"/>
    <p:sldId id="257" r:id="rId20"/>
    <p:sldId id="358" r:id="rId21"/>
    <p:sldId id="258" r:id="rId22"/>
    <p:sldId id="261" r:id="rId23"/>
    <p:sldId id="315" r:id="rId24"/>
    <p:sldId id="435" r:id="rId25"/>
    <p:sldId id="316" r:id="rId26"/>
    <p:sldId id="356" r:id="rId27"/>
    <p:sldId id="265" r:id="rId28"/>
    <p:sldId id="266" r:id="rId29"/>
    <p:sldId id="449" r:id="rId30"/>
    <p:sldId id="450" r:id="rId31"/>
    <p:sldId id="318" r:id="rId32"/>
    <p:sldId id="451" r:id="rId33"/>
    <p:sldId id="320" r:id="rId34"/>
    <p:sldId id="443" r:id="rId35"/>
    <p:sldId id="442" r:id="rId36"/>
    <p:sldId id="326" r:id="rId37"/>
    <p:sldId id="436" r:id="rId38"/>
    <p:sldId id="340" r:id="rId39"/>
    <p:sldId id="328" r:id="rId40"/>
    <p:sldId id="341" r:id="rId41"/>
    <p:sldId id="329" r:id="rId42"/>
    <p:sldId id="453" r:id="rId43"/>
    <p:sldId id="330" r:id="rId44"/>
    <p:sldId id="331" r:id="rId45"/>
    <p:sldId id="342" r:id="rId46"/>
    <p:sldId id="332" r:id="rId47"/>
    <p:sldId id="455" r:id="rId48"/>
    <p:sldId id="452" r:id="rId49"/>
    <p:sldId id="441" r:id="rId50"/>
    <p:sldId id="437" r:id="rId51"/>
    <p:sldId id="282" r:id="rId52"/>
    <p:sldId id="4410" r:id="rId5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7" autoAdjust="0"/>
    <p:restoredTop sz="91480" autoAdjust="0"/>
  </p:normalViewPr>
  <p:slideViewPr>
    <p:cSldViewPr>
      <p:cViewPr varScale="1">
        <p:scale>
          <a:sx n="55" d="100"/>
          <a:sy n="55" d="100"/>
        </p:scale>
        <p:origin x="1056" y="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0" d="100"/>
        <a:sy n="30" d="100"/>
      </p:scale>
      <p:origin x="0" y="0"/>
    </p:cViewPr>
  </p:sorterViewPr>
  <p:notesViewPr>
    <p:cSldViewPr>
      <p:cViewPr varScale="1">
        <p:scale>
          <a:sx n="65" d="100"/>
          <a:sy n="65" d="100"/>
        </p:scale>
        <p:origin x="-265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48A784-5A66-418C-AE55-5F2B9EA61ED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5020B0F4-B1EC-4E92-98E2-9406CF590F5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0044317-2025-4E1C-9816-9736A96646B6}" type="datetimeFigureOut">
              <a:rPr lang="en-US"/>
              <a:pPr>
                <a:defRPr/>
              </a:pPr>
              <a:t>9/26/2025</a:t>
            </a:fld>
            <a:endParaRPr lang="en-US"/>
          </a:p>
        </p:txBody>
      </p:sp>
      <p:sp>
        <p:nvSpPr>
          <p:cNvPr id="4" name="Slide Image Placeholder 3">
            <a:extLst>
              <a:ext uri="{FF2B5EF4-FFF2-40B4-BE49-F238E27FC236}">
                <a16:creationId xmlns:a16="http://schemas.microsoft.com/office/drawing/2014/main" id="{09507A6B-3B05-4993-9992-80281BE2414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1C9DC42-3940-4B12-B445-2828197CC22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C4B0049-700D-4826-9254-15CC924F81B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B9AD4CCA-EFC7-4FEF-B4A3-8E65F7866E8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0F92B04-D84A-41A9-BE1A-307C4379586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744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71911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từng</a:t>
            </a:r>
            <a:r>
              <a:rPr lang="en-US" altLang="zh-CN" dirty="0"/>
              <a:t> </a:t>
            </a:r>
            <a:r>
              <a:rPr lang="en-US" altLang="zh-CN" dirty="0" err="1"/>
              <a:t>quả</a:t>
            </a:r>
            <a:r>
              <a:rPr lang="en-US" altLang="zh-CN" dirty="0"/>
              <a:t> </a:t>
            </a:r>
            <a:r>
              <a:rPr lang="en-US" altLang="zh-CN" dirty="0" err="1"/>
              <a:t>táo</a:t>
            </a:r>
            <a:r>
              <a:rPr lang="en-US" altLang="zh-CN" dirty="0"/>
              <a:t> </a:t>
            </a:r>
            <a:r>
              <a:rPr lang="en-US" altLang="zh-CN" dirty="0" err="1"/>
              <a:t>để</a:t>
            </a:r>
            <a:r>
              <a:rPr lang="en-US" altLang="zh-CN" dirty="0"/>
              <a:t> </a:t>
            </a:r>
            <a:r>
              <a:rPr lang="en-US" altLang="zh-CN" dirty="0" err="1"/>
              <a:t>hs</a:t>
            </a:r>
            <a:r>
              <a:rPr lang="en-US" altLang="zh-CN" dirty="0"/>
              <a:t> </a:t>
            </a:r>
            <a:r>
              <a:rPr lang="en-US" altLang="zh-CN" dirty="0" err="1"/>
              <a:t>đọc</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4250940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87691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8859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0329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08"/>
        <p:cNvGrpSpPr/>
        <p:nvPr/>
      </p:nvGrpSpPr>
      <p:grpSpPr>
        <a:xfrm>
          <a:off x="0" y="0"/>
          <a:ext cx="0" cy="0"/>
          <a:chOff x="0" y="0"/>
          <a:chExt cx="0" cy="0"/>
        </a:xfrm>
      </p:grpSpPr>
      <p:sp>
        <p:nvSpPr>
          <p:cNvPr id="409" name="Google Shape;409;p15"/>
          <p:cNvSpPr/>
          <p:nvPr/>
        </p:nvSpPr>
        <p:spPr>
          <a:xfrm rot="-5400000">
            <a:off x="10607411" y="5179830"/>
            <a:ext cx="1886323" cy="173470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0" name="Google Shape;410;p15"/>
          <p:cNvSpPr/>
          <p:nvPr/>
        </p:nvSpPr>
        <p:spPr>
          <a:xfrm rot="10800000" flipH="1">
            <a:off x="-184264" y="-129665"/>
            <a:ext cx="1818764"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1" name="Google Shape;411;p15"/>
          <p:cNvSpPr txBox="1">
            <a:spLocks noGrp="1"/>
          </p:cNvSpPr>
          <p:nvPr>
            <p:ph type="title"/>
          </p:nvPr>
        </p:nvSpPr>
        <p:spPr>
          <a:xfrm>
            <a:off x="1170034" y="560937"/>
            <a:ext cx="9825200"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5600" y="2161733"/>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5600" y="1628367"/>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4375" y="5232001"/>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4384" y="4698634"/>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76600" y="2161733"/>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76600" y="1628367"/>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5600" y="3696868"/>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5600" y="3163501"/>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76600" y="5232001"/>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76600" y="4698634"/>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76600" y="3696868"/>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76600" y="3163501"/>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47637" y="171174"/>
            <a:ext cx="2654262" cy="2466446"/>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5"/>
          <p:cNvGrpSpPr/>
          <p:nvPr/>
        </p:nvGrpSpPr>
        <p:grpSpPr>
          <a:xfrm rot="10800000" flipH="1">
            <a:off x="90373" y="4316778"/>
            <a:ext cx="2654262"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53395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0964" y="-90837"/>
            <a:ext cx="1688201"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15600" y="559833"/>
            <a:ext cx="11360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47637" y="171174"/>
            <a:ext cx="2654262" cy="246644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0373" y="4316778"/>
            <a:ext cx="2654262"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2628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3"/>
        <p:cNvGrpSpPr/>
        <p:nvPr/>
      </p:nvGrpSpPr>
      <p:grpSpPr>
        <a:xfrm>
          <a:off x="0" y="0"/>
          <a:ext cx="0" cy="0"/>
          <a:chOff x="0" y="0"/>
          <a:chExt cx="0" cy="0"/>
        </a:xfrm>
      </p:grpSpPr>
      <p:sp>
        <p:nvSpPr>
          <p:cNvPr id="684" name="Google Shape;684;p23"/>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5" name="Google Shape;685;p23"/>
          <p:cNvSpPr/>
          <p:nvPr/>
        </p:nvSpPr>
        <p:spPr>
          <a:xfrm rot="10800000" flipH="1">
            <a:off x="-100966" y="-90926"/>
            <a:ext cx="1654043"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6" name="Google Shape;686;p23"/>
          <p:cNvSpPr txBox="1">
            <a:spLocks noGrp="1"/>
          </p:cNvSpPr>
          <p:nvPr>
            <p:ph type="title"/>
          </p:nvPr>
        </p:nvSpPr>
        <p:spPr>
          <a:xfrm>
            <a:off x="1978034" y="559767"/>
            <a:ext cx="82116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47637" y="171174"/>
            <a:ext cx="2654262" cy="2466446"/>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3"/>
          <p:cNvGrpSpPr/>
          <p:nvPr/>
        </p:nvGrpSpPr>
        <p:grpSpPr>
          <a:xfrm rot="10800000" flipH="1">
            <a:off x="90373" y="4316778"/>
            <a:ext cx="2654262"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48859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428136" y="15433"/>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5864" y="2346809"/>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3374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9" name="Google Shape;949;p28"/>
          <p:cNvSpPr/>
          <p:nvPr/>
        </p:nvSpPr>
        <p:spPr>
          <a:xfrm rot="-2368478">
            <a:off x="10693012" y="2140321"/>
            <a:ext cx="278024"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0" name="Google Shape;950;p2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1" name="Google Shape;951;p2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2" name="Google Shape;952;p28"/>
          <p:cNvSpPr/>
          <p:nvPr/>
        </p:nvSpPr>
        <p:spPr>
          <a:xfrm rot="10800000">
            <a:off x="1651496" y="363855"/>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3" name="Google Shape;953;p28"/>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4" name="Google Shape;954;p28"/>
          <p:cNvSpPr/>
          <p:nvPr/>
        </p:nvSpPr>
        <p:spPr>
          <a:xfrm rot="10800000">
            <a:off x="1581473" y="42036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5" name="Google Shape;955;p28"/>
          <p:cNvSpPr/>
          <p:nvPr/>
        </p:nvSpPr>
        <p:spPr>
          <a:xfrm rot="10800000">
            <a:off x="10300306" y="18599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6" name="Google Shape;956;p28"/>
          <p:cNvSpPr/>
          <p:nvPr/>
        </p:nvSpPr>
        <p:spPr>
          <a:xfrm rot="10800000" flipH="1">
            <a:off x="1326417" y="2616865"/>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7" name="Google Shape;957;p28"/>
          <p:cNvSpPr/>
          <p:nvPr/>
        </p:nvSpPr>
        <p:spPr>
          <a:xfrm rot="10800000" flipH="1">
            <a:off x="1529617" y="28200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8" name="Google Shape;958;p28"/>
          <p:cNvSpPr/>
          <p:nvPr/>
        </p:nvSpPr>
        <p:spPr>
          <a:xfrm rot="10800000" flipH="1">
            <a:off x="261484" y="16972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9" name="Google Shape;959;p28"/>
          <p:cNvSpPr/>
          <p:nvPr/>
        </p:nvSpPr>
        <p:spPr>
          <a:xfrm rot="10800000" flipH="1">
            <a:off x="940251" y="5568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0" name="Google Shape;960;p28"/>
          <p:cNvSpPr/>
          <p:nvPr/>
        </p:nvSpPr>
        <p:spPr>
          <a:xfrm rot="10800000" flipH="1">
            <a:off x="424550" y="49330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1" name="Google Shape;961;p28"/>
          <p:cNvSpPr/>
          <p:nvPr/>
        </p:nvSpPr>
        <p:spPr>
          <a:xfrm rot="10800000" flipH="1">
            <a:off x="643151" y="515484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2" name="Google Shape;962;p28"/>
          <p:cNvSpPr/>
          <p:nvPr/>
        </p:nvSpPr>
        <p:spPr>
          <a:xfrm rot="10800000" flipH="1">
            <a:off x="363284" y="55798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3" name="Google Shape;963;p28"/>
          <p:cNvSpPr/>
          <p:nvPr/>
        </p:nvSpPr>
        <p:spPr>
          <a:xfrm rot="10800000" flipH="1">
            <a:off x="11352150" y="61158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4" name="Google Shape;964;p28"/>
          <p:cNvSpPr/>
          <p:nvPr/>
        </p:nvSpPr>
        <p:spPr>
          <a:xfrm rot="10800000" flipH="1">
            <a:off x="10697884" y="38873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5" name="Google Shape;965;p28"/>
          <p:cNvSpPr/>
          <p:nvPr/>
        </p:nvSpPr>
        <p:spPr>
          <a:xfrm rot="10800000" flipH="1">
            <a:off x="11830417" y="1493213"/>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6" name="Google Shape;966;p28"/>
          <p:cNvSpPr/>
          <p:nvPr/>
        </p:nvSpPr>
        <p:spPr>
          <a:xfrm rot="10800000" flipH="1">
            <a:off x="11555751" y="11410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7" name="Google Shape;967;p28"/>
          <p:cNvSpPr/>
          <p:nvPr/>
        </p:nvSpPr>
        <p:spPr>
          <a:xfrm rot="10800000" flipH="1">
            <a:off x="11453951" y="54384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287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68"/>
        <p:cNvGrpSpPr/>
        <p:nvPr/>
      </p:nvGrpSpPr>
      <p:grpSpPr>
        <a:xfrm>
          <a:off x="0" y="0"/>
          <a:ext cx="0" cy="0"/>
          <a:chOff x="0" y="0"/>
          <a:chExt cx="0" cy="0"/>
        </a:xfrm>
      </p:grpSpPr>
      <p:grpSp>
        <p:nvGrpSpPr>
          <p:cNvPr id="969" name="Google Shape;969;p29"/>
          <p:cNvGrpSpPr/>
          <p:nvPr/>
        </p:nvGrpSpPr>
        <p:grpSpPr>
          <a:xfrm rot="5400000">
            <a:off x="9547637" y="171174"/>
            <a:ext cx="2654262"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9"/>
          <p:cNvGrpSpPr/>
          <p:nvPr/>
        </p:nvGrpSpPr>
        <p:grpSpPr>
          <a:xfrm rot="10800000" flipH="1">
            <a:off x="90373" y="4316778"/>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29"/>
          <p:cNvSpPr/>
          <p:nvPr/>
        </p:nvSpPr>
        <p:spPr>
          <a:xfrm flipH="1">
            <a:off x="7024335" y="2137207"/>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flipH="1">
            <a:off x="-100966" y="-93793"/>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122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4"/>
            <a:ext cx="2844800" cy="365125"/>
          </a:xfrm>
          <a:prstGeom prst="rect">
            <a:avLst/>
          </a:prstGeom>
        </p:spPr>
        <p:txBody>
          <a:bodyPr lIns="91414" tIns="45707" rIns="91414" bIns="45707"/>
          <a:lstStyle/>
          <a:p>
            <a:fld id="{D59D0918-B3BC-4D15-9AF8-385E8378AD06}" type="datetimeFigureOut">
              <a:rPr lang="en-US" smtClean="0"/>
              <a:t>9/26/2025</a:t>
            </a:fld>
            <a:endParaRPr lang="en-US"/>
          </a:p>
        </p:txBody>
      </p:sp>
      <p:sp>
        <p:nvSpPr>
          <p:cNvPr id="5" name="Footer Placeholder 4"/>
          <p:cNvSpPr>
            <a:spLocks noGrp="1"/>
          </p:cNvSpPr>
          <p:nvPr>
            <p:ph type="ftr" sz="quarter" idx="11"/>
          </p:nvPr>
        </p:nvSpPr>
        <p:spPr>
          <a:xfrm>
            <a:off x="4165603" y="6356354"/>
            <a:ext cx="3860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4996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9/26/2025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11208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a:spcBef>
                <a:spcPts val="0"/>
              </a:spcBef>
              <a:spcAft>
                <a:spcPts val="0"/>
              </a:spcAft>
              <a:buSzPts val="2800"/>
              <a:buNone/>
              <a:defRPr sz="5100">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2" y="18847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2" y="41199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2" y="2576433"/>
            <a:ext cx="41184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2" y="4811633"/>
            <a:ext cx="41208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66033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rtl="0">
              <a:spcBef>
                <a:spcPts val="0"/>
              </a:spcBef>
              <a:spcAft>
                <a:spcPts val="0"/>
              </a:spcAft>
              <a:buSzPts val="2800"/>
              <a:buNone/>
              <a:defRPr sz="51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17"/>
          <p:cNvGrpSpPr/>
          <p:nvPr/>
        </p:nvGrpSpPr>
        <p:grpSpPr>
          <a:xfrm>
            <a:off x="-239011" y="5937399"/>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9479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77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1702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411522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2283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34541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797192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501727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925506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737503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459726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100524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243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7017411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71487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331167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9/26/2025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61669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9/26/2025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633651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9/26/2025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590408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9/26/2025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596820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9/26/2025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270428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9/26/2025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0565761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9/26/2025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47997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62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9/26/2025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27106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9/26/2025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025871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9/26/2025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662993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9/26/2025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2088613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6494066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21153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987937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2061848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079977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033765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5868" y="15433"/>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596106" y="1373909"/>
            <a:ext cx="116554"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654140" y="2346809"/>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A round pink circle with white text and a black background&#10;&#10;AI-generated content may be incorrect.">
            <a:extLst>
              <a:ext uri="{FF2B5EF4-FFF2-40B4-BE49-F238E27FC236}">
                <a16:creationId xmlns:a16="http://schemas.microsoft.com/office/drawing/2014/main" id="{08FC09EC-175C-5591-0053-0763DF426E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2600" y="0"/>
            <a:ext cx="1466552" cy="146655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2ADF3ABE-1113-C5BA-2D70-F1D6C0197B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96800" y="5257800"/>
            <a:ext cx="1466552" cy="1466552"/>
          </a:xfrm>
          <a:prstGeom prst="rect">
            <a:avLst/>
          </a:prstGeom>
        </p:spPr>
      </p:pic>
    </p:spTree>
    <p:extLst>
      <p:ext uri="{BB962C8B-B14F-4D97-AF65-F5344CB8AC3E}">
        <p14:creationId xmlns:p14="http://schemas.microsoft.com/office/powerpoint/2010/main" val="3278569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12534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0984561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009112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4061999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908405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269506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800000">
            <a:off x="7024335" y="-65256"/>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100966" y="2086172"/>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078400" y="811036"/>
            <a:ext cx="8035200" cy="36184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3" name="Google Shape;13;p2"/>
          <p:cNvSpPr txBox="1">
            <a:spLocks noGrp="1"/>
          </p:cNvSpPr>
          <p:nvPr>
            <p:ph type="ctrTitle"/>
          </p:nvPr>
        </p:nvSpPr>
        <p:spPr>
          <a:xfrm>
            <a:off x="2192167" y="1407002"/>
            <a:ext cx="7829600" cy="2123600"/>
          </a:xfrm>
          <a:prstGeom prst="rect">
            <a:avLst/>
          </a:prstGeom>
        </p:spPr>
        <p:txBody>
          <a:bodyPr spcFirstLastPara="1" wrap="square" lIns="121666" tIns="121666" rIns="121666" bIns="121666" anchor="b" anchorCtr="0">
            <a:noAutofit/>
          </a:bodyPr>
          <a:lstStyle>
            <a:lvl1pPr lvl="0" algn="ctr">
              <a:spcBef>
                <a:spcPts val="0"/>
              </a:spcBef>
              <a:spcAft>
                <a:spcPts val="0"/>
              </a:spcAft>
              <a:buSzPts val="5200"/>
              <a:buNone/>
              <a:defRPr sz="69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4" name="Google Shape;14;p2"/>
          <p:cNvSpPr txBox="1">
            <a:spLocks noGrp="1"/>
          </p:cNvSpPr>
          <p:nvPr>
            <p:ph type="subTitle" idx="1"/>
          </p:nvPr>
        </p:nvSpPr>
        <p:spPr>
          <a:xfrm>
            <a:off x="3552333" y="3327403"/>
            <a:ext cx="5098000" cy="520399"/>
          </a:xfrm>
          <a:prstGeom prst="rect">
            <a:avLst/>
          </a:prstGeom>
        </p:spPr>
        <p:txBody>
          <a:bodyPr spcFirstLastPara="1" wrap="square" lIns="121666" tIns="121666" rIns="121666" bIns="121666" anchor="t" anchorCtr="0">
            <a:noAutofit/>
          </a:bodyPr>
          <a:lstStyle>
            <a:lvl1pPr lvl="0" algn="ctr">
              <a:lnSpc>
                <a:spcPct val="100000"/>
              </a:lnSpc>
              <a:spcBef>
                <a:spcPts val="0"/>
              </a:spcBef>
              <a:spcAft>
                <a:spcPts val="0"/>
              </a:spcAft>
              <a:buSzPts val="1400"/>
              <a:buFont typeface="Karla Regular"/>
              <a:buNone/>
              <a:defRPr>
                <a:latin typeface="Karla Regular"/>
                <a:ea typeface="Karla Regular"/>
                <a:cs typeface="Karla Regular"/>
                <a:sym typeface="Karla Regular"/>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grpSp>
        <p:nvGrpSpPr>
          <p:cNvPr id="15" name="Google Shape;15;p2"/>
          <p:cNvGrpSpPr/>
          <p:nvPr/>
        </p:nvGrpSpPr>
        <p:grpSpPr>
          <a:xfrm>
            <a:off x="72607" y="15441"/>
            <a:ext cx="5338637" cy="5394029"/>
            <a:chOff x="54455" y="11580"/>
            <a:chExt cx="4003978" cy="4045522"/>
          </a:xfrm>
        </p:grpSpPr>
        <p:sp>
          <p:nvSpPr>
            <p:cNvPr id="16" name="Google Shape;16;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 name="Google Shape;44;p2"/>
          <p:cNvGrpSpPr/>
          <p:nvPr/>
        </p:nvGrpSpPr>
        <p:grpSpPr>
          <a:xfrm rot="10800000">
            <a:off x="6640206" y="1258374"/>
            <a:ext cx="5338637" cy="5394029"/>
            <a:chOff x="54455" y="11580"/>
            <a:chExt cx="4003978" cy="4045522"/>
          </a:xfrm>
        </p:grpSpPr>
        <p:sp>
          <p:nvSpPr>
            <p:cNvPr id="45" name="Google Shape;45;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539434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8" y="15433"/>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9"/>
            <a:ext cx="116554"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9"/>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861632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4"/>
        <p:cNvGrpSpPr/>
        <p:nvPr/>
      </p:nvGrpSpPr>
      <p:grpSpPr>
        <a:xfrm>
          <a:off x="0" y="0"/>
          <a:ext cx="0" cy="0"/>
          <a:chOff x="0" y="0"/>
          <a:chExt cx="0" cy="0"/>
        </a:xfrm>
      </p:grpSpPr>
      <p:sp>
        <p:nvSpPr>
          <p:cNvPr id="235" name="Google Shape;235;p7"/>
          <p:cNvSpPr/>
          <p:nvPr/>
        </p:nvSpPr>
        <p:spPr>
          <a:xfrm rot="5400000">
            <a:off x="-234015" y="-38686"/>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5" y="1290835"/>
            <a:ext cx="6186529"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2"/>
            <a:ext cx="4368800"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30" y="4257204"/>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831750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083667" y="1419602"/>
            <a:ext cx="803520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59" name="Google Shape;259;p8"/>
          <p:cNvSpPr txBox="1">
            <a:spLocks noGrp="1"/>
          </p:cNvSpPr>
          <p:nvPr>
            <p:ph type="title"/>
          </p:nvPr>
        </p:nvSpPr>
        <p:spPr>
          <a:xfrm>
            <a:off x="2912267" y="1977401"/>
            <a:ext cx="6378000"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0967"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1" name="Google Shape;261;p8"/>
          <p:cNvSpPr/>
          <p:nvPr/>
        </p:nvSpPr>
        <p:spPr>
          <a:xfrm rot="10800000">
            <a:off x="10489033"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2" name="Google Shape;262;p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3" name="Google Shape;263;p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4" name="Google Shape;264;p8"/>
          <p:cNvSpPr/>
          <p:nvPr/>
        </p:nvSpPr>
        <p:spPr>
          <a:xfrm rot="10800000">
            <a:off x="10576606" y="1582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5" name="Google Shape;265;p8"/>
          <p:cNvSpPr/>
          <p:nvPr/>
        </p:nvSpPr>
        <p:spPr>
          <a:xfrm rot="10800000">
            <a:off x="9244927" y="66400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6" name="Google Shape;266;p8"/>
          <p:cNvSpPr/>
          <p:nvPr/>
        </p:nvSpPr>
        <p:spPr>
          <a:xfrm rot="10800000">
            <a:off x="10778226" y="28735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7" name="Google Shape;267;p8"/>
          <p:cNvSpPr/>
          <p:nvPr/>
        </p:nvSpPr>
        <p:spPr>
          <a:xfrm rot="10800000">
            <a:off x="10970460" y="2548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8" name="Google Shape;268;p8"/>
          <p:cNvSpPr/>
          <p:nvPr/>
        </p:nvSpPr>
        <p:spPr>
          <a:xfrm rot="10800000">
            <a:off x="11555777" y="664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69" name="Google Shape;269;p8"/>
          <p:cNvSpPr/>
          <p:nvPr/>
        </p:nvSpPr>
        <p:spPr>
          <a:xfrm rot="10800000">
            <a:off x="7957560" y="650739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70" name="Google Shape;270;p8"/>
          <p:cNvSpPr/>
          <p:nvPr/>
        </p:nvSpPr>
        <p:spPr>
          <a:xfrm rot="10800000">
            <a:off x="10300293" y="52262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271" name="Google Shape;271;p8"/>
          <p:cNvSpPr/>
          <p:nvPr/>
        </p:nvSpPr>
        <p:spPr>
          <a:xfrm rot="10800000">
            <a:off x="10576594" y="51591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grpSp>
        <p:nvGrpSpPr>
          <p:cNvPr id="272" name="Google Shape;272;p8"/>
          <p:cNvGrpSpPr/>
          <p:nvPr/>
        </p:nvGrpSpPr>
        <p:grpSpPr>
          <a:xfrm flipH="1">
            <a:off x="218594" y="407533"/>
            <a:ext cx="4030323"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563732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4"/>
        <p:cNvGrpSpPr/>
        <p:nvPr/>
      </p:nvGrpSpPr>
      <p:grpSpPr>
        <a:xfrm>
          <a:off x="0" y="0"/>
          <a:ext cx="0" cy="0"/>
          <a:chOff x="0" y="0"/>
          <a:chExt cx="0" cy="0"/>
        </a:xfrm>
      </p:grpSpPr>
      <p:sp>
        <p:nvSpPr>
          <p:cNvPr id="195" name="Google Shape;195;p6"/>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6" name="Google Shape;196;p6"/>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7" name="Google Shape;197;p6"/>
          <p:cNvSpPr txBox="1">
            <a:spLocks noGrp="1"/>
          </p:cNvSpPr>
          <p:nvPr>
            <p:ph type="title"/>
          </p:nvPr>
        </p:nvSpPr>
        <p:spPr>
          <a:xfrm>
            <a:off x="1147734" y="562300"/>
            <a:ext cx="98832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3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8" name="Google Shape;198;p6"/>
          <p:cNvGrpSpPr/>
          <p:nvPr/>
        </p:nvGrpSpPr>
        <p:grpSpPr>
          <a:xfrm rot="-5400000" flipH="1">
            <a:off x="-3541" y="171174"/>
            <a:ext cx="2654262" cy="2466446"/>
            <a:chOff x="817100" y="238125"/>
            <a:chExt cx="5912375" cy="5495644"/>
          </a:xfrm>
        </p:grpSpPr>
        <p:sp>
          <p:nvSpPr>
            <p:cNvPr id="199" name="Google Shape;199;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6"/>
          <p:cNvGrpSpPr/>
          <p:nvPr/>
        </p:nvGrpSpPr>
        <p:grpSpPr>
          <a:xfrm rot="10800000">
            <a:off x="9453729" y="4316778"/>
            <a:ext cx="2654262" cy="2466445"/>
            <a:chOff x="817100" y="238125"/>
            <a:chExt cx="5912375" cy="5495644"/>
          </a:xfrm>
        </p:grpSpPr>
        <p:sp>
          <p:nvSpPr>
            <p:cNvPr id="217" name="Google Shape;217;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244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83967" y="2763034"/>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83967" y="2229667"/>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3869" y="2150100"/>
            <a:ext cx="141360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683967" y="46392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83967" y="4105900"/>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6969" y="3969234"/>
            <a:ext cx="141360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857367" y="2765851"/>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57367" y="2232484"/>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68134" y="2168085"/>
            <a:ext cx="141360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875500" y="46444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75500" y="4111085"/>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03100" y="3998434"/>
            <a:ext cx="1359600"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489033"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2" name="Google Shape;352;p13"/>
          <p:cNvSpPr/>
          <p:nvPr/>
        </p:nvSpPr>
        <p:spPr>
          <a:xfrm rot="10800000" flipH="1">
            <a:off x="-100967"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3" name="Google Shape;353;p13"/>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4" name="Google Shape;354;p13"/>
          <p:cNvSpPr/>
          <p:nvPr/>
        </p:nvSpPr>
        <p:spPr>
          <a:xfrm rot="10800000">
            <a:off x="9923307" y="6277566"/>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5" name="Google Shape;355;p13"/>
          <p:cNvSpPr/>
          <p:nvPr/>
        </p:nvSpPr>
        <p:spPr>
          <a:xfrm rot="10800000">
            <a:off x="1830047" y="107910"/>
            <a:ext cx="399720"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6" name="Google Shape;356;p13"/>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7" name="Google Shape;357;p13"/>
          <p:cNvSpPr/>
          <p:nvPr/>
        </p:nvSpPr>
        <p:spPr>
          <a:xfrm rot="-7769342">
            <a:off x="670702" y="4592382"/>
            <a:ext cx="281621" cy="30102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8" name="Google Shape;358;p13"/>
          <p:cNvSpPr/>
          <p:nvPr/>
        </p:nvSpPr>
        <p:spPr>
          <a:xfrm rot="-6939360">
            <a:off x="11419820" y="1813829"/>
            <a:ext cx="303447" cy="32440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59" name="Google Shape;359;p13"/>
          <p:cNvSpPr/>
          <p:nvPr/>
        </p:nvSpPr>
        <p:spPr>
          <a:xfrm>
            <a:off x="127619" y="168780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0" name="Google Shape;360;p13"/>
          <p:cNvSpPr/>
          <p:nvPr/>
        </p:nvSpPr>
        <p:spPr>
          <a:xfrm>
            <a:off x="381620" y="5311444"/>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1" name="Google Shape;361;p13"/>
          <p:cNvSpPr/>
          <p:nvPr/>
        </p:nvSpPr>
        <p:spPr>
          <a:xfrm>
            <a:off x="245977" y="5588966"/>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2" name="Google Shape;362;p13"/>
          <p:cNvSpPr/>
          <p:nvPr/>
        </p:nvSpPr>
        <p:spPr>
          <a:xfrm>
            <a:off x="470641" y="550294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3" name="Google Shape;363;p13"/>
          <p:cNvSpPr/>
          <p:nvPr/>
        </p:nvSpPr>
        <p:spPr>
          <a:xfrm>
            <a:off x="356120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4" name="Google Shape;364;p13"/>
          <p:cNvSpPr/>
          <p:nvPr/>
        </p:nvSpPr>
        <p:spPr>
          <a:xfrm>
            <a:off x="-215391" y="3996391"/>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5" name="Google Shape;365;p13"/>
          <p:cNvSpPr/>
          <p:nvPr/>
        </p:nvSpPr>
        <p:spPr>
          <a:xfrm>
            <a:off x="139656" y="424447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6" name="Google Shape;366;p13"/>
          <p:cNvSpPr/>
          <p:nvPr/>
        </p:nvSpPr>
        <p:spPr>
          <a:xfrm>
            <a:off x="3166037" y="-9112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7" name="Google Shape;367;p13"/>
          <p:cNvSpPr/>
          <p:nvPr/>
        </p:nvSpPr>
        <p:spPr>
          <a:xfrm>
            <a:off x="237132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8" name="Google Shape;368;p13"/>
          <p:cNvSpPr/>
          <p:nvPr/>
        </p:nvSpPr>
        <p:spPr>
          <a:xfrm rot="10800000">
            <a:off x="11687838" y="4622363"/>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69" name="Google Shape;369;p13"/>
          <p:cNvSpPr/>
          <p:nvPr/>
        </p:nvSpPr>
        <p:spPr>
          <a:xfrm rot="10800000">
            <a:off x="11670563" y="154474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0" name="Google Shape;370;p13"/>
          <p:cNvSpPr/>
          <p:nvPr/>
        </p:nvSpPr>
        <p:spPr>
          <a:xfrm rot="10800000">
            <a:off x="11806207" y="126722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1" name="Google Shape;371;p13"/>
          <p:cNvSpPr/>
          <p:nvPr/>
        </p:nvSpPr>
        <p:spPr>
          <a:xfrm rot="10800000">
            <a:off x="11670569" y="654867"/>
            <a:ext cx="106312"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2" name="Google Shape;372;p13"/>
          <p:cNvSpPr/>
          <p:nvPr/>
        </p:nvSpPr>
        <p:spPr>
          <a:xfrm rot="10800000">
            <a:off x="11581542" y="1353252"/>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3" name="Google Shape;373;p13"/>
          <p:cNvSpPr/>
          <p:nvPr/>
        </p:nvSpPr>
        <p:spPr>
          <a:xfrm rot="10800000">
            <a:off x="849098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4" name="Google Shape;374;p13"/>
          <p:cNvSpPr/>
          <p:nvPr/>
        </p:nvSpPr>
        <p:spPr>
          <a:xfrm rot="10800000">
            <a:off x="12030848" y="2688878"/>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5" name="Google Shape;375;p13"/>
          <p:cNvSpPr/>
          <p:nvPr/>
        </p:nvSpPr>
        <p:spPr>
          <a:xfrm rot="10800000">
            <a:off x="11912527" y="261172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6" name="Google Shape;376;p13"/>
          <p:cNvSpPr/>
          <p:nvPr/>
        </p:nvSpPr>
        <p:spPr>
          <a:xfrm rot="10800000">
            <a:off x="8649420" y="6776394"/>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377" name="Google Shape;377;p13"/>
          <p:cNvSpPr/>
          <p:nvPr/>
        </p:nvSpPr>
        <p:spPr>
          <a:xfrm rot="10800000">
            <a:off x="968086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7692523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08"/>
        <p:cNvGrpSpPr/>
        <p:nvPr/>
      </p:nvGrpSpPr>
      <p:grpSpPr>
        <a:xfrm>
          <a:off x="0" y="0"/>
          <a:ext cx="0" cy="0"/>
          <a:chOff x="0" y="0"/>
          <a:chExt cx="0" cy="0"/>
        </a:xfrm>
      </p:grpSpPr>
      <p:sp>
        <p:nvSpPr>
          <p:cNvPr id="409" name="Google Shape;409;p15"/>
          <p:cNvSpPr/>
          <p:nvPr/>
        </p:nvSpPr>
        <p:spPr>
          <a:xfrm rot="-5400000">
            <a:off x="10607411" y="5179830"/>
            <a:ext cx="1886323" cy="173470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410" name="Google Shape;410;p15"/>
          <p:cNvSpPr/>
          <p:nvPr/>
        </p:nvSpPr>
        <p:spPr>
          <a:xfrm rot="10800000" flipH="1">
            <a:off x="-184264" y="-129665"/>
            <a:ext cx="1818764"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411" name="Google Shape;411;p15"/>
          <p:cNvSpPr txBox="1">
            <a:spLocks noGrp="1"/>
          </p:cNvSpPr>
          <p:nvPr>
            <p:ph type="title"/>
          </p:nvPr>
        </p:nvSpPr>
        <p:spPr>
          <a:xfrm>
            <a:off x="1170034" y="560937"/>
            <a:ext cx="9825200"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5600" y="2161733"/>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5600" y="1628367"/>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4375" y="5232001"/>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4384" y="4698634"/>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76600" y="2161733"/>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76600" y="1628367"/>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5600" y="3696868"/>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5600" y="3163501"/>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76600" y="5232001"/>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76600" y="4698634"/>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76600" y="3696868"/>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76600" y="3163501"/>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47637" y="171174"/>
            <a:ext cx="2654262" cy="2466446"/>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42" name="Google Shape;442;p15"/>
          <p:cNvGrpSpPr/>
          <p:nvPr/>
        </p:nvGrpSpPr>
        <p:grpSpPr>
          <a:xfrm rot="10800000" flipH="1">
            <a:off x="90373" y="4316778"/>
            <a:ext cx="2654262"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332346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605" name="Google Shape;605;p21"/>
          <p:cNvSpPr/>
          <p:nvPr/>
        </p:nvSpPr>
        <p:spPr>
          <a:xfrm rot="10800000" flipH="1">
            <a:off x="-100964" y="-90837"/>
            <a:ext cx="1688201"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606" name="Google Shape;606;p21"/>
          <p:cNvSpPr txBox="1">
            <a:spLocks noGrp="1"/>
          </p:cNvSpPr>
          <p:nvPr>
            <p:ph type="title"/>
          </p:nvPr>
        </p:nvSpPr>
        <p:spPr>
          <a:xfrm>
            <a:off x="415600" y="559833"/>
            <a:ext cx="11360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47637" y="171174"/>
            <a:ext cx="2654262" cy="246644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25" name="Google Shape;625;p21"/>
          <p:cNvGrpSpPr/>
          <p:nvPr/>
        </p:nvGrpSpPr>
        <p:grpSpPr>
          <a:xfrm rot="10800000" flipH="1">
            <a:off x="90373" y="4316778"/>
            <a:ext cx="2654262"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718435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3"/>
        <p:cNvGrpSpPr/>
        <p:nvPr/>
      </p:nvGrpSpPr>
      <p:grpSpPr>
        <a:xfrm>
          <a:off x="0" y="0"/>
          <a:ext cx="0" cy="0"/>
          <a:chOff x="0" y="0"/>
          <a:chExt cx="0" cy="0"/>
        </a:xfrm>
      </p:grpSpPr>
      <p:sp>
        <p:nvSpPr>
          <p:cNvPr id="684" name="Google Shape;684;p23"/>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685" name="Google Shape;685;p23"/>
          <p:cNvSpPr/>
          <p:nvPr/>
        </p:nvSpPr>
        <p:spPr>
          <a:xfrm rot="10800000" flipH="1">
            <a:off x="-100966" y="-90926"/>
            <a:ext cx="1654043"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686" name="Google Shape;686;p23"/>
          <p:cNvSpPr txBox="1">
            <a:spLocks noGrp="1"/>
          </p:cNvSpPr>
          <p:nvPr>
            <p:ph type="title"/>
          </p:nvPr>
        </p:nvSpPr>
        <p:spPr>
          <a:xfrm>
            <a:off x="1978034" y="559767"/>
            <a:ext cx="82116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47637" y="171174"/>
            <a:ext cx="2654262" cy="2466446"/>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05" name="Google Shape;705;p23"/>
          <p:cNvGrpSpPr/>
          <p:nvPr/>
        </p:nvGrpSpPr>
        <p:grpSpPr>
          <a:xfrm rot="10800000" flipH="1">
            <a:off x="90373" y="4316778"/>
            <a:ext cx="2654262"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2936703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428136" y="15433"/>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9"/>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041424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1"/>
            <a:ext cx="278024"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5"/>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73" y="42036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6" y="18599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3"/>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3126709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68"/>
        <p:cNvGrpSpPr/>
        <p:nvPr/>
      </p:nvGrpSpPr>
      <p:grpSpPr>
        <a:xfrm>
          <a:off x="0" y="0"/>
          <a:ext cx="0" cy="0"/>
          <a:chOff x="0" y="0"/>
          <a:chExt cx="0" cy="0"/>
        </a:xfrm>
      </p:grpSpPr>
      <p:grpSp>
        <p:nvGrpSpPr>
          <p:cNvPr id="969" name="Google Shape;969;p29"/>
          <p:cNvGrpSpPr/>
          <p:nvPr/>
        </p:nvGrpSpPr>
        <p:grpSpPr>
          <a:xfrm rot="5400000">
            <a:off x="9547637" y="171174"/>
            <a:ext cx="2654262"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73" y="4316778"/>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7"/>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3"/>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59098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4"/>
            <a:ext cx="2844800" cy="365125"/>
          </a:xfrm>
          <a:prstGeom prst="rect">
            <a:avLst/>
          </a:prstGeom>
        </p:spPr>
        <p:txBody>
          <a:bodyPr lIns="91414" tIns="45707" rIns="91414" bIns="45707"/>
          <a:lstStyle/>
          <a:p>
            <a:fld id="{D59D0918-B3BC-4D15-9AF8-385E8378AD06}" type="datetimeFigureOut">
              <a:rPr lang="en-US" smtClean="0"/>
              <a:t>9/26/2025</a:t>
            </a:fld>
            <a:endParaRPr lang="en-US"/>
          </a:p>
        </p:txBody>
      </p:sp>
      <p:sp>
        <p:nvSpPr>
          <p:cNvPr id="5" name="Footer Placeholder 4"/>
          <p:cNvSpPr>
            <a:spLocks noGrp="1"/>
          </p:cNvSpPr>
          <p:nvPr>
            <p:ph type="ftr" sz="quarter" idx="11"/>
          </p:nvPr>
        </p:nvSpPr>
        <p:spPr>
          <a:xfrm>
            <a:off x="4165603" y="6356354"/>
            <a:ext cx="3860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690997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9/26/2025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387956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66765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4"/>
        <p:cNvGrpSpPr/>
        <p:nvPr/>
      </p:nvGrpSpPr>
      <p:grpSpPr>
        <a:xfrm>
          <a:off x="0" y="0"/>
          <a:ext cx="0" cy="0"/>
          <a:chOff x="0" y="0"/>
          <a:chExt cx="0" cy="0"/>
        </a:xfrm>
      </p:grpSpPr>
      <p:sp>
        <p:nvSpPr>
          <p:cNvPr id="235" name="Google Shape;235;p7"/>
          <p:cNvSpPr/>
          <p:nvPr/>
        </p:nvSpPr>
        <p:spPr>
          <a:xfrm rot="5400000">
            <a:off x="-234015" y="-38686"/>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5" y="1290835"/>
            <a:ext cx="6186529"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8" name="Google Shape;238;p7"/>
          <p:cNvSpPr txBox="1">
            <a:spLocks noGrp="1"/>
          </p:cNvSpPr>
          <p:nvPr>
            <p:ph type="subTitle" idx="1"/>
          </p:nvPr>
        </p:nvSpPr>
        <p:spPr>
          <a:xfrm>
            <a:off x="6452200" y="1523202"/>
            <a:ext cx="4368800"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30" y="4257204"/>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24757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30701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4450627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0418793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p:txBody>
          <a:bodyPr/>
          <a:lstStyle/>
          <a:p>
            <a:fld id="{92A317B5-4BF7-47E9-A415-BC2FEE3B2F96}" type="datetimeFigureOut">
              <a:rPr lang="en-US" smtClean="0"/>
              <a:t>9/26/2025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5396619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p:txBody>
          <a:bodyPr/>
          <a:lstStyle/>
          <a:p>
            <a:fld id="{92A317B5-4BF7-47E9-A415-BC2FEE3B2F96}" type="datetimeFigureOut">
              <a:rPr lang="en-US" smtClean="0"/>
              <a:t>9/26/2025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26088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p:txBody>
          <a:bodyPr/>
          <a:lstStyle/>
          <a:p>
            <a:fld id="{92A317B5-4BF7-47E9-A415-BC2FEE3B2F96}" type="datetimeFigureOut">
              <a:rPr lang="en-US" smtClean="0"/>
              <a:t>9/26/2025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2606442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p:txBody>
          <a:bodyPr/>
          <a:lstStyle/>
          <a:p>
            <a:fld id="{92A317B5-4BF7-47E9-A415-BC2FEE3B2F96}" type="datetimeFigureOut">
              <a:rPr lang="en-US" smtClean="0"/>
              <a:t>9/26/2025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0718864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p:txBody>
          <a:bodyPr/>
          <a:lstStyle/>
          <a:p>
            <a:fld id="{92A317B5-4BF7-47E9-A415-BC2FEE3B2F96}" type="datetimeFigureOut">
              <a:rPr lang="en-US" smtClean="0"/>
              <a:t>9/26/2025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6328560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845578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p:txBody>
          <a:body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43179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083667" y="1419602"/>
            <a:ext cx="803520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12267" y="1977401"/>
            <a:ext cx="6378000"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0967"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489033"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576606" y="1582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244927" y="66400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778226" y="28735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0970460" y="2548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555777" y="664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7957560" y="650739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300293" y="52262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576594" y="51591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18594" y="407533"/>
            <a:ext cx="4030323"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99318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9031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967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17245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65010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0238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8142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7048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06706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76538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4661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83967" y="2763034"/>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83967" y="2229667"/>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3869" y="2150100"/>
            <a:ext cx="141360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683967" y="46392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83967" y="4105900"/>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6969" y="3969234"/>
            <a:ext cx="141360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857367" y="2765851"/>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57367" y="2232484"/>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68134" y="2168085"/>
            <a:ext cx="141360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875500" y="46444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75500" y="4111085"/>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03100" y="3998434"/>
            <a:ext cx="1359600"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489033"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0967"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9923307" y="6277566"/>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30047" y="107910"/>
            <a:ext cx="399720"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70702" y="4592382"/>
            <a:ext cx="281621" cy="30102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419820" y="1813829"/>
            <a:ext cx="303447" cy="32440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7619" y="168780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1620" y="5311444"/>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5977" y="5588966"/>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70641" y="550294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56120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5391" y="3996391"/>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39656" y="424447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166037" y="-9112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37132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687838" y="4622363"/>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670563" y="154474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806207" y="126722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670569" y="654867"/>
            <a:ext cx="106312"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581542" y="1353252"/>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49098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030848" y="2688878"/>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1912527" y="261172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649420" y="6776394"/>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68086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45448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2025/9/26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32652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2.jpeg"/><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1.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5.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1.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6.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17" Type="http://schemas.openxmlformats.org/officeDocument/2006/relationships/image" Target="../media/image4.png"/><Relationship Id="rId2" Type="http://schemas.openxmlformats.org/officeDocument/2006/relationships/slideLayout" Target="../slideLayouts/slideLayout70.xml"/><Relationship Id="rId16" Type="http://schemas.openxmlformats.org/officeDocument/2006/relationships/image" Target="../media/image9.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8.pn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20" name="Picture 319" descr="A round pink circle with white text and a black background&#10;&#10;AI-generated content may be incorrect.">
            <a:extLst>
              <a:ext uri="{FF2B5EF4-FFF2-40B4-BE49-F238E27FC236}">
                <a16:creationId xmlns:a16="http://schemas.microsoft.com/office/drawing/2014/main" id="{AA97E8C1-5BCA-988A-497B-6C993050DC0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729091272"/>
      </p:ext>
    </p:extLst>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6"/>
            <a:ext cx="11360800"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8"/>
            <a:ext cx="11360800"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5"/>
            <a:ext cx="73160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pic>
        <p:nvPicPr>
          <p:cNvPr id="2" name="图片 3">
            <a:extLst>
              <a:ext uri="{FF2B5EF4-FFF2-40B4-BE49-F238E27FC236}">
                <a16:creationId xmlns:a16="http://schemas.microsoft.com/office/drawing/2014/main" id="{F19C1FAB-6492-E911-6246-9B3DC1CE788E}"/>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3" name="矩形 1">
            <a:extLst>
              <a:ext uri="{FF2B5EF4-FFF2-40B4-BE49-F238E27FC236}">
                <a16:creationId xmlns:a16="http://schemas.microsoft.com/office/drawing/2014/main" id="{E32A9E77-FCE0-C176-61E2-3BC26CD79814}"/>
              </a:ext>
            </a:extLst>
          </p:cNvPr>
          <p:cNvSpPr/>
          <p:nvPr userDrawn="1"/>
        </p:nvSpPr>
        <p:spPr>
          <a:xfrm>
            <a:off x="465992" y="304800"/>
            <a:ext cx="11298116" cy="6248400"/>
          </a:xfrm>
          <a:prstGeom prst="rect">
            <a:avLst/>
          </a:prstGeom>
          <a:solidFill>
            <a:srgbClr val="FFFFFF"/>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id="{CA2D16AE-222F-14FC-487D-9C715853D520}"/>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2561074964"/>
      </p:ext>
    </p:extLst>
  </p:cSld>
  <p:clrMap bg1="lt1" tx1="dk1" bg2="dk2" tx2="lt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 id="2147485021" r:id="rId14"/>
    <p:sldLayoutId id="214748502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39D28772-9150-8E2A-EE7A-B4C3428152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1778904788"/>
      </p:ext>
    </p:extLst>
  </p:cSld>
  <p:clrMap bg1="lt1" tx1="dk1" bg2="lt2" tx2="dk2" accent1="accent1" accent2="accent2" accent3="accent3" accent4="accent4" accent5="accent5" accent6="accent6" hlink="hlink" folHlink="folHlink"/>
  <p:sldLayoutIdLst>
    <p:sldLayoutId id="2147485024" r:id="rId1"/>
    <p:sldLayoutId id="2147485025" r:id="rId2"/>
    <p:sldLayoutId id="2147485029" r:id="rId3"/>
    <p:sldLayoutId id="2147485030" r:id="rId4"/>
    <p:sldLayoutId id="2147485036" r:id="rId5"/>
    <p:sldLayoutId id="2147485037" r:id="rId6"/>
    <p:sldLayoutId id="2147485038" r:id="rId7"/>
    <p:sldLayoutId id="2147485039" r:id="rId8"/>
    <p:sldLayoutId id="2147485040" r:id="rId9"/>
    <p:sldLayoutId id="2147485041" r:id="rId10"/>
    <p:sldLayoutId id="2147485042" r:id="rId11"/>
    <p:sldLayoutId id="2147485043" r:id="rId12"/>
    <p:sldLayoutId id="214748504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4821F779-0F03-BEAA-056A-C8D2F9825C2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850258348"/>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915721"/>
      </p:ext>
    </p:extLst>
  </p:cSld>
  <p:clrMap bg1="lt1" tx1="dk1" bg2="lt2" tx2="dk2" accent1="accent1" accent2="accent2" accent3="accent3" accent4="accent4" accent5="accent5" accent6="accent6" hlink="hlink" folHlink="folHlink"/>
  <p:sldLayoutIdLst>
    <p:sldLayoutId id="2147485058" r:id="rId1"/>
    <p:sldLayoutId id="2147485059" r:id="rId2"/>
    <p:sldLayoutId id="2147485064" r:id="rId3"/>
    <p:sldLayoutId id="2147485069" r:id="rId4"/>
    <p:sldLayoutId id="2147485070" r:id="rId5"/>
    <p:sldLayoutId id="2147485072" r:id="rId6"/>
    <p:sldLayoutId id="2147485073" r:id="rId7"/>
    <p:sldLayoutId id="2147485074" r:id="rId8"/>
    <p:sldLayoutId id="2147485075" r:id="rId9"/>
    <p:sldLayoutId id="2147485076" r:id="rId10"/>
    <p:sldLayoutId id="2147485077" r:id="rId11"/>
    <p:sldLayoutId id="21474850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6"/>
            <a:ext cx="11360800"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8"/>
            <a:ext cx="11360800"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5"/>
            <a:ext cx="73160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
        <p:nvSpPr>
          <p:cNvPr id="2" name="9Slide.vn - 2019">
            <a:extLst>
              <a:ext uri="{FF2B5EF4-FFF2-40B4-BE49-F238E27FC236}">
                <a16:creationId xmlns:a16="http://schemas.microsoft.com/office/drawing/2014/main" id="{AE780D81-D6AF-384A-0261-3DDB568BC75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图片 1">
            <a:extLst>
              <a:ext uri="{FF2B5EF4-FFF2-40B4-BE49-F238E27FC236}">
                <a16:creationId xmlns:a16="http://schemas.microsoft.com/office/drawing/2014/main" id="{F657B3AD-8D78-ADCE-4918-A08FAF9C7DB7}"/>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sp>
        <p:nvSpPr>
          <p:cNvPr id="4" name="圆角矩形 2">
            <a:extLst>
              <a:ext uri="{FF2B5EF4-FFF2-40B4-BE49-F238E27FC236}">
                <a16:creationId xmlns:a16="http://schemas.microsoft.com/office/drawing/2014/main" id="{152C2891-1B8A-123D-AEE2-6EFC7F244535}"/>
              </a:ext>
            </a:extLst>
          </p:cNvPr>
          <p:cNvSpPr/>
          <p:nvPr userDrawn="1"/>
        </p:nvSpPr>
        <p:spPr>
          <a:xfrm>
            <a:off x="395286" y="342900"/>
            <a:ext cx="11401425" cy="6172200"/>
          </a:xfrm>
          <a:prstGeom prst="roundRect">
            <a:avLst>
              <a:gd name="adj" fmla="val 4630"/>
            </a:avLst>
          </a:prstGeom>
          <a:solidFill>
            <a:srgbClr val="FFFFFF"/>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9" name="Picture 8" descr="A round pink circle with white text and a black background&#10;&#10;AI-generated content may be incorrect.">
            <a:extLst>
              <a:ext uri="{FF2B5EF4-FFF2-40B4-BE49-F238E27FC236}">
                <a16:creationId xmlns:a16="http://schemas.microsoft.com/office/drawing/2014/main" id="{EBA2EC61-BE35-986D-8B35-00B6E660C8C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60635" y="0"/>
            <a:ext cx="1487573" cy="1487573"/>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4B75305E-C904-54B9-AE3C-EDA2D88580F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507309" y="5370427"/>
            <a:ext cx="1487573" cy="1487573"/>
          </a:xfrm>
          <a:prstGeom prst="rect">
            <a:avLst/>
          </a:prstGeom>
        </p:spPr>
      </p:pic>
    </p:spTree>
    <p:extLst>
      <p:ext uri="{BB962C8B-B14F-4D97-AF65-F5344CB8AC3E}">
        <p14:creationId xmlns:p14="http://schemas.microsoft.com/office/powerpoint/2010/main" val="2111950169"/>
      </p:ext>
    </p:extLst>
  </p:cSld>
  <p:clrMap bg1="lt1" tx1="dk1" bg2="dk2" tx2="lt2" accent1="accent1" accent2="accent2" accent3="accent3" accent4="accent4" accent5="accent5" accent6="accent6" hlink="hlink" folHlink="folHlink"/>
  <p:sldLayoutIdLst>
    <p:sldLayoutId id="2147485080" r:id="rId1"/>
    <p:sldLayoutId id="2147485081" r:id="rId2"/>
    <p:sldLayoutId id="2147485082" r:id="rId3"/>
    <p:sldLayoutId id="2147485083" r:id="rId4"/>
    <p:sldLayoutId id="2147485084" r:id="rId5"/>
    <p:sldLayoutId id="2147485085" r:id="rId6"/>
    <p:sldLayoutId id="2147485086" r:id="rId7"/>
    <p:sldLayoutId id="2147485087" r:id="rId8"/>
    <p:sldLayoutId id="2147485088" r:id="rId9"/>
    <p:sldLayoutId id="2147485089" r:id="rId10"/>
    <p:sldLayoutId id="2147485090" r:id="rId11"/>
    <p:sldLayoutId id="2147485091" r:id="rId12"/>
    <p:sldLayoutId id="214748509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CCA9-117F-EEC2-3EFF-B7395CF3C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DC0DCC-1F80-9F8A-1704-8B1F329D10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897AD-2567-A962-3146-1F7BFB154F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A317B5-4BF7-47E9-A415-BC2FEE3B2F96}" type="datetimeFigureOut">
              <a:rPr lang="en-US" smtClean="0"/>
              <a:t>9/26/2025</a:t>
            </a:fld>
            <a:endParaRPr lang="en-US"/>
          </a:p>
        </p:txBody>
      </p:sp>
      <p:sp>
        <p:nvSpPr>
          <p:cNvPr id="5" name="Footer Placeholder 4">
            <a:extLst>
              <a:ext uri="{FF2B5EF4-FFF2-40B4-BE49-F238E27FC236}">
                <a16:creationId xmlns:a16="http://schemas.microsoft.com/office/drawing/2014/main" id="{B1A06AB1-9F64-76BA-33CC-36BAFF4642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BBA2FD-3CAC-25AB-F0ED-EC0DDBE7D5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2C04-7F1C-4E15-9FA6-EA42DB1A37D4}" type="slidenum">
              <a:rPr lang="en-US" smtClean="0"/>
              <a:t>‹#›</a:t>
            </a:fld>
            <a:endParaRPr lang="en-US"/>
          </a:p>
        </p:txBody>
      </p:sp>
      <p:sp>
        <p:nvSpPr>
          <p:cNvPr id="7" name="TextBox 3">
            <a:extLst>
              <a:ext uri="{FF2B5EF4-FFF2-40B4-BE49-F238E27FC236}">
                <a16:creationId xmlns:a16="http://schemas.microsoft.com/office/drawing/2014/main" id="{A2315947-4FA9-F096-5B11-354F1D80B4C7}"/>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DDAC334-8078-8D67-0976-082F5CF4765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858824D1-CDFF-C510-330D-659C27CB208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08C006B6-064B-DB78-E8F2-3BAE9483694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C77F676F-F815-4BDE-53D0-094F61154C2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id="{EF384ECC-0820-E63B-BC53-4F2D23E59615}"/>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id="{969466E0-05F0-7F19-FDF3-E4A36397F3EA}"/>
              </a:ext>
            </a:extLst>
          </p:cNvPr>
          <p:cNvPicPr>
            <a:picLocks noChangeAspect="1"/>
          </p:cNvPicPr>
          <p:nvPr userDrawn="1"/>
        </p:nvPicPr>
        <p:blipFill>
          <a:blip r:embed="rId15"/>
          <a:stretch>
            <a:fillRect/>
          </a:stretch>
        </p:blipFill>
        <p:spPr>
          <a:xfrm>
            <a:off x="-8487112" y="-76200"/>
            <a:ext cx="2188654" cy="2658086"/>
          </a:xfrm>
          <a:prstGeom prst="rect">
            <a:avLst/>
          </a:prstGeom>
        </p:spPr>
      </p:pic>
      <p:pic>
        <p:nvPicPr>
          <p:cNvPr id="14" name="Picture 13">
            <a:extLst>
              <a:ext uri="{FF2B5EF4-FFF2-40B4-BE49-F238E27FC236}">
                <a16:creationId xmlns:a16="http://schemas.microsoft.com/office/drawing/2014/main" id="{240E58E2-6F2A-5195-A87D-DB50143CC166}"/>
              </a:ext>
            </a:extLst>
          </p:cNvPr>
          <p:cNvPicPr>
            <a:picLocks noChangeAspect="1"/>
          </p:cNvPicPr>
          <p:nvPr userDrawn="1"/>
        </p:nvPicPr>
        <p:blipFill>
          <a:blip r:embed="rId16"/>
          <a:stretch>
            <a:fillRect/>
          </a:stretch>
        </p:blipFill>
        <p:spPr>
          <a:xfrm>
            <a:off x="9962560" y="-1706353"/>
            <a:ext cx="3566469" cy="627942"/>
          </a:xfrm>
          <a:prstGeom prst="rect">
            <a:avLst/>
          </a:prstGeom>
        </p:spPr>
      </p:pic>
      <p:pic>
        <p:nvPicPr>
          <p:cNvPr id="15" name="Picture 14">
            <a:extLst>
              <a:ext uri="{FF2B5EF4-FFF2-40B4-BE49-F238E27FC236}">
                <a16:creationId xmlns:a16="http://schemas.microsoft.com/office/drawing/2014/main" id="{533F1387-D512-5747-BC73-60D61D6E4C07}"/>
              </a:ext>
            </a:extLst>
          </p:cNvPr>
          <p:cNvPicPr>
            <a:picLocks noChangeAspect="1"/>
          </p:cNvPicPr>
          <p:nvPr userDrawn="1"/>
        </p:nvPicPr>
        <p:blipFill>
          <a:blip r:embed="rId17"/>
          <a:stretch>
            <a:fillRect/>
          </a:stretch>
        </p:blipFill>
        <p:spPr>
          <a:xfrm>
            <a:off x="-248205" y="6489420"/>
            <a:ext cx="1542422" cy="518205"/>
          </a:xfrm>
          <a:prstGeom prst="rect">
            <a:avLst/>
          </a:prstGeom>
        </p:spPr>
      </p:pic>
    </p:spTree>
    <p:extLst>
      <p:ext uri="{BB962C8B-B14F-4D97-AF65-F5344CB8AC3E}">
        <p14:creationId xmlns:p14="http://schemas.microsoft.com/office/powerpoint/2010/main" val="3063147645"/>
      </p:ext>
    </p:extLst>
  </p:cSld>
  <p:clrMap bg1="lt1" tx1="dk1" bg2="lt2" tx2="dk2" accent1="accent1" accent2="accent2" accent3="accent3" accent4="accent4" accent5="accent5" accent6="accent6" hlink="hlink" folHlink="folHlink"/>
  <p:sldLayoutIdLst>
    <p:sldLayoutId id="2147485094" r:id="rId1"/>
    <p:sldLayoutId id="2147485095" r:id="rId2"/>
    <p:sldLayoutId id="2147485100" r:id="rId3"/>
    <p:sldLayoutId id="2147485106" r:id="rId4"/>
    <p:sldLayoutId id="2147485108" r:id="rId5"/>
    <p:sldLayoutId id="2147485109" r:id="rId6"/>
    <p:sldLayoutId id="2147485110" r:id="rId7"/>
    <p:sldLayoutId id="2147485111" r:id="rId8"/>
    <p:sldLayoutId id="2147485112" r:id="rId9"/>
    <p:sldLayoutId id="2147485113" r:id="rId10"/>
    <p:sldLayoutId id="21474851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2025/9/26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64816622"/>
      </p:ext>
    </p:extLst>
  </p:cSld>
  <p:clrMap bg1="lt1" tx1="dk1" bg2="lt2" tx2="dk2" accent1="accent1" accent2="accent2" accent3="accent3" accent4="accent4" accent5="accent5" accent6="accent6" hlink="hlink" folHlink="folHlink"/>
  <p:sldLayoutIdLst>
    <p:sldLayoutId id="2147485116" r:id="rId1"/>
    <p:sldLayoutId id="2147485117" r:id="rId2"/>
    <p:sldLayoutId id="2147485118" r:id="rId3"/>
    <p:sldLayoutId id="2147485119" r:id="rId4"/>
    <p:sldLayoutId id="2147485120" r:id="rId5"/>
    <p:sldLayoutId id="2147485121" r:id="rId6"/>
    <p:sldLayoutId id="2147485122" r:id="rId7"/>
    <p:sldLayoutId id="2147485123" r:id="rId8"/>
    <p:sldLayoutId id="2147485124" r:id="rId9"/>
    <p:sldLayoutId id="2147485125" r:id="rId10"/>
    <p:sldLayoutId id="21474851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microsoft.com/office/2007/relationships/media" Target="../media/media3.wav"/><Relationship Id="rId7"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slideLayout" Target="../slideLayouts/slideLayout45.xml"/><Relationship Id="rId4" Type="http://schemas.openxmlformats.org/officeDocument/2006/relationships/audio" Target="../media/media3.wav"/></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10" Type="http://schemas.microsoft.com/office/2007/relationships/hdphoto" Target="../media/hdphoto4.wdp"/><Relationship Id="rId4" Type="http://schemas.openxmlformats.org/officeDocument/2006/relationships/image" Target="../media/image34.jpeg"/><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1.png"/><Relationship Id="rId3" Type="http://schemas.openxmlformats.org/officeDocument/2006/relationships/slideLayout" Target="../slideLayouts/slideLayout34.xml"/><Relationship Id="rId7" Type="http://schemas.microsoft.com/office/2007/relationships/hdphoto" Target="../media/hdphoto1.wdp"/><Relationship Id="rId12"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slide" Target="slide6.xml"/><Relationship Id="rId5" Type="http://schemas.openxmlformats.org/officeDocument/2006/relationships/image" Target="../media/image19.jpg"/><Relationship Id="rId15" Type="http://schemas.openxmlformats.org/officeDocument/2006/relationships/image" Target="../media/image22.png"/><Relationship Id="rId10"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slide" Target="slide4.xml"/><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5.jpeg"/><Relationship Id="rId5" Type="http://schemas.openxmlformats.org/officeDocument/2006/relationships/image" Target="../media/image42.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49.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7.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69.xml"/><Relationship Id="rId6" Type="http://schemas.openxmlformats.org/officeDocument/2006/relationships/image" Target="../media/image16.png"/><Relationship Id="rId5" Type="http://schemas.openxmlformats.org/officeDocument/2006/relationships/image" Target="../media/image25.png"/><Relationship Id="rId10"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27.png"/></Relationships>
</file>

<file path=ppt/slides/_rels/slide4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34.xml"/><Relationship Id="rId6" Type="http://schemas.microsoft.com/office/2007/relationships/hdphoto" Target="../media/hdphoto1.wdp"/><Relationship Id="rId5" Type="http://schemas.openxmlformats.org/officeDocument/2006/relationships/image" Target="../media/image20.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25.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87D91853-A6B0-3DD9-3BE9-ED8C0E1E05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44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B25AAC-84E5-38AF-56A8-4DC820B38609}"/>
              </a:ext>
            </a:extLst>
          </p:cNvPr>
          <p:cNvSpPr>
            <a:spLocks noGrp="1"/>
          </p:cNvSpPr>
          <p:nvPr>
            <p:ph type="title"/>
          </p:nvPr>
        </p:nvSpPr>
        <p:spPr>
          <a:xfrm>
            <a:off x="838200" y="365125"/>
            <a:ext cx="10515600" cy="1325563"/>
          </a:xfrm>
        </p:spPr>
        <p:txBody>
          <a:bodyPr/>
          <a:lstStyle/>
          <a:p>
            <a:endParaRPr lang="en-US"/>
          </a:p>
        </p:txBody>
      </p:sp>
      <p:pic>
        <p:nvPicPr>
          <p:cNvPr id="2" name="PixVerse_V5_Image_Text_360P_thuyền_đứng_im">
            <a:hlinkClick r:id="" action="ppaction://media"/>
            <a:extLst>
              <a:ext uri="{FF2B5EF4-FFF2-40B4-BE49-F238E27FC236}">
                <a16:creationId xmlns:a16="http://schemas.microsoft.com/office/drawing/2014/main" id="{D64D51C6-D084-2BFE-AEC5-6D67DE560CF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7620"/>
            <a:ext cx="12192000" cy="6850380"/>
          </a:xfrm>
          <a:prstGeom prst="rect">
            <a:avLst/>
          </a:prstGeom>
          <a:noFill/>
        </p:spPr>
      </p:pic>
      <p:pic>
        <p:nvPicPr>
          <p:cNvPr id="3" name="tải xuống (4)">
            <a:hlinkClick r:id="" action="ppaction://media"/>
            <a:extLst>
              <a:ext uri="{FF2B5EF4-FFF2-40B4-BE49-F238E27FC236}">
                <a16:creationId xmlns:a16="http://schemas.microsoft.com/office/drawing/2014/main" id="{7286FF66-B239-7D36-6912-7AE6ABF1249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5800" y="228600"/>
            <a:ext cx="406400" cy="406400"/>
          </a:xfrm>
          <a:prstGeom prst="rect">
            <a:avLst/>
          </a:prstGeom>
        </p:spPr>
      </p:pic>
    </p:spTree>
    <p:extLst>
      <p:ext uri="{BB962C8B-B14F-4D97-AF65-F5344CB8AC3E}">
        <p14:creationId xmlns:p14="http://schemas.microsoft.com/office/powerpoint/2010/main" val="365591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par>
                                <p:cTn id="7" presetID="1" presetClass="mediacall" presetSubtype="0" fill="hold" nodeType="withEffect">
                                  <p:stCondLst>
                                    <p:cond delay="0"/>
                                  </p:stCondLst>
                                  <p:childTnLst>
                                    <p:cmd type="call" cmd="playFrom(0.0)">
                                      <p:cBhvr>
                                        <p:cTn id="8" dur="2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6472"/>
          <a:stretch/>
        </p:blipFill>
        <p:spPr>
          <a:xfrm>
            <a:off x="141516" y="-304801"/>
            <a:ext cx="11948319" cy="5771835"/>
          </a:xfrm>
          <a:prstGeom prst="rect">
            <a:avLst/>
          </a:prstGeom>
        </p:spPr>
      </p:pic>
      <p:sp>
        <p:nvSpPr>
          <p:cNvPr id="2" name="Rectangle 1"/>
          <p:cNvSpPr/>
          <p:nvPr/>
        </p:nvSpPr>
        <p:spPr>
          <a:xfrm>
            <a:off x="-25832" y="-281606"/>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0" tIns="60845" rIns="121690" bIns="60845" spcCol="0" rtlCol="0" anchor="ctr"/>
          <a:lstStyle/>
          <a:p>
            <a:pPr algn="ctr" fontAlgn="auto">
              <a:spcBef>
                <a:spcPts val="0"/>
              </a:spcBef>
              <a:spcAft>
                <a:spcPts val="0"/>
              </a:spcAft>
              <a:buClr>
                <a:srgbClr val="000000"/>
              </a:buClr>
            </a:pPr>
            <a:endParaRPr lang="en-US" sz="1900" kern="0">
              <a:solidFill>
                <a:srgbClr val="FFF6E5"/>
              </a:solidFill>
              <a:latin typeface="Arial"/>
              <a:sym typeface="Aria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4" y="-16932"/>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6"/>
            <a:ext cx="1127504" cy="697627"/>
          </a:xfrm>
          <a:prstGeom prst="rect">
            <a:avLst/>
          </a:prstGeom>
          <a:noFill/>
        </p:spPr>
        <p:txBody>
          <a:bodyPr wrap="square" lIns="121690" tIns="60845" rIns="121690" bIns="60845" rtlCol="0">
            <a:spAutoFit/>
          </a:bodyPr>
          <a:lstStyle/>
          <a:p>
            <a:pPr algn="ctr" fontAlgn="auto">
              <a:spcBef>
                <a:spcPts val="0"/>
              </a:spcBef>
              <a:spcAft>
                <a:spcPts val="0"/>
              </a:spcAft>
              <a:buClr>
                <a:srgbClr val="000000"/>
              </a:buClr>
            </a:pPr>
            <a:r>
              <a:rPr lang="en-US" sz="3700" b="1" kern="0">
                <a:solidFill>
                  <a:srgbClr val="FFF6E5"/>
                </a:solidFill>
                <a:latin typeface="Arrus-Black" pitchFamily="18" charset="0"/>
                <a:ea typeface="Arrus-Black" pitchFamily="18" charset="0"/>
                <a:cs typeface="Arrus-Black" pitchFamily="18" charset="0"/>
                <a:sym typeface="Arial"/>
              </a:rPr>
              <a:t>Bài</a:t>
            </a:r>
          </a:p>
        </p:txBody>
      </p:sp>
      <p:sp>
        <p:nvSpPr>
          <p:cNvPr id="32" name="TextBox 31"/>
          <p:cNvSpPr txBox="1"/>
          <p:nvPr/>
        </p:nvSpPr>
        <p:spPr>
          <a:xfrm>
            <a:off x="1030193" y="481574"/>
            <a:ext cx="1127504" cy="938486"/>
          </a:xfrm>
          <a:prstGeom prst="rect">
            <a:avLst/>
          </a:prstGeom>
          <a:noFill/>
        </p:spPr>
        <p:txBody>
          <a:bodyPr wrap="square" lIns="121690" tIns="60845" rIns="121690" bIns="60845" rtlCol="0">
            <a:spAutoFit/>
          </a:bodyPr>
          <a:lstStyle/>
          <a:p>
            <a:pPr algn="ctr" fontAlgn="auto">
              <a:spcBef>
                <a:spcPts val="0"/>
              </a:spcBef>
              <a:spcAft>
                <a:spcPts val="0"/>
              </a:spcAft>
              <a:buClr>
                <a:srgbClr val="000000"/>
              </a:buClr>
            </a:pPr>
            <a:r>
              <a:rPr lang="en-US" sz="5300" b="1" kern="0" dirty="0">
                <a:solidFill>
                  <a:srgbClr val="BD196F"/>
                </a:solidFill>
                <a:latin typeface=".VnCooper" pitchFamily="34" charset="0"/>
                <a:ea typeface="Arial-Rounded" pitchFamily="34" charset="0"/>
                <a:cs typeface="Arial-Rounded" pitchFamily="34" charset="0"/>
                <a:sym typeface="Arial"/>
              </a:rPr>
              <a:t>42</a:t>
            </a:r>
          </a:p>
        </p:txBody>
      </p:sp>
      <p:grpSp>
        <p:nvGrpSpPr>
          <p:cNvPr id="27" name="Group 26"/>
          <p:cNvGrpSpPr/>
          <p:nvPr/>
        </p:nvGrpSpPr>
        <p:grpSpPr>
          <a:xfrm>
            <a:off x="589904" y="1937274"/>
            <a:ext cx="3448696" cy="941184"/>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3700" kern="0">
                  <a:solidFill>
                    <a:srgbClr val="FFF6E5"/>
                  </a:solidFill>
                  <a:latin typeface="Arial-Rounded" pitchFamily="34" charset="0"/>
                  <a:ea typeface="Arial-Rounded" pitchFamily="34" charset="0"/>
                  <a:cs typeface="Arial-Rounded" pitchFamily="34" charset="0"/>
                  <a:sym typeface="Arial"/>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300" kern="0" dirty="0">
                  <a:solidFill>
                    <a:srgbClr val="422C46"/>
                  </a:solidFill>
                  <a:latin typeface="Arial Rounded MT Bold" pitchFamily="34" charset="0"/>
                  <a:ea typeface="Arial-Rounded" pitchFamily="34" charset="0"/>
                  <a:cs typeface="Arial-Rounded" pitchFamily="34" charset="0"/>
                  <a:sym typeface="Arial"/>
                </a:rPr>
                <a:t>1</a:t>
              </a:r>
            </a:p>
          </p:txBody>
        </p:sp>
      </p:grpSp>
      <p:grpSp>
        <p:nvGrpSpPr>
          <p:cNvPr id="29" name="Group 28"/>
          <p:cNvGrpSpPr/>
          <p:nvPr/>
        </p:nvGrpSpPr>
        <p:grpSpPr>
          <a:xfrm>
            <a:off x="-50323" y="5264725"/>
            <a:ext cx="12246294" cy="1602318"/>
            <a:chOff x="695008" y="5406302"/>
            <a:chExt cx="10717370" cy="1602319"/>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5100" b="1" dirty="0">
                  <a:solidFill>
                    <a:srgbClr val="FF0000"/>
                  </a:solidFill>
                  <a:latin typeface="Arial-Rounded" pitchFamily="34" charset="0"/>
                  <a:ea typeface="Arial-Rounded" pitchFamily="34" charset="0"/>
                  <a:cs typeface="Arial-Rounded" pitchFamily="34" charset="0"/>
                  <a:sym typeface="Arial"/>
                </a:rPr>
                <a:t>Ao</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thu</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lạnh</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l</a:t>
              </a:r>
              <a:r>
                <a:rPr lang="en-US" sz="5100" b="1" dirty="0" err="1">
                  <a:solidFill>
                    <a:srgbClr val="FF0000"/>
                  </a:solidFill>
                  <a:latin typeface="Arial-Rounded" pitchFamily="34" charset="0"/>
                  <a:ea typeface="Arial-Rounded" pitchFamily="34" charset="0"/>
                  <a:cs typeface="Arial-Rounded" pitchFamily="34" charset="0"/>
                  <a:sym typeface="Arial"/>
                </a:rPr>
                <a:t>eo</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nước</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trong</a:t>
              </a:r>
              <a:r>
                <a:rPr lang="en-US" sz="5100" b="1" dirty="0">
                  <a:solidFill>
                    <a:srgbClr val="422C46"/>
                  </a:solidFill>
                  <a:latin typeface="Arial-Rounded" pitchFamily="34" charset="0"/>
                  <a:ea typeface="Arial-Rounded" pitchFamily="34" charset="0"/>
                  <a:cs typeface="Arial-Rounded" pitchFamily="34" charset="0"/>
                  <a:sym typeface="Arial"/>
                </a:rPr>
                <a:t> </a:t>
              </a:r>
              <a:r>
                <a:rPr lang="en-US" sz="5100" b="1" dirty="0" err="1">
                  <a:solidFill>
                    <a:srgbClr val="422C46"/>
                  </a:solidFill>
                  <a:latin typeface="Arial-Rounded" pitchFamily="34" charset="0"/>
                  <a:ea typeface="Arial-Rounded" pitchFamily="34" charset="0"/>
                  <a:cs typeface="Arial-Rounded" pitchFamily="34" charset="0"/>
                  <a:sym typeface="Arial"/>
                </a:rPr>
                <a:t>v</a:t>
              </a:r>
              <a:r>
                <a:rPr lang="en-US" sz="5100" b="1" dirty="0" err="1">
                  <a:solidFill>
                    <a:srgbClr val="FF0000"/>
                  </a:solidFill>
                  <a:latin typeface="Arial-Rounded" pitchFamily="34" charset="0"/>
                  <a:ea typeface="Arial-Rounded" pitchFamily="34" charset="0"/>
                  <a:cs typeface="Arial-Rounded" pitchFamily="34" charset="0"/>
                  <a:sym typeface="Arial"/>
                </a:rPr>
                <a:t>eo</a:t>
              </a:r>
              <a:r>
                <a:rPr lang="en-US" sz="5100" b="1" dirty="0">
                  <a:solidFill>
                    <a:srgbClr val="422C46"/>
                  </a:solidFill>
                  <a:latin typeface="Arial-Rounded" pitchFamily="34" charset="0"/>
                  <a:ea typeface="Arial-Rounded" pitchFamily="34" charset="0"/>
                  <a:cs typeface="Arial-Rounded" pitchFamily="34" charset="0"/>
                  <a:sym typeface="Arial"/>
                </a:rPr>
                <a:t>.</a:t>
              </a:r>
            </a:p>
          </p:txBody>
        </p:sp>
        <p:sp>
          <p:nvSpPr>
            <p:cNvPr id="15" name="Title 1"/>
            <p:cNvSpPr txBox="1">
              <a:spLocks/>
            </p:cNvSpPr>
            <p:nvPr/>
          </p:nvSpPr>
          <p:spPr>
            <a:xfrm>
              <a:off x="4740243" y="550753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5100" b="1">
                  <a:solidFill>
                    <a:srgbClr val="422C46"/>
                  </a:solidFill>
                  <a:latin typeface="Arial-Rounded" pitchFamily="34" charset="0"/>
                  <a:ea typeface="Arial-Rounded" pitchFamily="34" charset="0"/>
                  <a:cs typeface="Arial-Rounded" pitchFamily="34" charset="0"/>
                  <a:sym typeface="Arial"/>
                </a:rPr>
                <a:t>͂</a:t>
              </a:r>
            </a:p>
          </p:txBody>
        </p:sp>
      </p:grpSp>
      <p:sp>
        <p:nvSpPr>
          <p:cNvPr id="5" name="Title 1"/>
          <p:cNvSpPr txBox="1">
            <a:spLocks/>
          </p:cNvSpPr>
          <p:nvPr/>
        </p:nvSpPr>
        <p:spPr>
          <a:xfrm>
            <a:off x="838201" y="-53288"/>
            <a:ext cx="10717370"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8800" b="1" dirty="0">
                <a:solidFill>
                  <a:srgbClr val="FFF6E5"/>
                </a:solidFill>
                <a:latin typeface="Arial-Rounded" pitchFamily="34" charset="0"/>
                <a:ea typeface="Arial-Rounded" pitchFamily="34" charset="0"/>
                <a:cs typeface="Arial-Rounded" pitchFamily="34" charset="0"/>
                <a:sym typeface="Arial"/>
              </a:rPr>
              <a:t>  </a:t>
            </a:r>
            <a:r>
              <a:rPr lang="en-US" sz="8800" b="1" dirty="0" err="1">
                <a:solidFill>
                  <a:srgbClr val="FFF6E5"/>
                </a:solidFill>
                <a:latin typeface="Arial-Rounded" pitchFamily="34" charset="0"/>
                <a:ea typeface="Arial-Rounded" pitchFamily="34" charset="0"/>
                <a:cs typeface="Arial-Rounded" pitchFamily="34" charset="0"/>
                <a:sym typeface="Arial"/>
              </a:rPr>
              <a:t>ao</a:t>
            </a:r>
            <a:r>
              <a:rPr lang="en-US" sz="8800" b="1" dirty="0">
                <a:solidFill>
                  <a:srgbClr val="FFF6E5"/>
                </a:solidFill>
                <a:latin typeface="Arial-Rounded" pitchFamily="34" charset="0"/>
                <a:ea typeface="Arial-Rounded" pitchFamily="34" charset="0"/>
                <a:cs typeface="Arial-Rounded" pitchFamily="34" charset="0"/>
                <a:sym typeface="Arial"/>
              </a:rPr>
              <a:t>   </a:t>
            </a:r>
            <a:r>
              <a:rPr lang="en-US" sz="8800" b="1" dirty="0" err="1">
                <a:solidFill>
                  <a:srgbClr val="FFF6E5"/>
                </a:solidFill>
                <a:latin typeface="Arial-Rounded" pitchFamily="34" charset="0"/>
                <a:ea typeface="Arial-Rounded" pitchFamily="34" charset="0"/>
                <a:cs typeface="Arial-Rounded" pitchFamily="34" charset="0"/>
                <a:sym typeface="Arial"/>
              </a:rPr>
              <a:t>eo</a:t>
            </a:r>
            <a:endParaRPr lang="en-US" sz="8800" b="1" dirty="0">
              <a:solidFill>
                <a:srgbClr val="FFF6E5"/>
              </a:solidFill>
              <a:latin typeface="Arial-Rounded" pitchFamily="34" charset="0"/>
              <a:ea typeface="Arial-Rounded" pitchFamily="34" charset="0"/>
              <a:cs typeface="Arial-Rounded" pitchFamily="34" charset="0"/>
              <a:sym typeface="Arial"/>
            </a:endParaRPr>
          </a:p>
        </p:txBody>
      </p:sp>
      <p:pic>
        <p:nvPicPr>
          <p:cNvPr id="6" name="Picture 5" descr="A round pink circle with white text and a black background&#10;&#10;AI-generated content may be incorrect.">
            <a:extLst>
              <a:ext uri="{FF2B5EF4-FFF2-40B4-BE49-F238E27FC236}">
                <a16:creationId xmlns:a16="http://schemas.microsoft.com/office/drawing/2014/main" id="{68BCB836-29D9-E9EC-D1CB-B1507BC58C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600" y="0"/>
            <a:ext cx="1466552" cy="14665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280AD0D2-F68D-0786-F8AF-5D5267CC7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6800" y="5257800"/>
            <a:ext cx="1466552" cy="1466552"/>
          </a:xfrm>
          <a:prstGeom prst="rect">
            <a:avLst/>
          </a:prstGeom>
        </p:spPr>
      </p:pic>
    </p:spTree>
    <p:extLst>
      <p:ext uri="{BB962C8B-B14F-4D97-AF65-F5344CB8AC3E}">
        <p14:creationId xmlns:p14="http://schemas.microsoft.com/office/powerpoint/2010/main" val="1921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2" name="Title 1"/>
          <p:cNvSpPr txBox="1">
            <a:spLocks/>
          </p:cNvSpPr>
          <p:nvPr/>
        </p:nvSpPr>
        <p:spPr>
          <a:xfrm>
            <a:off x="3511816" y="81491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ao</a:t>
            </a:r>
          </a:p>
        </p:txBody>
      </p:sp>
      <p:sp>
        <p:nvSpPr>
          <p:cNvPr id="3" name="Title 1"/>
          <p:cNvSpPr txBox="1">
            <a:spLocks/>
          </p:cNvSpPr>
          <p:nvPr/>
        </p:nvSpPr>
        <p:spPr>
          <a:xfrm>
            <a:off x="3543123"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422C46"/>
                </a:solidFill>
                <a:latin typeface="Arial-Rounded" pitchFamily="34" charset="0"/>
                <a:ea typeface="Arial-Rounded" pitchFamily="34" charset="0"/>
                <a:cs typeface="Arial-Rounded" pitchFamily="34" charset="0"/>
                <a:sym typeface="Arial"/>
              </a:rPr>
              <a:t>l</a:t>
            </a:r>
          </a:p>
        </p:txBody>
      </p:sp>
      <p:sp>
        <p:nvSpPr>
          <p:cNvPr id="4" name="Title 1"/>
          <p:cNvSpPr txBox="1">
            <a:spLocks/>
          </p:cNvSpPr>
          <p:nvPr/>
        </p:nvSpPr>
        <p:spPr>
          <a:xfrm>
            <a:off x="6020461"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eo</a:t>
            </a:r>
          </a:p>
        </p:txBody>
      </p:sp>
      <p:sp>
        <p:nvSpPr>
          <p:cNvPr id="5" name="Title 1"/>
          <p:cNvSpPr txBox="1">
            <a:spLocks/>
          </p:cNvSpPr>
          <p:nvPr/>
        </p:nvSpPr>
        <p:spPr>
          <a:xfrm>
            <a:off x="3523269" y="4026957"/>
            <a:ext cx="4939019"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422C46"/>
                </a:solidFill>
                <a:latin typeface="Arial-Rounded" pitchFamily="34" charset="0"/>
                <a:ea typeface="Arial-Rounded" pitchFamily="34" charset="0"/>
                <a:cs typeface="Arial-Rounded" pitchFamily="34" charset="0"/>
                <a:sym typeface="Arial"/>
              </a:rPr>
              <a:t>l</a:t>
            </a:r>
            <a:r>
              <a:rPr lang="en-US" sz="10600">
                <a:solidFill>
                  <a:srgbClr val="FF0000"/>
                </a:solidFill>
                <a:latin typeface="Arial-Rounded" pitchFamily="34" charset="0"/>
                <a:ea typeface="Arial-Rounded" pitchFamily="34" charset="0"/>
                <a:cs typeface="Arial-Rounded" pitchFamily="34" charset="0"/>
                <a:sym typeface="Arial"/>
              </a:rPr>
              <a:t>eo</a:t>
            </a:r>
          </a:p>
        </p:txBody>
      </p:sp>
      <p:grpSp>
        <p:nvGrpSpPr>
          <p:cNvPr id="6" name="Group 5"/>
          <p:cNvGrpSpPr/>
          <p:nvPr/>
        </p:nvGrpSpPr>
        <p:grpSpPr>
          <a:xfrm>
            <a:off x="110576" y="90327"/>
            <a:ext cx="2023024" cy="724590"/>
            <a:chOff x="63500" y="1429216"/>
            <a:chExt cx="1970813" cy="705889"/>
          </a:xfrm>
        </p:grpSpPr>
        <p:sp>
          <p:nvSpPr>
            <p:cNvPr id="7" name="Rounded Rectangle 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FFF"/>
                  </a:solidFill>
                  <a:latin typeface="Arial-Rounded" pitchFamily="34" charset="0"/>
                  <a:ea typeface="Arial-Rounded" pitchFamily="34" charset="0"/>
                  <a:cs typeface="Arial-Rounded" pitchFamily="34" charset="0"/>
                  <a:sym typeface="Arial"/>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a:solidFill>
                    <a:srgbClr val="422C46"/>
                  </a:solidFill>
                  <a:latin typeface="Arial Rounded MT Bold" pitchFamily="34" charset="0"/>
                  <a:ea typeface="Arial-Rounded" pitchFamily="34" charset="0"/>
                  <a:cs typeface="Arial-Rounded" pitchFamily="34" charset="0"/>
                  <a:sym typeface="Arial"/>
                </a:rPr>
                <a:t>2</a:t>
              </a:r>
            </a:p>
          </p:txBody>
        </p:sp>
      </p:grpSp>
      <p:sp>
        <p:nvSpPr>
          <p:cNvPr id="10" name="Title 1"/>
          <p:cNvSpPr txBox="1">
            <a:spLocks/>
          </p:cNvSpPr>
          <p:nvPr/>
        </p:nvSpPr>
        <p:spPr>
          <a:xfrm>
            <a:off x="6444247" y="81491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eo</a:t>
            </a:r>
          </a:p>
        </p:txBody>
      </p:sp>
      <p:sp>
        <p:nvSpPr>
          <p:cNvPr id="11" name="Title 1"/>
          <p:cNvSpPr txBox="1">
            <a:spLocks/>
          </p:cNvSpPr>
          <p:nvPr/>
        </p:nvSpPr>
        <p:spPr>
          <a:xfrm>
            <a:off x="5121169" y="446573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422C46"/>
                </a:solidFill>
                <a:latin typeface="Arial-Rounded"/>
                <a:ea typeface="Arial-Rounded"/>
                <a:cs typeface="Arial-Rounded"/>
                <a:sym typeface="Arial"/>
              </a:rPr>
              <a:t>̃</a:t>
            </a:r>
            <a:endParaRPr lang="en-US" sz="10600">
              <a:solidFill>
                <a:srgbClr val="422C46"/>
              </a:solidFill>
              <a:latin typeface="Arial-Rounded" pitchFamily="34" charset="0"/>
              <a:ea typeface="Arial-Rounded" pitchFamily="34" charset="0"/>
              <a:cs typeface="Arial-Rounded"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705598" y="838200"/>
            <a:ext cx="4724400"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70C0"/>
                </a:solidFill>
                <a:latin typeface="Arial-Rounded" pitchFamily="34" charset="0"/>
                <a:ea typeface="Arial-Rounded" pitchFamily="34" charset="0"/>
                <a:cs typeface="Arial-Rounded" pitchFamily="34" charset="0"/>
                <a:sym typeface="Arial"/>
              </a:rPr>
              <a:t>So sánh</a:t>
            </a:r>
          </a:p>
        </p:txBody>
      </p:sp>
      <p:sp>
        <p:nvSpPr>
          <p:cNvPr id="4" name="Title 1"/>
          <p:cNvSpPr txBox="1">
            <a:spLocks/>
          </p:cNvSpPr>
          <p:nvPr/>
        </p:nvSpPr>
        <p:spPr>
          <a:xfrm>
            <a:off x="3615052"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2060"/>
                </a:solidFill>
                <a:latin typeface="Arial-Rounded" pitchFamily="34" charset="0"/>
                <a:ea typeface="Arial-Rounded" pitchFamily="34" charset="0"/>
                <a:cs typeface="Arial-Rounded" pitchFamily="34" charset="0"/>
                <a:sym typeface="Arial"/>
              </a:rPr>
              <a:t>ao</a:t>
            </a:r>
          </a:p>
        </p:txBody>
      </p:sp>
      <p:sp>
        <p:nvSpPr>
          <p:cNvPr id="5" name="Title 1"/>
          <p:cNvSpPr txBox="1">
            <a:spLocks/>
          </p:cNvSpPr>
          <p:nvPr/>
        </p:nvSpPr>
        <p:spPr>
          <a:xfrm>
            <a:off x="6547483"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2060"/>
                </a:solidFill>
                <a:latin typeface="Arial-Rounded" pitchFamily="34" charset="0"/>
                <a:ea typeface="Arial-Rounded" pitchFamily="34" charset="0"/>
                <a:cs typeface="Arial-Rounded" pitchFamily="34" charset="0"/>
                <a:sym typeface="Arial"/>
              </a:rPr>
              <a:t>eo</a:t>
            </a:r>
          </a:p>
        </p:txBody>
      </p:sp>
      <p:sp>
        <p:nvSpPr>
          <p:cNvPr id="10" name="Title 1"/>
          <p:cNvSpPr txBox="1">
            <a:spLocks/>
          </p:cNvSpPr>
          <p:nvPr/>
        </p:nvSpPr>
        <p:spPr>
          <a:xfrm>
            <a:off x="6182066"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B050"/>
                </a:solidFill>
                <a:latin typeface="Arial-Rounded" pitchFamily="34" charset="0"/>
                <a:ea typeface="Arial-Rounded" pitchFamily="34" charset="0"/>
                <a:cs typeface="Arial-Rounded" pitchFamily="34" charset="0"/>
                <a:sym typeface="Arial"/>
              </a:rPr>
              <a:t>e</a:t>
            </a:r>
          </a:p>
        </p:txBody>
      </p:sp>
      <p:sp>
        <p:nvSpPr>
          <p:cNvPr id="7" name="Title 1"/>
          <p:cNvSpPr txBox="1">
            <a:spLocks/>
          </p:cNvSpPr>
          <p:nvPr/>
        </p:nvSpPr>
        <p:spPr>
          <a:xfrm>
            <a:off x="3986976"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o</a:t>
            </a:r>
          </a:p>
        </p:txBody>
      </p:sp>
      <p:sp>
        <p:nvSpPr>
          <p:cNvPr id="8" name="Title 1"/>
          <p:cNvSpPr txBox="1">
            <a:spLocks/>
          </p:cNvSpPr>
          <p:nvPr/>
        </p:nvSpPr>
        <p:spPr>
          <a:xfrm>
            <a:off x="6897362"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o</a:t>
            </a:r>
          </a:p>
        </p:txBody>
      </p:sp>
      <p:sp>
        <p:nvSpPr>
          <p:cNvPr id="9" name="Title 1"/>
          <p:cNvSpPr txBox="1">
            <a:spLocks/>
          </p:cNvSpPr>
          <p:nvPr/>
        </p:nvSpPr>
        <p:spPr>
          <a:xfrm>
            <a:off x="3247104"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B0F0"/>
                </a:solidFill>
                <a:latin typeface="Arial-Rounded" pitchFamily="34" charset="0"/>
                <a:ea typeface="Arial-Rounded" pitchFamily="34" charset="0"/>
                <a:cs typeface="Arial-Rounded" pitchFamily="34" charset="0"/>
                <a:sym typeface="Arial"/>
              </a:rPr>
              <a:t>a</a:t>
            </a:r>
          </a:p>
        </p:txBody>
      </p:sp>
    </p:spTree>
    <p:extLst>
      <p:ext uri="{BB962C8B-B14F-4D97-AF65-F5344CB8AC3E}">
        <p14:creationId xmlns:p14="http://schemas.microsoft.com/office/powerpoint/2010/main" val="355654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2" name="Title 1"/>
          <p:cNvSpPr txBox="1">
            <a:spLocks/>
          </p:cNvSpPr>
          <p:nvPr/>
        </p:nvSpPr>
        <p:spPr>
          <a:xfrm>
            <a:off x="-781443" y="5425350"/>
            <a:ext cx="3932584"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chào</a:t>
            </a:r>
          </a:p>
        </p:txBody>
      </p:sp>
      <p:sp>
        <p:nvSpPr>
          <p:cNvPr id="3" name="Title 1"/>
          <p:cNvSpPr txBox="1">
            <a:spLocks/>
          </p:cNvSpPr>
          <p:nvPr/>
        </p:nvSpPr>
        <p:spPr>
          <a:xfrm>
            <a:off x="2433607" y="5425350"/>
            <a:ext cx="18345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dao</a:t>
            </a:r>
          </a:p>
        </p:txBody>
      </p:sp>
      <p:sp>
        <p:nvSpPr>
          <p:cNvPr id="4" name="Title 1"/>
          <p:cNvSpPr txBox="1">
            <a:spLocks/>
          </p:cNvSpPr>
          <p:nvPr/>
        </p:nvSpPr>
        <p:spPr>
          <a:xfrm>
            <a:off x="4121452" y="5425350"/>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sáo</a:t>
            </a:r>
          </a:p>
        </p:txBody>
      </p:sp>
      <p:sp>
        <p:nvSpPr>
          <p:cNvPr id="5" name="Title 1"/>
          <p:cNvSpPr txBox="1">
            <a:spLocks/>
          </p:cNvSpPr>
          <p:nvPr/>
        </p:nvSpPr>
        <p:spPr>
          <a:xfrm>
            <a:off x="6067474" y="5425350"/>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dẻo</a:t>
            </a:r>
          </a:p>
        </p:txBody>
      </p:sp>
      <p:sp>
        <p:nvSpPr>
          <p:cNvPr id="6" name="Title 1"/>
          <p:cNvSpPr txBox="1">
            <a:spLocks/>
          </p:cNvSpPr>
          <p:nvPr/>
        </p:nvSpPr>
        <p:spPr>
          <a:xfrm>
            <a:off x="7549530" y="5425350"/>
            <a:ext cx="3575076"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đẽo</a:t>
            </a:r>
          </a:p>
        </p:txBody>
      </p:sp>
      <p:sp>
        <p:nvSpPr>
          <p:cNvPr id="7" name="Title 1"/>
          <p:cNvSpPr txBox="1">
            <a:spLocks/>
          </p:cNvSpPr>
          <p:nvPr/>
        </p:nvSpPr>
        <p:spPr>
          <a:xfrm>
            <a:off x="10073758" y="5425350"/>
            <a:ext cx="2219841"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kẹo</a:t>
            </a:r>
          </a:p>
        </p:txBody>
      </p:sp>
      <p:sp>
        <p:nvSpPr>
          <p:cNvPr id="8" name="Title 1"/>
          <p:cNvSpPr txBox="1">
            <a:spLocks/>
          </p:cNvSpPr>
          <p:nvPr/>
        </p:nvSpPr>
        <p:spPr>
          <a:xfrm>
            <a:off x="3007808" y="5286677"/>
            <a:ext cx="12530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9" name="Title 1"/>
          <p:cNvSpPr txBox="1">
            <a:spLocks/>
          </p:cNvSpPr>
          <p:nvPr/>
        </p:nvSpPr>
        <p:spPr>
          <a:xfrm>
            <a:off x="767102" y="5286677"/>
            <a:ext cx="1834582"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10" name="Title 1"/>
          <p:cNvSpPr txBox="1">
            <a:spLocks/>
          </p:cNvSpPr>
          <p:nvPr/>
        </p:nvSpPr>
        <p:spPr>
          <a:xfrm>
            <a:off x="4220029" y="5286677"/>
            <a:ext cx="268601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11" name="Title 1"/>
          <p:cNvSpPr txBox="1">
            <a:spLocks/>
          </p:cNvSpPr>
          <p:nvPr/>
        </p:nvSpPr>
        <p:spPr>
          <a:xfrm>
            <a:off x="6885359" y="5286677"/>
            <a:ext cx="137834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sp>
        <p:nvSpPr>
          <p:cNvPr id="12" name="Title 1"/>
          <p:cNvSpPr txBox="1">
            <a:spLocks/>
          </p:cNvSpPr>
          <p:nvPr/>
        </p:nvSpPr>
        <p:spPr>
          <a:xfrm>
            <a:off x="8613414" y="5286677"/>
            <a:ext cx="2018040"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sp>
        <p:nvSpPr>
          <p:cNvPr id="13" name="Title 1"/>
          <p:cNvSpPr txBox="1">
            <a:spLocks/>
          </p:cNvSpPr>
          <p:nvPr/>
        </p:nvSpPr>
        <p:spPr>
          <a:xfrm>
            <a:off x="10645482" y="5286677"/>
            <a:ext cx="151618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pic>
        <p:nvPicPr>
          <p:cNvPr id="1026" name="Picture 2" descr="Bộ 3 con dao làm bếp chuẩn Đa Sỹ | anhquanshop | Tiki"/>
          <p:cNvPicPr>
            <a:picLocks noChangeAspect="1" noChangeArrowheads="1"/>
          </p:cNvPicPr>
          <p:nvPr/>
        </p:nvPicPr>
        <p:blipFill rotWithShape="1">
          <a:blip r:embed="rId3">
            <a:extLst>
              <a:ext uri="{28A0092B-C50C-407E-A947-70E740481C1C}">
                <a14:useLocalDpi xmlns:a14="http://schemas.microsoft.com/office/drawing/2010/main" val="0"/>
              </a:ext>
            </a:extLst>
          </a:blip>
          <a:srcRect b="14953"/>
          <a:stretch/>
        </p:blipFill>
        <p:spPr bwMode="auto">
          <a:xfrm>
            <a:off x="1389177" y="434831"/>
            <a:ext cx="4847435" cy="41226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ao Nhật Bãi hiệu Kai Aofuji cán gỗ | Shopee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177" y="457201"/>
            <a:ext cx="4100243" cy="41002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áo trúc Tone C ST02 - Sol.G Nhạc Cụ Chính Hã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2893" y="434831"/>
            <a:ext cx="4550126" cy="45501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Xiếc Uốn Dẻo 20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316" y="434832"/>
            <a:ext cx="6505704" cy="43393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ước Kẻ 15cm Dẻo 6205 Deli – BA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2347" y="434832"/>
            <a:ext cx="4371927" cy="43719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Đẽo cày giữa đường và teamwo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25" y="510535"/>
            <a:ext cx="5941781" cy="43406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ướng dẫn cách đẽo cù quay,con quay đơn giản p1 | gyroscope games | nguyễn  nghĩa vlog - YouTube"/>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b="9555"/>
          <a:stretch/>
        </p:blipFill>
        <p:spPr bwMode="auto">
          <a:xfrm>
            <a:off x="6140886" y="510536"/>
            <a:ext cx="6176452" cy="4329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26"/>
                                        </p:tgtEl>
                                      </p:cBhvr>
                                    </p:animEffect>
                                    <p:set>
                                      <p:cBhvr>
                                        <p:cTn id="25" dur="1" fill="hold">
                                          <p:stCondLst>
                                            <p:cond delay="499"/>
                                          </p:stCondLst>
                                        </p:cTn>
                                        <p:tgtEl>
                                          <p:spTgt spid="102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fade">
                                      <p:cBhvr>
                                        <p:cTn id="38" dur="500"/>
                                        <p:tgtEl>
                                          <p:spTgt spid="10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30"/>
                                        </p:tgtEl>
                                      </p:cBhvr>
                                    </p:animEffect>
                                    <p:set>
                                      <p:cBhvr>
                                        <p:cTn id="43" dur="1" fill="hold">
                                          <p:stCondLst>
                                            <p:cond delay="499"/>
                                          </p:stCondLst>
                                        </p:cTn>
                                        <p:tgtEl>
                                          <p:spTgt spid="103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fade">
                                      <p:cBhvr>
                                        <p:cTn id="64" dur="500"/>
                                        <p:tgtEl>
                                          <p:spTgt spid="1032"/>
                                        </p:tgtEl>
                                      </p:cBhvr>
                                    </p:animEffect>
                                  </p:childTnLst>
                                </p:cTn>
                              </p:par>
                              <p:par>
                                <p:cTn id="65" presetID="10"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500"/>
                                        <p:tgtEl>
                                          <p:spTgt spid="10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032"/>
                                        </p:tgtEl>
                                      </p:cBhvr>
                                    </p:animEffect>
                                    <p:set>
                                      <p:cBhvr>
                                        <p:cTn id="72" dur="1" fill="hold">
                                          <p:stCondLst>
                                            <p:cond delay="499"/>
                                          </p:stCondLst>
                                        </p:cTn>
                                        <p:tgtEl>
                                          <p:spTgt spid="103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034"/>
                                        </p:tgtEl>
                                      </p:cBhvr>
                                    </p:animEffect>
                                    <p:set>
                                      <p:cBhvr>
                                        <p:cTn id="75" dur="1" fill="hold">
                                          <p:stCondLst>
                                            <p:cond delay="499"/>
                                          </p:stCondLst>
                                        </p:cTn>
                                        <p:tgtEl>
                                          <p:spTgt spid="103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
                                            <p:txEl>
                                              <p:pRg st="0" end="0"/>
                                            </p:txEl>
                                          </p:spTgt>
                                        </p:tgtEl>
                                        <p:attrNameLst>
                                          <p:attrName>style.visibility</p:attrName>
                                        </p:attrNameLst>
                                      </p:cBhvr>
                                      <p:to>
                                        <p:strVal val="visible"/>
                                      </p:to>
                                    </p:set>
                                    <p:animEffect transition="in" filter="fade">
                                      <p:cBhvr>
                                        <p:cTn id="80" dur="500"/>
                                        <p:tgtEl>
                                          <p:spTgt spid="6">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36"/>
                                        </p:tgtEl>
                                        <p:attrNameLst>
                                          <p:attrName>style.visibility</p:attrName>
                                        </p:attrNameLst>
                                      </p:cBhvr>
                                      <p:to>
                                        <p:strVal val="visible"/>
                                      </p:to>
                                    </p:set>
                                    <p:animEffect transition="in" filter="fade">
                                      <p:cBhvr>
                                        <p:cTn id="85" dur="500"/>
                                        <p:tgtEl>
                                          <p:spTgt spid="1036"/>
                                        </p:tgtEl>
                                      </p:cBhvr>
                                    </p:animEffect>
                                  </p:childTnLst>
                                </p:cTn>
                              </p:par>
                              <p:par>
                                <p:cTn id="86" presetID="10" presetClass="entr" presetSubtype="0" fill="hold" nodeType="withEffect">
                                  <p:stCondLst>
                                    <p:cond delay="0"/>
                                  </p:stCondLst>
                                  <p:childTnLst>
                                    <p:set>
                                      <p:cBhvr>
                                        <p:cTn id="87" dur="1" fill="hold">
                                          <p:stCondLst>
                                            <p:cond delay="0"/>
                                          </p:stCondLst>
                                        </p:cTn>
                                        <p:tgtEl>
                                          <p:spTgt spid="1038"/>
                                        </p:tgtEl>
                                        <p:attrNameLst>
                                          <p:attrName>style.visibility</p:attrName>
                                        </p:attrNameLst>
                                      </p:cBhvr>
                                      <p:to>
                                        <p:strVal val="visible"/>
                                      </p:to>
                                    </p:set>
                                    <p:animEffect transition="in" filter="fade">
                                      <p:cBhvr>
                                        <p:cTn id="88" dur="500"/>
                                        <p:tgtEl>
                                          <p:spTgt spid="103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036"/>
                                        </p:tgtEl>
                                      </p:cBhvr>
                                    </p:animEffect>
                                    <p:set>
                                      <p:cBhvr>
                                        <p:cTn id="93" dur="1" fill="hold">
                                          <p:stCondLst>
                                            <p:cond delay="499"/>
                                          </p:stCondLst>
                                        </p:cTn>
                                        <p:tgtEl>
                                          <p:spTgt spid="1036"/>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038"/>
                                        </p:tgtEl>
                                      </p:cBhvr>
                                    </p:animEffect>
                                    <p:set>
                                      <p:cBhvr>
                                        <p:cTn id="96" dur="1" fill="hold">
                                          <p:stCondLst>
                                            <p:cond delay="499"/>
                                          </p:stCondLst>
                                        </p:cTn>
                                        <p:tgtEl>
                                          <p:spTgt spid="103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fade">
                                      <p:cBhvr>
                                        <p:cTn id="101" dur="500"/>
                                        <p:tgtEl>
                                          <p:spTgt spid="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500"/>
                                        <p:tgtEl>
                                          <p:spTgt spid="1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831" y="-304800"/>
            <a:ext cx="5453784" cy="589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38" y="4718050"/>
            <a:ext cx="133397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4395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1500" dirty="0" err="1">
                <a:solidFill>
                  <a:srgbClr val="422C46"/>
                </a:solidFill>
                <a:latin typeface="Arial-Rounded" pitchFamily="34" charset="0"/>
                <a:ea typeface="Arial-Rounded" pitchFamily="34" charset="0"/>
                <a:cs typeface="Arial-Rounded" pitchFamily="34" charset="0"/>
                <a:sym typeface="Arial"/>
              </a:rPr>
              <a:t>ngôi</a:t>
            </a:r>
            <a:r>
              <a:rPr lang="en-US" sz="11500" dirty="0">
                <a:solidFill>
                  <a:srgbClr val="422C46"/>
                </a:solidFill>
                <a:latin typeface="Arial-Rounded" pitchFamily="34" charset="0"/>
                <a:ea typeface="Arial-Rounded" pitchFamily="34" charset="0"/>
                <a:cs typeface="Arial-Rounded" pitchFamily="34" charset="0"/>
                <a:sym typeface="Arial"/>
              </a:rPr>
              <a:t> </a:t>
            </a:r>
            <a:r>
              <a:rPr lang="en-US" sz="11500" dirty="0" err="1">
                <a:solidFill>
                  <a:srgbClr val="422C46"/>
                </a:solidFill>
                <a:latin typeface="Arial-Rounded" pitchFamily="34" charset="0"/>
                <a:ea typeface="Arial-Rounded" pitchFamily="34" charset="0"/>
                <a:cs typeface="Arial-Rounded" pitchFamily="34" charset="0"/>
                <a:sym typeface="Arial"/>
              </a:rPr>
              <a:t>sao</a:t>
            </a:r>
            <a:endParaRPr lang="en-US" sz="11500" dirty="0">
              <a:solidFill>
                <a:srgbClr val="422C46"/>
              </a:solidFill>
              <a:latin typeface="Arial-Rounded" pitchFamily="34" charset="0"/>
              <a:ea typeface="Arial-Rounded" pitchFamily="34" charset="0"/>
              <a:cs typeface="Arial-Rounded" pitchFamily="34" charset="0"/>
              <a:sym typeface="Arial"/>
            </a:endParaRPr>
          </a:p>
        </p:txBody>
      </p:sp>
      <p:sp>
        <p:nvSpPr>
          <p:cNvPr id="4" name="Title 1"/>
          <p:cNvSpPr txBox="1">
            <a:spLocks/>
          </p:cNvSpPr>
          <p:nvPr/>
        </p:nvSpPr>
        <p:spPr>
          <a:xfrm>
            <a:off x="6560830" y="5439506"/>
            <a:ext cx="25178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1500">
                <a:solidFill>
                  <a:srgbClr val="FF0000"/>
                </a:solidFill>
                <a:latin typeface="Arial-Rounded" pitchFamily="34" charset="0"/>
                <a:ea typeface="Arial-Rounded" pitchFamily="34" charset="0"/>
                <a:cs typeface="Arial-Rounded" pitchFamily="34" charset="0"/>
                <a:sym typeface="Arial"/>
              </a:rPr>
              <a:t>ao</a:t>
            </a:r>
          </a:p>
        </p:txBody>
      </p:sp>
      <p:pic>
        <p:nvPicPr>
          <p:cNvPr id="5"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b="8973"/>
          <a:stretch/>
        </p:blipFill>
        <p:spPr bwMode="auto">
          <a:xfrm>
            <a:off x="3819365" y="279834"/>
            <a:ext cx="4443484" cy="436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2" name="Title 1"/>
          <p:cNvSpPr txBox="1">
            <a:spLocks/>
          </p:cNvSpPr>
          <p:nvPr/>
        </p:nvSpPr>
        <p:spPr>
          <a:xfrm>
            <a:off x="2632538" y="5495926"/>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quả táo</a:t>
            </a:r>
          </a:p>
        </p:txBody>
      </p:sp>
      <p:sp>
        <p:nvSpPr>
          <p:cNvPr id="3" name="Title 1"/>
          <p:cNvSpPr txBox="1">
            <a:spLocks/>
          </p:cNvSpPr>
          <p:nvPr/>
        </p:nvSpPr>
        <p:spPr>
          <a:xfrm>
            <a:off x="6350668" y="5495926"/>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ao</a:t>
            </a: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
                <a:srgbClr val="000000"/>
              </a:buClr>
            </a:pPr>
            <a:endParaRPr lang="en-US" sz="1900" kern="0">
              <a:solidFill>
                <a:srgbClr val="000000"/>
              </a:solidFill>
              <a:latin typeface="Arial"/>
              <a:cs typeface="Arial"/>
              <a:sym typeface="Arial"/>
            </a:endParaRPr>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
                <a:srgbClr val="000000"/>
              </a:buClr>
            </a:pPr>
            <a:endParaRPr lang="en-US" sz="1900" kern="0">
              <a:solidFill>
                <a:srgbClr val="000000"/>
              </a:solidFill>
              <a:latin typeface="Arial"/>
              <a:cs typeface="Arial"/>
              <a:sym typeface="Arial"/>
            </a:endParaRPr>
          </a:p>
        </p:txBody>
      </p:sp>
      <p:pic>
        <p:nvPicPr>
          <p:cNvPr id="3074" name="Picture 2" descr="Mơ thấy quả táo đánh con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803" y="338139"/>
            <a:ext cx="6269132" cy="4731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32538" y="5353669"/>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cái kẹo</a:t>
            </a:r>
          </a:p>
        </p:txBody>
      </p:sp>
      <p:sp>
        <p:nvSpPr>
          <p:cNvPr id="4" name="Title 1"/>
          <p:cNvSpPr txBox="1">
            <a:spLocks/>
          </p:cNvSpPr>
          <p:nvPr/>
        </p:nvSpPr>
        <p:spPr>
          <a:xfrm>
            <a:off x="3570408" y="5353669"/>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ai</a:t>
            </a:r>
          </a:p>
        </p:txBody>
      </p:sp>
      <p:pic>
        <p:nvPicPr>
          <p:cNvPr id="5"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652" y="177801"/>
            <a:ext cx="4847435"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32538" y="5353669"/>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ao bèo</a:t>
            </a:r>
          </a:p>
        </p:txBody>
      </p:sp>
      <p:sp>
        <p:nvSpPr>
          <p:cNvPr id="4" name="Title 1"/>
          <p:cNvSpPr txBox="1">
            <a:spLocks/>
          </p:cNvSpPr>
          <p:nvPr/>
        </p:nvSpPr>
        <p:spPr>
          <a:xfrm>
            <a:off x="3116946" y="5353669"/>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ao</a:t>
            </a:r>
          </a:p>
        </p:txBody>
      </p:sp>
      <p:pic>
        <p:nvPicPr>
          <p:cNvPr id="2052" name="Picture 4" descr="Ao Bèo Chùa Đồng Kỵ | Xanh quá trời ạh! | Nguyễn Thị Nguyệt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322" y="304800"/>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72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234940" y="4800600"/>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8" action="ppaction://hlinksldjump"/>
            <a:extLst>
              <a:ext uri="{FF2B5EF4-FFF2-40B4-BE49-F238E27FC236}">
                <a16:creationId xmlns:a16="http://schemas.microsoft.com/office/drawing/2014/main" id="{82D8253B-E8F9-4B23-9CBA-F4FD48282B01}"/>
              </a:ext>
            </a:extLst>
          </p:cNvPr>
          <p:cNvSpPr txBox="1"/>
          <p:nvPr/>
        </p:nvSpPr>
        <p:spPr>
          <a:xfrm>
            <a:off x="5943600" y="5334000"/>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9" action="ppaction://hlinksldjump"/>
            <a:extLst>
              <a:ext uri="{FF2B5EF4-FFF2-40B4-BE49-F238E27FC236}">
                <a16:creationId xmlns:a16="http://schemas.microsoft.com/office/drawing/2014/main" id="{BA06E1F4-9A1D-4423-90FD-3F9DBFD71D8F}"/>
              </a:ext>
            </a:extLst>
          </p:cNvPr>
          <p:cNvSpPr txBox="1"/>
          <p:nvPr/>
        </p:nvSpPr>
        <p:spPr>
          <a:xfrm>
            <a:off x="8153400" y="5105400"/>
            <a:ext cx="533400" cy="5910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10"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11"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2"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5"/>
          <a:stretch>
            <a:fillRect/>
          </a:stretch>
        </p:blipFill>
        <p:spPr>
          <a:xfrm>
            <a:off x="5993413" y="9128"/>
            <a:ext cx="5907536" cy="2121592"/>
          </a:xfrm>
          <a:prstGeom prst="rect">
            <a:avLst/>
          </a:prstGeom>
        </p:spPr>
      </p:pic>
      <p:pic>
        <p:nvPicPr>
          <p:cNvPr id="41" name="Nhac-nen-vui-ve-nghich-ngom-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27874" y="103159"/>
            <a:ext cx="406400" cy="406400"/>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par>
                                <p:cTn id="20" presetID="1" presetClass="mediacall" presetSubtype="0" fill="hold" nodeType="withEffect">
                                  <p:stCondLst>
                                    <p:cond delay="0"/>
                                  </p:stCondLst>
                                  <p:childTnLst>
                                    <p:cmd type="call" cmd="playFrom(0.0)">
                                      <p:cBhvr>
                                        <p:cTn id="21"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999">
                <p:cTn id="58" fill="hold" display="0">
                  <p:stCondLst>
                    <p:cond delay="indefinite"/>
                  </p:stCondLst>
                  <p:endCondLst>
                    <p:cond evt="onStopAudio" delay="0">
                      <p:tgtEl>
                        <p:sldTgt/>
                      </p:tgtEl>
                    </p:cond>
                  </p:endCondLst>
                </p:cTn>
                <p:tgtEl>
                  <p:spTgt spid="41"/>
                </p:tgtEl>
              </p:cMediaNode>
            </p:audio>
          </p:childTnLst>
        </p:cTn>
      </p:par>
    </p:tnLst>
    <p:bldLst>
      <p:bldP spid="12" grpId="0"/>
      <p:bldP spid="13" grpId="0"/>
      <p:bldP spid="14" grpId="0"/>
      <p:bldP spid="15" grpId="0"/>
      <p:bldP spid="17"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4" name="Title 1"/>
          <p:cNvSpPr txBox="1">
            <a:spLocks/>
          </p:cNvSpPr>
          <p:nvPr/>
        </p:nvSpPr>
        <p:spPr>
          <a:xfrm>
            <a:off x="166420" y="4419601"/>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ngôi sao</a:t>
            </a:r>
          </a:p>
        </p:txBody>
      </p:sp>
      <p:sp>
        <p:nvSpPr>
          <p:cNvPr id="15" name="Title 1"/>
          <p:cNvSpPr txBox="1">
            <a:spLocks/>
          </p:cNvSpPr>
          <p:nvPr/>
        </p:nvSpPr>
        <p:spPr>
          <a:xfrm>
            <a:off x="3345750" y="4310588"/>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quả táo</a:t>
            </a:r>
          </a:p>
        </p:txBody>
      </p:sp>
      <p:sp>
        <p:nvSpPr>
          <p:cNvPr id="16" name="Title 1"/>
          <p:cNvSpPr txBox="1">
            <a:spLocks/>
          </p:cNvSpPr>
          <p:nvPr/>
        </p:nvSpPr>
        <p:spPr>
          <a:xfrm>
            <a:off x="6509658" y="4310589"/>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cái kẹo</a:t>
            </a:r>
          </a:p>
        </p:txBody>
      </p:sp>
      <p:sp>
        <p:nvSpPr>
          <p:cNvPr id="17" name="Title 1"/>
          <p:cNvSpPr txBox="1">
            <a:spLocks/>
          </p:cNvSpPr>
          <p:nvPr/>
        </p:nvSpPr>
        <p:spPr>
          <a:xfrm>
            <a:off x="8915400" y="4310589"/>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ao bèo</a:t>
            </a:r>
          </a:p>
        </p:txBody>
      </p:sp>
      <p:pic>
        <p:nvPicPr>
          <p:cNvPr id="18"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784" y="1956482"/>
            <a:ext cx="213946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ơ thấy quả táo đánh con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956483"/>
            <a:ext cx="2873256" cy="21684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b="8973"/>
          <a:stretch/>
        </p:blipFill>
        <p:spPr bwMode="auto">
          <a:xfrm>
            <a:off x="596168" y="1956482"/>
            <a:ext cx="217625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o Bèo Chùa Đồng Kỵ | Xanh quá trời ạh! | Nguyễn Thị Nguyệt | Flick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606" y="1956482"/>
            <a:ext cx="2852620" cy="21394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7" name="Title 1"/>
          <p:cNvSpPr txBox="1">
            <a:spLocks/>
          </p:cNvSpPr>
          <p:nvPr/>
        </p:nvSpPr>
        <p:spPr>
          <a:xfrm>
            <a:off x="166420" y="5635295"/>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ngôi sao</a:t>
            </a:r>
          </a:p>
        </p:txBody>
      </p:sp>
      <p:sp>
        <p:nvSpPr>
          <p:cNvPr id="13" name="Title 1"/>
          <p:cNvSpPr txBox="1">
            <a:spLocks/>
          </p:cNvSpPr>
          <p:nvPr/>
        </p:nvSpPr>
        <p:spPr>
          <a:xfrm>
            <a:off x="3345750" y="55262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quả táo</a:t>
            </a:r>
          </a:p>
        </p:txBody>
      </p:sp>
      <p:sp>
        <p:nvSpPr>
          <p:cNvPr id="14" name="Title 1"/>
          <p:cNvSpPr txBox="1">
            <a:spLocks/>
          </p:cNvSpPr>
          <p:nvPr/>
        </p:nvSpPr>
        <p:spPr>
          <a:xfrm>
            <a:off x="6509658" y="5526284"/>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cái kẹo</a:t>
            </a:r>
          </a:p>
        </p:txBody>
      </p:sp>
      <p:sp>
        <p:nvSpPr>
          <p:cNvPr id="15" name="Title 1"/>
          <p:cNvSpPr txBox="1">
            <a:spLocks/>
          </p:cNvSpPr>
          <p:nvPr/>
        </p:nvSpPr>
        <p:spPr>
          <a:xfrm>
            <a:off x="8915400" y="55262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ao bèo</a:t>
            </a: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014" y="-381000"/>
            <a:ext cx="4507259" cy="486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08" y="3757729"/>
            <a:ext cx="11024597" cy="176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60C495-CE7A-F6D4-2D2F-7CCC9E19ECD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0474" b="1"/>
          <a:stretch/>
        </p:blipFill>
        <p:spPr>
          <a:xfrm>
            <a:off x="3084693" y="3147705"/>
            <a:ext cx="6022614" cy="3332658"/>
          </a:xfrm>
          <a:prstGeom prst="rect">
            <a:avLst/>
          </a:prstGeom>
        </p:spPr>
      </p:pic>
      <p:pic>
        <p:nvPicPr>
          <p:cNvPr id="3" name="Picture 2">
            <a:extLst>
              <a:ext uri="{FF2B5EF4-FFF2-40B4-BE49-F238E27FC236}">
                <a16:creationId xmlns:a16="http://schemas.microsoft.com/office/drawing/2014/main" id="{98D62223-0806-A799-AB92-9282274FA730}"/>
              </a:ext>
            </a:extLst>
          </p:cNvPr>
          <p:cNvPicPr>
            <a:picLocks noChangeAspect="1"/>
          </p:cNvPicPr>
          <p:nvPr/>
        </p:nvPicPr>
        <p:blipFill>
          <a:blip r:embed="rId3"/>
          <a:stretch>
            <a:fillRect/>
          </a:stretch>
        </p:blipFill>
        <p:spPr>
          <a:xfrm>
            <a:off x="3886200" y="914400"/>
            <a:ext cx="4377307" cy="2560542"/>
          </a:xfrm>
          <a:prstGeom prst="rect">
            <a:avLst/>
          </a:prstGeom>
        </p:spPr>
      </p:pic>
    </p:spTree>
    <p:extLst>
      <p:ext uri="{BB962C8B-B14F-4D97-AF65-F5344CB8AC3E}">
        <p14:creationId xmlns:p14="http://schemas.microsoft.com/office/powerpoint/2010/main" val="351121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7" y="76201"/>
            <a:ext cx="4058347" cy="941185"/>
            <a:chOff x="63500" y="1429216"/>
            <a:chExt cx="3051308" cy="705889"/>
          </a:xfrm>
        </p:grpSpPr>
        <p:sp>
          <p:nvSpPr>
            <p:cNvPr id="13" name="Rounded Rectangle 12"/>
            <p:cNvSpPr/>
            <p:nvPr/>
          </p:nvSpPr>
          <p:spPr>
            <a:xfrm>
              <a:off x="384357" y="1429216"/>
              <a:ext cx="2730451"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FFF6E5"/>
                  </a:solidFill>
                  <a:effectLst/>
                  <a:uLnTx/>
                  <a:uFillTx/>
                  <a:latin typeface="Arial-Rounded" pitchFamily="34" charset="0"/>
                  <a:ea typeface="Arial-Rounded" pitchFamily="34" charset="0"/>
                  <a:cs typeface="Arial-Rounded" pitchFamily="34" charset="0"/>
                  <a:sym typeface="Arial"/>
                </a:rPr>
                <a:t>Tô</a:t>
              </a:r>
              <a:r>
                <a:rPr kumimoji="0" lang="en-US" sz="4800" b="0" i="0" u="none" strike="noStrike" kern="0" cap="none" spc="0" normalizeH="0" baseline="0" noProof="0" dirty="0">
                  <a:ln>
                    <a:noFill/>
                  </a:ln>
                  <a:solidFill>
                    <a:srgbClr val="FFF6E5"/>
                  </a:solidFill>
                  <a:effectLst/>
                  <a:uLnTx/>
                  <a:uFillTx/>
                  <a:latin typeface="Arial-Rounded" pitchFamily="34" charset="0"/>
                  <a:ea typeface="Arial-Rounded" pitchFamily="34" charset="0"/>
                  <a:cs typeface="Arial-Rounded" pitchFamily="34" charset="0"/>
                  <a:sym typeface="Arial"/>
                </a:rPr>
                <a:t> </a:t>
              </a:r>
              <a:r>
                <a:rPr kumimoji="0" lang="en-US" sz="4800" b="0" i="0" u="none" strike="noStrike" kern="0" cap="none" spc="0" normalizeH="0" baseline="0" noProof="0" dirty="0" err="1">
                  <a:ln>
                    <a:noFill/>
                  </a:ln>
                  <a:solidFill>
                    <a:srgbClr val="FFF6E5"/>
                  </a:solidFill>
                  <a:effectLst/>
                  <a:uLnTx/>
                  <a:uFillTx/>
                  <a:latin typeface="Arial-Rounded" pitchFamily="34" charset="0"/>
                  <a:ea typeface="Arial-Rounded" pitchFamily="34" charset="0"/>
                  <a:cs typeface="Arial-Rounded" pitchFamily="34" charset="0"/>
                  <a:sym typeface="Arial"/>
                </a:rPr>
                <a:t>và</a:t>
              </a:r>
              <a:r>
                <a:rPr kumimoji="0" lang="en-US" sz="4800" b="0" i="0" u="none" strike="noStrike" kern="0" cap="none" spc="0" normalizeH="0" baseline="0" noProof="0" dirty="0">
                  <a:ln>
                    <a:noFill/>
                  </a:ln>
                  <a:solidFill>
                    <a:srgbClr val="FFF6E5"/>
                  </a:solidFill>
                  <a:effectLst/>
                  <a:uLnTx/>
                  <a:uFillTx/>
                  <a:latin typeface="Arial-Rounded" pitchFamily="34" charset="0"/>
                  <a:ea typeface="Arial-Rounded" pitchFamily="34" charset="0"/>
                  <a:cs typeface="Arial-Rounded" pitchFamily="34" charset="0"/>
                  <a:sym typeface="Arial"/>
                </a:rPr>
                <a:t> </a:t>
              </a:r>
              <a:r>
                <a:rPr kumimoji="0" lang="en-US" sz="4800" b="0" i="0" u="none" strike="noStrike" kern="0" cap="none" spc="0" normalizeH="0" baseline="0" noProof="0" dirty="0" err="1">
                  <a:ln>
                    <a:noFill/>
                  </a:ln>
                  <a:solidFill>
                    <a:srgbClr val="FFF6E5"/>
                  </a:solidFill>
                  <a:effectLst/>
                  <a:uLnTx/>
                  <a:uFillTx/>
                  <a:latin typeface="Arial-Rounded" pitchFamily="34" charset="0"/>
                  <a:ea typeface="Arial-Rounded" pitchFamily="34" charset="0"/>
                  <a:cs typeface="Arial-Rounded" pitchFamily="34" charset="0"/>
                  <a:sym typeface="Arial"/>
                </a:rPr>
                <a:t>viết</a:t>
              </a:r>
              <a:endParaRPr kumimoji="0" lang="en-US" sz="4800" b="0" i="0" u="none" strike="noStrike" kern="0" cap="none" spc="0" normalizeH="0" baseline="0" noProof="0" dirty="0">
                <a:ln>
                  <a:noFill/>
                </a:ln>
                <a:solidFill>
                  <a:srgbClr val="FFF6E5"/>
                </a:solidFill>
                <a:effectLst/>
                <a:uLnTx/>
                <a:uFillTx/>
                <a:latin typeface="Arial-Rounded" pitchFamily="34" charset="0"/>
                <a:ea typeface="Arial-Rounded" pitchFamily="34" charset="0"/>
                <a:cs typeface="Arial-Rounded" pitchFamily="34" charset="0"/>
                <a:sym typeface="Arial"/>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a:ln>
                    <a:noFill/>
                  </a:ln>
                  <a:solidFill>
                    <a:srgbClr val="422C46"/>
                  </a:solidFill>
                  <a:effectLst/>
                  <a:uLnTx/>
                  <a:uFillTx/>
                  <a:latin typeface="Arial Rounded MT Bold" pitchFamily="34" charset="0"/>
                  <a:ea typeface="Arial-Rounded" pitchFamily="34" charset="0"/>
                  <a:cs typeface="Arial-Rounded" pitchFamily="34" charset="0"/>
                  <a:sym typeface="Arial"/>
                </a:rPr>
                <a:t>3</a:t>
              </a:r>
            </a:p>
          </p:txBody>
        </p:sp>
      </p:grpSp>
      <p:sp>
        <p:nvSpPr>
          <p:cNvPr id="7" name="TextBox 6"/>
          <p:cNvSpPr txBox="1"/>
          <p:nvPr/>
        </p:nvSpPr>
        <p:spPr>
          <a:xfrm>
            <a:off x="1301687" y="1628776"/>
            <a:ext cx="5175314" cy="4524118"/>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8600" b="0" i="0" u="none" strike="noStrike" kern="0" cap="none" spc="0" normalizeH="0" baseline="0" noProof="0" dirty="0" err="1">
                <a:ln>
                  <a:noFill/>
                </a:ln>
                <a:solidFill>
                  <a:srgbClr val="FF0000"/>
                </a:solidFill>
                <a:effectLst/>
                <a:uLnTx/>
                <a:uFillTx/>
                <a:latin typeface="HP001 4 hàng" pitchFamily="34" charset="0"/>
                <a:ea typeface="+mn-ea"/>
                <a:cs typeface="Arial"/>
                <a:sym typeface="Arial"/>
              </a:rPr>
              <a:t>ao</a:t>
            </a:r>
            <a:endParaRPr kumimoji="0" lang="en-US" sz="28600" b="0" i="0" u="none" strike="noStrike" kern="0" cap="none" spc="0" normalizeH="0" baseline="0" noProof="0" dirty="0">
              <a:ln>
                <a:noFill/>
              </a:ln>
              <a:solidFill>
                <a:srgbClr val="FF0000"/>
              </a:solidFill>
              <a:effectLst/>
              <a:uLnTx/>
              <a:uFillTx/>
              <a:latin typeface="HP001 4 hàng" pitchFamily="34" charset="0"/>
              <a:ea typeface="+mn-ea"/>
              <a:cs typeface="Arial"/>
              <a:sym typeface="Arial"/>
            </a:endParaRPr>
          </a:p>
        </p:txBody>
      </p:sp>
      <p:sp>
        <p:nvSpPr>
          <p:cNvPr id="8" name="TextBox 7"/>
          <p:cNvSpPr txBox="1"/>
          <p:nvPr/>
        </p:nvSpPr>
        <p:spPr>
          <a:xfrm>
            <a:off x="6534150" y="3009901"/>
            <a:ext cx="8374922" cy="2277349"/>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0" b="0" i="0" u="none" strike="noStrike" kern="0" cap="none" spc="0" normalizeH="0" baseline="0" noProof="0" dirty="0" err="1">
                <a:ln>
                  <a:noFill/>
                </a:ln>
                <a:solidFill>
                  <a:srgbClr val="FF0000"/>
                </a:solidFill>
                <a:effectLst/>
                <a:uLnTx/>
                <a:uFillTx/>
                <a:latin typeface="HP001 4 hàng" pitchFamily="34" charset="0"/>
                <a:ea typeface="+mn-ea"/>
                <a:cs typeface="Arial"/>
                <a:sym typeface="Arial"/>
              </a:rPr>
              <a:t>ao</a:t>
            </a:r>
            <a:endParaRPr kumimoji="0" lang="en-US" sz="14000" b="0" i="0" u="none" strike="noStrike" kern="0" cap="none" spc="0" normalizeH="0" baseline="0" noProof="0" dirty="0">
              <a:ln>
                <a:noFill/>
              </a:ln>
              <a:solidFill>
                <a:srgbClr val="FF0000"/>
              </a:solidFill>
              <a:effectLst/>
              <a:uLnTx/>
              <a:uFillTx/>
              <a:latin typeface="HP001 4 hàng" pitchFamily="34" charset="0"/>
              <a:ea typeface="+mn-ea"/>
              <a:cs typeface="Arial"/>
              <a:sym typeface="Arial"/>
            </a:endParaRPr>
          </a:p>
        </p:txBody>
      </p:sp>
    </p:spTree>
    <p:extLst>
      <p:ext uri="{BB962C8B-B14F-4D97-AF65-F5344CB8AC3E}">
        <p14:creationId xmlns:p14="http://schemas.microsoft.com/office/powerpoint/2010/main" val="3609254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A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9117" y="44595"/>
            <a:ext cx="11724830" cy="4390737"/>
          </a:xfrm>
        </p:spPr>
      </p:pic>
    </p:spTree>
    <p:extLst>
      <p:ext uri="{BB962C8B-B14F-4D97-AF65-F5344CB8AC3E}">
        <p14:creationId xmlns:p14="http://schemas.microsoft.com/office/powerpoint/2010/main" val="10031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302478" y="1628776"/>
            <a:ext cx="8374922" cy="4524118"/>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8600" b="0" i="0" u="none" strike="noStrike" kern="0" cap="none" spc="0" normalizeH="0" baseline="0" noProof="0" dirty="0" err="1">
                <a:ln>
                  <a:noFill/>
                </a:ln>
                <a:solidFill>
                  <a:srgbClr val="FF0000"/>
                </a:solidFill>
                <a:effectLst/>
                <a:uLnTx/>
                <a:uFillTx/>
                <a:latin typeface="HP001 4 hàng" pitchFamily="34" charset="0"/>
                <a:ea typeface="+mn-ea"/>
                <a:cs typeface="Arial"/>
                <a:sym typeface="Arial"/>
              </a:rPr>
              <a:t>eo</a:t>
            </a:r>
            <a:endParaRPr kumimoji="0" lang="en-US" sz="28600" b="0" i="0" u="none" strike="noStrike" kern="0" cap="none" spc="0" normalizeH="0" baseline="0" noProof="0" dirty="0">
              <a:ln>
                <a:noFill/>
              </a:ln>
              <a:solidFill>
                <a:srgbClr val="FF0000"/>
              </a:solidFill>
              <a:effectLst/>
              <a:uLnTx/>
              <a:uFillTx/>
              <a:latin typeface="HP001 4 hàng" pitchFamily="34" charset="0"/>
              <a:ea typeface="+mn-ea"/>
              <a:cs typeface="Arial"/>
              <a:sym typeface="Arial"/>
            </a:endParaRPr>
          </a:p>
        </p:txBody>
      </p:sp>
      <p:sp>
        <p:nvSpPr>
          <p:cNvPr id="8" name="TextBox 7"/>
          <p:cNvSpPr txBox="1"/>
          <p:nvPr/>
        </p:nvSpPr>
        <p:spPr>
          <a:xfrm>
            <a:off x="6534150" y="3009901"/>
            <a:ext cx="8374922" cy="2277349"/>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0" b="0" i="0" u="none" strike="noStrike" kern="0" cap="none" spc="0" normalizeH="0" baseline="0" noProof="0" dirty="0" err="1">
                <a:ln>
                  <a:noFill/>
                </a:ln>
                <a:solidFill>
                  <a:srgbClr val="FF0000"/>
                </a:solidFill>
                <a:effectLst/>
                <a:uLnTx/>
                <a:uFillTx/>
                <a:latin typeface="HP001 4 hàng" pitchFamily="34" charset="0"/>
                <a:ea typeface="+mn-ea"/>
                <a:cs typeface="Arial"/>
                <a:sym typeface="Arial"/>
              </a:rPr>
              <a:t>eo</a:t>
            </a:r>
            <a:endParaRPr kumimoji="0" lang="en-US" sz="14000" b="0" i="0" u="none" strike="noStrike" kern="0" cap="none" spc="0" normalizeH="0" baseline="0" noProof="0" dirty="0">
              <a:ln>
                <a:noFill/>
              </a:ln>
              <a:solidFill>
                <a:srgbClr val="FF0000"/>
              </a:solidFill>
              <a:effectLst/>
              <a:uLnTx/>
              <a:uFillTx/>
              <a:latin typeface="HP001 4 hàng" pitchFamily="34" charset="0"/>
              <a:ea typeface="+mn-ea"/>
              <a:cs typeface="Arial"/>
              <a:sym typeface="Arial"/>
            </a:endParaRPr>
          </a:p>
        </p:txBody>
      </p:sp>
    </p:spTree>
    <p:extLst>
      <p:ext uri="{BB962C8B-B14F-4D97-AF65-F5344CB8AC3E}">
        <p14:creationId xmlns:p14="http://schemas.microsoft.com/office/powerpoint/2010/main" val="2879858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E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7090" y="105064"/>
            <a:ext cx="11676232" cy="4390737"/>
          </a:xfrm>
        </p:spPr>
      </p:pic>
    </p:spTree>
    <p:extLst>
      <p:ext uri="{BB962C8B-B14F-4D97-AF65-F5344CB8AC3E}">
        <p14:creationId xmlns:p14="http://schemas.microsoft.com/office/powerpoint/2010/main" val="147900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ôi sao">
            <a:hlinkClick r:id="" action="ppaction://media"/>
            <a:extLst>
              <a:ext uri="{FF2B5EF4-FFF2-40B4-BE49-F238E27FC236}">
                <a16:creationId xmlns:a16="http://schemas.microsoft.com/office/drawing/2014/main" id="{19FE55CD-5EA0-7663-5488-DF4A03A1EC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381000"/>
            <a:ext cx="10696832" cy="6184106"/>
          </a:xfrm>
          <a:prstGeom prst="rect">
            <a:avLst/>
          </a:prstGeom>
        </p:spPr>
      </p:pic>
    </p:spTree>
    <p:extLst>
      <p:ext uri="{BB962C8B-B14F-4D97-AF65-F5344CB8AC3E}">
        <p14:creationId xmlns:p14="http://schemas.microsoft.com/office/powerpoint/2010/main" val="342126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Mô Phỏng Viết Chữ  ao bèo_360p">
            <a:hlinkClick r:id="" action="ppaction://media"/>
            <a:extLst>
              <a:ext uri="{FF2B5EF4-FFF2-40B4-BE49-F238E27FC236}">
                <a16:creationId xmlns:a16="http://schemas.microsoft.com/office/drawing/2014/main" id="{4EB20D42-9755-3C64-C941-9A1A6C9D0E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304800"/>
            <a:ext cx="10820400" cy="6414951"/>
          </a:xfrm>
          <a:prstGeom prst="rect">
            <a:avLst/>
          </a:prstGeom>
        </p:spPr>
      </p:pic>
    </p:spTree>
    <p:extLst>
      <p:ext uri="{BB962C8B-B14F-4D97-AF65-F5344CB8AC3E}">
        <p14:creationId xmlns:p14="http://schemas.microsoft.com/office/powerpoint/2010/main" val="38790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ounded Rectangle 12"/>
          <p:cNvSpPr/>
          <p:nvPr/>
        </p:nvSpPr>
        <p:spPr>
          <a:xfrm>
            <a:off x="657229" y="203423"/>
            <a:ext cx="2955492" cy="941185"/>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err="1">
                <a:solidFill>
                  <a:srgbClr val="FFF6E5"/>
                </a:solidFill>
                <a:latin typeface="Arial-Rounded" pitchFamily="34" charset="0"/>
                <a:ea typeface="Arial-Rounded" pitchFamily="34" charset="0"/>
                <a:cs typeface="Arial-Rounded" pitchFamily="34" charset="0"/>
                <a:sym typeface="Arial"/>
              </a:rPr>
              <a:t>Viết</a:t>
            </a:r>
            <a:r>
              <a:rPr lang="en-US" sz="4800" kern="0" dirty="0">
                <a:solidFill>
                  <a:srgbClr val="FFF6E5"/>
                </a:solidFill>
                <a:latin typeface="Arial-Rounded" pitchFamily="34" charset="0"/>
                <a:ea typeface="Arial-Rounded" pitchFamily="34" charset="0"/>
                <a:cs typeface="Arial-Rounded" pitchFamily="34" charset="0"/>
                <a:sym typeface="Arial"/>
              </a:rPr>
              <a:t> </a:t>
            </a:r>
            <a:r>
              <a:rPr lang="en-US" sz="4800" kern="0" dirty="0" err="1">
                <a:solidFill>
                  <a:srgbClr val="FFF6E5"/>
                </a:solidFill>
                <a:latin typeface="Arial-Rounded" pitchFamily="34" charset="0"/>
                <a:ea typeface="Arial-Rounded" pitchFamily="34" charset="0"/>
                <a:cs typeface="Arial-Rounded" pitchFamily="34" charset="0"/>
                <a:sym typeface="Arial"/>
              </a:rPr>
              <a:t>vở</a:t>
            </a:r>
            <a:endParaRPr lang="en-US" sz="4800" kern="0" dirty="0">
              <a:solidFill>
                <a:srgbClr val="FFF6E5"/>
              </a:solidFill>
              <a:latin typeface="Arial-Rounded" pitchFamily="34" charset="0"/>
              <a:ea typeface="Arial-Rounded" pitchFamily="34" charset="0"/>
              <a:cs typeface="Arial-Rounded" pitchFamily="34" charset="0"/>
              <a:sym typeface="Arial"/>
            </a:endParaRPr>
          </a:p>
        </p:txBody>
      </p:sp>
      <p:sp>
        <p:nvSpPr>
          <p:cNvPr id="10" name="TextBox 9"/>
          <p:cNvSpPr txBox="1"/>
          <p:nvPr/>
        </p:nvSpPr>
        <p:spPr>
          <a:xfrm>
            <a:off x="836006" y="3124199"/>
            <a:ext cx="6526366"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en-US" sz="18000" kern="0" dirty="0" err="1">
                <a:solidFill>
                  <a:srgbClr val="FF0000"/>
                </a:solidFill>
                <a:latin typeface="HP001 4 hàng" pitchFamily="34" charset="0"/>
                <a:cs typeface="Arial"/>
                <a:sym typeface="Arial"/>
              </a:rPr>
              <a:t>ao</a:t>
            </a:r>
            <a:r>
              <a:rPr lang="en-US" sz="18000" kern="0" dirty="0">
                <a:solidFill>
                  <a:srgbClr val="FF0000"/>
                </a:solidFill>
                <a:latin typeface="HP001 4 hàng" pitchFamily="34" charset="0"/>
                <a:cs typeface="Arial"/>
                <a:sym typeface="Arial"/>
              </a:rPr>
              <a:t> </a:t>
            </a:r>
            <a:r>
              <a:rPr lang="en-US" sz="9000" kern="0" dirty="0" err="1">
                <a:solidFill>
                  <a:srgbClr val="FF0000"/>
                </a:solidFill>
                <a:latin typeface="HP001 4 hàng" pitchFamily="34" charset="0"/>
                <a:cs typeface="Arial"/>
                <a:sym typeface="Arial"/>
              </a:rPr>
              <a:t>ao</a:t>
            </a:r>
            <a:endParaRPr lang="en-US" sz="9000" kern="0" dirty="0">
              <a:solidFill>
                <a:srgbClr val="FF0000"/>
              </a:solidFill>
              <a:latin typeface="HP001 4 hàng" pitchFamily="34" charset="0"/>
              <a:cs typeface="Arial"/>
              <a:sym typeface="Arial"/>
            </a:endParaRPr>
          </a:p>
        </p:txBody>
      </p:sp>
      <p:sp>
        <p:nvSpPr>
          <p:cNvPr id="9" name="TextBox 8"/>
          <p:cNvSpPr txBox="1"/>
          <p:nvPr/>
        </p:nvSpPr>
        <p:spPr>
          <a:xfrm>
            <a:off x="7239000" y="3124200"/>
            <a:ext cx="5715000"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en-US" sz="18000" kern="0">
                <a:solidFill>
                  <a:srgbClr val="FF0000"/>
                </a:solidFill>
                <a:latin typeface="HP001 4 hàng" pitchFamily="34" charset="0"/>
                <a:cs typeface="Arial"/>
                <a:sym typeface="Arial"/>
              </a:rPr>
              <a:t>eo </a:t>
            </a:r>
            <a:r>
              <a:rPr lang="en-US" sz="9000" kern="0">
                <a:solidFill>
                  <a:srgbClr val="FF0000"/>
                </a:solidFill>
                <a:latin typeface="HP001 4 hàng" pitchFamily="34" charset="0"/>
                <a:cs typeface="Arial"/>
                <a:sym typeface="Arial"/>
              </a:rPr>
              <a:t>eo</a:t>
            </a:r>
            <a:r>
              <a:rPr lang="en-US" sz="18000" kern="0">
                <a:solidFill>
                  <a:srgbClr val="FF0000"/>
                </a:solidFill>
                <a:latin typeface="HP001 4 hàng" pitchFamily="34" charset="0"/>
                <a:cs typeface="Arial"/>
                <a:sym typeface="Arial"/>
              </a:rPr>
              <a:t> </a:t>
            </a:r>
          </a:p>
        </p:txBody>
      </p:sp>
    </p:spTree>
    <p:extLst>
      <p:ext uri="{BB962C8B-B14F-4D97-AF65-F5344CB8AC3E}">
        <p14:creationId xmlns:p14="http://schemas.microsoft.com/office/powerpoint/2010/main" val="245576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24">
            <a:extLst>
              <a:ext uri="{FF2B5EF4-FFF2-40B4-BE49-F238E27FC236}">
                <a16:creationId xmlns:a16="http://schemas.microsoft.com/office/drawing/2014/main" id="{00B6319B-6FF4-02C5-8826-CFE6CDFD4B16}"/>
              </a:ext>
            </a:extLst>
          </p:cNvPr>
          <p:cNvSpPr/>
          <p:nvPr/>
        </p:nvSpPr>
        <p:spPr>
          <a:xfrm>
            <a:off x="914400" y="1066800"/>
            <a:ext cx="10627193" cy="3488593"/>
          </a:xfrm>
          <a:custGeom>
            <a:avLst/>
            <a:gdLst>
              <a:gd name="connsiteX0" fmla="*/ 0 w 10627193"/>
              <a:gd name="connsiteY0" fmla="*/ 326672 h 3488593"/>
              <a:gd name="connsiteX1" fmla="*/ 326672 w 10627193"/>
              <a:gd name="connsiteY1" fmla="*/ 0 h 3488593"/>
              <a:gd name="connsiteX2" fmla="*/ 10300521 w 10627193"/>
              <a:gd name="connsiteY2" fmla="*/ 0 h 3488593"/>
              <a:gd name="connsiteX3" fmla="*/ 10627193 w 10627193"/>
              <a:gd name="connsiteY3" fmla="*/ 326672 h 3488593"/>
              <a:gd name="connsiteX4" fmla="*/ 10627193 w 10627193"/>
              <a:gd name="connsiteY4" fmla="*/ 3161921 h 3488593"/>
              <a:gd name="connsiteX5" fmla="*/ 10300521 w 10627193"/>
              <a:gd name="connsiteY5" fmla="*/ 3488593 h 3488593"/>
              <a:gd name="connsiteX6" fmla="*/ 326672 w 10627193"/>
              <a:gd name="connsiteY6" fmla="*/ 3488593 h 3488593"/>
              <a:gd name="connsiteX7" fmla="*/ 0 w 10627193"/>
              <a:gd name="connsiteY7" fmla="*/ 3161921 h 3488593"/>
              <a:gd name="connsiteX8" fmla="*/ 0 w 10627193"/>
              <a:gd name="connsiteY8" fmla="*/ 326672 h 34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3488593" fill="none" extrusionOk="0">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w="10627193" h="3488593" stroke="0" extrusionOk="0">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8800" dirty="0" err="1">
                <a:solidFill>
                  <a:srgbClr val="7E4E24">
                    <a:lumMod val="50000"/>
                  </a:srgbClr>
                </a:solidFill>
                <a:latin typeface="Arial-Rounded" pitchFamily="34" charset="0"/>
                <a:ea typeface="Arial-Rounded" pitchFamily="34" charset="0"/>
                <a:cs typeface="Arial-Rounded" pitchFamily="34" charset="0"/>
                <a:sym typeface="Arial"/>
              </a:rPr>
              <a:t>ui</a:t>
            </a:r>
            <a:endParaRPr lang="en-US" sz="8800" dirty="0">
              <a:solidFill>
                <a:srgbClr val="7E4E24">
                  <a:lumMod val="50000"/>
                </a:srgbClr>
              </a:solidFill>
              <a:latin typeface="Arial-Rounded" pitchFamily="34" charset="0"/>
              <a:ea typeface="Arial-Rounded" pitchFamily="34" charset="0"/>
              <a:cs typeface="Arial-Rounded" pitchFamily="34" charset="0"/>
              <a:sym typeface="Arial"/>
            </a:endParaRPr>
          </a:p>
          <a:p>
            <a:pPr algn="ctr" fontAlgn="auto">
              <a:spcBef>
                <a:spcPts val="0"/>
              </a:spcBef>
              <a:spcAft>
                <a:spcPts val="0"/>
              </a:spcAft>
              <a:defRPr/>
            </a:pPr>
            <a:r>
              <a:rPr lang="en-US" sz="8800" kern="0" dirty="0" err="1">
                <a:solidFill>
                  <a:srgbClr val="7E4E24">
                    <a:lumMod val="50000"/>
                  </a:srgbClr>
                </a:solidFill>
                <a:latin typeface="Arial-Rounded" pitchFamily="34" charset="0"/>
                <a:ea typeface="Arial-Rounded" pitchFamily="34" charset="0"/>
                <a:cs typeface="Arial-Rounded" pitchFamily="34" charset="0"/>
                <a:sym typeface="Arial"/>
              </a:rPr>
              <a:t>túi</a:t>
            </a:r>
            <a:endParaRPr lang="en-US" sz="8800" kern="0" dirty="0">
              <a:solidFill>
                <a:srgbClr val="7E4E24">
                  <a:lumMod val="50000"/>
                </a:srgbClr>
              </a:solidFill>
              <a:latin typeface="Arial-Rounded" pitchFamily="34" charset="0"/>
              <a:ea typeface="Arial-Rounded" pitchFamily="34" charset="0"/>
              <a:cs typeface="Arial-Rounded" pitchFamily="34" charset="0"/>
              <a:sym typeface="Arial"/>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31679" y="3124200"/>
            <a:ext cx="11277600"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vi-VN" sz="18000" kern="0" dirty="0">
                <a:solidFill>
                  <a:srgbClr val="FF0000"/>
                </a:solidFill>
                <a:latin typeface="HP001 4 hàng" panose="020B0603050302020204" pitchFamily="34" charset="0"/>
                <a:ea typeface="HP001 4H"/>
                <a:cs typeface="Arial"/>
                <a:sym typeface="Arial"/>
              </a:rPr>
              <a:t> </a:t>
            </a:r>
            <a:r>
              <a:rPr lang="en-US" sz="18000" kern="0" dirty="0" err="1">
                <a:solidFill>
                  <a:srgbClr val="FF0000"/>
                </a:solidFill>
                <a:latin typeface="HP001 4 hàng" panose="020B0603050302020204" pitchFamily="34" charset="0"/>
                <a:ea typeface="HP001 4H"/>
                <a:cs typeface="Arial"/>
                <a:sym typeface="Arial"/>
              </a:rPr>
              <a:t>ǻn</a:t>
            </a:r>
            <a:r>
              <a:rPr lang="vi-VN" sz="18000" kern="0" dirty="0">
                <a:solidFill>
                  <a:srgbClr val="FF0000"/>
                </a:solidFill>
                <a:latin typeface="HP001 4 hàng" panose="020B0603050302020204" pitchFamily="34" charset="0"/>
                <a:ea typeface="HP001 4H"/>
                <a:cs typeface="Arial"/>
                <a:sym typeface="Arial"/>
              </a:rPr>
              <a:t>gċ </a:t>
            </a:r>
            <a:r>
              <a:rPr lang="en-US" sz="18000" kern="0" dirty="0" err="1">
                <a:solidFill>
                  <a:srgbClr val="FF0000"/>
                </a:solidFill>
                <a:latin typeface="HP001 4 hàng" panose="020B0603050302020204" pitchFamily="34" charset="0"/>
                <a:cs typeface="Arial"/>
                <a:sym typeface="Arial"/>
              </a:rPr>
              <a:t>sao</a:t>
            </a:r>
            <a:endParaRPr lang="en-US" sz="18000" kern="0" dirty="0">
              <a:solidFill>
                <a:srgbClr val="FF0000"/>
              </a:solidFill>
              <a:latin typeface="HP001 4 hàng" panose="020B0603050302020204" pitchFamily="34" charset="0"/>
              <a:cs typeface="Arial"/>
              <a:sym typeface="Arial"/>
            </a:endParaRPr>
          </a:p>
        </p:txBody>
      </p:sp>
    </p:spTree>
    <p:extLst>
      <p:ext uri="{BB962C8B-B14F-4D97-AF65-F5344CB8AC3E}">
        <p14:creationId xmlns:p14="http://schemas.microsoft.com/office/powerpoint/2010/main" val="11206523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442452" y="3974864"/>
            <a:ext cx="11277600" cy="1507907"/>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en-US" sz="9000" kern="0" dirty="0">
                <a:solidFill>
                  <a:srgbClr val="FF0000"/>
                </a:solidFill>
                <a:latin typeface="HP001 4 hàng" panose="020B0603050302020204" pitchFamily="34" charset="0"/>
                <a:ea typeface="HP001 4H"/>
                <a:cs typeface="Arial"/>
                <a:sym typeface="Arial"/>
              </a:rPr>
              <a:t>n</a:t>
            </a:r>
            <a:r>
              <a:rPr lang="vi-VN" sz="9000" kern="0" dirty="0">
                <a:solidFill>
                  <a:srgbClr val="FF0000"/>
                </a:solidFill>
                <a:latin typeface="HP001 4 hàng" panose="020B0603050302020204" pitchFamily="34" charset="0"/>
                <a:ea typeface="HP001 4H"/>
                <a:cs typeface="Arial"/>
                <a:sym typeface="Arial"/>
              </a:rPr>
              <a:t>gċ </a:t>
            </a:r>
            <a:r>
              <a:rPr lang="en-US" sz="9000" kern="0" dirty="0" err="1">
                <a:solidFill>
                  <a:srgbClr val="FF0000"/>
                </a:solidFill>
                <a:latin typeface="HP001 4 hàng" panose="020B0603050302020204" pitchFamily="34" charset="0"/>
                <a:cs typeface="Arial"/>
                <a:sym typeface="Arial"/>
              </a:rPr>
              <a:t>sao</a:t>
            </a:r>
            <a:endParaRPr lang="en-US" sz="9000" kern="0" dirty="0">
              <a:solidFill>
                <a:srgbClr val="FF0000"/>
              </a:solidFill>
              <a:latin typeface="HP001 4 hàng" panose="020B0603050302020204" pitchFamily="34" charset="0"/>
              <a:cs typeface="Arial"/>
              <a:sym typeface="Arial"/>
            </a:endParaRPr>
          </a:p>
        </p:txBody>
      </p:sp>
    </p:spTree>
    <p:extLst>
      <p:ext uri="{BB962C8B-B14F-4D97-AF65-F5344CB8AC3E}">
        <p14:creationId xmlns:p14="http://schemas.microsoft.com/office/powerpoint/2010/main" val="1037621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638496" y="3126898"/>
            <a:ext cx="11338719" cy="2892902"/>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vi-VN" sz="18000" kern="0" dirty="0">
                <a:solidFill>
                  <a:srgbClr val="FF0000"/>
                </a:solidFill>
                <a:latin typeface="HP001 4 hàng" pitchFamily="34" charset="0"/>
                <a:cs typeface="Arial"/>
                <a:sym typeface="Arial"/>
              </a:rPr>
              <a:t> ao </a:t>
            </a:r>
            <a:r>
              <a:rPr lang="el-GR" sz="18000" kern="0" dirty="0">
                <a:solidFill>
                  <a:srgbClr val="FF0000"/>
                </a:solidFill>
                <a:latin typeface="HP001 4 hàng" pitchFamily="34" charset="0"/>
                <a:cs typeface="Arial"/>
                <a:sym typeface="Arial"/>
              </a:rPr>
              <a:t>χ</a:t>
            </a:r>
            <a:r>
              <a:rPr lang="vi-VN" sz="18000" kern="0" dirty="0">
                <a:solidFill>
                  <a:srgbClr val="FF0000"/>
                </a:solidFill>
                <a:latin typeface="HP001 4 hàng" pitchFamily="34" charset="0"/>
                <a:cs typeface="Arial"/>
                <a:sym typeface="Arial"/>
              </a:rPr>
              <a:t>Ęo </a:t>
            </a:r>
            <a:endParaRPr lang="en-US" sz="18000" kern="0" dirty="0">
              <a:solidFill>
                <a:srgbClr val="FF0000"/>
              </a:solidFill>
              <a:latin typeface="HP001 4 hàng" pitchFamily="34" charset="0"/>
              <a:cs typeface="Arial"/>
              <a:sym typeface="Arial"/>
            </a:endParaRPr>
          </a:p>
        </p:txBody>
      </p:sp>
    </p:spTree>
    <p:extLst>
      <p:ext uri="{BB962C8B-B14F-4D97-AF65-F5344CB8AC3E}">
        <p14:creationId xmlns:p14="http://schemas.microsoft.com/office/powerpoint/2010/main" val="868079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231403" y="3978494"/>
            <a:ext cx="11338719" cy="1507907"/>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vi-VN" sz="9000" kern="0">
                <a:solidFill>
                  <a:srgbClr val="FF0000"/>
                </a:solidFill>
                <a:latin typeface="HP001 4 hàng" pitchFamily="34" charset="0"/>
                <a:cs typeface="Arial"/>
                <a:sym typeface="Arial"/>
              </a:rPr>
              <a:t>ao </a:t>
            </a:r>
            <a:r>
              <a:rPr lang="el-GR" sz="9000" kern="0" dirty="0">
                <a:solidFill>
                  <a:srgbClr val="FF0000"/>
                </a:solidFill>
                <a:latin typeface="HP001 4 hàng" pitchFamily="34" charset="0"/>
                <a:cs typeface="Arial"/>
                <a:sym typeface="Arial"/>
              </a:rPr>
              <a:t>χ</a:t>
            </a:r>
            <a:r>
              <a:rPr lang="vi-VN" sz="9000" kern="0" dirty="0">
                <a:solidFill>
                  <a:srgbClr val="FF0000"/>
                </a:solidFill>
                <a:latin typeface="HP001 4 hàng" pitchFamily="34" charset="0"/>
                <a:cs typeface="Arial"/>
                <a:sym typeface="Arial"/>
              </a:rPr>
              <a:t>Ęo</a:t>
            </a:r>
            <a:endParaRPr lang="en-US" sz="9000" kern="0" dirty="0">
              <a:solidFill>
                <a:srgbClr val="FF0000"/>
              </a:solidFill>
              <a:latin typeface="HP001 4 hàng" pitchFamily="34" charset="0"/>
              <a:cs typeface="Arial"/>
              <a:sym typeface="Arial"/>
            </a:endParaRPr>
          </a:p>
        </p:txBody>
      </p:sp>
    </p:spTree>
    <p:extLst>
      <p:ext uri="{BB962C8B-B14F-4D97-AF65-F5344CB8AC3E}">
        <p14:creationId xmlns:p14="http://schemas.microsoft.com/office/powerpoint/2010/main" val="2735416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17" t="33333" r="29136" b="25000"/>
          <a:stretch/>
        </p:blipFill>
        <p:spPr bwMode="auto">
          <a:xfrm>
            <a:off x="1295400" y="777240"/>
            <a:ext cx="9874910" cy="509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9491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thuyết trình Giáo dục Thuyết trình nói và đa phương thức hiệu quả Vàng Nâu Thân thiện Phong cách vẽ tay (1)">
            <a:hlinkClick r:id="" action="ppaction://media"/>
            <a:extLst>
              <a:ext uri="{FF2B5EF4-FFF2-40B4-BE49-F238E27FC236}">
                <a16:creationId xmlns:a16="http://schemas.microsoft.com/office/drawing/2014/main" id="{11898F8A-E0CE-2884-A699-748CC75430B8}"/>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b="18333"/>
          <a:stretch/>
        </p:blipFill>
        <p:spPr>
          <a:xfrm>
            <a:off x="0" y="0"/>
            <a:ext cx="12192000" cy="6858000"/>
          </a:xfrm>
          <a:prstGeom prst="rect">
            <a:avLst/>
          </a:prstGeom>
        </p:spPr>
      </p:pic>
    </p:spTree>
    <p:extLst>
      <p:ext uri="{BB962C8B-B14F-4D97-AF65-F5344CB8AC3E}">
        <p14:creationId xmlns:p14="http://schemas.microsoft.com/office/powerpoint/2010/main" val="39281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055" b="64108"/>
          <a:stretch/>
        </p:blipFill>
        <p:spPr>
          <a:xfrm>
            <a:off x="1422786" y="-438982"/>
            <a:ext cx="8976067" cy="4837861"/>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FFF6E5"/>
                  </a:solidFill>
                  <a:latin typeface="Arial-Rounded" pitchFamily="34" charset="0"/>
                  <a:ea typeface="Arial-Rounded" pitchFamily="34" charset="0"/>
                  <a:cs typeface="Arial-Rounded" pitchFamily="34" charset="0"/>
                  <a:sym typeface="Arial"/>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422C46"/>
                  </a:solidFill>
                  <a:latin typeface="Arial Rounded MT Bold" pitchFamily="34" charset="0"/>
                  <a:ea typeface="Arial-Rounded" pitchFamily="34" charset="0"/>
                  <a:cs typeface="Arial-Rounded" pitchFamily="34" charset="0"/>
                  <a:sym typeface="Arial"/>
                </a:rPr>
                <a:t>4</a:t>
              </a:r>
              <a:endParaRPr lang="en-US" sz="4400" kern="0" dirty="0">
                <a:solidFill>
                  <a:srgbClr val="422C46"/>
                </a:solidFill>
                <a:latin typeface="Arial Rounded MT Bold" pitchFamily="34" charset="0"/>
                <a:ea typeface="Arial-Rounded" pitchFamily="34" charset="0"/>
                <a:cs typeface="Arial-Rounded" pitchFamily="34" charset="0"/>
                <a:sym typeface="Arial"/>
              </a:endParaRPr>
            </a:p>
          </p:txBody>
        </p:sp>
      </p:grpSp>
      <p:sp>
        <p:nvSpPr>
          <p:cNvPr id="25" name="Title 1"/>
          <p:cNvSpPr txBox="1">
            <a:spLocks/>
          </p:cNvSpPr>
          <p:nvPr/>
        </p:nvSpPr>
        <p:spPr>
          <a:xfrm>
            <a:off x="228198" y="4436897"/>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a:solidFill>
                  <a:srgbClr val="422C46"/>
                </a:solidFill>
                <a:latin typeface="Arial-Rounded" pitchFamily="34" charset="0"/>
                <a:ea typeface="Arial-Rounded" pitchFamily="34" charset="0"/>
                <a:cs typeface="Arial-Rounded" pitchFamily="34" charset="0"/>
                <a:sym typeface="Arial"/>
              </a:rPr>
              <a:t>	Trên cây cao, đàn chào mào bay đi, bay lại. Mấy chú sáo đen vui ca véo von. Còn chim ri vẫn chăm chỉ. Chú tha rơm khô về khéo léo làm tổ.</a:t>
            </a:r>
          </a:p>
        </p:txBody>
      </p:sp>
      <p:cxnSp>
        <p:nvCxnSpPr>
          <p:cNvPr id="32" name="Straight Connector 31"/>
          <p:cNvCxnSpPr/>
          <p:nvPr/>
        </p:nvCxnSpPr>
        <p:spPr>
          <a:xfrm>
            <a:off x="3429000" y="5212388"/>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001000" y="5212388"/>
            <a:ext cx="9694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62557" y="424764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1</a:t>
            </a:r>
          </a:p>
        </p:txBody>
      </p:sp>
      <p:sp>
        <p:nvSpPr>
          <p:cNvPr id="13" name="Oval 12"/>
          <p:cNvSpPr/>
          <p:nvPr/>
        </p:nvSpPr>
        <p:spPr>
          <a:xfrm>
            <a:off x="207545" y="4833874"/>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2</a:t>
            </a:r>
          </a:p>
        </p:txBody>
      </p:sp>
      <p:cxnSp>
        <p:nvCxnSpPr>
          <p:cNvPr id="14" name="Straight Connector 13"/>
          <p:cNvCxnSpPr/>
          <p:nvPr/>
        </p:nvCxnSpPr>
        <p:spPr>
          <a:xfrm flipH="1">
            <a:off x="11871717" y="4603351"/>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577244" y="5839708"/>
            <a:ext cx="88135"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971171" y="5023131"/>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3</a:t>
            </a:r>
          </a:p>
        </p:txBody>
      </p:sp>
      <p:cxnSp>
        <p:nvCxnSpPr>
          <p:cNvPr id="19" name="Straight Connector 18"/>
          <p:cNvCxnSpPr/>
          <p:nvPr/>
        </p:nvCxnSpPr>
        <p:spPr>
          <a:xfrm flipH="1">
            <a:off x="11125200" y="5796575"/>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711354" y="630030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4</a:t>
            </a:r>
          </a:p>
        </p:txBody>
      </p:sp>
      <p:cxnSp>
        <p:nvCxnSpPr>
          <p:cNvPr id="18" name="Straight Connector 17"/>
          <p:cNvCxnSpPr>
            <a:endCxn id="16" idx="2"/>
          </p:cNvCxnSpPr>
          <p:nvPr/>
        </p:nvCxnSpPr>
        <p:spPr>
          <a:xfrm>
            <a:off x="5676901" y="5212388"/>
            <a:ext cx="22942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32627" y="5763452"/>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85835" y="5769016"/>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47156" y="6441690"/>
            <a:ext cx="20121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912" y="1492044"/>
            <a:ext cx="2347784"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cao</a:t>
            </a:r>
          </a:p>
        </p:txBody>
      </p:sp>
      <p:sp>
        <p:nvSpPr>
          <p:cNvPr id="3" name="Title 1"/>
          <p:cNvSpPr txBox="1">
            <a:spLocks/>
          </p:cNvSpPr>
          <p:nvPr/>
        </p:nvSpPr>
        <p:spPr>
          <a:xfrm>
            <a:off x="410496" y="3625644"/>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chào mào</a:t>
            </a:r>
          </a:p>
        </p:txBody>
      </p:sp>
      <p:sp>
        <p:nvSpPr>
          <p:cNvPr id="5" name="Title 1"/>
          <p:cNvSpPr txBox="1">
            <a:spLocks/>
          </p:cNvSpPr>
          <p:nvPr/>
        </p:nvSpPr>
        <p:spPr>
          <a:xfrm>
            <a:off x="3498000" y="1524569"/>
            <a:ext cx="2322697"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sáo</a:t>
            </a:r>
          </a:p>
        </p:txBody>
      </p:sp>
      <p:sp>
        <p:nvSpPr>
          <p:cNvPr id="6" name="Title 1"/>
          <p:cNvSpPr txBox="1">
            <a:spLocks/>
          </p:cNvSpPr>
          <p:nvPr/>
        </p:nvSpPr>
        <p:spPr>
          <a:xfrm>
            <a:off x="6354096" y="3609008"/>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khéo léo</a:t>
            </a:r>
          </a:p>
        </p:txBody>
      </p:sp>
      <p:sp>
        <p:nvSpPr>
          <p:cNvPr id="7" name="Title 1"/>
          <p:cNvSpPr txBox="1">
            <a:spLocks/>
          </p:cNvSpPr>
          <p:nvPr/>
        </p:nvSpPr>
        <p:spPr>
          <a:xfrm>
            <a:off x="6354096" y="1525139"/>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véo von</a:t>
            </a:r>
          </a:p>
        </p:txBody>
      </p:sp>
    </p:spTree>
    <p:extLst>
      <p:ext uri="{BB962C8B-B14F-4D97-AF65-F5344CB8AC3E}">
        <p14:creationId xmlns:p14="http://schemas.microsoft.com/office/powerpoint/2010/main" val="33105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ào mào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675278"/>
            <a:ext cx="3286351" cy="49295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84356" y="5648194"/>
            <a:ext cx="4077913"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chào mào</a:t>
            </a:r>
          </a:p>
        </p:txBody>
      </p:sp>
      <p:pic>
        <p:nvPicPr>
          <p:cNvPr id="1028" name="Picture 4" descr="Tiếng Chim Sáo Đen Hót Chuẩn Hay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l="29180" t="-387" r="30495" b="387"/>
          <a:stretch/>
        </p:blipFill>
        <p:spPr bwMode="auto">
          <a:xfrm>
            <a:off x="3883741" y="685800"/>
            <a:ext cx="3526391" cy="491900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099004"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sáo</a:t>
            </a:r>
          </a:p>
        </p:txBody>
      </p:sp>
      <p:pic>
        <p:nvPicPr>
          <p:cNvPr id="1030" name="Picture 6" descr="Chim Ri Đen trên đồng lúa – Mèn đét ơi!"/>
          <p:cNvPicPr>
            <a:picLocks noChangeAspect="1" noChangeArrowheads="1"/>
          </p:cNvPicPr>
          <p:nvPr/>
        </p:nvPicPr>
        <p:blipFill rotWithShape="1">
          <a:blip r:embed="rId4">
            <a:extLst>
              <a:ext uri="{28A0092B-C50C-407E-A947-70E740481C1C}">
                <a14:useLocalDpi xmlns:a14="http://schemas.microsoft.com/office/drawing/2010/main" val="0"/>
              </a:ext>
            </a:extLst>
          </a:blip>
          <a:srcRect l="8308" r="26218"/>
          <a:stretch/>
        </p:blipFill>
        <p:spPr bwMode="auto">
          <a:xfrm>
            <a:off x="7705244" y="737676"/>
            <a:ext cx="4258157" cy="487765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8302423"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ri</a:t>
            </a:r>
          </a:p>
        </p:txBody>
      </p:sp>
    </p:spTree>
    <p:extLst>
      <p:ext uri="{BB962C8B-B14F-4D97-AF65-F5344CB8AC3E}">
        <p14:creationId xmlns:p14="http://schemas.microsoft.com/office/powerpoint/2010/main" val="38809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13449" y="14122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sz="5400">
                <a:solidFill>
                  <a:srgbClr val="422C46"/>
                </a:solidFill>
                <a:latin typeface="Arial-Rounded" pitchFamily="34" charset="0"/>
                <a:ea typeface="Arial-Rounded" pitchFamily="34" charset="0"/>
                <a:cs typeface="Arial-Rounded" pitchFamily="34" charset="0"/>
                <a:sym typeface="Arial"/>
              </a:rPr>
              <a:t>	Trên cây cao, đàn chào mào bay đi, bay lại. Mấy chú sáo đen vui ca véo von. Còn chim ri vẫn chăm chỉ. Chú tha rơm khô về khéo léo làm tổ.</a:t>
            </a:r>
          </a:p>
        </p:txBody>
      </p:sp>
      <p:sp>
        <p:nvSpPr>
          <p:cNvPr id="46" name="Rounded Rectangle 45"/>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Những loài chim nào xuất hiện trong bài?</a:t>
            </a:r>
          </a:p>
        </p:txBody>
      </p:sp>
      <p:cxnSp>
        <p:nvCxnSpPr>
          <p:cNvPr id="47" name="Straight Connector 46"/>
          <p:cNvCxnSpPr/>
          <p:nvPr/>
        </p:nvCxnSpPr>
        <p:spPr>
          <a:xfrm>
            <a:off x="6629401" y="1691640"/>
            <a:ext cx="29109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Đàn chào mào làm gì?</a:t>
            </a:r>
          </a:p>
        </p:txBody>
      </p:sp>
      <p:cxnSp>
        <p:nvCxnSpPr>
          <p:cNvPr id="10" name="Straight Connector 9"/>
          <p:cNvCxnSpPr/>
          <p:nvPr/>
        </p:nvCxnSpPr>
        <p:spPr>
          <a:xfrm>
            <a:off x="5791200" y="2496834"/>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87429" y="3200400"/>
            <a:ext cx="17633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18602" y="1691640"/>
            <a:ext cx="6187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5848" y="2476610"/>
            <a:ext cx="192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Mấy chú sáo đen làm gì?</a:t>
            </a:r>
          </a:p>
        </p:txBody>
      </p:sp>
      <p:cxnSp>
        <p:nvCxnSpPr>
          <p:cNvPr id="20" name="Straight Connector 19"/>
          <p:cNvCxnSpPr/>
          <p:nvPr/>
        </p:nvCxnSpPr>
        <p:spPr>
          <a:xfrm>
            <a:off x="2849880" y="2496834"/>
            <a:ext cx="88864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3448" y="3200400"/>
            <a:ext cx="1112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Chim ri làm gì?</a:t>
            </a:r>
          </a:p>
        </p:txBody>
      </p:sp>
      <p:cxnSp>
        <p:nvCxnSpPr>
          <p:cNvPr id="25" name="Straight Connector 24"/>
          <p:cNvCxnSpPr/>
          <p:nvPr/>
        </p:nvCxnSpPr>
        <p:spPr>
          <a:xfrm>
            <a:off x="10854722" y="3200400"/>
            <a:ext cx="893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2878" y="4038600"/>
            <a:ext cx="7449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Em thích nhất chú chim nào? Vì sao?</a:t>
            </a:r>
          </a:p>
        </p:txBody>
      </p:sp>
    </p:spTree>
    <p:extLst>
      <p:ext uri="{BB962C8B-B14F-4D97-AF65-F5344CB8AC3E}">
        <p14:creationId xmlns:p14="http://schemas.microsoft.com/office/powerpoint/2010/main" val="39566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2" grpId="0" animBg="1"/>
      <p:bldP spid="19" grpId="0" animBg="1"/>
      <p:bldP spid="24"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3" action="ppaction://hlinksldjump"/>
            <a:extLst>
              <a:ext uri="{FF2B5EF4-FFF2-40B4-BE49-F238E27FC236}">
                <a16:creationId xmlns:a16="http://schemas.microsoft.com/office/drawing/2014/main" id="{D9D056AB-5DCF-F2EA-A854-7A350A20E159}"/>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24">
            <a:extLst>
              <a:ext uri="{FF2B5EF4-FFF2-40B4-BE49-F238E27FC236}">
                <a16:creationId xmlns:a16="http://schemas.microsoft.com/office/drawing/2014/main" id="{F2348807-CF2A-AD2D-C373-DD04017B9937}"/>
              </a:ext>
            </a:extLst>
          </p:cNvPr>
          <p:cNvSpPr/>
          <p:nvPr/>
        </p:nvSpPr>
        <p:spPr>
          <a:xfrm>
            <a:off x="914400" y="609600"/>
            <a:ext cx="10627193" cy="4267200"/>
          </a:xfrm>
          <a:custGeom>
            <a:avLst/>
            <a:gdLst>
              <a:gd name="connsiteX0" fmla="*/ 0 w 10627193"/>
              <a:gd name="connsiteY0" fmla="*/ 399581 h 4267200"/>
              <a:gd name="connsiteX1" fmla="*/ 399581 w 10627193"/>
              <a:gd name="connsiteY1" fmla="*/ 0 h 4267200"/>
              <a:gd name="connsiteX2" fmla="*/ 10227612 w 10627193"/>
              <a:gd name="connsiteY2" fmla="*/ 0 h 4267200"/>
              <a:gd name="connsiteX3" fmla="*/ 10627193 w 10627193"/>
              <a:gd name="connsiteY3" fmla="*/ 399581 h 4267200"/>
              <a:gd name="connsiteX4" fmla="*/ 10627193 w 10627193"/>
              <a:gd name="connsiteY4" fmla="*/ 3867619 h 4267200"/>
              <a:gd name="connsiteX5" fmla="*/ 10227612 w 10627193"/>
              <a:gd name="connsiteY5" fmla="*/ 4267200 h 4267200"/>
              <a:gd name="connsiteX6" fmla="*/ 399581 w 10627193"/>
              <a:gd name="connsiteY6" fmla="*/ 4267200 h 4267200"/>
              <a:gd name="connsiteX7" fmla="*/ 0 w 10627193"/>
              <a:gd name="connsiteY7" fmla="*/ 3867619 h 4267200"/>
              <a:gd name="connsiteX8" fmla="*/ 0 w 10627193"/>
              <a:gd name="connsiteY8" fmla="*/ 399581 h 42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4267200" fill="none" extrusionOk="0">
                <a:moveTo>
                  <a:pt x="0" y="399581"/>
                </a:moveTo>
                <a:cubicBezTo>
                  <a:pt x="-10323" y="177229"/>
                  <a:pt x="200571" y="17723"/>
                  <a:pt x="399581" y="0"/>
                </a:cubicBezTo>
                <a:cubicBezTo>
                  <a:pt x="1734280" y="130954"/>
                  <a:pt x="7084523" y="43574"/>
                  <a:pt x="10227612" y="0"/>
                </a:cubicBezTo>
                <a:cubicBezTo>
                  <a:pt x="10453890" y="8619"/>
                  <a:pt x="10631113" y="183700"/>
                  <a:pt x="10627193" y="399581"/>
                </a:cubicBezTo>
                <a:cubicBezTo>
                  <a:pt x="10476754" y="1218325"/>
                  <a:pt x="10713072" y="3035920"/>
                  <a:pt x="10627193" y="3867619"/>
                </a:cubicBezTo>
                <a:cubicBezTo>
                  <a:pt x="10588267" y="4094693"/>
                  <a:pt x="10418077" y="4246351"/>
                  <a:pt x="10227612" y="4267200"/>
                </a:cubicBezTo>
                <a:cubicBezTo>
                  <a:pt x="7447672" y="4422397"/>
                  <a:pt x="4800918" y="4430220"/>
                  <a:pt x="399581" y="4267200"/>
                </a:cubicBezTo>
                <a:cubicBezTo>
                  <a:pt x="180192" y="4249705"/>
                  <a:pt x="-9459" y="4093824"/>
                  <a:pt x="0" y="3867619"/>
                </a:cubicBezTo>
                <a:cubicBezTo>
                  <a:pt x="64656" y="3357819"/>
                  <a:pt x="-17807" y="1920748"/>
                  <a:pt x="0" y="399581"/>
                </a:cubicBezTo>
                <a:close/>
              </a:path>
              <a:path w="10627193" h="4267200" stroke="0" extrusionOk="0">
                <a:moveTo>
                  <a:pt x="0" y="399581"/>
                </a:moveTo>
                <a:cubicBezTo>
                  <a:pt x="-25369" y="163251"/>
                  <a:pt x="148604" y="11370"/>
                  <a:pt x="399581" y="0"/>
                </a:cubicBezTo>
                <a:cubicBezTo>
                  <a:pt x="2893206" y="132882"/>
                  <a:pt x="6169432" y="-84951"/>
                  <a:pt x="10227612" y="0"/>
                </a:cubicBezTo>
                <a:cubicBezTo>
                  <a:pt x="10430684" y="17198"/>
                  <a:pt x="10621870" y="208323"/>
                  <a:pt x="10627193" y="399581"/>
                </a:cubicBezTo>
                <a:cubicBezTo>
                  <a:pt x="10647380" y="2047835"/>
                  <a:pt x="10779673" y="2883984"/>
                  <a:pt x="10627193" y="3867619"/>
                </a:cubicBezTo>
                <a:cubicBezTo>
                  <a:pt x="10643899" y="4090283"/>
                  <a:pt x="10451829" y="4259926"/>
                  <a:pt x="10227612" y="4267200"/>
                </a:cubicBezTo>
                <a:cubicBezTo>
                  <a:pt x="5756736" y="4354839"/>
                  <a:pt x="3017216" y="4194521"/>
                  <a:pt x="399581" y="4267200"/>
                </a:cubicBezTo>
                <a:cubicBezTo>
                  <a:pt x="178374" y="4262192"/>
                  <a:pt x="-6716" y="4097634"/>
                  <a:pt x="0" y="3867619"/>
                </a:cubicBezTo>
                <a:cubicBezTo>
                  <a:pt x="-38581" y="2821809"/>
                  <a:pt x="63341" y="777757"/>
                  <a:pt x="0" y="399581"/>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8800" dirty="0" err="1">
                <a:solidFill>
                  <a:prstClr val="black"/>
                </a:solidFill>
                <a:latin typeface="Arial-Rounded" pitchFamily="34" charset="0"/>
                <a:ea typeface="Arial-Rounded" pitchFamily="34" charset="0"/>
                <a:cs typeface="Arial-Rounded" pitchFamily="34" charset="0"/>
                <a:sym typeface="Arial"/>
              </a:rPr>
              <a:t>bùi</a:t>
            </a:r>
            <a:endParaRPr lang="en-US" sz="8800" dirty="0">
              <a:solidFill>
                <a:prstClr val="black"/>
              </a:solidFill>
              <a:latin typeface="Arial-Rounded" pitchFamily="34" charset="0"/>
              <a:ea typeface="Arial-Rounded" pitchFamily="34" charset="0"/>
              <a:cs typeface="Arial-Rounded" pitchFamily="34" charset="0"/>
              <a:sym typeface="Arial"/>
            </a:endParaRPr>
          </a:p>
          <a:p>
            <a:pPr algn="ctr" fontAlgn="auto">
              <a:spcBef>
                <a:spcPts val="0"/>
              </a:spcBef>
              <a:spcAft>
                <a:spcPts val="0"/>
              </a:spcAft>
              <a:defRPr/>
            </a:pPr>
            <a:r>
              <a:rPr lang="en-US" sz="8800" dirty="0" err="1">
                <a:solidFill>
                  <a:prstClr val="black"/>
                </a:solidFill>
                <a:latin typeface="Arial-Rounded" pitchFamily="34" charset="0"/>
                <a:ea typeface="Arial-Rounded" pitchFamily="34" charset="0"/>
                <a:cs typeface="Arial-Rounded" pitchFamily="34" charset="0"/>
                <a:sym typeface="Arial"/>
              </a:rPr>
              <a:t>mũi</a:t>
            </a:r>
            <a:endParaRPr lang="en-US" sz="8800" dirty="0">
              <a:solidFill>
                <a:prstClr val="black"/>
              </a:solidFill>
              <a:latin typeface="Arial-Rounded" pitchFamily="34" charset="0"/>
              <a:ea typeface="Arial-Rounded" pitchFamily="34" charset="0"/>
              <a:cs typeface="Arial-Rounded" pitchFamily="34" charset="0"/>
              <a:sym typeface="Arial"/>
            </a:endParaRPr>
          </a:p>
          <a:p>
            <a:pPr algn="ctr" fontAlgn="auto">
              <a:spcBef>
                <a:spcPts val="0"/>
              </a:spcBef>
              <a:spcAft>
                <a:spcPts val="0"/>
              </a:spcAft>
              <a:defRPr/>
            </a:pPr>
            <a:r>
              <a:rPr lang="en-US" sz="8800" dirty="0" err="1">
                <a:solidFill>
                  <a:prstClr val="black"/>
                </a:solidFill>
                <a:latin typeface="Arial-Rounded" pitchFamily="34" charset="0"/>
                <a:ea typeface="Arial-Rounded" pitchFamily="34" charset="0"/>
                <a:cs typeface="Arial-Rounded" pitchFamily="34" charset="0"/>
                <a:sym typeface="Arial"/>
              </a:rPr>
              <a:t>sủi</a:t>
            </a:r>
            <a:endParaRPr lang="vi-VN" sz="8800" dirty="0">
              <a:solidFill>
                <a:prstClr val="black"/>
              </a:solidFill>
              <a:latin typeface="Arial-Rounded" pitchFamily="34" charset="0"/>
              <a:ea typeface="Arial-Rounded" pitchFamily="34" charset="0"/>
              <a:cs typeface="Arial-Rounded" pitchFamily="34" charset="0"/>
              <a:sym typeface="Arial"/>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42A8AF4-E1FD-61E0-4E38-015A30084E3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421"/>
          <a:stretch/>
        </p:blipFill>
        <p:spPr>
          <a:xfrm>
            <a:off x="1752600" y="1219200"/>
            <a:ext cx="8686800" cy="5105400"/>
          </a:xfrm>
        </p:spPr>
      </p:pic>
      <p:grpSp>
        <p:nvGrpSpPr>
          <p:cNvPr id="5" name="Group 4">
            <a:extLst>
              <a:ext uri="{FF2B5EF4-FFF2-40B4-BE49-F238E27FC236}">
                <a16:creationId xmlns:a16="http://schemas.microsoft.com/office/drawing/2014/main" id="{AEFB0CCB-BB3D-133E-19C2-5304E71443B1}"/>
              </a:ext>
            </a:extLst>
          </p:cNvPr>
          <p:cNvGrpSpPr/>
          <p:nvPr/>
        </p:nvGrpSpPr>
        <p:grpSpPr>
          <a:xfrm>
            <a:off x="230477" y="203423"/>
            <a:ext cx="2621250" cy="941185"/>
            <a:chOff x="63500" y="1429216"/>
            <a:chExt cx="1970813" cy="705889"/>
          </a:xfrm>
        </p:grpSpPr>
        <p:sp>
          <p:nvSpPr>
            <p:cNvPr id="6" name="Rounded Rectangle 7">
              <a:extLst>
                <a:ext uri="{FF2B5EF4-FFF2-40B4-BE49-F238E27FC236}">
                  <a16:creationId xmlns:a16="http://schemas.microsoft.com/office/drawing/2014/main" id="{92D8EEF7-6506-31F5-CBF4-404E9A2CB0F5}"/>
                </a:ext>
              </a:extLst>
            </p:cNvPr>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dirty="0">
                  <a:solidFill>
                    <a:srgbClr val="FFF6E5"/>
                  </a:solidFill>
                  <a:latin typeface="Arial-Rounded" pitchFamily="34" charset="0"/>
                  <a:ea typeface="Arial-Rounded" pitchFamily="34" charset="0"/>
                  <a:cs typeface="Arial-Rounded" pitchFamily="34" charset="0"/>
                  <a:sym typeface="Arial"/>
                </a:rPr>
                <a:t>Nói</a:t>
              </a:r>
            </a:p>
          </p:txBody>
        </p:sp>
        <p:sp>
          <p:nvSpPr>
            <p:cNvPr id="7" name="Oval 6">
              <a:extLst>
                <a:ext uri="{FF2B5EF4-FFF2-40B4-BE49-F238E27FC236}">
                  <a16:creationId xmlns:a16="http://schemas.microsoft.com/office/drawing/2014/main" id="{283D3B87-BBDA-D5E8-B645-FDD19B25E1EC}"/>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dirty="0">
                  <a:solidFill>
                    <a:srgbClr val="422C46"/>
                  </a:solidFill>
                  <a:latin typeface="Arial Rounded MT Bold" pitchFamily="34" charset="0"/>
                  <a:ea typeface="Arial-Rounded" pitchFamily="34" charset="0"/>
                  <a:cs typeface="Arial-Rounded" pitchFamily="34" charset="0"/>
                  <a:sym typeface="Arial"/>
                </a:rPr>
                <a:t>5</a:t>
              </a:r>
            </a:p>
          </p:txBody>
        </p:sp>
      </p:grpSp>
    </p:spTree>
    <p:extLst>
      <p:ext uri="{BB962C8B-B14F-4D97-AF65-F5344CB8AC3E}">
        <p14:creationId xmlns:p14="http://schemas.microsoft.com/office/powerpoint/2010/main" val="3022653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8" name="Picture 7" descr="A green and red letters&#10;&#10;AI-generated content may be incorrect.">
            <a:extLst>
              <a:ext uri="{FF2B5EF4-FFF2-40B4-BE49-F238E27FC236}">
                <a16:creationId xmlns:a16="http://schemas.microsoft.com/office/drawing/2014/main" id="{09EB1A9F-B217-C7DA-60CE-66BC289BE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7600" y="1524000"/>
            <a:ext cx="7459294" cy="1810736"/>
          </a:xfrm>
          <a:prstGeom prst="rect">
            <a:avLst/>
          </a:prstGeom>
        </p:spPr>
      </p:pic>
    </p:spTree>
    <p:extLst>
      <p:ext uri="{BB962C8B-B14F-4D97-AF65-F5344CB8AC3E}">
        <p14:creationId xmlns:p14="http://schemas.microsoft.com/office/powerpoint/2010/main" val="26101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4E4187-D573-D01D-0ED8-FFB844400EB6}"/>
              </a:ext>
            </a:extLst>
          </p:cNvPr>
          <p:cNvSpPr txBox="1">
            <a:spLocks/>
          </p:cNvSpPr>
          <p:nvPr/>
        </p:nvSpPr>
        <p:spPr>
          <a:xfrm>
            <a:off x="3982092" y="152400"/>
            <a:ext cx="8229600" cy="1133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fontAlgn="auto">
              <a:spcBef>
                <a:spcPts val="0"/>
              </a:spcBef>
              <a:spcAft>
                <a:spcPts val="0"/>
              </a:spcAft>
              <a:defRPr/>
            </a:pPr>
            <a:r>
              <a:rPr lang="en-US" sz="6000" b="1"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Trò</a:t>
            </a:r>
            <a:r>
              <a:rPr lang="en-US" sz="6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HÁI TÁO</a:t>
            </a:r>
            <a:br>
              <a:rPr lang="en-US" sz="5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br>
            <a:endParaRPr lang="en-US"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1341">
            <a:extLst>
              <a:ext uri="{FF2B5EF4-FFF2-40B4-BE49-F238E27FC236}">
                <a16:creationId xmlns:a16="http://schemas.microsoft.com/office/drawing/2014/main" id="{AF59CE00-9685-A233-4B53-D123FC7E4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133476"/>
            <a:ext cx="57531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07870E26-D1E4-E9F7-0D81-EA031A0F00E8}"/>
              </a:ext>
            </a:extLst>
          </p:cNvPr>
          <p:cNvSpPr txBox="1">
            <a:spLocks/>
          </p:cNvSpPr>
          <p:nvPr/>
        </p:nvSpPr>
        <p:spPr>
          <a:xfrm>
            <a:off x="2057400" y="1981200"/>
            <a:ext cx="2057400" cy="1219200"/>
          </a:xfrm>
          <a:prstGeom prst="ellipse">
            <a:avLst/>
          </a:prstGeom>
          <a:blipFill>
            <a:blip r:embed="rId4"/>
            <a:stretch>
              <a:fillRect/>
            </a:stretch>
          </a:blipFill>
          <a:ln cap="flat" algn="ctr">
            <a:round/>
            <a:headEnd type="none" w="med" len="med"/>
            <a:tailEnd type="none" w="med" len="me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Bef>
                <a:spcPts val="0"/>
              </a:spcBef>
              <a:spcAft>
                <a:spcPts val="0"/>
              </a:spcAft>
              <a:buFont typeface="Arial" panose="020B0604020202020204" pitchFamily="34" charset="0"/>
              <a:buNone/>
              <a:defRPr/>
            </a:pP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vào</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28550F10-A0AA-FB42-96E1-CC24A74E57F7}"/>
              </a:ext>
            </a:extLst>
          </p:cNvPr>
          <p:cNvSpPr/>
          <p:nvPr/>
        </p:nvSpPr>
        <p:spPr bwMode="auto">
          <a:xfrm>
            <a:off x="1863725" y="3489325"/>
            <a:ext cx="2012950" cy="1322388"/>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kéo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DCA8AB8A-9DB3-D117-6F10-10A5E885E4DE}"/>
              </a:ext>
            </a:extLst>
          </p:cNvPr>
          <p:cNvSpPr>
            <a:spLocks noChangeArrowheads="1"/>
          </p:cNvSpPr>
          <p:nvPr/>
        </p:nvSpPr>
        <p:spPr bwMode="auto">
          <a:xfrm>
            <a:off x="1874839" y="5011738"/>
            <a:ext cx="2020887" cy="1350962"/>
          </a:xfrm>
          <a:prstGeom prst="ellipse">
            <a:avLst/>
          </a:prstGeom>
          <a:blipFill>
            <a:blip r:embed="rId4"/>
            <a:stretch>
              <a:fillRect/>
            </a:stretch>
          </a:blipFill>
          <a:ln w="9525" algn="ctr">
            <a:noFill/>
            <a:round/>
            <a:headEnd/>
            <a:tailEnd/>
          </a:ln>
        </p:spPr>
        <p:txBody>
          <a:bodyPr/>
          <a:lstStyle/>
          <a:p>
            <a:pPr algn="ctr" fontAlgn="auto">
              <a:spcBef>
                <a:spcPts val="0"/>
              </a:spcBef>
              <a:spcAft>
                <a:spcPts val="0"/>
              </a:spcAft>
              <a:defRPr/>
            </a:pPr>
            <a:endParaRPr lang="en-US" sz="2000"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cao</a:t>
            </a:r>
            <a:endPar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a16="http://schemas.microsoft.com/office/drawing/2014/main" id="{7F45A6D7-4C0F-2EFC-3452-9E860FCBEAC5}"/>
              </a:ext>
            </a:extLst>
          </p:cNvPr>
          <p:cNvSpPr/>
          <p:nvPr/>
        </p:nvSpPr>
        <p:spPr bwMode="auto">
          <a:xfrm>
            <a:off x="8562976" y="2116138"/>
            <a:ext cx="1947863" cy="1312862"/>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lang="en-US" sz="2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béo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a16="http://schemas.microsoft.com/office/drawing/2014/main" id="{79D5710B-3190-1B46-5B11-8E633474FD41}"/>
              </a:ext>
            </a:extLst>
          </p:cNvPr>
          <p:cNvSpPr/>
          <p:nvPr/>
        </p:nvSpPr>
        <p:spPr bwMode="auto">
          <a:xfrm>
            <a:off x="8153400" y="4802189"/>
            <a:ext cx="2057400" cy="1165225"/>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mèo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4009FE0-3EA5-3057-1293-3DC8F330C31A}"/>
              </a:ext>
            </a:extLst>
          </p:cNvPr>
          <p:cNvSpPr txBox="1">
            <a:spLocks noChangeArrowheads="1"/>
          </p:cNvSpPr>
          <p:nvPr/>
        </p:nvSpPr>
        <p:spPr bwMode="auto">
          <a:xfrm>
            <a:off x="6943725" y="25908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TextBox 16">
            <a:extLst>
              <a:ext uri="{FF2B5EF4-FFF2-40B4-BE49-F238E27FC236}">
                <a16:creationId xmlns:a16="http://schemas.microsoft.com/office/drawing/2014/main" id="{F8D72D99-C5AA-86B0-6A5A-6168828A4F9D}"/>
              </a:ext>
            </a:extLst>
          </p:cNvPr>
          <p:cNvSpPr txBox="1">
            <a:spLocks noChangeArrowheads="1"/>
          </p:cNvSpPr>
          <p:nvPr/>
        </p:nvSpPr>
        <p:spPr bwMode="auto">
          <a:xfrm>
            <a:off x="6248400" y="34925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8" name="TextBox 17">
            <a:extLst>
              <a:ext uri="{FF2B5EF4-FFF2-40B4-BE49-F238E27FC236}">
                <a16:creationId xmlns:a16="http://schemas.microsoft.com/office/drawing/2014/main" id="{51717841-9D7F-DFD4-E527-95C4E9A91C4E}"/>
              </a:ext>
            </a:extLst>
          </p:cNvPr>
          <p:cNvSpPr txBox="1">
            <a:spLocks noChangeArrowheads="1"/>
          </p:cNvSpPr>
          <p:nvPr/>
        </p:nvSpPr>
        <p:spPr bwMode="auto">
          <a:xfrm>
            <a:off x="5248275" y="2701926"/>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9" name="TextBox 18">
            <a:extLst>
              <a:ext uri="{FF2B5EF4-FFF2-40B4-BE49-F238E27FC236}">
                <a16:creationId xmlns:a16="http://schemas.microsoft.com/office/drawing/2014/main" id="{3273B174-EDAD-84AD-9DA7-959ABFCBFE94}"/>
              </a:ext>
            </a:extLst>
          </p:cNvPr>
          <p:cNvSpPr txBox="1">
            <a:spLocks noChangeArrowheads="1"/>
          </p:cNvSpPr>
          <p:nvPr/>
        </p:nvSpPr>
        <p:spPr bwMode="auto">
          <a:xfrm>
            <a:off x="4714875" y="3897314"/>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20" name="TextBox 19">
            <a:extLst>
              <a:ext uri="{FF2B5EF4-FFF2-40B4-BE49-F238E27FC236}">
                <a16:creationId xmlns:a16="http://schemas.microsoft.com/office/drawing/2014/main" id="{54A795C1-7861-819A-7D6C-3B8765847EC7}"/>
              </a:ext>
            </a:extLst>
          </p:cNvPr>
          <p:cNvSpPr txBox="1">
            <a:spLocks noChangeArrowheads="1"/>
          </p:cNvSpPr>
          <p:nvPr/>
        </p:nvSpPr>
        <p:spPr bwMode="auto">
          <a:xfrm>
            <a:off x="7324725" y="40386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891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grpId="0" nodeType="withEffect">
                                  <p:stCondLst>
                                    <p:cond delay="0"/>
                                  </p:stCondLst>
                                  <p:childTnLst>
                                    <p:animEffect transition="out" filter="blinds(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54" presetClass="entr" presetSubtype="0" accel="10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strVal val="#ppt_w*0.05"/>
                                          </p:val>
                                        </p:tav>
                                        <p:tav tm="100000">
                                          <p:val>
                                            <p:strVal val="#ppt_w"/>
                                          </p:val>
                                        </p:tav>
                                      </p:tavLst>
                                    </p:anim>
                                    <p:anim calcmode="lin" valueType="num">
                                      <p:cBhvr>
                                        <p:cTn id="11" dur="500" fill="hold"/>
                                        <p:tgtEl>
                                          <p:spTgt spid="5"/>
                                        </p:tgtEl>
                                        <p:attrNameLst>
                                          <p:attrName>ppt_h</p:attrName>
                                        </p:attrNameLst>
                                      </p:cBhvr>
                                      <p:tavLst>
                                        <p:tav tm="0">
                                          <p:val>
                                            <p:strVal val="#ppt_h"/>
                                          </p:val>
                                        </p:tav>
                                        <p:tav tm="100000">
                                          <p:val>
                                            <p:strVal val="#ppt_h"/>
                                          </p:val>
                                        </p:tav>
                                      </p:tavLst>
                                    </p:anim>
                                    <p:anim calcmode="lin" valueType="num">
                                      <p:cBhvr>
                                        <p:cTn id="12" dur="500" fill="hold"/>
                                        <p:tgtEl>
                                          <p:spTgt spid="5"/>
                                        </p:tgtEl>
                                        <p:attrNameLst>
                                          <p:attrName>ppt_x</p:attrName>
                                        </p:attrNameLst>
                                      </p:cBhvr>
                                      <p:tavLst>
                                        <p:tav tm="0">
                                          <p:val>
                                            <p:strVal val="#ppt_x-.2"/>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Effect transition="in" filter="fade">
                                      <p:cBhvr>
                                        <p:cTn id="14" dur="500"/>
                                        <p:tgtEl>
                                          <p:spTgt spid="5"/>
                                        </p:tgtEl>
                                      </p:cBhvr>
                                    </p:animEffect>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17"/>
                    </p:tgtEl>
                  </p:cond>
                </p:stCondLst>
                <p:endSync evt="end" delay="0">
                  <p:rtn val="all"/>
                </p:endSync>
                <p:childTnLst>
                  <p:par>
                    <p:cTn id="16" fill="hold">
                      <p:stCondLst>
                        <p:cond delay="0"/>
                      </p:stCondLst>
                      <p:childTnLst>
                        <p:par>
                          <p:cTn id="17" fill="hold">
                            <p:stCondLst>
                              <p:cond delay="0"/>
                            </p:stCondLst>
                            <p:childTnLst>
                              <p:par>
                                <p:cTn id="18" presetID="3" presetClass="exit" presetSubtype="10" fill="hold" grpId="0" nodeType="withEffect">
                                  <p:stCondLst>
                                    <p:cond delay="0"/>
                                  </p:stCondLst>
                                  <p:childTnLst>
                                    <p:animEffect transition="out" filter="blinds(horizontal)">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54" presetClass="entr" presetSubtype="0" accel="10000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strVal val="#ppt_w*0.05"/>
                                          </p:val>
                                        </p:tav>
                                        <p:tav tm="100000">
                                          <p:val>
                                            <p:strVal val="#ppt_w"/>
                                          </p:val>
                                        </p:tav>
                                      </p:tavLst>
                                    </p:anim>
                                    <p:anim calcmode="lin" valueType="num">
                                      <p:cBhvr>
                                        <p:cTn id="24" dur="500" fill="hold"/>
                                        <p:tgtEl>
                                          <p:spTgt spid="14"/>
                                        </p:tgtEl>
                                        <p:attrNameLst>
                                          <p:attrName>ppt_h</p:attrName>
                                        </p:attrNameLst>
                                      </p:cBhvr>
                                      <p:tavLst>
                                        <p:tav tm="0">
                                          <p:val>
                                            <p:strVal val="#ppt_h"/>
                                          </p:val>
                                        </p:tav>
                                        <p:tav tm="100000">
                                          <p:val>
                                            <p:strVal val="#ppt_h"/>
                                          </p:val>
                                        </p:tav>
                                      </p:tavLst>
                                    </p:anim>
                                    <p:anim calcmode="lin" valueType="num">
                                      <p:cBhvr>
                                        <p:cTn id="25" dur="500" fill="hold"/>
                                        <p:tgtEl>
                                          <p:spTgt spid="14"/>
                                        </p:tgtEl>
                                        <p:attrNameLst>
                                          <p:attrName>ppt_x</p:attrName>
                                        </p:attrNameLst>
                                      </p:cBhvr>
                                      <p:tavLst>
                                        <p:tav tm="0">
                                          <p:val>
                                            <p:strVal val="#ppt_x-.2"/>
                                          </p:val>
                                        </p:tav>
                                        <p:tav tm="100000">
                                          <p:val>
                                            <p:strVal val="#ppt_x"/>
                                          </p:val>
                                        </p:tav>
                                      </p:tavLst>
                                    </p:anim>
                                    <p:anim calcmode="lin" valueType="num">
                                      <p:cBhvr>
                                        <p:cTn id="26" dur="500" fill="hold"/>
                                        <p:tgtEl>
                                          <p:spTgt spid="14"/>
                                        </p:tgtEl>
                                        <p:attrNameLst>
                                          <p:attrName>ppt_y</p:attrName>
                                        </p:attrNameLst>
                                      </p:cBhvr>
                                      <p:tavLst>
                                        <p:tav tm="0">
                                          <p:val>
                                            <p:strVal val="#ppt_y"/>
                                          </p:val>
                                        </p:tav>
                                        <p:tav tm="100000">
                                          <p:val>
                                            <p:strVal val="#ppt_y"/>
                                          </p:val>
                                        </p:tav>
                                      </p:tavLst>
                                    </p:anim>
                                    <p:animEffect transition="in" filter="fade">
                                      <p:cBhvr>
                                        <p:cTn id="27" dur="500"/>
                                        <p:tgtEl>
                                          <p:spTgt spid="14"/>
                                        </p:tgtEl>
                                      </p:cBhvr>
                                    </p:animEffec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3" presetClass="exit" presetSubtype="10" fill="hold" grpId="0" nodeType="withEffect">
                                  <p:stCondLst>
                                    <p:cond delay="0"/>
                                  </p:stCondLst>
                                  <p:childTnLst>
                                    <p:animEffect transition="out" filter="blinds(horizontal)">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par>
                                <p:cTn id="34" presetID="54" presetClass="entr" presetSubtype="0" accel="10000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strVal val="#ppt_w*0.05"/>
                                          </p:val>
                                        </p:tav>
                                        <p:tav tm="100000">
                                          <p:val>
                                            <p:strVal val="#ppt_w"/>
                                          </p:val>
                                        </p:tav>
                                      </p:tavLst>
                                    </p:anim>
                                    <p:anim calcmode="lin" valueType="num">
                                      <p:cBhvr>
                                        <p:cTn id="37" dur="500" fill="hold"/>
                                        <p:tgtEl>
                                          <p:spTgt spid="6"/>
                                        </p:tgtEl>
                                        <p:attrNameLst>
                                          <p:attrName>ppt_h</p:attrName>
                                        </p:attrNameLst>
                                      </p:cBhvr>
                                      <p:tavLst>
                                        <p:tav tm="0">
                                          <p:val>
                                            <p:strVal val="#ppt_h"/>
                                          </p:val>
                                        </p:tav>
                                        <p:tav tm="100000">
                                          <p:val>
                                            <p:strVal val="#ppt_h"/>
                                          </p:val>
                                        </p:tav>
                                      </p:tavLst>
                                    </p:anim>
                                    <p:anim calcmode="lin" valueType="num">
                                      <p:cBhvr>
                                        <p:cTn id="38" dur="500" fill="hold"/>
                                        <p:tgtEl>
                                          <p:spTgt spid="6"/>
                                        </p:tgtEl>
                                        <p:attrNameLst>
                                          <p:attrName>ppt_x</p:attrName>
                                        </p:attrNameLst>
                                      </p:cBhvr>
                                      <p:tavLst>
                                        <p:tav tm="0">
                                          <p:val>
                                            <p:strVal val="#ppt_x-.2"/>
                                          </p:val>
                                        </p:tav>
                                        <p:tav tm="100000">
                                          <p:val>
                                            <p:strVal val="#ppt_x"/>
                                          </p:val>
                                        </p:tav>
                                      </p:tavLst>
                                    </p:anim>
                                    <p:anim calcmode="lin" valueType="num">
                                      <p:cBhvr>
                                        <p:cTn id="39" dur="500" fill="hold"/>
                                        <p:tgtEl>
                                          <p:spTgt spid="6"/>
                                        </p:tgtEl>
                                        <p:attrNameLst>
                                          <p:attrName>ppt_y</p:attrName>
                                        </p:attrNameLst>
                                      </p:cBhvr>
                                      <p:tavLst>
                                        <p:tav tm="0">
                                          <p:val>
                                            <p:strVal val="#ppt_y"/>
                                          </p:val>
                                        </p:tav>
                                        <p:tav tm="100000">
                                          <p:val>
                                            <p:strVal val="#ppt_y"/>
                                          </p:val>
                                        </p:tav>
                                      </p:tavLst>
                                    </p:anim>
                                    <p:animEffect transition="in" filter="fade">
                                      <p:cBhvr>
                                        <p:cTn id="40" dur="500"/>
                                        <p:tgtEl>
                                          <p:spTgt spid="6"/>
                                        </p:tgtEl>
                                      </p:cBhvr>
                                    </p:animEffect>
                                  </p:childTnLst>
                                </p:cTn>
                              </p:par>
                            </p:childTnLst>
                          </p:cTn>
                        </p:par>
                      </p:childTnLst>
                    </p:cTn>
                  </p:par>
                </p:childTnLst>
              </p:cTn>
              <p:nextCondLst>
                <p:cond evt="onClick" delay="0">
                  <p:tgtEl>
                    <p:spTgt spid="18"/>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3" presetClass="exit" presetSubtype="10" fill="hold" grpId="0" nodeType="withEffect">
                                  <p:stCondLst>
                                    <p:cond delay="0"/>
                                  </p:stCondLst>
                                  <p:childTnLst>
                                    <p:animEffect transition="out" filter="blinds(horizontal)">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54" presetClass="entr" presetSubtype="0" accel="10000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strVal val="#ppt_w*0.05"/>
                                          </p:val>
                                        </p:tav>
                                        <p:tav tm="100000">
                                          <p:val>
                                            <p:strVal val="#ppt_w"/>
                                          </p:val>
                                        </p:tav>
                                      </p:tavLst>
                                    </p:anim>
                                    <p:anim calcmode="lin" valueType="num">
                                      <p:cBhvr>
                                        <p:cTn id="50" dur="500" fill="hold"/>
                                        <p:tgtEl>
                                          <p:spTgt spid="15"/>
                                        </p:tgtEl>
                                        <p:attrNameLst>
                                          <p:attrName>ppt_h</p:attrName>
                                        </p:attrNameLst>
                                      </p:cBhvr>
                                      <p:tavLst>
                                        <p:tav tm="0">
                                          <p:val>
                                            <p:strVal val="#ppt_h"/>
                                          </p:val>
                                        </p:tav>
                                        <p:tav tm="100000">
                                          <p:val>
                                            <p:strVal val="#ppt_h"/>
                                          </p:val>
                                        </p:tav>
                                      </p:tavLst>
                                    </p:anim>
                                    <p:anim calcmode="lin" valueType="num">
                                      <p:cBhvr>
                                        <p:cTn id="51" dur="500" fill="hold"/>
                                        <p:tgtEl>
                                          <p:spTgt spid="15"/>
                                        </p:tgtEl>
                                        <p:attrNameLst>
                                          <p:attrName>ppt_x</p:attrName>
                                        </p:attrNameLst>
                                      </p:cBhvr>
                                      <p:tavLst>
                                        <p:tav tm="0">
                                          <p:val>
                                            <p:strVal val="#ppt_x-.2"/>
                                          </p:val>
                                        </p:tav>
                                        <p:tav tm="100000">
                                          <p:val>
                                            <p:strVal val="#ppt_x"/>
                                          </p:val>
                                        </p:tav>
                                      </p:tavLst>
                                    </p:anim>
                                    <p:anim calcmode="lin" valueType="num">
                                      <p:cBhvr>
                                        <p:cTn id="52" dur="500" fill="hold"/>
                                        <p:tgtEl>
                                          <p:spTgt spid="15"/>
                                        </p:tgtEl>
                                        <p:attrNameLst>
                                          <p:attrName>ppt_y</p:attrName>
                                        </p:attrNameLst>
                                      </p:cBhvr>
                                      <p:tavLst>
                                        <p:tav tm="0">
                                          <p:val>
                                            <p:strVal val="#ppt_y"/>
                                          </p:val>
                                        </p:tav>
                                        <p:tav tm="100000">
                                          <p:val>
                                            <p:strVal val="#ppt_y"/>
                                          </p:val>
                                        </p:tav>
                                      </p:tavLst>
                                    </p:anim>
                                    <p:animEffect transition="in" filter="fade">
                                      <p:cBhvr>
                                        <p:cTn id="53" dur="500"/>
                                        <p:tgtEl>
                                          <p:spTgt spid="15"/>
                                        </p:tgtEl>
                                      </p:cBhvr>
                                    </p:animEffect>
                                  </p:child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0"/>
                    </p:tgtEl>
                  </p:cond>
                </p:stCondLst>
                <p:endSync evt="end" delay="0">
                  <p:rtn val="all"/>
                </p:endSync>
                <p:childTnLst>
                  <p:par>
                    <p:cTn id="55" fill="hold">
                      <p:stCondLst>
                        <p:cond delay="0"/>
                      </p:stCondLst>
                      <p:childTnLst>
                        <p:par>
                          <p:cTn id="56" fill="hold">
                            <p:stCondLst>
                              <p:cond delay="0"/>
                            </p:stCondLst>
                            <p:childTnLst>
                              <p:par>
                                <p:cTn id="57" presetID="3" presetClass="exit" presetSubtype="10" fill="hold" grpId="0" nodeType="withEffect">
                                  <p:stCondLst>
                                    <p:cond delay="0"/>
                                  </p:stCondLst>
                                  <p:childTnLst>
                                    <p:animEffect transition="out" filter="blinds(horizontal)">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54" presetClass="entr" presetSubtype="0" accel="10000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strVal val="#ppt_w*0.05"/>
                                          </p:val>
                                        </p:tav>
                                        <p:tav tm="100000">
                                          <p:val>
                                            <p:strVal val="#ppt_w"/>
                                          </p:val>
                                        </p:tav>
                                      </p:tavLst>
                                    </p:anim>
                                    <p:anim calcmode="lin" valueType="num">
                                      <p:cBhvr>
                                        <p:cTn id="63" dur="500" fill="hold"/>
                                        <p:tgtEl>
                                          <p:spTgt spid="13"/>
                                        </p:tgtEl>
                                        <p:attrNameLst>
                                          <p:attrName>ppt_h</p:attrName>
                                        </p:attrNameLst>
                                      </p:cBhvr>
                                      <p:tavLst>
                                        <p:tav tm="0">
                                          <p:val>
                                            <p:strVal val="#ppt_h"/>
                                          </p:val>
                                        </p:tav>
                                        <p:tav tm="100000">
                                          <p:val>
                                            <p:strVal val="#ppt_h"/>
                                          </p:val>
                                        </p:tav>
                                      </p:tavLst>
                                    </p:anim>
                                    <p:anim calcmode="lin" valueType="num">
                                      <p:cBhvr>
                                        <p:cTn id="64" dur="500" fill="hold"/>
                                        <p:tgtEl>
                                          <p:spTgt spid="13"/>
                                        </p:tgtEl>
                                        <p:attrNameLst>
                                          <p:attrName>ppt_x</p:attrName>
                                        </p:attrNameLst>
                                      </p:cBhvr>
                                      <p:tavLst>
                                        <p:tav tm="0">
                                          <p:val>
                                            <p:strVal val="#ppt_x-.2"/>
                                          </p:val>
                                        </p:tav>
                                        <p:tav tm="100000">
                                          <p:val>
                                            <p:strVal val="#ppt_x"/>
                                          </p:val>
                                        </p:tav>
                                      </p:tavLst>
                                    </p:anim>
                                    <p:anim calcmode="lin" valueType="num">
                                      <p:cBhvr>
                                        <p:cTn id="65" dur="500" fill="hold"/>
                                        <p:tgtEl>
                                          <p:spTgt spid="13"/>
                                        </p:tgtEl>
                                        <p:attrNameLst>
                                          <p:attrName>ppt_y</p:attrName>
                                        </p:attrNameLst>
                                      </p:cBhvr>
                                      <p:tavLst>
                                        <p:tav tm="0">
                                          <p:val>
                                            <p:strVal val="#ppt_y"/>
                                          </p:val>
                                        </p:tav>
                                        <p:tav tm="100000">
                                          <p:val>
                                            <p:strVal val="#ppt_y"/>
                                          </p:val>
                                        </p:tav>
                                      </p:tavLst>
                                    </p:anim>
                                    <p:animEffect transition="in" filter="fade">
                                      <p:cBhvr>
                                        <p:cTn id="66" dur="500"/>
                                        <p:tgtEl>
                                          <p:spTgt spid="13"/>
                                        </p:tgtEl>
                                      </p:cBhvr>
                                    </p:animEffect>
                                  </p:childTnLst>
                                </p:cTn>
                              </p:par>
                            </p:childTnLst>
                          </p:cTn>
                        </p:par>
                      </p:childTnLst>
                    </p:cTn>
                  </p:par>
                </p:childTnLst>
              </p:cTn>
              <p:nextCondLst>
                <p:cond evt="onClick" delay="0">
                  <p:tgtEl>
                    <p:spTgt spid="20"/>
                  </p:tgtEl>
                </p:cond>
              </p:nextCondLst>
            </p:seq>
          </p:childTnLst>
        </p:cTn>
      </p:par>
    </p:tnLst>
    <p:bldLst>
      <p:bldP spid="5" grpId="0" animBg="1"/>
      <p:bldP spid="6" grpId="0" animBg="1"/>
      <p:bldP spid="13" grpId="0" animBg="1"/>
      <p:bldP spid="14" grpId="0" animBg="1"/>
      <p:bldP spid="15" grpId="0" animBg="1"/>
      <p:bldP spid="16" grpId="0"/>
      <p:bldP spid="17" grpId="0"/>
      <p:bldP spid="18" grpId="0"/>
      <p:bldP spid="19"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033" y="2133601"/>
            <a:ext cx="9567879"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id="{DFD7A497-4B4A-0040-570C-D1963231C07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id="{6FEE95E7-0D07-D863-8E96-274CFC22943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id="{AB5F043A-ED7C-86E0-D7E9-39D91A3ED1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id="{B72BDB40-D786-BD44-4E30-A8EC19249FA5}"/>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id="{4C93A768-E77A-87C6-9C9B-4B0B64739D6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pic>
        <p:nvPicPr>
          <p:cNvPr id="12" name="Picture 11">
            <a:extLst>
              <a:ext uri="{FF2B5EF4-FFF2-40B4-BE49-F238E27FC236}">
                <a16:creationId xmlns:a16="http://schemas.microsoft.com/office/drawing/2014/main" id="{8ABF7B1C-FC7C-46EC-C02A-90E477C56035}"/>
              </a:ext>
            </a:extLst>
          </p:cNvPr>
          <p:cNvPicPr>
            <a:picLocks noChangeAspect="1"/>
          </p:cNvPicPr>
          <p:nvPr/>
        </p:nvPicPr>
        <p:blipFill>
          <a:blip r:embed="rId10"/>
          <a:stretch>
            <a:fillRect/>
          </a:stretch>
        </p:blipFill>
        <p:spPr>
          <a:xfrm>
            <a:off x="1340863" y="591139"/>
            <a:ext cx="10040982" cy="4956478"/>
          </a:xfrm>
          <a:prstGeom prst="rect">
            <a:avLst/>
          </a:prstGeom>
        </p:spPr>
      </p:pic>
    </p:spTree>
    <p:extLst>
      <p:ext uri="{BB962C8B-B14F-4D97-AF65-F5344CB8AC3E}">
        <p14:creationId xmlns:p14="http://schemas.microsoft.com/office/powerpoint/2010/main" val="42146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3" action="ppaction://hlinksldjump"/>
            <a:extLst>
              <a:ext uri="{FF2B5EF4-FFF2-40B4-BE49-F238E27FC236}">
                <a16:creationId xmlns:a16="http://schemas.microsoft.com/office/drawing/2014/main" id="{481B50F3-F520-3F1B-851C-A9EFD49A7BA1}"/>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24">
            <a:extLst>
              <a:ext uri="{FF2B5EF4-FFF2-40B4-BE49-F238E27FC236}">
                <a16:creationId xmlns:a16="http://schemas.microsoft.com/office/drawing/2014/main" id="{4DECB13F-6780-79D0-E3AC-CDD726D0968C}"/>
              </a:ext>
            </a:extLst>
          </p:cNvPr>
          <p:cNvSpPr/>
          <p:nvPr/>
        </p:nvSpPr>
        <p:spPr>
          <a:xfrm>
            <a:off x="914400" y="685800"/>
            <a:ext cx="10627193" cy="4191000"/>
          </a:xfrm>
          <a:custGeom>
            <a:avLst/>
            <a:gdLst>
              <a:gd name="connsiteX0" fmla="*/ 0 w 10627193"/>
              <a:gd name="connsiteY0" fmla="*/ 392445 h 4191000"/>
              <a:gd name="connsiteX1" fmla="*/ 392445 w 10627193"/>
              <a:gd name="connsiteY1" fmla="*/ 0 h 4191000"/>
              <a:gd name="connsiteX2" fmla="*/ 10234748 w 10627193"/>
              <a:gd name="connsiteY2" fmla="*/ 0 h 4191000"/>
              <a:gd name="connsiteX3" fmla="*/ 10627193 w 10627193"/>
              <a:gd name="connsiteY3" fmla="*/ 392445 h 4191000"/>
              <a:gd name="connsiteX4" fmla="*/ 10627193 w 10627193"/>
              <a:gd name="connsiteY4" fmla="*/ 3798555 h 4191000"/>
              <a:gd name="connsiteX5" fmla="*/ 10234748 w 10627193"/>
              <a:gd name="connsiteY5" fmla="*/ 4191000 h 4191000"/>
              <a:gd name="connsiteX6" fmla="*/ 392445 w 10627193"/>
              <a:gd name="connsiteY6" fmla="*/ 4191000 h 4191000"/>
              <a:gd name="connsiteX7" fmla="*/ 0 w 10627193"/>
              <a:gd name="connsiteY7" fmla="*/ 3798555 h 4191000"/>
              <a:gd name="connsiteX8" fmla="*/ 0 w 10627193"/>
              <a:gd name="connsiteY8" fmla="*/ 392445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4191000" fill="none" extrusionOk="0">
                <a:moveTo>
                  <a:pt x="0" y="392445"/>
                </a:moveTo>
                <a:cubicBezTo>
                  <a:pt x="-20502" y="172388"/>
                  <a:pt x="207018" y="25610"/>
                  <a:pt x="392445" y="0"/>
                </a:cubicBezTo>
                <a:cubicBezTo>
                  <a:pt x="3775880" y="130954"/>
                  <a:pt x="8675128" y="43574"/>
                  <a:pt x="10234748" y="0"/>
                </a:cubicBezTo>
                <a:cubicBezTo>
                  <a:pt x="10458137" y="10240"/>
                  <a:pt x="10637016" y="187736"/>
                  <a:pt x="10627193" y="392445"/>
                </a:cubicBezTo>
                <a:cubicBezTo>
                  <a:pt x="10476754" y="1154990"/>
                  <a:pt x="10713072" y="2178804"/>
                  <a:pt x="10627193" y="3798555"/>
                </a:cubicBezTo>
                <a:cubicBezTo>
                  <a:pt x="10614475" y="4017384"/>
                  <a:pt x="10447898" y="4188522"/>
                  <a:pt x="10234748" y="4191000"/>
                </a:cubicBezTo>
                <a:cubicBezTo>
                  <a:pt x="8894148" y="4346197"/>
                  <a:pt x="1805948" y="4354020"/>
                  <a:pt x="392445" y="4191000"/>
                </a:cubicBezTo>
                <a:cubicBezTo>
                  <a:pt x="176140" y="4185104"/>
                  <a:pt x="-34776" y="4035602"/>
                  <a:pt x="0" y="3798555"/>
                </a:cubicBezTo>
                <a:cubicBezTo>
                  <a:pt x="64656" y="3172165"/>
                  <a:pt x="-17807" y="1833947"/>
                  <a:pt x="0" y="392445"/>
                </a:cubicBezTo>
                <a:close/>
              </a:path>
              <a:path w="10627193" h="4191000" stroke="0" extrusionOk="0">
                <a:moveTo>
                  <a:pt x="0" y="392445"/>
                </a:moveTo>
                <a:cubicBezTo>
                  <a:pt x="-15543" y="166116"/>
                  <a:pt x="141652" y="12780"/>
                  <a:pt x="392445" y="0"/>
                </a:cubicBezTo>
                <a:cubicBezTo>
                  <a:pt x="2953853" y="132882"/>
                  <a:pt x="5459391" y="-84951"/>
                  <a:pt x="10234748" y="0"/>
                </a:cubicBezTo>
                <a:cubicBezTo>
                  <a:pt x="10445511" y="5838"/>
                  <a:pt x="10623145" y="198081"/>
                  <a:pt x="10627193" y="392445"/>
                </a:cubicBezTo>
                <a:cubicBezTo>
                  <a:pt x="10647380" y="1761472"/>
                  <a:pt x="10779673" y="2399190"/>
                  <a:pt x="10627193" y="3798555"/>
                </a:cubicBezTo>
                <a:cubicBezTo>
                  <a:pt x="10661990" y="4019424"/>
                  <a:pt x="10454457" y="4184892"/>
                  <a:pt x="10234748" y="4191000"/>
                </a:cubicBezTo>
                <a:cubicBezTo>
                  <a:pt x="5587622" y="4278639"/>
                  <a:pt x="4741274" y="4118321"/>
                  <a:pt x="392445" y="4191000"/>
                </a:cubicBezTo>
                <a:cubicBezTo>
                  <a:pt x="174501" y="4179527"/>
                  <a:pt x="-12752" y="4033017"/>
                  <a:pt x="0" y="3798555"/>
                </a:cubicBezTo>
                <a:cubicBezTo>
                  <a:pt x="-38581" y="3056511"/>
                  <a:pt x="63341" y="963555"/>
                  <a:pt x="0" y="392445"/>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r>
              <a:rPr lang="en-US" sz="8800" dirty="0" err="1">
                <a:solidFill>
                  <a:prstClr val="black"/>
                </a:solidFill>
                <a:latin typeface="Arial-Rounded" pitchFamily="34" charset="0"/>
                <a:ea typeface="Arial-Rounded" pitchFamily="34" charset="0"/>
                <a:cs typeface="Arial-Rounded" pitchFamily="34" charset="0"/>
                <a:sym typeface="Arial"/>
              </a:rPr>
              <a:t>cửi</a:t>
            </a:r>
            <a:r>
              <a:rPr lang="en-US" sz="8800" dirty="0">
                <a:solidFill>
                  <a:prstClr val="black"/>
                </a:solidFill>
                <a:latin typeface="Arial-Rounded" pitchFamily="34" charset="0"/>
                <a:ea typeface="Arial-Rounded" pitchFamily="34" charset="0"/>
                <a:cs typeface="Arial-Rounded" pitchFamily="34" charset="0"/>
                <a:sym typeface="Arial"/>
              </a:rPr>
              <a:t> </a:t>
            </a:r>
          </a:p>
          <a:p>
            <a:pPr algn="ctr" fontAlgn="auto">
              <a:spcBef>
                <a:spcPts val="0"/>
              </a:spcBef>
              <a:spcAft>
                <a:spcPts val="0"/>
              </a:spcAft>
              <a:defRPr/>
            </a:pPr>
            <a:r>
              <a:rPr lang="en-US" sz="8800" dirty="0" err="1">
                <a:solidFill>
                  <a:prstClr val="black"/>
                </a:solidFill>
                <a:latin typeface="Arial-Rounded" pitchFamily="34" charset="0"/>
                <a:ea typeface="Arial-Rounded" pitchFamily="34" charset="0"/>
                <a:cs typeface="Arial-Rounded" pitchFamily="34" charset="0"/>
                <a:sym typeface="Arial"/>
              </a:rPr>
              <a:t>gửi</a:t>
            </a:r>
            <a:endParaRPr lang="en-US" sz="8800" dirty="0">
              <a:solidFill>
                <a:prstClr val="black"/>
              </a:solidFill>
              <a:latin typeface="Arial-Rounded" pitchFamily="34" charset="0"/>
              <a:ea typeface="Arial-Rounded" pitchFamily="34" charset="0"/>
              <a:cs typeface="Arial-Rounded" pitchFamily="34" charset="0"/>
              <a:sym typeface="Arial"/>
            </a:endParaRPr>
          </a:p>
          <a:p>
            <a:pPr algn="ctr" fontAlgn="auto">
              <a:spcBef>
                <a:spcPts val="0"/>
              </a:spcBef>
              <a:spcAft>
                <a:spcPts val="0"/>
              </a:spcAft>
              <a:defRPr/>
            </a:pPr>
            <a:r>
              <a:rPr lang="en-US" sz="8800" kern="0" dirty="0" err="1">
                <a:solidFill>
                  <a:prstClr val="black"/>
                </a:solidFill>
                <a:latin typeface="Arial-Rounded" pitchFamily="34" charset="0"/>
                <a:ea typeface="Arial-Rounded" pitchFamily="34" charset="0"/>
                <a:cs typeface="Arial-Rounded" pitchFamily="34" charset="0"/>
                <a:sym typeface="Arial"/>
              </a:rPr>
              <a:t>ngửi</a:t>
            </a:r>
            <a:endParaRPr lang="vi-VN" sz="8800" dirty="0">
              <a:solidFill>
                <a:prstClr val="black"/>
              </a:solidFill>
              <a:latin typeface="Arial-Rounded" pitchFamily="34" charset="0"/>
              <a:ea typeface="Arial-Rounded" pitchFamily="34" charset="0"/>
              <a:cs typeface="Arial-Rounded" pitchFamily="34" charset="0"/>
              <a:sym typeface="Arial"/>
            </a:endParaRP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Nút Hành động: Lùi hoặc Trước 16">
            <a:hlinkClick r:id="rId3" action="ppaction://hlinksldjump"/>
            <a:extLst>
              <a:ext uri="{FF2B5EF4-FFF2-40B4-BE49-F238E27FC236}">
                <a16:creationId xmlns:a16="http://schemas.microsoft.com/office/drawing/2014/main" id="{17BAAFE8-F0EF-497D-4941-F98964E96C04}"/>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24">
            <a:extLst>
              <a:ext uri="{FF2B5EF4-FFF2-40B4-BE49-F238E27FC236}">
                <a16:creationId xmlns:a16="http://schemas.microsoft.com/office/drawing/2014/main" id="{C03FF876-F72F-9CAC-6E47-4981B105FBC5}"/>
              </a:ext>
            </a:extLst>
          </p:cNvPr>
          <p:cNvSpPr/>
          <p:nvPr/>
        </p:nvSpPr>
        <p:spPr>
          <a:xfrm>
            <a:off x="914400" y="609600"/>
            <a:ext cx="10627193" cy="4191000"/>
          </a:xfrm>
          <a:custGeom>
            <a:avLst/>
            <a:gdLst>
              <a:gd name="connsiteX0" fmla="*/ 0 w 10627193"/>
              <a:gd name="connsiteY0" fmla="*/ 392445 h 4191000"/>
              <a:gd name="connsiteX1" fmla="*/ 392445 w 10627193"/>
              <a:gd name="connsiteY1" fmla="*/ 0 h 4191000"/>
              <a:gd name="connsiteX2" fmla="*/ 10234748 w 10627193"/>
              <a:gd name="connsiteY2" fmla="*/ 0 h 4191000"/>
              <a:gd name="connsiteX3" fmla="*/ 10627193 w 10627193"/>
              <a:gd name="connsiteY3" fmla="*/ 392445 h 4191000"/>
              <a:gd name="connsiteX4" fmla="*/ 10627193 w 10627193"/>
              <a:gd name="connsiteY4" fmla="*/ 3798555 h 4191000"/>
              <a:gd name="connsiteX5" fmla="*/ 10234748 w 10627193"/>
              <a:gd name="connsiteY5" fmla="*/ 4191000 h 4191000"/>
              <a:gd name="connsiteX6" fmla="*/ 392445 w 10627193"/>
              <a:gd name="connsiteY6" fmla="*/ 4191000 h 4191000"/>
              <a:gd name="connsiteX7" fmla="*/ 0 w 10627193"/>
              <a:gd name="connsiteY7" fmla="*/ 3798555 h 4191000"/>
              <a:gd name="connsiteX8" fmla="*/ 0 w 10627193"/>
              <a:gd name="connsiteY8" fmla="*/ 392445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4191000" fill="none" extrusionOk="0">
                <a:moveTo>
                  <a:pt x="0" y="392445"/>
                </a:moveTo>
                <a:cubicBezTo>
                  <a:pt x="-20502" y="172388"/>
                  <a:pt x="207018" y="25610"/>
                  <a:pt x="392445" y="0"/>
                </a:cubicBezTo>
                <a:cubicBezTo>
                  <a:pt x="3775880" y="130954"/>
                  <a:pt x="8675128" y="43574"/>
                  <a:pt x="10234748" y="0"/>
                </a:cubicBezTo>
                <a:cubicBezTo>
                  <a:pt x="10458137" y="10240"/>
                  <a:pt x="10637016" y="187736"/>
                  <a:pt x="10627193" y="392445"/>
                </a:cubicBezTo>
                <a:cubicBezTo>
                  <a:pt x="10476754" y="1154990"/>
                  <a:pt x="10713072" y="2178804"/>
                  <a:pt x="10627193" y="3798555"/>
                </a:cubicBezTo>
                <a:cubicBezTo>
                  <a:pt x="10614475" y="4017384"/>
                  <a:pt x="10447898" y="4188522"/>
                  <a:pt x="10234748" y="4191000"/>
                </a:cubicBezTo>
                <a:cubicBezTo>
                  <a:pt x="8894148" y="4346197"/>
                  <a:pt x="1805948" y="4354020"/>
                  <a:pt x="392445" y="4191000"/>
                </a:cubicBezTo>
                <a:cubicBezTo>
                  <a:pt x="176140" y="4185104"/>
                  <a:pt x="-34776" y="4035602"/>
                  <a:pt x="0" y="3798555"/>
                </a:cubicBezTo>
                <a:cubicBezTo>
                  <a:pt x="64656" y="3172165"/>
                  <a:pt x="-17807" y="1833947"/>
                  <a:pt x="0" y="392445"/>
                </a:cubicBezTo>
                <a:close/>
              </a:path>
              <a:path w="10627193" h="4191000" stroke="0" extrusionOk="0">
                <a:moveTo>
                  <a:pt x="0" y="392445"/>
                </a:moveTo>
                <a:cubicBezTo>
                  <a:pt x="-15543" y="166116"/>
                  <a:pt x="141652" y="12780"/>
                  <a:pt x="392445" y="0"/>
                </a:cubicBezTo>
                <a:cubicBezTo>
                  <a:pt x="2953853" y="132882"/>
                  <a:pt x="5459391" y="-84951"/>
                  <a:pt x="10234748" y="0"/>
                </a:cubicBezTo>
                <a:cubicBezTo>
                  <a:pt x="10445511" y="5838"/>
                  <a:pt x="10623145" y="198081"/>
                  <a:pt x="10627193" y="392445"/>
                </a:cubicBezTo>
                <a:cubicBezTo>
                  <a:pt x="10647380" y="1761472"/>
                  <a:pt x="10779673" y="2399190"/>
                  <a:pt x="10627193" y="3798555"/>
                </a:cubicBezTo>
                <a:cubicBezTo>
                  <a:pt x="10661990" y="4019424"/>
                  <a:pt x="10454457" y="4184892"/>
                  <a:pt x="10234748" y="4191000"/>
                </a:cubicBezTo>
                <a:cubicBezTo>
                  <a:pt x="5587622" y="4278639"/>
                  <a:pt x="4741274" y="4118321"/>
                  <a:pt x="392445" y="4191000"/>
                </a:cubicBezTo>
                <a:cubicBezTo>
                  <a:pt x="174501" y="4179527"/>
                  <a:pt x="-12752" y="4033017"/>
                  <a:pt x="0" y="3798555"/>
                </a:cubicBezTo>
                <a:cubicBezTo>
                  <a:pt x="-38581" y="3056511"/>
                  <a:pt x="63341" y="963555"/>
                  <a:pt x="0" y="392445"/>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8800" kern="0" dirty="0" err="1">
                <a:solidFill>
                  <a:srgbClr val="000000"/>
                </a:solidFill>
                <a:latin typeface="Arial-Rounded" pitchFamily="34" charset="0"/>
                <a:ea typeface="Arial-Rounded" pitchFamily="34" charset="0"/>
                <a:cs typeface="Arial-Rounded" pitchFamily="34" charset="0"/>
                <a:sym typeface="Arial"/>
              </a:rPr>
              <a:t>dãy</a:t>
            </a:r>
            <a:r>
              <a:rPr lang="en-US" sz="8800" kern="0" dirty="0">
                <a:solidFill>
                  <a:srgbClr val="000000"/>
                </a:solidFill>
                <a:latin typeface="Arial-Rounded" pitchFamily="34" charset="0"/>
                <a:ea typeface="Arial-Rounded" pitchFamily="34" charset="0"/>
                <a:cs typeface="Arial-Rounded" pitchFamily="34" charset="0"/>
                <a:sym typeface="Arial"/>
              </a:rPr>
              <a:t> </a:t>
            </a:r>
            <a:r>
              <a:rPr lang="en-US" sz="8800" kern="0" dirty="0" err="1">
                <a:solidFill>
                  <a:srgbClr val="000000"/>
                </a:solidFill>
                <a:latin typeface="Arial-Rounded" pitchFamily="34" charset="0"/>
                <a:ea typeface="Arial-Rounded" pitchFamily="34" charset="0"/>
                <a:cs typeface="Arial-Rounded" pitchFamily="34" charset="0"/>
                <a:sym typeface="Arial"/>
              </a:rPr>
              <a:t>núi</a:t>
            </a:r>
            <a:endParaRPr lang="en-US" sz="8800" kern="0" dirty="0">
              <a:solidFill>
                <a:srgbClr val="000000"/>
              </a:solidFill>
              <a:latin typeface="Arial-Rounded" pitchFamily="34" charset="0"/>
              <a:ea typeface="Arial-Rounded" pitchFamily="34" charset="0"/>
              <a:cs typeface="Arial-Rounded" pitchFamily="34" charset="0"/>
              <a:sym typeface="Arial"/>
            </a:endParaRPr>
          </a:p>
          <a:p>
            <a:pPr algn="ctr" fontAlgn="auto">
              <a:spcBef>
                <a:spcPts val="0"/>
              </a:spcBef>
              <a:spcAft>
                <a:spcPts val="0"/>
              </a:spcAft>
              <a:buClr>
                <a:srgbClr val="000000"/>
              </a:buClr>
            </a:pPr>
            <a:r>
              <a:rPr lang="en-US" sz="8800" kern="0" dirty="0" err="1">
                <a:solidFill>
                  <a:srgbClr val="000000"/>
                </a:solidFill>
                <a:latin typeface="Arial-Rounded" pitchFamily="34" charset="0"/>
                <a:ea typeface="Arial-Rounded" pitchFamily="34" charset="0"/>
                <a:cs typeface="Arial-Rounded" pitchFamily="34" charset="0"/>
                <a:sym typeface="Arial"/>
              </a:rPr>
              <a:t>bụi</a:t>
            </a:r>
            <a:r>
              <a:rPr lang="en-US" sz="8800" kern="0" dirty="0">
                <a:solidFill>
                  <a:srgbClr val="000000"/>
                </a:solidFill>
                <a:latin typeface="Arial-Rounded" pitchFamily="34" charset="0"/>
                <a:ea typeface="Arial-Rounded" pitchFamily="34" charset="0"/>
                <a:cs typeface="Arial-Rounded" pitchFamily="34" charset="0"/>
                <a:sym typeface="Arial"/>
              </a:rPr>
              <a:t> </a:t>
            </a:r>
            <a:r>
              <a:rPr lang="en-US" sz="8800" kern="0" dirty="0" err="1">
                <a:solidFill>
                  <a:srgbClr val="000000"/>
                </a:solidFill>
                <a:latin typeface="Arial-Rounded" pitchFamily="34" charset="0"/>
                <a:ea typeface="Arial-Rounded" pitchFamily="34" charset="0"/>
                <a:cs typeface="Arial-Rounded" pitchFamily="34" charset="0"/>
                <a:sym typeface="Arial"/>
              </a:rPr>
              <a:t>cỏ</a:t>
            </a:r>
            <a:endParaRPr lang="en-US" sz="8800" kern="0" dirty="0">
              <a:solidFill>
                <a:srgbClr val="000000"/>
              </a:solidFill>
              <a:latin typeface="Arial-Rounded" pitchFamily="34" charset="0"/>
              <a:ea typeface="Arial-Rounded" pitchFamily="34" charset="0"/>
              <a:cs typeface="Arial-Rounded" pitchFamily="34" charset="0"/>
              <a:sym typeface="Arial"/>
            </a:endParaRPr>
          </a:p>
          <a:p>
            <a:pPr algn="ctr" fontAlgn="auto">
              <a:spcBef>
                <a:spcPts val="0"/>
              </a:spcBef>
              <a:spcAft>
                <a:spcPts val="0"/>
              </a:spcAft>
              <a:buClr>
                <a:srgbClr val="000000"/>
              </a:buClr>
            </a:pPr>
            <a:r>
              <a:rPr lang="en-US" sz="8800" kern="0" dirty="0" err="1">
                <a:solidFill>
                  <a:srgbClr val="000000"/>
                </a:solidFill>
                <a:latin typeface="Arial-Rounded" pitchFamily="34" charset="0"/>
                <a:ea typeface="Arial-Rounded" pitchFamily="34" charset="0"/>
                <a:cs typeface="Arial-Rounded" pitchFamily="34" charset="0"/>
                <a:sym typeface="Arial"/>
              </a:rPr>
              <a:t>gửi</a:t>
            </a:r>
            <a:r>
              <a:rPr lang="en-US" sz="8800" kern="0" dirty="0">
                <a:solidFill>
                  <a:srgbClr val="000000"/>
                </a:solidFill>
                <a:latin typeface="Arial-Rounded" pitchFamily="34" charset="0"/>
                <a:ea typeface="Arial-Rounded" pitchFamily="34" charset="0"/>
                <a:cs typeface="Arial-Rounded" pitchFamily="34" charset="0"/>
                <a:sym typeface="Arial"/>
              </a:rPr>
              <a:t> </a:t>
            </a:r>
            <a:r>
              <a:rPr lang="en-US" sz="8800" kern="0" dirty="0" err="1">
                <a:solidFill>
                  <a:srgbClr val="000000"/>
                </a:solidFill>
                <a:latin typeface="Arial-Rounded" pitchFamily="34" charset="0"/>
                <a:ea typeface="Arial-Rounded" pitchFamily="34" charset="0"/>
                <a:cs typeface="Arial-Rounded" pitchFamily="34" charset="0"/>
                <a:sym typeface="Arial"/>
              </a:rPr>
              <a:t>thư</a:t>
            </a:r>
            <a:endParaRPr lang="en-US" sz="8800" kern="0" dirty="0">
              <a:solidFill>
                <a:srgbClr val="000000"/>
              </a:solidFill>
              <a:latin typeface="Arial-Rounded" pitchFamily="34" charset="0"/>
              <a:ea typeface="Arial-Rounded" pitchFamily="34" charset="0"/>
              <a:cs typeface="Arial-Rounded" pitchFamily="34" charset="0"/>
              <a:sym typeface="Arial"/>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sp>
        <p:nvSpPr>
          <p:cNvPr id="3" name="Title 1">
            <a:extLst>
              <a:ext uri="{FF2B5EF4-FFF2-40B4-BE49-F238E27FC236}">
                <a16:creationId xmlns:a16="http://schemas.microsoft.com/office/drawing/2014/main" id="{5231D630-546C-7CF1-25E0-2D6E1F4C3B39}"/>
              </a:ext>
            </a:extLst>
          </p:cNvPr>
          <p:cNvSpPr txBox="1">
            <a:spLocks/>
          </p:cNvSpPr>
          <p:nvPr/>
        </p:nvSpPr>
        <p:spPr>
          <a:xfrm>
            <a:off x="609600" y="1828800"/>
            <a:ext cx="10717370"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16600" b="1" dirty="0" err="1">
                <a:solidFill>
                  <a:srgbClr val="FF0066"/>
                </a:solidFill>
                <a:latin typeface="Arial-Rounded" pitchFamily="34" charset="0"/>
                <a:ea typeface="Arial-Rounded" pitchFamily="34" charset="0"/>
                <a:cs typeface="Arial-Rounded" pitchFamily="34" charset="0"/>
              </a:rPr>
              <a:t>ao</a:t>
            </a:r>
            <a:r>
              <a:rPr lang="en-US" sz="16600" b="1" dirty="0">
                <a:solidFill>
                  <a:srgbClr val="FF0066"/>
                </a:solidFill>
                <a:latin typeface="Arial-Rounded" pitchFamily="34" charset="0"/>
                <a:ea typeface="Arial-Rounded" pitchFamily="34" charset="0"/>
                <a:cs typeface="Arial-Rounded" pitchFamily="34" charset="0"/>
              </a:rPr>
              <a:t>   </a:t>
            </a:r>
            <a:r>
              <a:rPr lang="en-US" sz="16600" b="1" dirty="0" err="1">
                <a:solidFill>
                  <a:srgbClr val="FF0066"/>
                </a:solidFill>
                <a:latin typeface="Arial-Rounded" pitchFamily="34" charset="0"/>
                <a:ea typeface="Arial-Rounded" pitchFamily="34" charset="0"/>
                <a:cs typeface="Arial-Rounded" pitchFamily="34" charset="0"/>
              </a:rPr>
              <a:t>eo</a:t>
            </a:r>
            <a:endParaRPr lang="en-US" sz="16600" b="1" dirty="0">
              <a:solidFill>
                <a:srgbClr val="FF0066"/>
              </a:solidFill>
              <a:latin typeface="Arial-Rounded" pitchFamily="34" charset="0"/>
              <a:ea typeface="Arial-Rounded" pitchFamily="34" charset="0"/>
              <a:cs typeface="Arial-Rounded" pitchFamily="34" charset="0"/>
            </a:endParaRPr>
          </a:p>
        </p:txBody>
      </p:sp>
      <p:sp>
        <p:nvSpPr>
          <p:cNvPr id="5" name="TextBox 4">
            <a:extLst>
              <a:ext uri="{FF2B5EF4-FFF2-40B4-BE49-F238E27FC236}">
                <a16:creationId xmlns:a16="http://schemas.microsoft.com/office/drawing/2014/main" id="{EF4858B6-0458-058D-B448-792C0DCA5B4C}"/>
              </a:ext>
            </a:extLst>
          </p:cNvPr>
          <p:cNvSpPr txBox="1"/>
          <p:nvPr/>
        </p:nvSpPr>
        <p:spPr>
          <a:xfrm>
            <a:off x="4953000" y="838200"/>
            <a:ext cx="3200400" cy="1938992"/>
          </a:xfrm>
          <a:prstGeom prst="rect">
            <a:avLst/>
          </a:prstGeom>
          <a:noFill/>
        </p:spPr>
        <p:txBody>
          <a:bodyPr wrap="square" rtlCol="0">
            <a:spAutoFit/>
          </a:bodyPr>
          <a:lstStyle/>
          <a:p>
            <a:r>
              <a:rPr lang="en-US" sz="6000" b="1" dirty="0" err="1">
                <a:solidFill>
                  <a:srgbClr val="002060"/>
                </a:solidFill>
                <a:latin typeface="Arial-Rounded" pitchFamily="34" charset="0"/>
                <a:ea typeface="Arial-Rounded" pitchFamily="34" charset="0"/>
                <a:cs typeface="Arial-Rounded" pitchFamily="34" charset="0"/>
              </a:rPr>
              <a:t>Bài</a:t>
            </a:r>
            <a:r>
              <a:rPr lang="en-US" sz="6000" b="1" dirty="0">
                <a:solidFill>
                  <a:srgbClr val="002060"/>
                </a:solidFill>
                <a:latin typeface="Arial-Rounded" pitchFamily="34" charset="0"/>
                <a:ea typeface="Arial-Rounded" pitchFamily="34" charset="0"/>
                <a:cs typeface="Arial-Rounded" pitchFamily="34" charset="0"/>
              </a:rPr>
              <a:t> 42  </a:t>
            </a:r>
          </a:p>
          <a:p>
            <a:endParaRPr lang="en-US" sz="6000" dirty="0">
              <a:solidFill>
                <a:srgbClr val="002060"/>
              </a:solidFill>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67CF69D3-8550-BE01-1EDE-93FFF50168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6400" y="152400"/>
            <a:ext cx="1466552" cy="1466552"/>
          </a:xfrm>
          <a:prstGeom prst="rect">
            <a:avLst/>
          </a:prstGeom>
        </p:spPr>
      </p:pic>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60C495-CE7A-F6D4-2D2F-7CCC9E19ECD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0474" b="1"/>
          <a:stretch/>
        </p:blipFill>
        <p:spPr>
          <a:xfrm>
            <a:off x="3084693" y="3147705"/>
            <a:ext cx="6022614" cy="3332658"/>
          </a:xfrm>
          <a:prstGeom prst="rect">
            <a:avLst/>
          </a:prstGeom>
        </p:spPr>
      </p:pic>
      <p:pic>
        <p:nvPicPr>
          <p:cNvPr id="3" name="Picture 2">
            <a:extLst>
              <a:ext uri="{FF2B5EF4-FFF2-40B4-BE49-F238E27FC236}">
                <a16:creationId xmlns:a16="http://schemas.microsoft.com/office/drawing/2014/main" id="{E8B630EF-2FC1-8FCC-2F0F-AF137FCC6DD6}"/>
              </a:ext>
            </a:extLst>
          </p:cNvPr>
          <p:cNvPicPr>
            <a:picLocks noChangeAspect="1"/>
          </p:cNvPicPr>
          <p:nvPr/>
        </p:nvPicPr>
        <p:blipFill>
          <a:blip r:embed="rId3"/>
          <a:stretch>
            <a:fillRect/>
          </a:stretch>
        </p:blipFill>
        <p:spPr>
          <a:xfrm>
            <a:off x="4038600" y="838200"/>
            <a:ext cx="4377307" cy="2560542"/>
          </a:xfrm>
          <a:prstGeom prst="rect">
            <a:avLst/>
          </a:prstGeom>
        </p:spPr>
      </p:pic>
    </p:spTree>
    <p:extLst>
      <p:ext uri="{BB962C8B-B14F-4D97-AF65-F5344CB8AC3E}">
        <p14:creationId xmlns:p14="http://schemas.microsoft.com/office/powerpoint/2010/main" val="50534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1220</TotalTime>
  <Words>486</Words>
  <Application>Microsoft Office PowerPoint</Application>
  <PresentationFormat>Widescreen</PresentationFormat>
  <Paragraphs>140</Paragraphs>
  <Slides>45</Slides>
  <Notes>22</Notes>
  <HiddenSlides>0</HiddenSlides>
  <MMClips>8</MMClips>
  <ScaleCrop>false</ScaleCrop>
  <HeadingPairs>
    <vt:vector size="6" baseType="variant">
      <vt:variant>
        <vt:lpstr>Fonts Used</vt:lpstr>
      </vt:variant>
      <vt:variant>
        <vt:i4>23</vt:i4>
      </vt:variant>
      <vt:variant>
        <vt:lpstr>Theme</vt:lpstr>
      </vt:variant>
      <vt:variant>
        <vt:i4>8</vt:i4>
      </vt:variant>
      <vt:variant>
        <vt:lpstr>Slide Titles</vt:lpstr>
      </vt:variant>
      <vt:variant>
        <vt:i4>45</vt:i4>
      </vt:variant>
    </vt:vector>
  </HeadingPairs>
  <TitlesOfParts>
    <vt:vector size="76" baseType="lpstr">
      <vt:lpstr>Alfa Slab One</vt:lpstr>
      <vt:lpstr>Arrus-Black</vt:lpstr>
      <vt:lpstr>等线</vt:lpstr>
      <vt:lpstr>等线 Light</vt:lpstr>
      <vt:lpstr>DFPOP1-W9</vt:lpstr>
      <vt:lpstr>Luckiest Guy</vt:lpstr>
      <vt:lpstr>微软雅黑</vt:lpstr>
      <vt:lpstr>Mouse Memoirs</vt:lpstr>
      <vt:lpstr>字魂105号-简雅黑</vt:lpstr>
      <vt:lpstr>#9Slide05 SVNClementine</vt:lpstr>
      <vt:lpstr>.VnCooper</vt:lpstr>
      <vt:lpstr>Arial</vt:lpstr>
      <vt:lpstr>Arial Rounded MT Bold</vt:lpstr>
      <vt:lpstr>Arial-Rounded</vt:lpstr>
      <vt:lpstr>Calibri</vt:lpstr>
      <vt:lpstr>Calibri Light</vt:lpstr>
      <vt:lpstr>Cambria</vt:lpstr>
      <vt:lpstr>HP001 4 hàng</vt:lpstr>
      <vt:lpstr>Karla</vt:lpstr>
      <vt:lpstr>Karla Regular</vt:lpstr>
      <vt:lpstr>Segoe UI Black</vt:lpstr>
      <vt:lpstr>SVN-Newton</vt:lpstr>
      <vt:lpstr>Times New Roman</vt:lpstr>
      <vt:lpstr>1_包图主题2</vt:lpstr>
      <vt:lpstr>Building Siblings Relationships by Slidesgo</vt:lpstr>
      <vt:lpstr>1_Office Theme</vt:lpstr>
      <vt:lpstr>1_Chủ đề Office</vt:lpstr>
      <vt:lpstr>2_Office Theme</vt:lpstr>
      <vt:lpstr>1_Building Siblings Relationships by Slidesgo</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Thao Tran</cp:lastModifiedBy>
  <cp:revision>161</cp:revision>
  <dcterms:created xsi:type="dcterms:W3CDTF">2020-10-20T15:02:58Z</dcterms:created>
  <dcterms:modified xsi:type="dcterms:W3CDTF">2025-09-26T07:49:25Z</dcterms:modified>
</cp:coreProperties>
</file>