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49" r:id="rId2"/>
    <p:sldId id="352" r:id="rId3"/>
    <p:sldId id="563" r:id="rId4"/>
    <p:sldId id="405" r:id="rId5"/>
    <p:sldId id="551" r:id="rId6"/>
    <p:sldId id="552" r:id="rId7"/>
    <p:sldId id="401" r:id="rId8"/>
    <p:sldId id="402" r:id="rId9"/>
    <p:sldId id="571" r:id="rId10"/>
    <p:sldId id="418" r:id="rId11"/>
    <p:sldId id="564" r:id="rId12"/>
    <p:sldId id="419" r:id="rId13"/>
    <p:sldId id="565" r:id="rId14"/>
    <p:sldId id="561" r:id="rId15"/>
    <p:sldId id="566" r:id="rId16"/>
    <p:sldId id="573" r:id="rId17"/>
    <p:sldId id="574" r:id="rId18"/>
    <p:sldId id="412" r:id="rId19"/>
    <p:sldId id="562" r:id="rId20"/>
    <p:sldId id="3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952" autoAdjust="0"/>
  </p:normalViewPr>
  <p:slideViewPr>
    <p:cSldViewPr snapToGrid="0">
      <p:cViewPr varScale="1">
        <p:scale>
          <a:sx n="52" d="100"/>
          <a:sy n="52" d="100"/>
        </p:scale>
        <p:origin x="12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72FAF-0BA6-4FCB-9BD5-05CECA7BFCB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8387F-4DD6-4105-8FF7-1C5E81274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0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C6E422D-C64A-40F3-A45F-A781BB3BA0BC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67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AEA00-B5C4-46FE-994E-D9B0E2B508A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4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585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032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370E4-EFA9-2124-B75B-05F4DCD6F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2B591-A537-D168-0437-9651713E1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EDAE0-8D56-1456-55EE-D5E1434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298B-B04B-4CD6-89FD-82BDEEEC88B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E7A5E-A9FF-9C9E-9F0D-77DFE3AD4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1245A-E7E0-1DBD-8553-11D3D745D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D426-184B-4506-8528-E2D9E5342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7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5BFB7-95E2-0E69-F9D7-B81128E99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29534-4B17-AD31-C426-2031D3F6B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35497-DBD3-CC94-C1AD-A4332FE36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298B-B04B-4CD6-89FD-82BDEEEC88B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5881-DEB3-4326-EFED-4BC6109C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C677B-6971-55E7-F49C-E516A2DB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D426-184B-4506-8528-E2D9E5342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0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A40E5E-B8AC-4769-B728-D775F729F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5C8323-1EC3-01FF-034D-7E777A951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54ED3-C447-FDCF-F879-F339D1483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298B-B04B-4CD6-89FD-82BDEEEC88B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33D38-6064-8EC7-4F0E-C6AC8FF39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03400-A45B-2913-11B5-FD327829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D426-184B-4506-8528-E2D9E5342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8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388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27E7-3579-10C3-49B3-7FD0AB0CC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C022A-3705-7DC9-F12C-847E53F8E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AAD4A-A4DE-B2E1-539C-62FED6AE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298B-B04B-4CD6-89FD-82BDEEEC88B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5089A-1EA9-1E52-C52E-F65938262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696FA-E904-D600-3EE1-F66137369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D426-184B-4506-8528-E2D9E5342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20F18-42F0-C9B4-5F09-A7487CC9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FD6AF-BF7B-36CF-06DE-7FE7F760E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64427-0409-9278-A059-EAD6889E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298B-B04B-4CD6-89FD-82BDEEEC88B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F3660-621A-0B37-0965-22269051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39B47-4785-DBA7-B0C2-8F3200BC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D426-184B-4506-8528-E2D9E5342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04CB1-5D83-6624-3761-76532463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D04C-0875-CEDE-2D3E-5A70A900A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4D093-6CAB-0702-C8D2-CF75E0D3C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D3B75-73A9-7F69-063D-EFC18D44C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298B-B04B-4CD6-89FD-82BDEEEC88B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0A206-C9F8-58C1-052F-CE631948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C1FB5-6DA6-FB59-8995-54E515F87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D426-184B-4506-8528-E2D9E5342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B1AD2-DBC8-B143-B2F6-E50198DAB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F3304-C3D7-98C8-0CE0-5A8351045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BF10D-27D9-82D3-3F4F-29D1E11E7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E6ED0-CE22-0A39-FF32-48C404740C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6DA700-95DE-7360-61E0-F154AC3AA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7E5713-F1DE-0842-2023-4AA131A97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298B-B04B-4CD6-89FD-82BDEEEC88B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663647-1149-0933-DF36-49ADB097C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673AF-411E-B699-9DFE-C3C89279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D426-184B-4506-8528-E2D9E5342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DFCF2-D126-76BC-2DF9-3170FCD10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48A57-E7F9-0022-DA9E-520EE087F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298B-B04B-4CD6-89FD-82BDEEEC88B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2CFD34-37BB-920D-6352-74C133A89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0653C-00EC-40BE-871A-BF30F50B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D426-184B-4506-8528-E2D9E5342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7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71D7D7-65AF-5F25-5AFE-7834838F9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298B-B04B-4CD6-89FD-82BDEEEC88B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23AC92-9794-B736-5865-6589D613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11494-DCA1-E864-7499-84DF34C43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D426-184B-4506-8528-E2D9E5342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5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EDCBB-215E-59A7-F605-1F1FA6CE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41A6-17A0-303E-C3E8-7EAD27D64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86E42-69A2-C332-90B0-31907CD14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3CFFC-427E-5837-AB15-FB60B4EAA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298B-B04B-4CD6-89FD-82BDEEEC88B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55AB6-829B-A571-EECD-0403CF00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087AF-FEB0-77FC-8129-7D6DC703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D426-184B-4506-8528-E2D9E5342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8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0B77B-540B-4FEF-1845-3A2B2848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B27A2-EDF2-3680-DE4A-C6D5A1E2D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431EC-8A4A-EFCA-2F23-A081613BC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07084-44C7-0AC2-59E4-1818DBA0A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298B-B04B-4CD6-89FD-82BDEEEC88B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7D86E-FBB6-EF38-60C4-E7FE18293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B6FE3-C546-3397-7D78-5735BB4B3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D426-184B-4506-8528-E2D9E5342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3CCF36-4AC1-D6F4-5D9D-D9E7F730C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14D05-2A6D-E6A6-6BAC-616480507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EB449-32FE-A3F9-96A0-913EC46439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FE298B-B04B-4CD6-89FD-82BDEEEC88B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385FB-1A69-4D2F-2F95-99273DDCC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4DC02-4F1B-665D-669D-F7825265B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37D426-184B-4506-8528-E2D9E5342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5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8.xml"/><Relationship Id="rId7" Type="http://schemas.openxmlformats.org/officeDocument/2006/relationships/image" Target="../media/image3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0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hyperlink" Target="file:///C:\Users\Computer\Desktop\C&#7843;%20Nh&#224;%20Th&#432;&#417;ng%20Nhau%20-%20B&#224;i%20H&#225;t%20M&#7847;m%20Non%20Hay%20Nh&#7845;t.mp4" TargetMode="Externa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3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oa1">
            <a:extLst>
              <a:ext uri="{FF2B5EF4-FFF2-40B4-BE49-F238E27FC236}">
                <a16:creationId xmlns:a16="http://schemas.microsoft.com/office/drawing/2014/main" id="{C25C5D02-DB86-45B7-92CC-D4EBDAFD4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385" y="2123500"/>
            <a:ext cx="2025615" cy="303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3">
            <a:extLst>
              <a:ext uri="{FF2B5EF4-FFF2-40B4-BE49-F238E27FC236}">
                <a16:creationId xmlns:a16="http://schemas.microsoft.com/office/drawing/2014/main" id="{AFD11CCD-1DBA-40B8-B940-5211F9A7A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831" y="2431486"/>
            <a:ext cx="392722" cy="1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oa1">
            <a:extLst>
              <a:ext uri="{FF2B5EF4-FFF2-40B4-BE49-F238E27FC236}">
                <a16:creationId xmlns:a16="http://schemas.microsoft.com/office/drawing/2014/main" id="{1DB43B81-4FF7-470F-84AB-4C4C261E1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758" y="2309066"/>
            <a:ext cx="1777581" cy="265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3">
            <a:extLst>
              <a:ext uri="{FF2B5EF4-FFF2-40B4-BE49-F238E27FC236}">
                <a16:creationId xmlns:a16="http://schemas.microsoft.com/office/drawing/2014/main" id="{3A461C4B-9E5F-4910-A55A-4A54BBDA92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28" y="2556485"/>
            <a:ext cx="392722" cy="1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012">
            <a:extLst>
              <a:ext uri="{FF2B5EF4-FFF2-40B4-BE49-F238E27FC236}">
                <a16:creationId xmlns:a16="http://schemas.microsoft.com/office/drawing/2014/main" id="{159A4A63-9E42-4A05-98A4-D7D82254E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85" y="966986"/>
            <a:ext cx="1405530" cy="93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012">
            <a:extLst>
              <a:ext uri="{FF2B5EF4-FFF2-40B4-BE49-F238E27FC236}">
                <a16:creationId xmlns:a16="http://schemas.microsoft.com/office/drawing/2014/main" id="{15BECD9B-FF3E-4AC3-827F-E49D63176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37942" y="4702224"/>
            <a:ext cx="1157209" cy="137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012">
            <a:extLst>
              <a:ext uri="{FF2B5EF4-FFF2-40B4-BE49-F238E27FC236}">
                <a16:creationId xmlns:a16="http://schemas.microsoft.com/office/drawing/2014/main" id="{01FB753C-4F82-43CB-8F00-39F54F7284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23410" y="4940640"/>
            <a:ext cx="1405530" cy="93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012">
            <a:extLst>
              <a:ext uri="{FF2B5EF4-FFF2-40B4-BE49-F238E27FC236}">
                <a16:creationId xmlns:a16="http://schemas.microsoft.com/office/drawing/2014/main" id="{E4067AE2-5A68-4984-BA95-2E519CCB5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30631" y="989088"/>
            <a:ext cx="1405530" cy="93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11_204">
            <a:extLst>
              <a:ext uri="{FF2B5EF4-FFF2-40B4-BE49-F238E27FC236}">
                <a16:creationId xmlns:a16="http://schemas.microsoft.com/office/drawing/2014/main" id="{5D59EE76-DA39-4B3A-90F6-5705A6A7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53" y="1898682"/>
            <a:ext cx="3548228" cy="1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9">
            <a:extLst>
              <a:ext uri="{FF2B5EF4-FFF2-40B4-BE49-F238E27FC236}">
                <a16:creationId xmlns:a16="http://schemas.microsoft.com/office/drawing/2014/main" id="{640D0854-FB06-4726-99EC-B7E815FBBD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65794" y="1557982"/>
            <a:ext cx="6276919" cy="30876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098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Nhiệt</a:t>
            </a:r>
            <a:r>
              <a:rPr lang="en-US" sz="2098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98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liệt</a:t>
            </a:r>
            <a:r>
              <a:rPr lang="en-US" sz="2098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98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</a:t>
            </a:r>
            <a:r>
              <a:rPr lang="en-US" sz="2098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98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mừng</a:t>
            </a:r>
            <a:endParaRPr lang="en-US" sz="2098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WordArt 14">
            <a:extLst>
              <a:ext uri="{FF2B5EF4-FFF2-40B4-BE49-F238E27FC236}">
                <a16:creationId xmlns:a16="http://schemas.microsoft.com/office/drawing/2014/main" id="{F3B9468C-F01E-4A26-A445-44330E13AF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67234" y="3236895"/>
            <a:ext cx="7813088" cy="8969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227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27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</a:t>
            </a:r>
            <a:r>
              <a:rPr lang="en-US" sz="227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27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thầy</a:t>
            </a:r>
            <a:r>
              <a:rPr lang="en-US" sz="227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27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cô</a:t>
            </a:r>
            <a:r>
              <a:rPr lang="en-US" sz="227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27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giáo</a:t>
            </a:r>
            <a:r>
              <a:rPr lang="en-US" sz="227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27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về</a:t>
            </a:r>
            <a:r>
              <a:rPr lang="en-US" sz="227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27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dự</a:t>
            </a:r>
            <a:r>
              <a:rPr lang="en-US" sz="227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27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giờ</a:t>
            </a:r>
            <a:endParaRPr lang="en-US" sz="2273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en-US" sz="2273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427F506F-E8CE-4173-B1DE-E449657FA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076" y="4241493"/>
            <a:ext cx="7771749" cy="149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27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TRẢI NGHIỆM – LỚP 1</a:t>
            </a:r>
          </a:p>
          <a:p>
            <a:r>
              <a:rPr lang="en-US" sz="227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7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27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7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7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27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7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7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7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7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7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endParaRPr lang="en-US" sz="227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7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 : Phạm Thị Thu </a:t>
            </a:r>
          </a:p>
          <a:p>
            <a:r>
              <a:rPr lang="en-US" sz="227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7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1C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002DCB-9916-44FF-AF46-72F6D05E0C4E}"/>
              </a:ext>
            </a:extLst>
          </p:cNvPr>
          <p:cNvGrpSpPr/>
          <p:nvPr/>
        </p:nvGrpSpPr>
        <p:grpSpPr>
          <a:xfrm>
            <a:off x="1480505" y="779288"/>
            <a:ext cx="9226076" cy="5227746"/>
            <a:chOff x="-311397" y="-334933"/>
            <a:chExt cx="12756647" cy="7361831"/>
          </a:xfrm>
        </p:grpSpPr>
        <p:pic>
          <p:nvPicPr>
            <p:cNvPr id="20" name="Picture 16" descr="N3">
              <a:extLst>
                <a:ext uri="{FF2B5EF4-FFF2-40B4-BE49-F238E27FC236}">
                  <a16:creationId xmlns:a16="http://schemas.microsoft.com/office/drawing/2014/main" id="{129ECFAB-72A1-4304-803F-19CF94B98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43810" y="-308935"/>
              <a:ext cx="12604534" cy="35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N3">
              <a:extLst>
                <a:ext uri="{FF2B5EF4-FFF2-40B4-BE49-F238E27FC236}">
                  <a16:creationId xmlns:a16="http://schemas.microsoft.com/office/drawing/2014/main" id="{B234E684-2449-46FC-9594-AFD3E469A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777059" y="3177842"/>
              <a:ext cx="7361831" cy="33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N3">
              <a:extLst>
                <a:ext uri="{FF2B5EF4-FFF2-40B4-BE49-F238E27FC236}">
                  <a16:creationId xmlns:a16="http://schemas.microsoft.com/office/drawing/2014/main" id="{F13E03E2-72EC-4221-96DB-DEEC6B453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09836" y="3169447"/>
              <a:ext cx="7339792" cy="33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9" descr="N3">
              <a:extLst>
                <a:ext uri="{FF2B5EF4-FFF2-40B4-BE49-F238E27FC236}">
                  <a16:creationId xmlns:a16="http://schemas.microsoft.com/office/drawing/2014/main" id="{3C12A097-E3F3-4A24-A0E2-80FC53112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397" y="6705561"/>
              <a:ext cx="12425611" cy="31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634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71" y="390061"/>
            <a:ext cx="4856310" cy="2759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343" y="88386"/>
            <a:ext cx="5546360" cy="3209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44" y="3298082"/>
            <a:ext cx="4856309" cy="3409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943" y="3576366"/>
            <a:ext cx="5576340" cy="2910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81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B2B2-BE8F-3C6B-CC32-E6F6339F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0" y="626693"/>
            <a:ext cx="11572856" cy="1624894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biết.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Na và Nam trò chuyện vui v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15" b="88411" l="2344" r="97754">
                        <a14:foregroundMark x1="74902" y1="28776" x2="74902" y2="28776"/>
                        <a14:foregroundMark x1="72559" y1="22396" x2="72559" y2="22396"/>
                        <a14:foregroundMark x1="67480" y1="44987" x2="67480" y2="44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44" b="11664"/>
          <a:stretch/>
        </p:blipFill>
        <p:spPr bwMode="auto">
          <a:xfrm>
            <a:off x="4168257" y="2011900"/>
            <a:ext cx="4183694" cy="437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63" y="3429000"/>
            <a:ext cx="5598521" cy="32395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70CB8E-A68C-1CAC-569E-EECE5657A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63" y="189411"/>
            <a:ext cx="5781226" cy="3063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519C30-4158-FA4C-1AC9-E9351ADEA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735" y="127592"/>
            <a:ext cx="5642389" cy="3063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F68F42-0BC6-CAB1-C616-52ED56F4B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568" y="3521676"/>
            <a:ext cx="5482282" cy="3063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97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11">
            <a:extLst>
              <a:ext uri="{FF2B5EF4-FFF2-40B4-BE49-F238E27FC236}">
                <a16:creationId xmlns:a16="http://schemas.microsoft.com/office/drawing/2014/main" id="{ECF80AEC-2E6A-3ACE-F053-7060D876892F}"/>
              </a:ext>
            </a:extLst>
          </p:cNvPr>
          <p:cNvSpPr/>
          <p:nvPr/>
        </p:nvSpPr>
        <p:spPr>
          <a:xfrm>
            <a:off x="5414461" y="204980"/>
            <a:ext cx="2952300" cy="974596"/>
          </a:xfrm>
          <a:custGeom>
            <a:avLst/>
            <a:gdLst>
              <a:gd name="connsiteX0" fmla="*/ 0 w 2952300"/>
              <a:gd name="connsiteY0" fmla="*/ 220210 h 974596"/>
              <a:gd name="connsiteX1" fmla="*/ 220210 w 2952300"/>
              <a:gd name="connsiteY1" fmla="*/ 0 h 974596"/>
              <a:gd name="connsiteX2" fmla="*/ 898418 w 2952300"/>
              <a:gd name="connsiteY2" fmla="*/ 0 h 974596"/>
              <a:gd name="connsiteX3" fmla="*/ 1476150 w 2952300"/>
              <a:gd name="connsiteY3" fmla="*/ 0 h 974596"/>
              <a:gd name="connsiteX4" fmla="*/ 2154358 w 2952300"/>
              <a:gd name="connsiteY4" fmla="*/ 0 h 974596"/>
              <a:gd name="connsiteX5" fmla="*/ 2732090 w 2952300"/>
              <a:gd name="connsiteY5" fmla="*/ 0 h 974596"/>
              <a:gd name="connsiteX6" fmla="*/ 2952300 w 2952300"/>
              <a:gd name="connsiteY6" fmla="*/ 220210 h 974596"/>
              <a:gd name="connsiteX7" fmla="*/ 2952300 w 2952300"/>
              <a:gd name="connsiteY7" fmla="*/ 754386 h 974596"/>
              <a:gd name="connsiteX8" fmla="*/ 2732090 w 2952300"/>
              <a:gd name="connsiteY8" fmla="*/ 974596 h 974596"/>
              <a:gd name="connsiteX9" fmla="*/ 2079001 w 2952300"/>
              <a:gd name="connsiteY9" fmla="*/ 974596 h 974596"/>
              <a:gd name="connsiteX10" fmla="*/ 1526388 w 2952300"/>
              <a:gd name="connsiteY10" fmla="*/ 974596 h 974596"/>
              <a:gd name="connsiteX11" fmla="*/ 948655 w 2952300"/>
              <a:gd name="connsiteY11" fmla="*/ 974596 h 974596"/>
              <a:gd name="connsiteX12" fmla="*/ 220210 w 2952300"/>
              <a:gd name="connsiteY12" fmla="*/ 974596 h 974596"/>
              <a:gd name="connsiteX13" fmla="*/ 0 w 2952300"/>
              <a:gd name="connsiteY13" fmla="*/ 754386 h 974596"/>
              <a:gd name="connsiteX14" fmla="*/ 0 w 2952300"/>
              <a:gd name="connsiteY14" fmla="*/ 220210 h 974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2300" h="974596" fill="none" extrusionOk="0">
                <a:moveTo>
                  <a:pt x="0" y="220210"/>
                </a:moveTo>
                <a:cubicBezTo>
                  <a:pt x="5061" y="95383"/>
                  <a:pt x="106761" y="11588"/>
                  <a:pt x="220210" y="0"/>
                </a:cubicBezTo>
                <a:cubicBezTo>
                  <a:pt x="446123" y="-5969"/>
                  <a:pt x="581353" y="9725"/>
                  <a:pt x="898418" y="0"/>
                </a:cubicBezTo>
                <a:cubicBezTo>
                  <a:pt x="1215483" y="-9725"/>
                  <a:pt x="1239139" y="-6366"/>
                  <a:pt x="1476150" y="0"/>
                </a:cubicBezTo>
                <a:cubicBezTo>
                  <a:pt x="1713161" y="6366"/>
                  <a:pt x="2002178" y="-5624"/>
                  <a:pt x="2154358" y="0"/>
                </a:cubicBezTo>
                <a:cubicBezTo>
                  <a:pt x="2306538" y="5624"/>
                  <a:pt x="2578117" y="5342"/>
                  <a:pt x="2732090" y="0"/>
                </a:cubicBezTo>
                <a:cubicBezTo>
                  <a:pt x="2844879" y="-4158"/>
                  <a:pt x="2977667" y="104198"/>
                  <a:pt x="2952300" y="220210"/>
                </a:cubicBezTo>
                <a:cubicBezTo>
                  <a:pt x="2953536" y="353840"/>
                  <a:pt x="2970597" y="523656"/>
                  <a:pt x="2952300" y="754386"/>
                </a:cubicBezTo>
                <a:cubicBezTo>
                  <a:pt x="2933484" y="874356"/>
                  <a:pt x="2849278" y="985282"/>
                  <a:pt x="2732090" y="974596"/>
                </a:cubicBezTo>
                <a:cubicBezTo>
                  <a:pt x="2430736" y="982971"/>
                  <a:pt x="2279150" y="1003968"/>
                  <a:pt x="2079001" y="974596"/>
                </a:cubicBezTo>
                <a:cubicBezTo>
                  <a:pt x="1878852" y="945224"/>
                  <a:pt x="1706751" y="967814"/>
                  <a:pt x="1526388" y="974596"/>
                </a:cubicBezTo>
                <a:cubicBezTo>
                  <a:pt x="1346025" y="981378"/>
                  <a:pt x="1164923" y="978446"/>
                  <a:pt x="948655" y="974596"/>
                </a:cubicBezTo>
                <a:cubicBezTo>
                  <a:pt x="732387" y="970746"/>
                  <a:pt x="419772" y="977032"/>
                  <a:pt x="220210" y="974596"/>
                </a:cubicBezTo>
                <a:cubicBezTo>
                  <a:pt x="100418" y="994239"/>
                  <a:pt x="8692" y="894030"/>
                  <a:pt x="0" y="754386"/>
                </a:cubicBezTo>
                <a:cubicBezTo>
                  <a:pt x="-22743" y="497786"/>
                  <a:pt x="-25491" y="486714"/>
                  <a:pt x="0" y="220210"/>
                </a:cubicBezTo>
                <a:close/>
              </a:path>
              <a:path w="2952300" h="974596" stroke="0" extrusionOk="0">
                <a:moveTo>
                  <a:pt x="0" y="220210"/>
                </a:moveTo>
                <a:cubicBezTo>
                  <a:pt x="-2943" y="101680"/>
                  <a:pt x="102336" y="15841"/>
                  <a:pt x="220210" y="0"/>
                </a:cubicBezTo>
                <a:cubicBezTo>
                  <a:pt x="358028" y="2485"/>
                  <a:pt x="675479" y="-6173"/>
                  <a:pt x="797942" y="0"/>
                </a:cubicBezTo>
                <a:cubicBezTo>
                  <a:pt x="920405" y="6173"/>
                  <a:pt x="1122525" y="-28627"/>
                  <a:pt x="1400794" y="0"/>
                </a:cubicBezTo>
                <a:cubicBezTo>
                  <a:pt x="1679063" y="28627"/>
                  <a:pt x="1786476" y="-6693"/>
                  <a:pt x="1953407" y="0"/>
                </a:cubicBezTo>
                <a:cubicBezTo>
                  <a:pt x="2120338" y="6693"/>
                  <a:pt x="2460258" y="-26781"/>
                  <a:pt x="2732090" y="0"/>
                </a:cubicBezTo>
                <a:cubicBezTo>
                  <a:pt x="2834849" y="15377"/>
                  <a:pt x="2958268" y="100091"/>
                  <a:pt x="2952300" y="220210"/>
                </a:cubicBezTo>
                <a:cubicBezTo>
                  <a:pt x="2973801" y="352457"/>
                  <a:pt x="2965999" y="558085"/>
                  <a:pt x="2952300" y="754386"/>
                </a:cubicBezTo>
                <a:cubicBezTo>
                  <a:pt x="2939435" y="893515"/>
                  <a:pt x="2848641" y="988692"/>
                  <a:pt x="2732090" y="974596"/>
                </a:cubicBezTo>
                <a:cubicBezTo>
                  <a:pt x="2473631" y="973521"/>
                  <a:pt x="2382595" y="997558"/>
                  <a:pt x="2104120" y="974596"/>
                </a:cubicBezTo>
                <a:cubicBezTo>
                  <a:pt x="1825645" y="951635"/>
                  <a:pt x="1773672" y="977639"/>
                  <a:pt x="1526388" y="974596"/>
                </a:cubicBezTo>
                <a:cubicBezTo>
                  <a:pt x="1279104" y="971553"/>
                  <a:pt x="1223382" y="996458"/>
                  <a:pt x="923536" y="974596"/>
                </a:cubicBezTo>
                <a:cubicBezTo>
                  <a:pt x="623690" y="952734"/>
                  <a:pt x="529310" y="975604"/>
                  <a:pt x="220210" y="974596"/>
                </a:cubicBezTo>
                <a:cubicBezTo>
                  <a:pt x="102578" y="972379"/>
                  <a:pt x="-5957" y="848439"/>
                  <a:pt x="0" y="754386"/>
                </a:cubicBezTo>
                <a:cubicBezTo>
                  <a:pt x="-2432" y="553262"/>
                  <a:pt x="-17032" y="428158"/>
                  <a:pt x="0" y="220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ectangle: Rounded Corners 13">
            <a:extLst>
              <a:ext uri="{FF2B5EF4-FFF2-40B4-BE49-F238E27FC236}">
                <a16:creationId xmlns:a16="http://schemas.microsoft.com/office/drawing/2014/main" id="{D098EEC2-FB8D-AA54-4108-9B97F9BA80AA}"/>
              </a:ext>
            </a:extLst>
          </p:cNvPr>
          <p:cNvSpPr/>
          <p:nvPr/>
        </p:nvSpPr>
        <p:spPr>
          <a:xfrm>
            <a:off x="5998464" y="1417320"/>
            <a:ext cx="5376673" cy="1338453"/>
          </a:xfrm>
          <a:custGeom>
            <a:avLst/>
            <a:gdLst>
              <a:gd name="connsiteX0" fmla="*/ 0 w 5376673"/>
              <a:gd name="connsiteY0" fmla="*/ 302423 h 1338453"/>
              <a:gd name="connsiteX1" fmla="*/ 302423 w 5376673"/>
              <a:gd name="connsiteY1" fmla="*/ 0 h 1338453"/>
              <a:gd name="connsiteX2" fmla="*/ 936394 w 5376673"/>
              <a:gd name="connsiteY2" fmla="*/ 0 h 1338453"/>
              <a:gd name="connsiteX3" fmla="*/ 1522647 w 5376673"/>
              <a:gd name="connsiteY3" fmla="*/ 0 h 1338453"/>
              <a:gd name="connsiteX4" fmla="*/ 2061182 w 5376673"/>
              <a:gd name="connsiteY4" fmla="*/ 0 h 1338453"/>
              <a:gd name="connsiteX5" fmla="*/ 2647435 w 5376673"/>
              <a:gd name="connsiteY5" fmla="*/ 0 h 1338453"/>
              <a:gd name="connsiteX6" fmla="*/ 3329125 w 5376673"/>
              <a:gd name="connsiteY6" fmla="*/ 0 h 1338453"/>
              <a:gd name="connsiteX7" fmla="*/ 3867659 w 5376673"/>
              <a:gd name="connsiteY7" fmla="*/ 0 h 1338453"/>
              <a:gd name="connsiteX8" fmla="*/ 4406194 w 5376673"/>
              <a:gd name="connsiteY8" fmla="*/ 0 h 1338453"/>
              <a:gd name="connsiteX9" fmla="*/ 5074250 w 5376673"/>
              <a:gd name="connsiteY9" fmla="*/ 0 h 1338453"/>
              <a:gd name="connsiteX10" fmla="*/ 5376673 w 5376673"/>
              <a:gd name="connsiteY10" fmla="*/ 302423 h 1338453"/>
              <a:gd name="connsiteX11" fmla="*/ 5376673 w 5376673"/>
              <a:gd name="connsiteY11" fmla="*/ 647218 h 1338453"/>
              <a:gd name="connsiteX12" fmla="*/ 5376673 w 5376673"/>
              <a:gd name="connsiteY12" fmla="*/ 1036030 h 1338453"/>
              <a:gd name="connsiteX13" fmla="*/ 5074250 w 5376673"/>
              <a:gd name="connsiteY13" fmla="*/ 1338453 h 1338453"/>
              <a:gd name="connsiteX14" fmla="*/ 4535715 w 5376673"/>
              <a:gd name="connsiteY14" fmla="*/ 1338453 h 1338453"/>
              <a:gd name="connsiteX15" fmla="*/ 3758589 w 5376673"/>
              <a:gd name="connsiteY15" fmla="*/ 1338453 h 1338453"/>
              <a:gd name="connsiteX16" fmla="*/ 3076900 w 5376673"/>
              <a:gd name="connsiteY16" fmla="*/ 1338453 h 1338453"/>
              <a:gd name="connsiteX17" fmla="*/ 2299773 w 5376673"/>
              <a:gd name="connsiteY17" fmla="*/ 1338453 h 1338453"/>
              <a:gd name="connsiteX18" fmla="*/ 1713520 w 5376673"/>
              <a:gd name="connsiteY18" fmla="*/ 1338453 h 1338453"/>
              <a:gd name="connsiteX19" fmla="*/ 936394 w 5376673"/>
              <a:gd name="connsiteY19" fmla="*/ 1338453 h 1338453"/>
              <a:gd name="connsiteX20" fmla="*/ 302423 w 5376673"/>
              <a:gd name="connsiteY20" fmla="*/ 1338453 h 1338453"/>
              <a:gd name="connsiteX21" fmla="*/ 0 w 5376673"/>
              <a:gd name="connsiteY21" fmla="*/ 1036030 h 1338453"/>
              <a:gd name="connsiteX22" fmla="*/ 0 w 5376673"/>
              <a:gd name="connsiteY22" fmla="*/ 676563 h 1338453"/>
              <a:gd name="connsiteX23" fmla="*/ 0 w 5376673"/>
              <a:gd name="connsiteY23" fmla="*/ 302423 h 1338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76673" h="1338453" fill="none" extrusionOk="0">
                <a:moveTo>
                  <a:pt x="0" y="302423"/>
                </a:moveTo>
                <a:cubicBezTo>
                  <a:pt x="3284" y="129871"/>
                  <a:pt x="162642" y="-29968"/>
                  <a:pt x="302423" y="0"/>
                </a:cubicBezTo>
                <a:cubicBezTo>
                  <a:pt x="601058" y="-12557"/>
                  <a:pt x="804736" y="3747"/>
                  <a:pt x="936394" y="0"/>
                </a:cubicBezTo>
                <a:cubicBezTo>
                  <a:pt x="1068052" y="-3747"/>
                  <a:pt x="1394044" y="20726"/>
                  <a:pt x="1522647" y="0"/>
                </a:cubicBezTo>
                <a:cubicBezTo>
                  <a:pt x="1651250" y="-20726"/>
                  <a:pt x="1894246" y="6484"/>
                  <a:pt x="2061182" y="0"/>
                </a:cubicBezTo>
                <a:cubicBezTo>
                  <a:pt x="2228119" y="-6484"/>
                  <a:pt x="2454128" y="23716"/>
                  <a:pt x="2647435" y="0"/>
                </a:cubicBezTo>
                <a:cubicBezTo>
                  <a:pt x="2840742" y="-23716"/>
                  <a:pt x="3153698" y="-31498"/>
                  <a:pt x="3329125" y="0"/>
                </a:cubicBezTo>
                <a:cubicBezTo>
                  <a:pt x="3504552" y="31498"/>
                  <a:pt x="3652524" y="18448"/>
                  <a:pt x="3867659" y="0"/>
                </a:cubicBezTo>
                <a:cubicBezTo>
                  <a:pt x="4082794" y="-18448"/>
                  <a:pt x="4149858" y="-8229"/>
                  <a:pt x="4406194" y="0"/>
                </a:cubicBezTo>
                <a:cubicBezTo>
                  <a:pt x="4662530" y="8229"/>
                  <a:pt x="4847374" y="-30032"/>
                  <a:pt x="5074250" y="0"/>
                </a:cubicBezTo>
                <a:cubicBezTo>
                  <a:pt x="5250215" y="-292"/>
                  <a:pt x="5357045" y="163018"/>
                  <a:pt x="5376673" y="302423"/>
                </a:cubicBezTo>
                <a:cubicBezTo>
                  <a:pt x="5359469" y="415752"/>
                  <a:pt x="5392984" y="511463"/>
                  <a:pt x="5376673" y="647218"/>
                </a:cubicBezTo>
                <a:cubicBezTo>
                  <a:pt x="5360362" y="782974"/>
                  <a:pt x="5372213" y="886835"/>
                  <a:pt x="5376673" y="1036030"/>
                </a:cubicBezTo>
                <a:cubicBezTo>
                  <a:pt x="5378652" y="1188804"/>
                  <a:pt x="5241416" y="1307643"/>
                  <a:pt x="5074250" y="1338453"/>
                </a:cubicBezTo>
                <a:cubicBezTo>
                  <a:pt x="4908729" y="1325116"/>
                  <a:pt x="4733914" y="1351134"/>
                  <a:pt x="4535715" y="1338453"/>
                </a:cubicBezTo>
                <a:cubicBezTo>
                  <a:pt x="4337517" y="1325772"/>
                  <a:pt x="4110101" y="1342520"/>
                  <a:pt x="3758589" y="1338453"/>
                </a:cubicBezTo>
                <a:cubicBezTo>
                  <a:pt x="3407077" y="1334386"/>
                  <a:pt x="3344665" y="1331415"/>
                  <a:pt x="3076900" y="1338453"/>
                </a:cubicBezTo>
                <a:cubicBezTo>
                  <a:pt x="2809135" y="1345491"/>
                  <a:pt x="2579447" y="1357450"/>
                  <a:pt x="2299773" y="1338453"/>
                </a:cubicBezTo>
                <a:cubicBezTo>
                  <a:pt x="2020099" y="1319456"/>
                  <a:pt x="1912886" y="1366586"/>
                  <a:pt x="1713520" y="1338453"/>
                </a:cubicBezTo>
                <a:cubicBezTo>
                  <a:pt x="1514154" y="1310320"/>
                  <a:pt x="1273367" y="1376590"/>
                  <a:pt x="936394" y="1338453"/>
                </a:cubicBezTo>
                <a:cubicBezTo>
                  <a:pt x="599421" y="1300316"/>
                  <a:pt x="615581" y="1307050"/>
                  <a:pt x="302423" y="1338453"/>
                </a:cubicBezTo>
                <a:cubicBezTo>
                  <a:pt x="107550" y="1315673"/>
                  <a:pt x="6130" y="1205390"/>
                  <a:pt x="0" y="1036030"/>
                </a:cubicBezTo>
                <a:cubicBezTo>
                  <a:pt x="-17934" y="913046"/>
                  <a:pt x="4751" y="832666"/>
                  <a:pt x="0" y="676563"/>
                </a:cubicBezTo>
                <a:cubicBezTo>
                  <a:pt x="-4751" y="520460"/>
                  <a:pt x="-15933" y="385987"/>
                  <a:pt x="0" y="302423"/>
                </a:cubicBezTo>
                <a:close/>
              </a:path>
              <a:path w="5376673" h="1338453" stroke="0" extrusionOk="0">
                <a:moveTo>
                  <a:pt x="0" y="302423"/>
                </a:moveTo>
                <a:cubicBezTo>
                  <a:pt x="-22922" y="159456"/>
                  <a:pt x="136984" y="6706"/>
                  <a:pt x="302423" y="0"/>
                </a:cubicBezTo>
                <a:cubicBezTo>
                  <a:pt x="453197" y="20417"/>
                  <a:pt x="642170" y="10418"/>
                  <a:pt x="888676" y="0"/>
                </a:cubicBezTo>
                <a:cubicBezTo>
                  <a:pt x="1135182" y="-10418"/>
                  <a:pt x="1230067" y="-6059"/>
                  <a:pt x="1522647" y="0"/>
                </a:cubicBezTo>
                <a:cubicBezTo>
                  <a:pt x="1815227" y="6059"/>
                  <a:pt x="1906455" y="-24537"/>
                  <a:pt x="2061182" y="0"/>
                </a:cubicBezTo>
                <a:cubicBezTo>
                  <a:pt x="2215910" y="24537"/>
                  <a:pt x="2440655" y="21513"/>
                  <a:pt x="2790590" y="0"/>
                </a:cubicBezTo>
                <a:cubicBezTo>
                  <a:pt x="3140525" y="-21513"/>
                  <a:pt x="3071448" y="-23254"/>
                  <a:pt x="3329125" y="0"/>
                </a:cubicBezTo>
                <a:cubicBezTo>
                  <a:pt x="3586802" y="23254"/>
                  <a:pt x="3815425" y="26924"/>
                  <a:pt x="4010814" y="0"/>
                </a:cubicBezTo>
                <a:cubicBezTo>
                  <a:pt x="4206203" y="-26924"/>
                  <a:pt x="4621820" y="45729"/>
                  <a:pt x="5074250" y="0"/>
                </a:cubicBezTo>
                <a:cubicBezTo>
                  <a:pt x="5236648" y="6297"/>
                  <a:pt x="5374964" y="140152"/>
                  <a:pt x="5376673" y="302423"/>
                </a:cubicBezTo>
                <a:cubicBezTo>
                  <a:pt x="5368962" y="471933"/>
                  <a:pt x="5392076" y="510175"/>
                  <a:pt x="5376673" y="669227"/>
                </a:cubicBezTo>
                <a:cubicBezTo>
                  <a:pt x="5361270" y="828279"/>
                  <a:pt x="5379584" y="893978"/>
                  <a:pt x="5376673" y="1036030"/>
                </a:cubicBezTo>
                <a:cubicBezTo>
                  <a:pt x="5375331" y="1164043"/>
                  <a:pt x="5227629" y="1332265"/>
                  <a:pt x="5074250" y="1338453"/>
                </a:cubicBezTo>
                <a:cubicBezTo>
                  <a:pt x="4783161" y="1329629"/>
                  <a:pt x="4509565" y="1366776"/>
                  <a:pt x="4344842" y="1338453"/>
                </a:cubicBezTo>
                <a:cubicBezTo>
                  <a:pt x="4180119" y="1310130"/>
                  <a:pt x="3856664" y="1328231"/>
                  <a:pt x="3710871" y="1338453"/>
                </a:cubicBezTo>
                <a:cubicBezTo>
                  <a:pt x="3565078" y="1348675"/>
                  <a:pt x="3233192" y="1323533"/>
                  <a:pt x="3076900" y="1338453"/>
                </a:cubicBezTo>
                <a:cubicBezTo>
                  <a:pt x="2920608" y="1353373"/>
                  <a:pt x="2700633" y="1353756"/>
                  <a:pt x="2490647" y="1338453"/>
                </a:cubicBezTo>
                <a:cubicBezTo>
                  <a:pt x="2280661" y="1323150"/>
                  <a:pt x="2028076" y="1322643"/>
                  <a:pt x="1856675" y="1338453"/>
                </a:cubicBezTo>
                <a:cubicBezTo>
                  <a:pt x="1685274" y="1354263"/>
                  <a:pt x="1276692" y="1326820"/>
                  <a:pt x="1127267" y="1338453"/>
                </a:cubicBezTo>
                <a:cubicBezTo>
                  <a:pt x="977842" y="1350086"/>
                  <a:pt x="558954" y="1310599"/>
                  <a:pt x="302423" y="1338453"/>
                </a:cubicBezTo>
                <a:cubicBezTo>
                  <a:pt x="147692" y="1359793"/>
                  <a:pt x="5153" y="1209671"/>
                  <a:pt x="0" y="1036030"/>
                </a:cubicBezTo>
                <a:cubicBezTo>
                  <a:pt x="14925" y="922911"/>
                  <a:pt x="3981" y="773044"/>
                  <a:pt x="0" y="654554"/>
                </a:cubicBezTo>
                <a:cubicBezTo>
                  <a:pt x="-3981" y="536064"/>
                  <a:pt x="14590" y="460981"/>
                  <a:pt x="0" y="30242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144C4D-FD1F-3612-9FA6-F0F76644F2BC}"/>
              </a:ext>
            </a:extLst>
          </p:cNvPr>
          <p:cNvGrpSpPr/>
          <p:nvPr/>
        </p:nvGrpSpPr>
        <p:grpSpPr>
          <a:xfrm rot="20818220">
            <a:off x="2532544" y="933135"/>
            <a:ext cx="3552356" cy="1057467"/>
            <a:chOff x="3609796" y="1116675"/>
            <a:chExt cx="3151054" cy="1043563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6EC17B4-7626-6E3C-D31F-B68EC929B7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796" y="1405218"/>
              <a:ext cx="2670067" cy="7550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27AFBEF-0813-5A26-52B1-942FF67D7F99}"/>
                </a:ext>
              </a:extLst>
            </p:cNvPr>
            <p:cNvSpPr txBox="1"/>
            <p:nvPr/>
          </p:nvSpPr>
          <p:spPr>
            <a:xfrm rot="20700000">
              <a:off x="3661323" y="1116675"/>
              <a:ext cx="3099527" cy="577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E382A6E-D05D-A61C-70E0-3F45E36F0C58}"/>
              </a:ext>
            </a:extLst>
          </p:cNvPr>
          <p:cNvGrpSpPr/>
          <p:nvPr/>
        </p:nvGrpSpPr>
        <p:grpSpPr>
          <a:xfrm rot="21181980">
            <a:off x="2624941" y="2152595"/>
            <a:ext cx="3405804" cy="584775"/>
            <a:chOff x="3507521" y="2519218"/>
            <a:chExt cx="3447703" cy="58477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3010F5C-8AB3-DE65-D912-9B340CA6D618}"/>
                </a:ext>
              </a:extLst>
            </p:cNvPr>
            <p:cNvSpPr txBox="1"/>
            <p:nvPr/>
          </p:nvSpPr>
          <p:spPr>
            <a:xfrm>
              <a:off x="3507521" y="2519218"/>
              <a:ext cx="34477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05C4047-A97C-F954-4A85-4C2AB87EB1D5}"/>
                </a:ext>
              </a:extLst>
            </p:cNvPr>
            <p:cNvCxnSpPr>
              <a:cxnSpLocks/>
            </p:cNvCxnSpPr>
            <p:nvPr/>
          </p:nvCxnSpPr>
          <p:spPr>
            <a:xfrm>
              <a:off x="3561542" y="3035090"/>
              <a:ext cx="3343856" cy="479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712F8C4-D8CF-1E5E-E629-23801659F5E2}"/>
              </a:ext>
            </a:extLst>
          </p:cNvPr>
          <p:cNvGrpSpPr/>
          <p:nvPr/>
        </p:nvGrpSpPr>
        <p:grpSpPr>
          <a:xfrm rot="1157112">
            <a:off x="2715055" y="2929718"/>
            <a:ext cx="3219883" cy="968693"/>
            <a:chOff x="2881269" y="1253821"/>
            <a:chExt cx="3078876" cy="968693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10439F1-7F90-8DEB-F0FD-8AFA94C15FC1}"/>
                </a:ext>
              </a:extLst>
            </p:cNvPr>
            <p:cNvCxnSpPr>
              <a:cxnSpLocks/>
            </p:cNvCxnSpPr>
            <p:nvPr/>
          </p:nvCxnSpPr>
          <p:spPr>
            <a:xfrm rot="20054857">
              <a:off x="2881269" y="1668475"/>
              <a:ext cx="3078876" cy="55403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869A42E-CDE4-00BB-6BDA-0C6F15EB3A2A}"/>
                </a:ext>
              </a:extLst>
            </p:cNvPr>
            <p:cNvSpPr txBox="1"/>
            <p:nvPr/>
          </p:nvSpPr>
          <p:spPr>
            <a:xfrm rot="20700000">
              <a:off x="3680616" y="1253821"/>
              <a:ext cx="2145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0" name="Rectangle: Rounded Corners 23">
            <a:extLst>
              <a:ext uri="{FF2B5EF4-FFF2-40B4-BE49-F238E27FC236}">
                <a16:creationId xmlns:a16="http://schemas.microsoft.com/office/drawing/2014/main" id="{A63376D4-5E83-A13D-08FF-F7D19F829FBA}"/>
              </a:ext>
            </a:extLst>
          </p:cNvPr>
          <p:cNvSpPr/>
          <p:nvPr/>
        </p:nvSpPr>
        <p:spPr>
          <a:xfrm>
            <a:off x="5897880" y="3172969"/>
            <a:ext cx="5468112" cy="946404"/>
          </a:xfrm>
          <a:custGeom>
            <a:avLst/>
            <a:gdLst>
              <a:gd name="connsiteX0" fmla="*/ 0 w 5468112"/>
              <a:gd name="connsiteY0" fmla="*/ 213840 h 946404"/>
              <a:gd name="connsiteX1" fmla="*/ 213840 w 5468112"/>
              <a:gd name="connsiteY1" fmla="*/ 0 h 946404"/>
              <a:gd name="connsiteX2" fmla="*/ 894298 w 5468112"/>
              <a:gd name="connsiteY2" fmla="*/ 0 h 946404"/>
              <a:gd name="connsiteX3" fmla="*/ 1373139 w 5468112"/>
              <a:gd name="connsiteY3" fmla="*/ 0 h 946404"/>
              <a:gd name="connsiteX4" fmla="*/ 1902385 w 5468112"/>
              <a:gd name="connsiteY4" fmla="*/ 0 h 946404"/>
              <a:gd name="connsiteX5" fmla="*/ 2532439 w 5468112"/>
              <a:gd name="connsiteY5" fmla="*/ 0 h 946404"/>
              <a:gd name="connsiteX6" fmla="*/ 3011280 w 5468112"/>
              <a:gd name="connsiteY6" fmla="*/ 0 h 946404"/>
              <a:gd name="connsiteX7" fmla="*/ 3490121 w 5468112"/>
              <a:gd name="connsiteY7" fmla="*/ 0 h 946404"/>
              <a:gd name="connsiteX8" fmla="*/ 4019366 w 5468112"/>
              <a:gd name="connsiteY8" fmla="*/ 0 h 946404"/>
              <a:gd name="connsiteX9" fmla="*/ 4649420 w 5468112"/>
              <a:gd name="connsiteY9" fmla="*/ 0 h 946404"/>
              <a:gd name="connsiteX10" fmla="*/ 5254272 w 5468112"/>
              <a:gd name="connsiteY10" fmla="*/ 0 h 946404"/>
              <a:gd name="connsiteX11" fmla="*/ 5468112 w 5468112"/>
              <a:gd name="connsiteY11" fmla="*/ 213840 h 946404"/>
              <a:gd name="connsiteX12" fmla="*/ 5468112 w 5468112"/>
              <a:gd name="connsiteY12" fmla="*/ 732564 h 946404"/>
              <a:gd name="connsiteX13" fmla="*/ 5254272 w 5468112"/>
              <a:gd name="connsiteY13" fmla="*/ 946404 h 946404"/>
              <a:gd name="connsiteX14" fmla="*/ 4523409 w 5468112"/>
              <a:gd name="connsiteY14" fmla="*/ 946404 h 946404"/>
              <a:gd name="connsiteX15" fmla="*/ 3893355 w 5468112"/>
              <a:gd name="connsiteY15" fmla="*/ 946404 h 946404"/>
              <a:gd name="connsiteX16" fmla="*/ 3162493 w 5468112"/>
              <a:gd name="connsiteY16" fmla="*/ 946404 h 946404"/>
              <a:gd name="connsiteX17" fmla="*/ 2633247 w 5468112"/>
              <a:gd name="connsiteY17" fmla="*/ 946404 h 946404"/>
              <a:gd name="connsiteX18" fmla="*/ 1902385 w 5468112"/>
              <a:gd name="connsiteY18" fmla="*/ 946404 h 946404"/>
              <a:gd name="connsiteX19" fmla="*/ 1272331 w 5468112"/>
              <a:gd name="connsiteY19" fmla="*/ 946404 h 946404"/>
              <a:gd name="connsiteX20" fmla="*/ 213840 w 5468112"/>
              <a:gd name="connsiteY20" fmla="*/ 946404 h 946404"/>
              <a:gd name="connsiteX21" fmla="*/ 0 w 5468112"/>
              <a:gd name="connsiteY21" fmla="*/ 732564 h 946404"/>
              <a:gd name="connsiteX22" fmla="*/ 0 w 5468112"/>
              <a:gd name="connsiteY22" fmla="*/ 213840 h 9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68112" h="946404" fill="none" extrusionOk="0">
                <a:moveTo>
                  <a:pt x="0" y="213840"/>
                </a:moveTo>
                <a:cubicBezTo>
                  <a:pt x="-12928" y="94606"/>
                  <a:pt x="86893" y="21333"/>
                  <a:pt x="213840" y="0"/>
                </a:cubicBezTo>
                <a:cubicBezTo>
                  <a:pt x="519794" y="30608"/>
                  <a:pt x="558231" y="-15354"/>
                  <a:pt x="894298" y="0"/>
                </a:cubicBezTo>
                <a:cubicBezTo>
                  <a:pt x="1230365" y="15354"/>
                  <a:pt x="1191760" y="20940"/>
                  <a:pt x="1373139" y="0"/>
                </a:cubicBezTo>
                <a:cubicBezTo>
                  <a:pt x="1554518" y="-20940"/>
                  <a:pt x="1744660" y="-11280"/>
                  <a:pt x="1902385" y="0"/>
                </a:cubicBezTo>
                <a:cubicBezTo>
                  <a:pt x="2060110" y="11280"/>
                  <a:pt x="2386803" y="23425"/>
                  <a:pt x="2532439" y="0"/>
                </a:cubicBezTo>
                <a:cubicBezTo>
                  <a:pt x="2678075" y="-23425"/>
                  <a:pt x="2803711" y="-16092"/>
                  <a:pt x="3011280" y="0"/>
                </a:cubicBezTo>
                <a:cubicBezTo>
                  <a:pt x="3218849" y="16092"/>
                  <a:pt x="3365586" y="18597"/>
                  <a:pt x="3490121" y="0"/>
                </a:cubicBezTo>
                <a:cubicBezTo>
                  <a:pt x="3614656" y="-18597"/>
                  <a:pt x="3802131" y="25231"/>
                  <a:pt x="4019366" y="0"/>
                </a:cubicBezTo>
                <a:cubicBezTo>
                  <a:pt x="4236602" y="-25231"/>
                  <a:pt x="4474323" y="-2136"/>
                  <a:pt x="4649420" y="0"/>
                </a:cubicBezTo>
                <a:cubicBezTo>
                  <a:pt x="4824517" y="2136"/>
                  <a:pt x="4964678" y="21912"/>
                  <a:pt x="5254272" y="0"/>
                </a:cubicBezTo>
                <a:cubicBezTo>
                  <a:pt x="5385504" y="1346"/>
                  <a:pt x="5450238" y="73505"/>
                  <a:pt x="5468112" y="213840"/>
                </a:cubicBezTo>
                <a:cubicBezTo>
                  <a:pt x="5445565" y="461227"/>
                  <a:pt x="5461921" y="516176"/>
                  <a:pt x="5468112" y="732564"/>
                </a:cubicBezTo>
                <a:cubicBezTo>
                  <a:pt x="5461948" y="837529"/>
                  <a:pt x="5384549" y="922998"/>
                  <a:pt x="5254272" y="946404"/>
                </a:cubicBezTo>
                <a:cubicBezTo>
                  <a:pt x="5068642" y="965680"/>
                  <a:pt x="4733948" y="912558"/>
                  <a:pt x="4523409" y="946404"/>
                </a:cubicBezTo>
                <a:cubicBezTo>
                  <a:pt x="4312870" y="980250"/>
                  <a:pt x="4099834" y="957003"/>
                  <a:pt x="3893355" y="946404"/>
                </a:cubicBezTo>
                <a:cubicBezTo>
                  <a:pt x="3686876" y="935805"/>
                  <a:pt x="3476130" y="958651"/>
                  <a:pt x="3162493" y="946404"/>
                </a:cubicBezTo>
                <a:cubicBezTo>
                  <a:pt x="2848856" y="934157"/>
                  <a:pt x="2844485" y="947064"/>
                  <a:pt x="2633247" y="946404"/>
                </a:cubicBezTo>
                <a:cubicBezTo>
                  <a:pt x="2422009" y="945744"/>
                  <a:pt x="2133967" y="955348"/>
                  <a:pt x="1902385" y="946404"/>
                </a:cubicBezTo>
                <a:cubicBezTo>
                  <a:pt x="1670803" y="937460"/>
                  <a:pt x="1564339" y="936336"/>
                  <a:pt x="1272331" y="946404"/>
                </a:cubicBezTo>
                <a:cubicBezTo>
                  <a:pt x="980323" y="956472"/>
                  <a:pt x="623869" y="981504"/>
                  <a:pt x="213840" y="946404"/>
                </a:cubicBezTo>
                <a:cubicBezTo>
                  <a:pt x="110360" y="937698"/>
                  <a:pt x="-25912" y="863572"/>
                  <a:pt x="0" y="732564"/>
                </a:cubicBezTo>
                <a:cubicBezTo>
                  <a:pt x="8521" y="611365"/>
                  <a:pt x="10921" y="436621"/>
                  <a:pt x="0" y="213840"/>
                </a:cubicBezTo>
                <a:close/>
              </a:path>
              <a:path w="5468112" h="946404" stroke="0" extrusionOk="0">
                <a:moveTo>
                  <a:pt x="0" y="213840"/>
                </a:moveTo>
                <a:cubicBezTo>
                  <a:pt x="-15937" y="112465"/>
                  <a:pt x="96607" y="3670"/>
                  <a:pt x="213840" y="0"/>
                </a:cubicBezTo>
                <a:cubicBezTo>
                  <a:pt x="465367" y="23458"/>
                  <a:pt x="506968" y="-4544"/>
                  <a:pt x="743085" y="0"/>
                </a:cubicBezTo>
                <a:cubicBezTo>
                  <a:pt x="979203" y="4544"/>
                  <a:pt x="1040732" y="11491"/>
                  <a:pt x="1322735" y="0"/>
                </a:cubicBezTo>
                <a:cubicBezTo>
                  <a:pt x="1604738" y="-11491"/>
                  <a:pt x="1591493" y="6219"/>
                  <a:pt x="1801576" y="0"/>
                </a:cubicBezTo>
                <a:cubicBezTo>
                  <a:pt x="2011659" y="-6219"/>
                  <a:pt x="2229652" y="11963"/>
                  <a:pt x="2482034" y="0"/>
                </a:cubicBezTo>
                <a:cubicBezTo>
                  <a:pt x="2734416" y="-11963"/>
                  <a:pt x="2822903" y="-14011"/>
                  <a:pt x="2960875" y="0"/>
                </a:cubicBezTo>
                <a:cubicBezTo>
                  <a:pt x="3098847" y="14011"/>
                  <a:pt x="3359494" y="-13215"/>
                  <a:pt x="3590929" y="0"/>
                </a:cubicBezTo>
                <a:cubicBezTo>
                  <a:pt x="3822364" y="13215"/>
                  <a:pt x="3867137" y="-10135"/>
                  <a:pt x="4120175" y="0"/>
                </a:cubicBezTo>
                <a:cubicBezTo>
                  <a:pt x="4373213" y="10135"/>
                  <a:pt x="4447403" y="-10661"/>
                  <a:pt x="4649420" y="0"/>
                </a:cubicBezTo>
                <a:cubicBezTo>
                  <a:pt x="4851437" y="10661"/>
                  <a:pt x="5068471" y="15625"/>
                  <a:pt x="5254272" y="0"/>
                </a:cubicBezTo>
                <a:cubicBezTo>
                  <a:pt x="5365354" y="-18476"/>
                  <a:pt x="5478175" y="98679"/>
                  <a:pt x="5468112" y="213840"/>
                </a:cubicBezTo>
                <a:cubicBezTo>
                  <a:pt x="5479507" y="388100"/>
                  <a:pt x="5476094" y="568911"/>
                  <a:pt x="5468112" y="732564"/>
                </a:cubicBezTo>
                <a:cubicBezTo>
                  <a:pt x="5458882" y="851940"/>
                  <a:pt x="5381532" y="948012"/>
                  <a:pt x="5254272" y="946404"/>
                </a:cubicBezTo>
                <a:cubicBezTo>
                  <a:pt x="5090991" y="941360"/>
                  <a:pt x="4876036" y="937577"/>
                  <a:pt x="4674622" y="946404"/>
                </a:cubicBezTo>
                <a:cubicBezTo>
                  <a:pt x="4473208" y="955232"/>
                  <a:pt x="4316732" y="966882"/>
                  <a:pt x="4094973" y="946404"/>
                </a:cubicBezTo>
                <a:cubicBezTo>
                  <a:pt x="3873214" y="925926"/>
                  <a:pt x="3782677" y="935497"/>
                  <a:pt x="3565727" y="946404"/>
                </a:cubicBezTo>
                <a:cubicBezTo>
                  <a:pt x="3348777" y="957311"/>
                  <a:pt x="3182360" y="958916"/>
                  <a:pt x="2986078" y="946404"/>
                </a:cubicBezTo>
                <a:cubicBezTo>
                  <a:pt x="2789796" y="933892"/>
                  <a:pt x="2482366" y="947162"/>
                  <a:pt x="2305619" y="946404"/>
                </a:cubicBezTo>
                <a:cubicBezTo>
                  <a:pt x="2128872" y="945646"/>
                  <a:pt x="1988204" y="949521"/>
                  <a:pt x="1776374" y="946404"/>
                </a:cubicBezTo>
                <a:cubicBezTo>
                  <a:pt x="1564545" y="943287"/>
                  <a:pt x="1224996" y="910671"/>
                  <a:pt x="1045511" y="946404"/>
                </a:cubicBezTo>
                <a:cubicBezTo>
                  <a:pt x="866026" y="982137"/>
                  <a:pt x="605858" y="925848"/>
                  <a:pt x="213840" y="946404"/>
                </a:cubicBezTo>
                <a:cubicBezTo>
                  <a:pt x="92636" y="944943"/>
                  <a:pt x="27248" y="856688"/>
                  <a:pt x="0" y="732564"/>
                </a:cubicBezTo>
                <a:cubicBezTo>
                  <a:pt x="-21717" y="522423"/>
                  <a:pt x="-5642" y="419541"/>
                  <a:pt x="0" y="2138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ADC1BA4-A924-40A8-E267-4402A3569F92}"/>
              </a:ext>
            </a:extLst>
          </p:cNvPr>
          <p:cNvGrpSpPr/>
          <p:nvPr/>
        </p:nvGrpSpPr>
        <p:grpSpPr>
          <a:xfrm rot="1723190">
            <a:off x="2430740" y="3837008"/>
            <a:ext cx="4614426" cy="1161510"/>
            <a:chOff x="2889384" y="1112830"/>
            <a:chExt cx="3871466" cy="1161510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137D25A-8601-B7B5-62D1-83141D934E91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A213798-00A2-FD4A-6161-74C762C93768}"/>
                </a:ext>
              </a:extLst>
            </p:cNvPr>
            <p:cNvSpPr txBox="1"/>
            <p:nvPr/>
          </p:nvSpPr>
          <p:spPr>
            <a:xfrm rot="20700000">
              <a:off x="3661323" y="1112830"/>
              <a:ext cx="30995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4" name="Rectangle: Rounded Corners 27">
            <a:extLst>
              <a:ext uri="{FF2B5EF4-FFF2-40B4-BE49-F238E27FC236}">
                <a16:creationId xmlns:a16="http://schemas.microsoft.com/office/drawing/2014/main" id="{BC5AE75C-2536-506C-4435-653BA24A2EE8}"/>
              </a:ext>
            </a:extLst>
          </p:cNvPr>
          <p:cNvSpPr/>
          <p:nvPr/>
        </p:nvSpPr>
        <p:spPr>
          <a:xfrm>
            <a:off x="6463664" y="4309872"/>
            <a:ext cx="4911472" cy="1114425"/>
          </a:xfrm>
          <a:custGeom>
            <a:avLst/>
            <a:gdLst>
              <a:gd name="connsiteX0" fmla="*/ 0 w 4911472"/>
              <a:gd name="connsiteY0" fmla="*/ 251804 h 1114425"/>
              <a:gd name="connsiteX1" fmla="*/ 251804 w 4911472"/>
              <a:gd name="connsiteY1" fmla="*/ 0 h 1114425"/>
              <a:gd name="connsiteX2" fmla="*/ 969656 w 4911472"/>
              <a:gd name="connsiteY2" fmla="*/ 0 h 1114425"/>
              <a:gd name="connsiteX3" fmla="*/ 1555272 w 4911472"/>
              <a:gd name="connsiteY3" fmla="*/ 0 h 1114425"/>
              <a:gd name="connsiteX4" fmla="*/ 2140889 w 4911472"/>
              <a:gd name="connsiteY4" fmla="*/ 0 h 1114425"/>
              <a:gd name="connsiteX5" fmla="*/ 2682426 w 4911472"/>
              <a:gd name="connsiteY5" fmla="*/ 0 h 1114425"/>
              <a:gd name="connsiteX6" fmla="*/ 3179885 w 4911472"/>
              <a:gd name="connsiteY6" fmla="*/ 0 h 1114425"/>
              <a:gd name="connsiteX7" fmla="*/ 3721423 w 4911472"/>
              <a:gd name="connsiteY7" fmla="*/ 0 h 1114425"/>
              <a:gd name="connsiteX8" fmla="*/ 4659668 w 4911472"/>
              <a:gd name="connsiteY8" fmla="*/ 0 h 1114425"/>
              <a:gd name="connsiteX9" fmla="*/ 4911472 w 4911472"/>
              <a:gd name="connsiteY9" fmla="*/ 251804 h 1114425"/>
              <a:gd name="connsiteX10" fmla="*/ 4911472 w 4911472"/>
              <a:gd name="connsiteY10" fmla="*/ 862621 h 1114425"/>
              <a:gd name="connsiteX11" fmla="*/ 4659668 w 4911472"/>
              <a:gd name="connsiteY11" fmla="*/ 1114425 h 1114425"/>
              <a:gd name="connsiteX12" fmla="*/ 4162209 w 4911472"/>
              <a:gd name="connsiteY12" fmla="*/ 1114425 h 1114425"/>
              <a:gd name="connsiteX13" fmla="*/ 3576593 w 4911472"/>
              <a:gd name="connsiteY13" fmla="*/ 1114425 h 1114425"/>
              <a:gd name="connsiteX14" fmla="*/ 2946898 w 4911472"/>
              <a:gd name="connsiteY14" fmla="*/ 1114425 h 1114425"/>
              <a:gd name="connsiteX15" fmla="*/ 2229046 w 4911472"/>
              <a:gd name="connsiteY15" fmla="*/ 1114425 h 1114425"/>
              <a:gd name="connsiteX16" fmla="*/ 1687508 w 4911472"/>
              <a:gd name="connsiteY16" fmla="*/ 1114425 h 1114425"/>
              <a:gd name="connsiteX17" fmla="*/ 969656 w 4911472"/>
              <a:gd name="connsiteY17" fmla="*/ 1114425 h 1114425"/>
              <a:gd name="connsiteX18" fmla="*/ 251804 w 4911472"/>
              <a:gd name="connsiteY18" fmla="*/ 1114425 h 1114425"/>
              <a:gd name="connsiteX19" fmla="*/ 0 w 4911472"/>
              <a:gd name="connsiteY19" fmla="*/ 862621 h 1114425"/>
              <a:gd name="connsiteX20" fmla="*/ 0 w 4911472"/>
              <a:gd name="connsiteY20" fmla="*/ 251804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11472" h="1114425" fill="none" extrusionOk="0">
                <a:moveTo>
                  <a:pt x="0" y="251804"/>
                </a:moveTo>
                <a:cubicBezTo>
                  <a:pt x="-11597" y="107276"/>
                  <a:pt x="121897" y="2025"/>
                  <a:pt x="251804" y="0"/>
                </a:cubicBezTo>
                <a:cubicBezTo>
                  <a:pt x="508060" y="31951"/>
                  <a:pt x="623002" y="-6516"/>
                  <a:pt x="969656" y="0"/>
                </a:cubicBezTo>
                <a:cubicBezTo>
                  <a:pt x="1316310" y="6516"/>
                  <a:pt x="1279065" y="-48"/>
                  <a:pt x="1555272" y="0"/>
                </a:cubicBezTo>
                <a:cubicBezTo>
                  <a:pt x="1831479" y="48"/>
                  <a:pt x="2001188" y="-10616"/>
                  <a:pt x="2140889" y="0"/>
                </a:cubicBezTo>
                <a:cubicBezTo>
                  <a:pt x="2280590" y="10616"/>
                  <a:pt x="2467575" y="-11824"/>
                  <a:pt x="2682426" y="0"/>
                </a:cubicBezTo>
                <a:cubicBezTo>
                  <a:pt x="2897277" y="11824"/>
                  <a:pt x="3009653" y="9439"/>
                  <a:pt x="3179885" y="0"/>
                </a:cubicBezTo>
                <a:cubicBezTo>
                  <a:pt x="3350117" y="-9439"/>
                  <a:pt x="3542096" y="19525"/>
                  <a:pt x="3721423" y="0"/>
                </a:cubicBezTo>
                <a:cubicBezTo>
                  <a:pt x="3900750" y="-19525"/>
                  <a:pt x="4269552" y="20807"/>
                  <a:pt x="4659668" y="0"/>
                </a:cubicBezTo>
                <a:cubicBezTo>
                  <a:pt x="4800859" y="22828"/>
                  <a:pt x="4919553" y="129494"/>
                  <a:pt x="4911472" y="251804"/>
                </a:cubicBezTo>
                <a:cubicBezTo>
                  <a:pt x="4911816" y="415424"/>
                  <a:pt x="4891893" y="567194"/>
                  <a:pt x="4911472" y="862621"/>
                </a:cubicBezTo>
                <a:cubicBezTo>
                  <a:pt x="4915899" y="1001544"/>
                  <a:pt x="4782760" y="1136905"/>
                  <a:pt x="4659668" y="1114425"/>
                </a:cubicBezTo>
                <a:cubicBezTo>
                  <a:pt x="4450206" y="1115751"/>
                  <a:pt x="4359401" y="1109876"/>
                  <a:pt x="4162209" y="1114425"/>
                </a:cubicBezTo>
                <a:cubicBezTo>
                  <a:pt x="3965017" y="1118974"/>
                  <a:pt x="3754322" y="1101607"/>
                  <a:pt x="3576593" y="1114425"/>
                </a:cubicBezTo>
                <a:cubicBezTo>
                  <a:pt x="3398864" y="1127243"/>
                  <a:pt x="3097867" y="1107207"/>
                  <a:pt x="2946898" y="1114425"/>
                </a:cubicBezTo>
                <a:cubicBezTo>
                  <a:pt x="2795930" y="1121643"/>
                  <a:pt x="2461612" y="1080328"/>
                  <a:pt x="2229046" y="1114425"/>
                </a:cubicBezTo>
                <a:cubicBezTo>
                  <a:pt x="1996480" y="1148522"/>
                  <a:pt x="1901320" y="1117465"/>
                  <a:pt x="1687508" y="1114425"/>
                </a:cubicBezTo>
                <a:cubicBezTo>
                  <a:pt x="1473696" y="1111385"/>
                  <a:pt x="1146195" y="1123389"/>
                  <a:pt x="969656" y="1114425"/>
                </a:cubicBezTo>
                <a:cubicBezTo>
                  <a:pt x="793117" y="1105461"/>
                  <a:pt x="463869" y="1119365"/>
                  <a:pt x="251804" y="1114425"/>
                </a:cubicBezTo>
                <a:cubicBezTo>
                  <a:pt x="97094" y="1104014"/>
                  <a:pt x="25506" y="1005576"/>
                  <a:pt x="0" y="862621"/>
                </a:cubicBezTo>
                <a:cubicBezTo>
                  <a:pt x="10918" y="665599"/>
                  <a:pt x="-23971" y="390724"/>
                  <a:pt x="0" y="251804"/>
                </a:cubicBezTo>
                <a:close/>
              </a:path>
              <a:path w="4911472" h="1114425" stroke="0" extrusionOk="0">
                <a:moveTo>
                  <a:pt x="0" y="251804"/>
                </a:moveTo>
                <a:cubicBezTo>
                  <a:pt x="-21200" y="134986"/>
                  <a:pt x="119818" y="29959"/>
                  <a:pt x="251804" y="0"/>
                </a:cubicBezTo>
                <a:cubicBezTo>
                  <a:pt x="522077" y="-15814"/>
                  <a:pt x="682222" y="22044"/>
                  <a:pt x="793342" y="0"/>
                </a:cubicBezTo>
                <a:cubicBezTo>
                  <a:pt x="904462" y="-22044"/>
                  <a:pt x="1171054" y="18859"/>
                  <a:pt x="1378958" y="0"/>
                </a:cubicBezTo>
                <a:cubicBezTo>
                  <a:pt x="1586862" y="-18859"/>
                  <a:pt x="1710830" y="-2619"/>
                  <a:pt x="1876417" y="0"/>
                </a:cubicBezTo>
                <a:cubicBezTo>
                  <a:pt x="2042004" y="2619"/>
                  <a:pt x="2365564" y="18194"/>
                  <a:pt x="2550190" y="0"/>
                </a:cubicBezTo>
                <a:cubicBezTo>
                  <a:pt x="2734816" y="-18194"/>
                  <a:pt x="2925289" y="20680"/>
                  <a:pt x="3047649" y="0"/>
                </a:cubicBezTo>
                <a:cubicBezTo>
                  <a:pt x="3170009" y="-20680"/>
                  <a:pt x="3540100" y="6917"/>
                  <a:pt x="3677344" y="0"/>
                </a:cubicBezTo>
                <a:cubicBezTo>
                  <a:pt x="3814589" y="-6917"/>
                  <a:pt x="4461967" y="-38600"/>
                  <a:pt x="4659668" y="0"/>
                </a:cubicBezTo>
                <a:cubicBezTo>
                  <a:pt x="4784591" y="19253"/>
                  <a:pt x="4900248" y="143952"/>
                  <a:pt x="4911472" y="251804"/>
                </a:cubicBezTo>
                <a:cubicBezTo>
                  <a:pt x="4923718" y="553274"/>
                  <a:pt x="4887584" y="569628"/>
                  <a:pt x="4911472" y="862621"/>
                </a:cubicBezTo>
                <a:cubicBezTo>
                  <a:pt x="4936006" y="984046"/>
                  <a:pt x="4819363" y="1140444"/>
                  <a:pt x="4659668" y="1114425"/>
                </a:cubicBezTo>
                <a:cubicBezTo>
                  <a:pt x="4462991" y="1138509"/>
                  <a:pt x="4306265" y="1120936"/>
                  <a:pt x="4118130" y="1114425"/>
                </a:cubicBezTo>
                <a:cubicBezTo>
                  <a:pt x="3929995" y="1107914"/>
                  <a:pt x="3721411" y="1119338"/>
                  <a:pt x="3488436" y="1114425"/>
                </a:cubicBezTo>
                <a:cubicBezTo>
                  <a:pt x="3255461" y="1109512"/>
                  <a:pt x="3103272" y="1134889"/>
                  <a:pt x="2902819" y="1114425"/>
                </a:cubicBezTo>
                <a:cubicBezTo>
                  <a:pt x="2702366" y="1093961"/>
                  <a:pt x="2499938" y="1142964"/>
                  <a:pt x="2317203" y="1114425"/>
                </a:cubicBezTo>
                <a:cubicBezTo>
                  <a:pt x="2134468" y="1085886"/>
                  <a:pt x="2038046" y="1105799"/>
                  <a:pt x="1775666" y="1114425"/>
                </a:cubicBezTo>
                <a:cubicBezTo>
                  <a:pt x="1513286" y="1123051"/>
                  <a:pt x="1467720" y="1138672"/>
                  <a:pt x="1190049" y="1114425"/>
                </a:cubicBezTo>
                <a:cubicBezTo>
                  <a:pt x="912378" y="1090178"/>
                  <a:pt x="454926" y="1123780"/>
                  <a:pt x="251804" y="1114425"/>
                </a:cubicBezTo>
                <a:cubicBezTo>
                  <a:pt x="117945" y="1116454"/>
                  <a:pt x="-882" y="1005683"/>
                  <a:pt x="0" y="862621"/>
                </a:cubicBezTo>
                <a:cubicBezTo>
                  <a:pt x="-17898" y="730844"/>
                  <a:pt x="11294" y="484665"/>
                  <a:pt x="0" y="2518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iúp bạn học, cho bạn mượn đồ dùng học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AB4FCC2-EAF9-4F0B-D078-18936FC43552}"/>
              </a:ext>
            </a:extLst>
          </p:cNvPr>
          <p:cNvGrpSpPr/>
          <p:nvPr/>
        </p:nvGrpSpPr>
        <p:grpSpPr>
          <a:xfrm rot="2830069">
            <a:off x="2036630" y="4730457"/>
            <a:ext cx="4879219" cy="1161510"/>
            <a:chOff x="2889384" y="1112830"/>
            <a:chExt cx="3871466" cy="1161510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978E7BC5-0F97-7D79-659E-FD3C4027A260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FFF0ADA-E222-4F35-CDC9-9E412601BF56}"/>
                </a:ext>
              </a:extLst>
            </p:cNvPr>
            <p:cNvSpPr txBox="1"/>
            <p:nvPr/>
          </p:nvSpPr>
          <p:spPr>
            <a:xfrm rot="20700000">
              <a:off x="3661323" y="1112830"/>
              <a:ext cx="30995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8" name="Rectangle: Rounded Corners 32">
            <a:extLst>
              <a:ext uri="{FF2B5EF4-FFF2-40B4-BE49-F238E27FC236}">
                <a16:creationId xmlns:a16="http://schemas.microsoft.com/office/drawing/2014/main" id="{867E1281-5C10-E6D3-3097-A29E7B64FB4F}"/>
              </a:ext>
            </a:extLst>
          </p:cNvPr>
          <p:cNvSpPr/>
          <p:nvPr/>
        </p:nvSpPr>
        <p:spPr>
          <a:xfrm>
            <a:off x="6070472" y="5715000"/>
            <a:ext cx="4097656" cy="813816"/>
          </a:xfrm>
          <a:custGeom>
            <a:avLst/>
            <a:gdLst>
              <a:gd name="connsiteX0" fmla="*/ 0 w 4097656"/>
              <a:gd name="connsiteY0" fmla="*/ 183882 h 813816"/>
              <a:gd name="connsiteX1" fmla="*/ 183882 w 4097656"/>
              <a:gd name="connsiteY1" fmla="*/ 0 h 813816"/>
              <a:gd name="connsiteX2" fmla="*/ 880129 w 4097656"/>
              <a:gd name="connsiteY2" fmla="*/ 0 h 813816"/>
              <a:gd name="connsiteX3" fmla="*/ 1576375 w 4097656"/>
              <a:gd name="connsiteY3" fmla="*/ 0 h 813816"/>
              <a:gd name="connsiteX4" fmla="*/ 2160725 w 4097656"/>
              <a:gd name="connsiteY4" fmla="*/ 0 h 813816"/>
              <a:gd name="connsiteX5" fmla="*/ 2745075 w 4097656"/>
              <a:gd name="connsiteY5" fmla="*/ 0 h 813816"/>
              <a:gd name="connsiteX6" fmla="*/ 3329424 w 4097656"/>
              <a:gd name="connsiteY6" fmla="*/ 0 h 813816"/>
              <a:gd name="connsiteX7" fmla="*/ 3913774 w 4097656"/>
              <a:gd name="connsiteY7" fmla="*/ 0 h 813816"/>
              <a:gd name="connsiteX8" fmla="*/ 4097656 w 4097656"/>
              <a:gd name="connsiteY8" fmla="*/ 183882 h 813816"/>
              <a:gd name="connsiteX9" fmla="*/ 4097656 w 4097656"/>
              <a:gd name="connsiteY9" fmla="*/ 629934 h 813816"/>
              <a:gd name="connsiteX10" fmla="*/ 3913774 w 4097656"/>
              <a:gd name="connsiteY10" fmla="*/ 813816 h 813816"/>
              <a:gd name="connsiteX11" fmla="*/ 3329424 w 4097656"/>
              <a:gd name="connsiteY11" fmla="*/ 813816 h 813816"/>
              <a:gd name="connsiteX12" fmla="*/ 2707776 w 4097656"/>
              <a:gd name="connsiteY12" fmla="*/ 813816 h 813816"/>
              <a:gd name="connsiteX13" fmla="*/ 2123426 w 4097656"/>
              <a:gd name="connsiteY13" fmla="*/ 813816 h 813816"/>
              <a:gd name="connsiteX14" fmla="*/ 1539076 w 4097656"/>
              <a:gd name="connsiteY14" fmla="*/ 813816 h 813816"/>
              <a:gd name="connsiteX15" fmla="*/ 954726 w 4097656"/>
              <a:gd name="connsiteY15" fmla="*/ 813816 h 813816"/>
              <a:gd name="connsiteX16" fmla="*/ 183882 w 4097656"/>
              <a:gd name="connsiteY16" fmla="*/ 813816 h 813816"/>
              <a:gd name="connsiteX17" fmla="*/ 0 w 4097656"/>
              <a:gd name="connsiteY17" fmla="*/ 629934 h 813816"/>
              <a:gd name="connsiteX18" fmla="*/ 0 w 4097656"/>
              <a:gd name="connsiteY18" fmla="*/ 183882 h 81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97656" h="813816" fill="none" extrusionOk="0">
                <a:moveTo>
                  <a:pt x="0" y="183882"/>
                </a:moveTo>
                <a:cubicBezTo>
                  <a:pt x="1430" y="84810"/>
                  <a:pt x="91691" y="12024"/>
                  <a:pt x="183882" y="0"/>
                </a:cubicBezTo>
                <a:cubicBezTo>
                  <a:pt x="369151" y="33597"/>
                  <a:pt x="539750" y="3431"/>
                  <a:pt x="880129" y="0"/>
                </a:cubicBezTo>
                <a:cubicBezTo>
                  <a:pt x="1220508" y="-3431"/>
                  <a:pt x="1415461" y="8376"/>
                  <a:pt x="1576375" y="0"/>
                </a:cubicBezTo>
                <a:cubicBezTo>
                  <a:pt x="1737289" y="-8376"/>
                  <a:pt x="1923711" y="17971"/>
                  <a:pt x="2160725" y="0"/>
                </a:cubicBezTo>
                <a:cubicBezTo>
                  <a:pt x="2397739" y="-17971"/>
                  <a:pt x="2543562" y="13741"/>
                  <a:pt x="2745075" y="0"/>
                </a:cubicBezTo>
                <a:cubicBezTo>
                  <a:pt x="2946588" y="-13741"/>
                  <a:pt x="3086040" y="27419"/>
                  <a:pt x="3329424" y="0"/>
                </a:cubicBezTo>
                <a:cubicBezTo>
                  <a:pt x="3572808" y="-27419"/>
                  <a:pt x="3699421" y="13413"/>
                  <a:pt x="3913774" y="0"/>
                </a:cubicBezTo>
                <a:cubicBezTo>
                  <a:pt x="4012417" y="923"/>
                  <a:pt x="4098102" y="67885"/>
                  <a:pt x="4097656" y="183882"/>
                </a:cubicBezTo>
                <a:cubicBezTo>
                  <a:pt x="4094398" y="306061"/>
                  <a:pt x="4118920" y="527502"/>
                  <a:pt x="4097656" y="629934"/>
                </a:cubicBezTo>
                <a:cubicBezTo>
                  <a:pt x="4098015" y="735354"/>
                  <a:pt x="4017441" y="818196"/>
                  <a:pt x="3913774" y="813816"/>
                </a:cubicBezTo>
                <a:cubicBezTo>
                  <a:pt x="3789417" y="788610"/>
                  <a:pt x="3451024" y="801869"/>
                  <a:pt x="3329424" y="813816"/>
                </a:cubicBezTo>
                <a:cubicBezTo>
                  <a:pt x="3207824" y="825764"/>
                  <a:pt x="2899839" y="811325"/>
                  <a:pt x="2707776" y="813816"/>
                </a:cubicBezTo>
                <a:cubicBezTo>
                  <a:pt x="2515713" y="816307"/>
                  <a:pt x="2368503" y="829279"/>
                  <a:pt x="2123426" y="813816"/>
                </a:cubicBezTo>
                <a:cubicBezTo>
                  <a:pt x="1878349" y="798354"/>
                  <a:pt x="1680170" y="794977"/>
                  <a:pt x="1539076" y="813816"/>
                </a:cubicBezTo>
                <a:cubicBezTo>
                  <a:pt x="1397982" y="832656"/>
                  <a:pt x="1086860" y="816800"/>
                  <a:pt x="954726" y="813816"/>
                </a:cubicBezTo>
                <a:cubicBezTo>
                  <a:pt x="822592" y="810833"/>
                  <a:pt x="367097" y="783717"/>
                  <a:pt x="183882" y="813816"/>
                </a:cubicBezTo>
                <a:cubicBezTo>
                  <a:pt x="79416" y="807612"/>
                  <a:pt x="10098" y="712078"/>
                  <a:pt x="0" y="629934"/>
                </a:cubicBezTo>
                <a:cubicBezTo>
                  <a:pt x="15396" y="468927"/>
                  <a:pt x="-14016" y="384609"/>
                  <a:pt x="0" y="183882"/>
                </a:cubicBezTo>
                <a:close/>
              </a:path>
              <a:path w="4097656" h="813816" stroke="0" extrusionOk="0">
                <a:moveTo>
                  <a:pt x="0" y="183882"/>
                </a:moveTo>
                <a:cubicBezTo>
                  <a:pt x="-6313" y="88953"/>
                  <a:pt x="86816" y="18990"/>
                  <a:pt x="183882" y="0"/>
                </a:cubicBezTo>
                <a:cubicBezTo>
                  <a:pt x="429270" y="359"/>
                  <a:pt x="588826" y="-1153"/>
                  <a:pt x="730933" y="0"/>
                </a:cubicBezTo>
                <a:cubicBezTo>
                  <a:pt x="873040" y="1153"/>
                  <a:pt x="1191834" y="10381"/>
                  <a:pt x="1315283" y="0"/>
                </a:cubicBezTo>
                <a:cubicBezTo>
                  <a:pt x="1438732" y="-10381"/>
                  <a:pt x="1621193" y="-1393"/>
                  <a:pt x="1825034" y="0"/>
                </a:cubicBezTo>
                <a:cubicBezTo>
                  <a:pt x="2028875" y="1393"/>
                  <a:pt x="2337487" y="-5656"/>
                  <a:pt x="2483982" y="0"/>
                </a:cubicBezTo>
                <a:cubicBezTo>
                  <a:pt x="2630477" y="5656"/>
                  <a:pt x="2803104" y="-9529"/>
                  <a:pt x="2993734" y="0"/>
                </a:cubicBezTo>
                <a:cubicBezTo>
                  <a:pt x="3184364" y="9529"/>
                  <a:pt x="3627255" y="-45880"/>
                  <a:pt x="3913774" y="0"/>
                </a:cubicBezTo>
                <a:cubicBezTo>
                  <a:pt x="4012906" y="-272"/>
                  <a:pt x="4102077" y="87646"/>
                  <a:pt x="4097656" y="183882"/>
                </a:cubicBezTo>
                <a:cubicBezTo>
                  <a:pt x="4103853" y="402509"/>
                  <a:pt x="4106186" y="451809"/>
                  <a:pt x="4097656" y="629934"/>
                </a:cubicBezTo>
                <a:cubicBezTo>
                  <a:pt x="4089577" y="710222"/>
                  <a:pt x="4038456" y="820572"/>
                  <a:pt x="3913774" y="813816"/>
                </a:cubicBezTo>
                <a:cubicBezTo>
                  <a:pt x="3731130" y="826847"/>
                  <a:pt x="3574037" y="808580"/>
                  <a:pt x="3404022" y="813816"/>
                </a:cubicBezTo>
                <a:cubicBezTo>
                  <a:pt x="3234007" y="819052"/>
                  <a:pt x="2889341" y="828467"/>
                  <a:pt x="2745075" y="813816"/>
                </a:cubicBezTo>
                <a:cubicBezTo>
                  <a:pt x="2600809" y="799165"/>
                  <a:pt x="2276470" y="811934"/>
                  <a:pt x="2123426" y="813816"/>
                </a:cubicBezTo>
                <a:cubicBezTo>
                  <a:pt x="1970382" y="815698"/>
                  <a:pt x="1736390" y="833364"/>
                  <a:pt x="1539076" y="813816"/>
                </a:cubicBezTo>
                <a:cubicBezTo>
                  <a:pt x="1341762" y="794269"/>
                  <a:pt x="1111714" y="823632"/>
                  <a:pt x="954726" y="813816"/>
                </a:cubicBezTo>
                <a:cubicBezTo>
                  <a:pt x="797738" y="804001"/>
                  <a:pt x="467923" y="843552"/>
                  <a:pt x="183882" y="813816"/>
                </a:cubicBezTo>
                <a:cubicBezTo>
                  <a:pt x="60344" y="824292"/>
                  <a:pt x="679" y="726989"/>
                  <a:pt x="0" y="629934"/>
                </a:cubicBezTo>
                <a:cubicBezTo>
                  <a:pt x="2662" y="447334"/>
                  <a:pt x="14302" y="303998"/>
                  <a:pt x="0" y="1838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7DB3FD-C2DE-3653-F54A-8BCAAC6DF4DC}"/>
              </a:ext>
            </a:extLst>
          </p:cNvPr>
          <p:cNvGrpSpPr/>
          <p:nvPr/>
        </p:nvGrpSpPr>
        <p:grpSpPr>
          <a:xfrm>
            <a:off x="401644" y="1209909"/>
            <a:ext cx="4512247" cy="4907752"/>
            <a:chOff x="5494074" y="-76580"/>
            <a:chExt cx="6577773" cy="65777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3CA120B-9490-B4F3-4CAB-A93B7CFB7CB4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30" name="Picture 29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3AAD3F5-1411-6165-6E52-19BCD9FF4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761393B-7432-A8EB-5EE6-B62FB2FDA91D}"/>
                  </a:ext>
                </a:extLst>
              </p:cNvPr>
              <p:cNvSpPr txBox="1"/>
              <p:nvPr/>
            </p:nvSpPr>
            <p:spPr>
              <a:xfrm>
                <a:off x="6141890" y="547044"/>
                <a:ext cx="4625426" cy="1856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hành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sự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thân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thiện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5AC31801-AB36-FB44-06AA-0B810ACC6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40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60" grpId="0" animBg="1"/>
      <p:bldP spid="64" grpId="0" animBg="1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30514" y="913593"/>
            <a:ext cx="948266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267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644445" y="328816"/>
            <a:ext cx="2433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E5071F3-7B05-429A-A5A8-D9A283E09E5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9425" y="1842249"/>
            <a:ext cx="428477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267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267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4267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</a:t>
            </a:r>
            <a:endParaRPr lang="zh-CN" altLang="en-US" sz="4267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677516-1C11-40D7-9EDE-AF6F1C6BE701}"/>
              </a:ext>
            </a:extLst>
          </p:cNvPr>
          <p:cNvSpPr/>
          <p:nvPr/>
        </p:nvSpPr>
        <p:spPr>
          <a:xfrm>
            <a:off x="3784979" y="3766784"/>
            <a:ext cx="1528551" cy="2177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39C8D-38CD-4CEE-A264-BDC4C780B48D}"/>
              </a:ext>
            </a:extLst>
          </p:cNvPr>
          <p:cNvSpPr/>
          <p:nvPr/>
        </p:nvSpPr>
        <p:spPr>
          <a:xfrm>
            <a:off x="3476227" y="3617827"/>
            <a:ext cx="1982877" cy="257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94402A65-155A-4CEA-A2CE-ED227AFC508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78125" y="1842249"/>
            <a:ext cx="4097876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267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267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4267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</a:t>
            </a:r>
            <a:endParaRPr lang="zh-CN" altLang="en-US" sz="4267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Hình ảnh 19">
            <a:extLst>
              <a:ext uri="{FF2B5EF4-FFF2-40B4-BE49-F238E27FC236}">
                <a16:creationId xmlns:a16="http://schemas.microsoft.com/office/drawing/2014/main" id="{FC46EFBE-CC8C-5909-B7AB-BF274E7AF2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863899" y="8152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C1E8644A-AFA7-B19B-631C-77EDBD973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177" y="2539292"/>
            <a:ext cx="5196023" cy="3454943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DCE1A70-C256-8EA0-37B7-D079E1DF7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0193" y="2591237"/>
            <a:ext cx="5168023" cy="3600385"/>
          </a:xfrm>
          <a:prstGeom prst="rect">
            <a:avLst/>
          </a:prstGeom>
        </p:spPr>
      </p:pic>
      <p:pic>
        <p:nvPicPr>
          <p:cNvPr id="9" name="Hình ảnh 19">
            <a:extLst>
              <a:ext uri="{FF2B5EF4-FFF2-40B4-BE49-F238E27FC236}">
                <a16:creationId xmlns:a16="http://schemas.microsoft.com/office/drawing/2014/main" id="{D0718E15-034E-688B-E593-BB43E061E5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37669" y="72385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373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3742A3-DE5E-4B1A-988E-1EB4AD198F89}"/>
              </a:ext>
            </a:extLst>
          </p:cNvPr>
          <p:cNvSpPr txBox="1"/>
          <p:nvPr/>
        </p:nvSpPr>
        <p:spPr>
          <a:xfrm>
            <a:off x="3743871" y="1140604"/>
            <a:ext cx="5232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 nhóm 4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Đã tạo hình ảnh"/>
          <p:cNvSpPr>
            <a:spLocks noChangeAspect="1" noChangeArrowheads="1"/>
          </p:cNvSpPr>
          <p:nvPr/>
        </p:nvSpPr>
        <p:spPr bwMode="auto">
          <a:xfrm>
            <a:off x="460375" y="67596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083" y="1930766"/>
            <a:ext cx="7108077" cy="441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221" y="1093526"/>
            <a:ext cx="6841197" cy="1978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328" y="743411"/>
            <a:ext cx="2875402" cy="1163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788" y="2479399"/>
            <a:ext cx="5686423" cy="37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29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430" y="431247"/>
            <a:ext cx="6841197" cy="1978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299" y="67057"/>
            <a:ext cx="2875402" cy="1163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5584" b="8938"/>
          <a:stretch/>
        </p:blipFill>
        <p:spPr>
          <a:xfrm>
            <a:off x="3423829" y="1975909"/>
            <a:ext cx="5688397" cy="402938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805591" y="5673091"/>
            <a:ext cx="580817" cy="547907"/>
          </a:xfrm>
          <a:prstGeom prst="ellipse">
            <a:avLst/>
          </a:prstGeom>
          <a:solidFill>
            <a:srgbClr val="FF99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01119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6D38F3-E9F9-4E64-A4DB-947C92E1F493}"/>
              </a:ext>
            </a:extLst>
          </p:cNvPr>
          <p:cNvSpPr/>
          <p:nvPr/>
        </p:nvSpPr>
        <p:spPr>
          <a:xfrm>
            <a:off x="3282155" y="154959"/>
            <a:ext cx="5791200" cy="830997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Ai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nhanh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hơn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?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3EEA0-257B-465E-BBE3-1AA7A5CE9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2"/>
          <a:stretch/>
        </p:blipFill>
        <p:spPr bwMode="auto">
          <a:xfrm>
            <a:off x="1872456" y="1096655"/>
            <a:ext cx="8239125" cy="517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4E88F6-541A-47D6-B5F5-08E1C2582145}"/>
              </a:ext>
            </a:extLst>
          </p:cNvPr>
          <p:cNvSpPr/>
          <p:nvPr/>
        </p:nvSpPr>
        <p:spPr bwMode="auto">
          <a:xfrm>
            <a:off x="2853531" y="3315977"/>
            <a:ext cx="6219825" cy="2752727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Thể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hiện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sự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thân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thiện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với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bạn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hàng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ngày</a:t>
            </a:r>
            <a:endParaRPr lang="en-US" sz="4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</a:endParaRPr>
          </a:p>
          <a:p>
            <a:pPr algn="ctr">
              <a:defRPr/>
            </a:pPr>
            <a:endParaRPr lang="vi-VN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</a:endParaRPr>
          </a:p>
        </p:txBody>
      </p:sp>
      <p:pic>
        <p:nvPicPr>
          <p:cNvPr id="5" name="Gia-Dinh-Nho-Hanh-Phuc-To-Be-Tu-Anh 00_00_02-00_00_24.mp3">
            <a:hlinkClick r:id="" action="ppaction://media"/>
            <a:extLst>
              <a:ext uri="{FF2B5EF4-FFF2-40B4-BE49-F238E27FC236}">
                <a16:creationId xmlns:a16="http://schemas.microsoft.com/office/drawing/2014/main" id="{637EB1E0-3F32-4F64-8D83-C8CE4C34E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931" y="681155"/>
            <a:ext cx="609600" cy="609600"/>
          </a:xfrm>
          <a:prstGeom prst="rect">
            <a:avLst/>
          </a:prstGeom>
        </p:spPr>
      </p:pic>
      <p:sp>
        <p:nvSpPr>
          <p:cNvPr id="6" name="AutoShape 45">
            <a:extLst>
              <a:ext uri="{FF2B5EF4-FFF2-40B4-BE49-F238E27FC236}">
                <a16:creationId xmlns:a16="http://schemas.microsoft.com/office/drawing/2014/main" id="{84E4BDA2-D4A4-4DCB-9F83-D3C94036B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3356" y="219192"/>
            <a:ext cx="2687053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4400" b="1" kern="0" dirty="0" err="1">
                <a:solidFill>
                  <a:srgbClr val="FF0000"/>
                </a:solidFill>
                <a:latin typeface="Arial" charset="0"/>
              </a:rPr>
              <a:t>Hết</a:t>
            </a:r>
            <a:r>
              <a:rPr lang="en-US" altLang="vi-VN" sz="4400" b="1" kern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vi-VN" sz="4400" b="1" kern="0" dirty="0" err="1">
                <a:solidFill>
                  <a:srgbClr val="FF0000"/>
                </a:solidFill>
                <a:latin typeface="Arial" charset="0"/>
              </a:rPr>
              <a:t>giờ</a:t>
            </a:r>
            <a:endParaRPr lang="en-US" altLang="vi-VN" sz="4400" b="1" kern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968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685800" y="152400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55700" y="2743381"/>
            <a:ext cx="10591800" cy="304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Thông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điệp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thân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thiện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cần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vui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vẻ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giúp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đỡ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rủ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cùng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quan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tâm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chia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sẻ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đánh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  <a:endParaRPr lang="vi-VN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2199" y="271619"/>
            <a:ext cx="4198500" cy="1213222"/>
          </a:xfrm>
          <a:prstGeom prst="doubleWave">
            <a:avLst/>
          </a:prstGeom>
          <a:solidFill>
            <a:srgbClr val="FFC000"/>
          </a:solidFill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53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19073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962400" y="838200"/>
            <a:ext cx="4495800" cy="2590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hlinkClick r:id="rId5" action="ppaction://hlinkfile"/>
          </p:cNvPr>
          <p:cNvSpPr/>
          <p:nvPr/>
        </p:nvSpPr>
        <p:spPr>
          <a:xfrm>
            <a:off x="3442001" y="563940"/>
            <a:ext cx="57143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" name="NHẠC NỀN RAP IQ">
            <a:hlinkClick r:id="" action="ppaction://media"/>
            <a:extLst>
              <a:ext uri="{FF2B5EF4-FFF2-40B4-BE49-F238E27FC236}">
                <a16:creationId xmlns:a16="http://schemas.microsoft.com/office/drawing/2014/main" id="{C25C3A0D-DFE9-D3D7-0343-167CCC23E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36200" y="5702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8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Mình - Nhạc Thiếu Nhi hoạt hình vui nhộn (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46" y="-22204"/>
            <a:ext cx="11876204" cy="685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video>
              <p:cMediaNode vol="84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9" name="Group 1041"/>
          <p:cNvGrpSpPr>
            <a:grpSpLocks/>
          </p:cNvGrpSpPr>
          <p:nvPr/>
        </p:nvGrpSpPr>
        <p:grpSpPr bwMode="auto">
          <a:xfrm rot="-796362">
            <a:off x="521571" y="5417001"/>
            <a:ext cx="2672040" cy="2058648"/>
            <a:chOff x="354" y="0"/>
            <a:chExt cx="4830" cy="3316"/>
          </a:xfrm>
        </p:grpSpPr>
        <p:sp>
          <p:nvSpPr>
            <p:cNvPr id="26780" name="AutoShape 1042"/>
            <p:cNvSpPr>
              <a:spLocks noChangeArrowheads="1"/>
            </p:cNvSpPr>
            <p:nvPr/>
          </p:nvSpPr>
          <p:spPr bwMode="auto">
            <a:xfrm>
              <a:off x="1680" y="1920"/>
              <a:ext cx="2304" cy="421"/>
            </a:xfrm>
            <a:prstGeom prst="flowChartManualOpera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81" name="Line 1043"/>
            <p:cNvSpPr>
              <a:spLocks noChangeShapeType="1"/>
            </p:cNvSpPr>
            <p:nvPr/>
          </p:nvSpPr>
          <p:spPr bwMode="auto">
            <a:xfrm flipH="1">
              <a:off x="1968" y="1824"/>
              <a:ext cx="588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82" name="Arc 1044"/>
            <p:cNvSpPr>
              <a:spLocks/>
            </p:cNvSpPr>
            <p:nvPr/>
          </p:nvSpPr>
          <p:spPr bwMode="auto">
            <a:xfrm>
              <a:off x="1729" y="703"/>
              <a:ext cx="637" cy="1079"/>
            </a:xfrm>
            <a:custGeom>
              <a:avLst/>
              <a:gdLst>
                <a:gd name="T0" fmla="*/ 0 w 21600"/>
                <a:gd name="T1" fmla="*/ 0 h 20120"/>
                <a:gd name="T2" fmla="*/ 0 w 21600"/>
                <a:gd name="T3" fmla="*/ 0 h 20120"/>
                <a:gd name="T4" fmla="*/ 0 w 21600"/>
                <a:gd name="T5" fmla="*/ 0 h 2012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120"/>
                <a:gd name="T11" fmla="*/ 21600 w 21600"/>
                <a:gd name="T12" fmla="*/ 20120 h 20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120" fill="none" extrusionOk="0">
                  <a:moveTo>
                    <a:pt x="7858" y="0"/>
                  </a:moveTo>
                  <a:cubicBezTo>
                    <a:pt x="16145" y="3237"/>
                    <a:pt x="21600" y="11223"/>
                    <a:pt x="21600" y="20120"/>
                  </a:cubicBezTo>
                </a:path>
                <a:path w="21600" h="20120" stroke="0" extrusionOk="0">
                  <a:moveTo>
                    <a:pt x="7858" y="0"/>
                  </a:moveTo>
                  <a:cubicBezTo>
                    <a:pt x="16145" y="3237"/>
                    <a:pt x="21600" y="11223"/>
                    <a:pt x="21600" y="20120"/>
                  </a:cubicBezTo>
                  <a:lnTo>
                    <a:pt x="0" y="2012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83" name="Line 1045"/>
            <p:cNvSpPr>
              <a:spLocks noChangeShapeType="1"/>
            </p:cNvSpPr>
            <p:nvPr/>
          </p:nvSpPr>
          <p:spPr bwMode="auto">
            <a:xfrm flipV="1">
              <a:off x="1968" y="288"/>
              <a:ext cx="96" cy="43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84" name="Line 1046"/>
            <p:cNvSpPr>
              <a:spLocks noChangeShapeType="1"/>
            </p:cNvSpPr>
            <p:nvPr/>
          </p:nvSpPr>
          <p:spPr bwMode="auto">
            <a:xfrm>
              <a:off x="2065" y="288"/>
              <a:ext cx="240" cy="67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85" name="Arc 1047"/>
            <p:cNvSpPr>
              <a:spLocks/>
            </p:cNvSpPr>
            <p:nvPr/>
          </p:nvSpPr>
          <p:spPr bwMode="auto">
            <a:xfrm rot="13707161" flipV="1">
              <a:off x="3699" y="883"/>
              <a:ext cx="854" cy="1104"/>
            </a:xfrm>
            <a:custGeom>
              <a:avLst/>
              <a:gdLst>
                <a:gd name="T0" fmla="*/ 0 w 38443"/>
                <a:gd name="T1" fmla="*/ 0 h 21600"/>
                <a:gd name="T2" fmla="*/ 0 w 38443"/>
                <a:gd name="T3" fmla="*/ 0 h 21600"/>
                <a:gd name="T4" fmla="*/ 0 w 38443"/>
                <a:gd name="T5" fmla="*/ 0 h 21600"/>
                <a:gd name="T6" fmla="*/ 0 60000 65536"/>
                <a:gd name="T7" fmla="*/ 0 60000 65536"/>
                <a:gd name="T8" fmla="*/ 0 60000 65536"/>
                <a:gd name="T9" fmla="*/ 0 w 38443"/>
                <a:gd name="T10" fmla="*/ 0 h 21600"/>
                <a:gd name="T11" fmla="*/ 38443 w 3844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43" h="21600" fill="none" extrusionOk="0">
                  <a:moveTo>
                    <a:pt x="0" y="8076"/>
                  </a:moveTo>
                  <a:cubicBezTo>
                    <a:pt x="4100" y="2970"/>
                    <a:pt x="10294" y="-1"/>
                    <a:pt x="16843" y="0"/>
                  </a:cubicBezTo>
                  <a:cubicBezTo>
                    <a:pt x="28772" y="0"/>
                    <a:pt x="38443" y="9670"/>
                    <a:pt x="38443" y="21600"/>
                  </a:cubicBezTo>
                </a:path>
                <a:path w="38443" h="21600" stroke="0" extrusionOk="0">
                  <a:moveTo>
                    <a:pt x="0" y="8076"/>
                  </a:moveTo>
                  <a:cubicBezTo>
                    <a:pt x="4100" y="2970"/>
                    <a:pt x="10294" y="-1"/>
                    <a:pt x="16843" y="0"/>
                  </a:cubicBezTo>
                  <a:cubicBezTo>
                    <a:pt x="28772" y="0"/>
                    <a:pt x="38443" y="9670"/>
                    <a:pt x="38443" y="21600"/>
                  </a:cubicBezTo>
                  <a:lnTo>
                    <a:pt x="16843" y="2160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86" name="Arc 1048"/>
            <p:cNvSpPr>
              <a:spLocks/>
            </p:cNvSpPr>
            <p:nvPr/>
          </p:nvSpPr>
          <p:spPr bwMode="auto">
            <a:xfrm rot="9565297" flipH="1" flipV="1">
              <a:off x="912" y="576"/>
              <a:ext cx="1032" cy="1200"/>
            </a:xfrm>
            <a:custGeom>
              <a:avLst/>
              <a:gdLst>
                <a:gd name="T0" fmla="*/ 0 w 35708"/>
                <a:gd name="T1" fmla="*/ 0 h 21600"/>
                <a:gd name="T2" fmla="*/ 0 w 35708"/>
                <a:gd name="T3" fmla="*/ 0 h 21600"/>
                <a:gd name="T4" fmla="*/ 0 w 35708"/>
                <a:gd name="T5" fmla="*/ 0 h 21600"/>
                <a:gd name="T6" fmla="*/ 0 60000 65536"/>
                <a:gd name="T7" fmla="*/ 0 60000 65536"/>
                <a:gd name="T8" fmla="*/ 0 60000 65536"/>
                <a:gd name="T9" fmla="*/ 0 w 35708"/>
                <a:gd name="T10" fmla="*/ 0 h 21600"/>
                <a:gd name="T11" fmla="*/ 35708 w 357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708" h="21600" fill="none" extrusionOk="0">
                  <a:moveTo>
                    <a:pt x="-1" y="5243"/>
                  </a:moveTo>
                  <a:cubicBezTo>
                    <a:pt x="3921" y="1861"/>
                    <a:pt x="8928" y="-1"/>
                    <a:pt x="14108" y="0"/>
                  </a:cubicBezTo>
                  <a:cubicBezTo>
                    <a:pt x="26037" y="0"/>
                    <a:pt x="35708" y="9670"/>
                    <a:pt x="35708" y="21600"/>
                  </a:cubicBezTo>
                </a:path>
                <a:path w="35708" h="21600" stroke="0" extrusionOk="0">
                  <a:moveTo>
                    <a:pt x="-1" y="5243"/>
                  </a:moveTo>
                  <a:cubicBezTo>
                    <a:pt x="3921" y="1861"/>
                    <a:pt x="8928" y="-1"/>
                    <a:pt x="14108" y="0"/>
                  </a:cubicBezTo>
                  <a:cubicBezTo>
                    <a:pt x="26037" y="0"/>
                    <a:pt x="35708" y="9670"/>
                    <a:pt x="35708" y="21600"/>
                  </a:cubicBezTo>
                  <a:lnTo>
                    <a:pt x="14108" y="2160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vi-VN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6787" name="Arc 1049"/>
            <p:cNvSpPr>
              <a:spLocks/>
            </p:cNvSpPr>
            <p:nvPr/>
          </p:nvSpPr>
          <p:spPr bwMode="auto">
            <a:xfrm rot="8066298" flipH="1" flipV="1">
              <a:off x="1168" y="1387"/>
              <a:ext cx="661" cy="864"/>
            </a:xfrm>
            <a:custGeom>
              <a:avLst/>
              <a:gdLst>
                <a:gd name="T0" fmla="*/ 0 w 37161"/>
                <a:gd name="T1" fmla="*/ 0 h 21600"/>
                <a:gd name="T2" fmla="*/ 0 w 37161"/>
                <a:gd name="T3" fmla="*/ 0 h 21600"/>
                <a:gd name="T4" fmla="*/ 0 w 37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37161"/>
                <a:gd name="T10" fmla="*/ 0 h 21600"/>
                <a:gd name="T11" fmla="*/ 37161 w 37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161" h="21600" fill="none" extrusionOk="0">
                  <a:moveTo>
                    <a:pt x="-1" y="6619"/>
                  </a:moveTo>
                  <a:cubicBezTo>
                    <a:pt x="4071" y="2389"/>
                    <a:pt x="9689" y="-1"/>
                    <a:pt x="15561" y="0"/>
                  </a:cubicBezTo>
                  <a:cubicBezTo>
                    <a:pt x="27490" y="0"/>
                    <a:pt x="37161" y="9670"/>
                    <a:pt x="37161" y="21600"/>
                  </a:cubicBezTo>
                </a:path>
                <a:path w="37161" h="21600" stroke="0" extrusionOk="0">
                  <a:moveTo>
                    <a:pt x="-1" y="6619"/>
                  </a:moveTo>
                  <a:cubicBezTo>
                    <a:pt x="4071" y="2389"/>
                    <a:pt x="9689" y="-1"/>
                    <a:pt x="15561" y="0"/>
                  </a:cubicBezTo>
                  <a:cubicBezTo>
                    <a:pt x="27490" y="0"/>
                    <a:pt x="37161" y="9670"/>
                    <a:pt x="37161" y="21600"/>
                  </a:cubicBezTo>
                  <a:lnTo>
                    <a:pt x="15561" y="2160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88" name="Line 1050"/>
            <p:cNvSpPr>
              <a:spLocks noChangeShapeType="1"/>
            </p:cNvSpPr>
            <p:nvPr/>
          </p:nvSpPr>
          <p:spPr bwMode="auto">
            <a:xfrm>
              <a:off x="2737" y="0"/>
              <a:ext cx="0" cy="52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89" name="Line 1051"/>
            <p:cNvSpPr>
              <a:spLocks noChangeShapeType="1"/>
            </p:cNvSpPr>
            <p:nvPr/>
          </p:nvSpPr>
          <p:spPr bwMode="auto">
            <a:xfrm>
              <a:off x="2737" y="960"/>
              <a:ext cx="0" cy="72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90" name="Line 1052"/>
            <p:cNvSpPr>
              <a:spLocks noChangeShapeType="1"/>
            </p:cNvSpPr>
            <p:nvPr/>
          </p:nvSpPr>
          <p:spPr bwMode="auto">
            <a:xfrm>
              <a:off x="2737" y="0"/>
              <a:ext cx="240" cy="52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91" name="Line 1053"/>
            <p:cNvSpPr>
              <a:spLocks noChangeShapeType="1"/>
            </p:cNvSpPr>
            <p:nvPr/>
          </p:nvSpPr>
          <p:spPr bwMode="auto">
            <a:xfrm flipH="1">
              <a:off x="2881" y="960"/>
              <a:ext cx="96" cy="24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92" name="Arc 1054"/>
            <p:cNvSpPr>
              <a:spLocks/>
            </p:cNvSpPr>
            <p:nvPr/>
          </p:nvSpPr>
          <p:spPr bwMode="auto">
            <a:xfrm rot="13707161" flipV="1">
              <a:off x="3884" y="196"/>
              <a:ext cx="776" cy="1824"/>
            </a:xfrm>
            <a:custGeom>
              <a:avLst/>
              <a:gdLst>
                <a:gd name="T0" fmla="*/ 0 w 34875"/>
                <a:gd name="T1" fmla="*/ 0 h 21600"/>
                <a:gd name="T2" fmla="*/ 0 w 34875"/>
                <a:gd name="T3" fmla="*/ 0 h 21600"/>
                <a:gd name="T4" fmla="*/ 0 w 34875"/>
                <a:gd name="T5" fmla="*/ 0 h 21600"/>
                <a:gd name="T6" fmla="*/ 0 60000 65536"/>
                <a:gd name="T7" fmla="*/ 0 60000 65536"/>
                <a:gd name="T8" fmla="*/ 0 60000 65536"/>
                <a:gd name="T9" fmla="*/ 0 w 34875"/>
                <a:gd name="T10" fmla="*/ 0 h 21600"/>
                <a:gd name="T11" fmla="*/ 34875 w 3487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75" h="21600" fill="none" extrusionOk="0">
                  <a:moveTo>
                    <a:pt x="-1" y="4560"/>
                  </a:moveTo>
                  <a:cubicBezTo>
                    <a:pt x="3793" y="1605"/>
                    <a:pt x="8465" y="-1"/>
                    <a:pt x="13275" y="0"/>
                  </a:cubicBezTo>
                  <a:cubicBezTo>
                    <a:pt x="25204" y="0"/>
                    <a:pt x="34875" y="9670"/>
                    <a:pt x="34875" y="21600"/>
                  </a:cubicBezTo>
                </a:path>
                <a:path w="34875" h="21600" stroke="0" extrusionOk="0">
                  <a:moveTo>
                    <a:pt x="-1" y="4560"/>
                  </a:moveTo>
                  <a:cubicBezTo>
                    <a:pt x="3793" y="1605"/>
                    <a:pt x="8465" y="-1"/>
                    <a:pt x="13275" y="0"/>
                  </a:cubicBezTo>
                  <a:cubicBezTo>
                    <a:pt x="25204" y="0"/>
                    <a:pt x="34875" y="9670"/>
                    <a:pt x="34875" y="21600"/>
                  </a:cubicBezTo>
                  <a:lnTo>
                    <a:pt x="13275" y="2160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6793" name="Group 1055"/>
            <p:cNvGrpSpPr>
              <a:grpSpLocks/>
            </p:cNvGrpSpPr>
            <p:nvPr/>
          </p:nvGrpSpPr>
          <p:grpSpPr bwMode="auto">
            <a:xfrm>
              <a:off x="1920" y="1376"/>
              <a:ext cx="768" cy="784"/>
              <a:chOff x="1824" y="1376"/>
              <a:chExt cx="768" cy="784"/>
            </a:xfrm>
          </p:grpSpPr>
          <p:sp>
            <p:nvSpPr>
              <p:cNvPr id="26900" name="Text Box 1056"/>
              <p:cNvSpPr txBox="1">
                <a:spLocks noChangeArrowheads="1"/>
              </p:cNvSpPr>
              <p:nvPr/>
            </p:nvSpPr>
            <p:spPr bwMode="auto">
              <a:xfrm>
                <a:off x="1856" y="1376"/>
                <a:ext cx="659" cy="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sz="2400">
                  <a:solidFill>
                    <a:srgbClr val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6901" name="Arc 1057"/>
              <p:cNvSpPr>
                <a:spLocks/>
              </p:cNvSpPr>
              <p:nvPr/>
            </p:nvSpPr>
            <p:spPr bwMode="auto">
              <a:xfrm>
                <a:off x="2097" y="1392"/>
                <a:ext cx="256" cy="256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02" name="Arc 1058"/>
              <p:cNvSpPr>
                <a:spLocks/>
              </p:cNvSpPr>
              <p:nvPr/>
            </p:nvSpPr>
            <p:spPr bwMode="auto">
              <a:xfrm rot="3888902">
                <a:off x="2355" y="1557"/>
                <a:ext cx="226" cy="248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03" name="Arc 1059"/>
              <p:cNvSpPr>
                <a:spLocks/>
              </p:cNvSpPr>
              <p:nvPr/>
            </p:nvSpPr>
            <p:spPr bwMode="auto">
              <a:xfrm rot="7161665">
                <a:off x="2316" y="1828"/>
                <a:ext cx="226" cy="236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04" name="Arc 1060"/>
              <p:cNvSpPr>
                <a:spLocks/>
              </p:cNvSpPr>
              <p:nvPr/>
            </p:nvSpPr>
            <p:spPr bwMode="auto">
              <a:xfrm rot="-3633413">
                <a:off x="1845" y="1504"/>
                <a:ext cx="226" cy="238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05" name="Arc 1061"/>
              <p:cNvSpPr>
                <a:spLocks/>
              </p:cNvSpPr>
              <p:nvPr/>
            </p:nvSpPr>
            <p:spPr bwMode="auto">
              <a:xfrm rot="-6611763">
                <a:off x="1830" y="1793"/>
                <a:ext cx="226" cy="238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06" name="Arc 1062"/>
              <p:cNvSpPr>
                <a:spLocks/>
              </p:cNvSpPr>
              <p:nvPr/>
            </p:nvSpPr>
            <p:spPr bwMode="auto">
              <a:xfrm rot="10800000">
                <a:off x="2077" y="1951"/>
                <a:ext cx="257" cy="20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07" name="AutoShape 1063"/>
              <p:cNvSpPr>
                <a:spLocks noChangeArrowheads="1"/>
              </p:cNvSpPr>
              <p:nvPr/>
            </p:nvSpPr>
            <p:spPr bwMode="auto">
              <a:xfrm>
                <a:off x="2005" y="1584"/>
                <a:ext cx="384" cy="432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794" name="Group 1064"/>
            <p:cNvGrpSpPr>
              <a:grpSpLocks/>
            </p:cNvGrpSpPr>
            <p:nvPr/>
          </p:nvGrpSpPr>
          <p:grpSpPr bwMode="auto">
            <a:xfrm>
              <a:off x="2544" y="1680"/>
              <a:ext cx="810" cy="763"/>
              <a:chOff x="2832" y="1632"/>
              <a:chExt cx="810" cy="763"/>
            </a:xfrm>
          </p:grpSpPr>
          <p:sp>
            <p:nvSpPr>
              <p:cNvPr id="26890" name="Line 1065"/>
              <p:cNvSpPr>
                <a:spLocks noChangeShapeType="1"/>
              </p:cNvSpPr>
              <p:nvPr/>
            </p:nvSpPr>
            <p:spPr bwMode="auto">
              <a:xfrm>
                <a:off x="3079" y="1883"/>
                <a:ext cx="442" cy="4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91" name="Arc 1066"/>
              <p:cNvSpPr>
                <a:spLocks/>
              </p:cNvSpPr>
              <p:nvPr/>
            </p:nvSpPr>
            <p:spPr bwMode="auto">
              <a:xfrm rot="-10388015">
                <a:off x="3094" y="2186"/>
                <a:ext cx="257" cy="20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66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892" name="Group 1067"/>
              <p:cNvGrpSpPr>
                <a:grpSpLocks/>
              </p:cNvGrpSpPr>
              <p:nvPr/>
            </p:nvGrpSpPr>
            <p:grpSpPr bwMode="auto">
              <a:xfrm>
                <a:off x="2832" y="1632"/>
                <a:ext cx="810" cy="672"/>
                <a:chOff x="2496" y="1597"/>
                <a:chExt cx="788" cy="689"/>
              </a:xfrm>
            </p:grpSpPr>
            <p:grpSp>
              <p:nvGrpSpPr>
                <p:cNvPr id="26893" name="Group 1068"/>
                <p:cNvGrpSpPr>
                  <a:grpSpLocks/>
                </p:cNvGrpSpPr>
                <p:nvPr/>
              </p:nvGrpSpPr>
              <p:grpSpPr bwMode="auto">
                <a:xfrm>
                  <a:off x="2496" y="1597"/>
                  <a:ext cx="788" cy="689"/>
                  <a:chOff x="2496" y="1597"/>
                  <a:chExt cx="788" cy="689"/>
                </a:xfrm>
              </p:grpSpPr>
              <p:sp>
                <p:nvSpPr>
                  <p:cNvPr id="26895" name="Arc 1069"/>
                  <p:cNvSpPr>
                    <a:spLocks/>
                  </p:cNvSpPr>
                  <p:nvPr/>
                </p:nvSpPr>
                <p:spPr bwMode="auto">
                  <a:xfrm rot="411985">
                    <a:off x="2810" y="1597"/>
                    <a:ext cx="256" cy="256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22795"/>
                      <a:gd name="T11" fmla="*/ 43200 w 43200"/>
                      <a:gd name="T12" fmla="*/ 22795 h 2279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896" name="Arc 1070"/>
                  <p:cNvSpPr>
                    <a:spLocks/>
                  </p:cNvSpPr>
                  <p:nvPr/>
                </p:nvSpPr>
                <p:spPr bwMode="auto">
                  <a:xfrm rot="4300887">
                    <a:off x="3047" y="1790"/>
                    <a:ext cx="226" cy="248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22795"/>
                      <a:gd name="T11" fmla="*/ 43200 w 43200"/>
                      <a:gd name="T12" fmla="*/ 22795 h 2279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897" name="Arc 1071"/>
                  <p:cNvSpPr>
                    <a:spLocks/>
                  </p:cNvSpPr>
                  <p:nvPr/>
                </p:nvSpPr>
                <p:spPr bwMode="auto">
                  <a:xfrm rot="7573651">
                    <a:off x="2977" y="2055"/>
                    <a:ext cx="226" cy="236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22795"/>
                      <a:gd name="T11" fmla="*/ 43200 w 43200"/>
                      <a:gd name="T12" fmla="*/ 22795 h 2279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898" name="Arc 1072"/>
                  <p:cNvSpPr>
                    <a:spLocks/>
                  </p:cNvSpPr>
                  <p:nvPr/>
                </p:nvSpPr>
                <p:spPr bwMode="auto">
                  <a:xfrm rot="-3221429">
                    <a:off x="2548" y="1677"/>
                    <a:ext cx="226" cy="238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22795"/>
                      <a:gd name="T11" fmla="*/ 43200 w 43200"/>
                      <a:gd name="T12" fmla="*/ 22795 h 2279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899" name="Arc 1073"/>
                  <p:cNvSpPr>
                    <a:spLocks/>
                  </p:cNvSpPr>
                  <p:nvPr/>
                </p:nvSpPr>
                <p:spPr bwMode="auto">
                  <a:xfrm rot="-6199783">
                    <a:off x="2502" y="1962"/>
                    <a:ext cx="226" cy="238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22795"/>
                      <a:gd name="T11" fmla="*/ 43200 w 43200"/>
                      <a:gd name="T12" fmla="*/ 22795 h 2279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6894" name="AutoShape 1074"/>
                <p:cNvSpPr>
                  <a:spLocks noChangeArrowheads="1"/>
                </p:cNvSpPr>
                <p:nvPr/>
              </p:nvSpPr>
              <p:spPr bwMode="auto">
                <a:xfrm rot="411985">
                  <a:off x="2688" y="1728"/>
                  <a:ext cx="384" cy="432"/>
                </a:xfrm>
                <a:prstGeom prst="flowChartConnector">
                  <a:avLst/>
                </a:prstGeom>
                <a:solidFill>
                  <a:srgbClr val="FFFF99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6795" name="Group 1075"/>
            <p:cNvGrpSpPr>
              <a:grpSpLocks/>
            </p:cNvGrpSpPr>
            <p:nvPr/>
          </p:nvGrpSpPr>
          <p:grpSpPr bwMode="auto">
            <a:xfrm rot="-308941">
              <a:off x="3307" y="1492"/>
              <a:ext cx="717" cy="770"/>
              <a:chOff x="3744" y="2784"/>
              <a:chExt cx="816" cy="912"/>
            </a:xfrm>
          </p:grpSpPr>
          <p:sp>
            <p:nvSpPr>
              <p:cNvPr id="26883" name="Arc 1076"/>
              <p:cNvSpPr>
                <a:spLocks/>
              </p:cNvSpPr>
              <p:nvPr/>
            </p:nvSpPr>
            <p:spPr bwMode="auto">
              <a:xfrm>
                <a:off x="4034" y="2784"/>
                <a:ext cx="272" cy="30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84" name="Arc 1077"/>
              <p:cNvSpPr>
                <a:spLocks/>
              </p:cNvSpPr>
              <p:nvPr/>
            </p:nvSpPr>
            <p:spPr bwMode="auto">
              <a:xfrm rot="3888902">
                <a:off x="4294" y="2996"/>
                <a:ext cx="269" cy="26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85" name="Arc 1078"/>
              <p:cNvSpPr>
                <a:spLocks/>
              </p:cNvSpPr>
              <p:nvPr/>
            </p:nvSpPr>
            <p:spPr bwMode="auto">
              <a:xfrm rot="7161665">
                <a:off x="4253" y="3316"/>
                <a:ext cx="268" cy="251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86" name="Arc 1079"/>
              <p:cNvSpPr>
                <a:spLocks/>
              </p:cNvSpPr>
              <p:nvPr/>
            </p:nvSpPr>
            <p:spPr bwMode="auto">
              <a:xfrm rot="-3633413">
                <a:off x="3753" y="2931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87" name="Arc 1080"/>
              <p:cNvSpPr>
                <a:spLocks/>
              </p:cNvSpPr>
              <p:nvPr/>
            </p:nvSpPr>
            <p:spPr bwMode="auto">
              <a:xfrm rot="-6611763">
                <a:off x="3737" y="3274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88" name="Arc 1081"/>
              <p:cNvSpPr>
                <a:spLocks/>
              </p:cNvSpPr>
              <p:nvPr/>
            </p:nvSpPr>
            <p:spPr bwMode="auto">
              <a:xfrm rot="10800000">
                <a:off x="4013" y="3447"/>
                <a:ext cx="273" cy="24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89" name="AutoShape 1082"/>
              <p:cNvSpPr>
                <a:spLocks noChangeArrowheads="1"/>
              </p:cNvSpPr>
              <p:nvPr/>
            </p:nvSpPr>
            <p:spPr bwMode="auto">
              <a:xfrm>
                <a:off x="3936" y="3024"/>
                <a:ext cx="432" cy="480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796" name="Group 1083"/>
            <p:cNvGrpSpPr>
              <a:grpSpLocks/>
            </p:cNvGrpSpPr>
            <p:nvPr/>
          </p:nvGrpSpPr>
          <p:grpSpPr bwMode="auto">
            <a:xfrm rot="-416682">
              <a:off x="2781" y="1011"/>
              <a:ext cx="672" cy="769"/>
              <a:chOff x="3744" y="2784"/>
              <a:chExt cx="816" cy="912"/>
            </a:xfrm>
          </p:grpSpPr>
          <p:sp>
            <p:nvSpPr>
              <p:cNvPr id="26876" name="Arc 1084"/>
              <p:cNvSpPr>
                <a:spLocks/>
              </p:cNvSpPr>
              <p:nvPr/>
            </p:nvSpPr>
            <p:spPr bwMode="auto">
              <a:xfrm>
                <a:off x="4034" y="2784"/>
                <a:ext cx="272" cy="30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77" name="Arc 1085"/>
              <p:cNvSpPr>
                <a:spLocks/>
              </p:cNvSpPr>
              <p:nvPr/>
            </p:nvSpPr>
            <p:spPr bwMode="auto">
              <a:xfrm rot="3888902">
                <a:off x="4294" y="2996"/>
                <a:ext cx="269" cy="26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78" name="Arc 1086"/>
              <p:cNvSpPr>
                <a:spLocks/>
              </p:cNvSpPr>
              <p:nvPr/>
            </p:nvSpPr>
            <p:spPr bwMode="auto">
              <a:xfrm rot="7161665">
                <a:off x="4253" y="3316"/>
                <a:ext cx="268" cy="251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79" name="Arc 1087"/>
              <p:cNvSpPr>
                <a:spLocks/>
              </p:cNvSpPr>
              <p:nvPr/>
            </p:nvSpPr>
            <p:spPr bwMode="auto">
              <a:xfrm rot="-3633413">
                <a:off x="3753" y="2931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80" name="Arc 1088"/>
              <p:cNvSpPr>
                <a:spLocks/>
              </p:cNvSpPr>
              <p:nvPr/>
            </p:nvSpPr>
            <p:spPr bwMode="auto">
              <a:xfrm rot="-6611763">
                <a:off x="3737" y="3274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81" name="Arc 1089"/>
              <p:cNvSpPr>
                <a:spLocks/>
              </p:cNvSpPr>
              <p:nvPr/>
            </p:nvSpPr>
            <p:spPr bwMode="auto">
              <a:xfrm rot="10800000">
                <a:off x="4013" y="3447"/>
                <a:ext cx="273" cy="24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82" name="AutoShape 1090"/>
              <p:cNvSpPr>
                <a:spLocks noChangeArrowheads="1"/>
              </p:cNvSpPr>
              <p:nvPr/>
            </p:nvSpPr>
            <p:spPr bwMode="auto">
              <a:xfrm>
                <a:off x="3936" y="3024"/>
                <a:ext cx="432" cy="480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797" name="Group 1091"/>
            <p:cNvGrpSpPr>
              <a:grpSpLocks/>
            </p:cNvGrpSpPr>
            <p:nvPr/>
          </p:nvGrpSpPr>
          <p:grpSpPr bwMode="auto">
            <a:xfrm>
              <a:off x="2204" y="881"/>
              <a:ext cx="575" cy="671"/>
              <a:chOff x="3744" y="2784"/>
              <a:chExt cx="816" cy="912"/>
            </a:xfrm>
          </p:grpSpPr>
          <p:sp>
            <p:nvSpPr>
              <p:cNvPr id="26869" name="Arc 1092"/>
              <p:cNvSpPr>
                <a:spLocks/>
              </p:cNvSpPr>
              <p:nvPr/>
            </p:nvSpPr>
            <p:spPr bwMode="auto">
              <a:xfrm>
                <a:off x="4034" y="2784"/>
                <a:ext cx="272" cy="30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70" name="Arc 1093"/>
              <p:cNvSpPr>
                <a:spLocks/>
              </p:cNvSpPr>
              <p:nvPr/>
            </p:nvSpPr>
            <p:spPr bwMode="auto">
              <a:xfrm rot="3888902">
                <a:off x="4294" y="2996"/>
                <a:ext cx="269" cy="26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71" name="Arc 1094"/>
              <p:cNvSpPr>
                <a:spLocks/>
              </p:cNvSpPr>
              <p:nvPr/>
            </p:nvSpPr>
            <p:spPr bwMode="auto">
              <a:xfrm rot="7161665">
                <a:off x="4253" y="3316"/>
                <a:ext cx="268" cy="251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72" name="Arc 1095"/>
              <p:cNvSpPr>
                <a:spLocks/>
              </p:cNvSpPr>
              <p:nvPr/>
            </p:nvSpPr>
            <p:spPr bwMode="auto">
              <a:xfrm rot="-3633413">
                <a:off x="3753" y="2931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73" name="Arc 1096"/>
              <p:cNvSpPr>
                <a:spLocks/>
              </p:cNvSpPr>
              <p:nvPr/>
            </p:nvSpPr>
            <p:spPr bwMode="auto">
              <a:xfrm rot="-6611763">
                <a:off x="3737" y="3274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74" name="Arc 1097"/>
              <p:cNvSpPr>
                <a:spLocks/>
              </p:cNvSpPr>
              <p:nvPr/>
            </p:nvSpPr>
            <p:spPr bwMode="auto">
              <a:xfrm rot="10800000">
                <a:off x="4013" y="3447"/>
                <a:ext cx="273" cy="24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75" name="AutoShape 1098"/>
              <p:cNvSpPr>
                <a:spLocks noChangeArrowheads="1"/>
              </p:cNvSpPr>
              <p:nvPr/>
            </p:nvSpPr>
            <p:spPr bwMode="auto">
              <a:xfrm>
                <a:off x="3936" y="3024"/>
                <a:ext cx="432" cy="480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798" name="Group 1099"/>
            <p:cNvGrpSpPr>
              <a:grpSpLocks/>
            </p:cNvGrpSpPr>
            <p:nvPr/>
          </p:nvGrpSpPr>
          <p:grpSpPr bwMode="auto">
            <a:xfrm rot="-561779">
              <a:off x="2544" y="480"/>
              <a:ext cx="528" cy="576"/>
              <a:chOff x="2016" y="3120"/>
              <a:chExt cx="528" cy="576"/>
            </a:xfrm>
          </p:grpSpPr>
          <p:sp>
            <p:nvSpPr>
              <p:cNvPr id="26862" name="Arc 1100"/>
              <p:cNvSpPr>
                <a:spLocks/>
              </p:cNvSpPr>
              <p:nvPr/>
            </p:nvSpPr>
            <p:spPr bwMode="auto">
              <a:xfrm>
                <a:off x="2204" y="3120"/>
                <a:ext cx="176" cy="19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63" name="Arc 1101"/>
              <p:cNvSpPr>
                <a:spLocks/>
              </p:cNvSpPr>
              <p:nvPr/>
            </p:nvSpPr>
            <p:spPr bwMode="auto">
              <a:xfrm rot="3888902">
                <a:off x="2374" y="3252"/>
                <a:ext cx="170" cy="170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64" name="Arc 1102"/>
              <p:cNvSpPr>
                <a:spLocks/>
              </p:cNvSpPr>
              <p:nvPr/>
            </p:nvSpPr>
            <p:spPr bwMode="auto">
              <a:xfrm rot="7161665">
                <a:off x="2347" y="3455"/>
                <a:ext cx="169" cy="16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65" name="Arc 1103"/>
              <p:cNvSpPr>
                <a:spLocks/>
              </p:cNvSpPr>
              <p:nvPr/>
            </p:nvSpPr>
            <p:spPr bwMode="auto">
              <a:xfrm rot="-3633413">
                <a:off x="2023" y="3211"/>
                <a:ext cx="170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66" name="Arc 1104"/>
              <p:cNvSpPr>
                <a:spLocks/>
              </p:cNvSpPr>
              <p:nvPr/>
            </p:nvSpPr>
            <p:spPr bwMode="auto">
              <a:xfrm rot="-6611763">
                <a:off x="2013" y="3428"/>
                <a:ext cx="169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67" name="Arc 1105"/>
              <p:cNvSpPr>
                <a:spLocks/>
              </p:cNvSpPr>
              <p:nvPr/>
            </p:nvSpPr>
            <p:spPr bwMode="auto">
              <a:xfrm rot="10800000">
                <a:off x="2190" y="3539"/>
                <a:ext cx="177" cy="157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68" name="AutoShape 1106"/>
              <p:cNvSpPr>
                <a:spLocks noChangeArrowheads="1"/>
              </p:cNvSpPr>
              <p:nvPr/>
            </p:nvSpPr>
            <p:spPr bwMode="auto">
              <a:xfrm>
                <a:off x="2140" y="3249"/>
                <a:ext cx="280" cy="303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799" name="Group 1107"/>
            <p:cNvGrpSpPr>
              <a:grpSpLocks/>
            </p:cNvGrpSpPr>
            <p:nvPr/>
          </p:nvGrpSpPr>
          <p:grpSpPr bwMode="auto">
            <a:xfrm>
              <a:off x="3226" y="576"/>
              <a:ext cx="528" cy="576"/>
              <a:chOff x="2016" y="3120"/>
              <a:chExt cx="528" cy="576"/>
            </a:xfrm>
          </p:grpSpPr>
          <p:sp>
            <p:nvSpPr>
              <p:cNvPr id="26855" name="Arc 1108"/>
              <p:cNvSpPr>
                <a:spLocks/>
              </p:cNvSpPr>
              <p:nvPr/>
            </p:nvSpPr>
            <p:spPr bwMode="auto">
              <a:xfrm>
                <a:off x="2204" y="3120"/>
                <a:ext cx="176" cy="19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56" name="Arc 1109"/>
              <p:cNvSpPr>
                <a:spLocks/>
              </p:cNvSpPr>
              <p:nvPr/>
            </p:nvSpPr>
            <p:spPr bwMode="auto">
              <a:xfrm rot="3888902">
                <a:off x="2374" y="3252"/>
                <a:ext cx="170" cy="170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57" name="Arc 1110"/>
              <p:cNvSpPr>
                <a:spLocks/>
              </p:cNvSpPr>
              <p:nvPr/>
            </p:nvSpPr>
            <p:spPr bwMode="auto">
              <a:xfrm rot="7161665">
                <a:off x="2347" y="3455"/>
                <a:ext cx="169" cy="16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58" name="Arc 1111"/>
              <p:cNvSpPr>
                <a:spLocks/>
              </p:cNvSpPr>
              <p:nvPr/>
            </p:nvSpPr>
            <p:spPr bwMode="auto">
              <a:xfrm rot="-3633413">
                <a:off x="2023" y="3211"/>
                <a:ext cx="170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59" name="Arc 1112"/>
              <p:cNvSpPr>
                <a:spLocks/>
              </p:cNvSpPr>
              <p:nvPr/>
            </p:nvSpPr>
            <p:spPr bwMode="auto">
              <a:xfrm rot="-6611763">
                <a:off x="2013" y="3428"/>
                <a:ext cx="169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60" name="Arc 1113"/>
              <p:cNvSpPr>
                <a:spLocks/>
              </p:cNvSpPr>
              <p:nvPr/>
            </p:nvSpPr>
            <p:spPr bwMode="auto">
              <a:xfrm rot="10800000">
                <a:off x="2190" y="3539"/>
                <a:ext cx="177" cy="157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61" name="AutoShape 1114"/>
              <p:cNvSpPr>
                <a:spLocks noChangeArrowheads="1"/>
              </p:cNvSpPr>
              <p:nvPr/>
            </p:nvSpPr>
            <p:spPr bwMode="auto">
              <a:xfrm>
                <a:off x="2140" y="3249"/>
                <a:ext cx="280" cy="303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800" name="Group 1115"/>
            <p:cNvGrpSpPr>
              <a:grpSpLocks/>
            </p:cNvGrpSpPr>
            <p:nvPr/>
          </p:nvGrpSpPr>
          <p:grpSpPr bwMode="auto">
            <a:xfrm>
              <a:off x="3021" y="240"/>
              <a:ext cx="335" cy="384"/>
              <a:chOff x="2016" y="3120"/>
              <a:chExt cx="528" cy="576"/>
            </a:xfrm>
          </p:grpSpPr>
          <p:sp>
            <p:nvSpPr>
              <p:cNvPr id="26848" name="Arc 1116"/>
              <p:cNvSpPr>
                <a:spLocks/>
              </p:cNvSpPr>
              <p:nvPr/>
            </p:nvSpPr>
            <p:spPr bwMode="auto">
              <a:xfrm>
                <a:off x="2204" y="3120"/>
                <a:ext cx="176" cy="19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49" name="Arc 1117"/>
              <p:cNvSpPr>
                <a:spLocks/>
              </p:cNvSpPr>
              <p:nvPr/>
            </p:nvSpPr>
            <p:spPr bwMode="auto">
              <a:xfrm rot="3888902">
                <a:off x="2374" y="3252"/>
                <a:ext cx="170" cy="170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50" name="Arc 1118"/>
              <p:cNvSpPr>
                <a:spLocks/>
              </p:cNvSpPr>
              <p:nvPr/>
            </p:nvSpPr>
            <p:spPr bwMode="auto">
              <a:xfrm rot="7161665">
                <a:off x="2347" y="3455"/>
                <a:ext cx="169" cy="16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51" name="Arc 1119"/>
              <p:cNvSpPr>
                <a:spLocks/>
              </p:cNvSpPr>
              <p:nvPr/>
            </p:nvSpPr>
            <p:spPr bwMode="auto">
              <a:xfrm rot="-3633413">
                <a:off x="2023" y="3211"/>
                <a:ext cx="170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52" name="Arc 1120"/>
              <p:cNvSpPr>
                <a:spLocks/>
              </p:cNvSpPr>
              <p:nvPr/>
            </p:nvSpPr>
            <p:spPr bwMode="auto">
              <a:xfrm rot="-6611763">
                <a:off x="2013" y="3428"/>
                <a:ext cx="169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53" name="Arc 1121"/>
              <p:cNvSpPr>
                <a:spLocks/>
              </p:cNvSpPr>
              <p:nvPr/>
            </p:nvSpPr>
            <p:spPr bwMode="auto">
              <a:xfrm rot="10800000">
                <a:off x="2190" y="3539"/>
                <a:ext cx="177" cy="157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54" name="AutoShape 1122"/>
              <p:cNvSpPr>
                <a:spLocks noChangeArrowheads="1"/>
              </p:cNvSpPr>
              <p:nvPr/>
            </p:nvSpPr>
            <p:spPr bwMode="auto">
              <a:xfrm>
                <a:off x="2140" y="3249"/>
                <a:ext cx="280" cy="303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801" name="Line 1123"/>
            <p:cNvSpPr>
              <a:spLocks noChangeShapeType="1"/>
            </p:cNvSpPr>
            <p:nvPr/>
          </p:nvSpPr>
          <p:spPr bwMode="auto">
            <a:xfrm flipH="1">
              <a:off x="2160" y="2064"/>
              <a:ext cx="336" cy="2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802" name="Line 1124"/>
            <p:cNvSpPr>
              <a:spLocks noChangeShapeType="1"/>
            </p:cNvSpPr>
            <p:nvPr/>
          </p:nvSpPr>
          <p:spPr bwMode="auto">
            <a:xfrm flipH="1">
              <a:off x="3264" y="2112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803" name="Line 1125"/>
            <p:cNvSpPr>
              <a:spLocks noChangeShapeType="1"/>
            </p:cNvSpPr>
            <p:nvPr/>
          </p:nvSpPr>
          <p:spPr bwMode="auto">
            <a:xfrm flipV="1">
              <a:off x="2400" y="2208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804" name="Line 1126"/>
            <p:cNvSpPr>
              <a:spLocks noChangeShapeType="1"/>
            </p:cNvSpPr>
            <p:nvPr/>
          </p:nvSpPr>
          <p:spPr bwMode="auto">
            <a:xfrm flipV="1">
              <a:off x="1824" y="196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805" name="Line 1127"/>
            <p:cNvSpPr>
              <a:spLocks noChangeShapeType="1"/>
            </p:cNvSpPr>
            <p:nvPr/>
          </p:nvSpPr>
          <p:spPr bwMode="auto">
            <a:xfrm>
              <a:off x="2064" y="2064"/>
              <a:ext cx="28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806" name="Line 1128"/>
            <p:cNvSpPr>
              <a:spLocks noChangeShapeType="1"/>
            </p:cNvSpPr>
            <p:nvPr/>
          </p:nvSpPr>
          <p:spPr bwMode="auto">
            <a:xfrm>
              <a:off x="2448" y="211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807" name="Line 1129"/>
            <p:cNvSpPr>
              <a:spLocks noChangeShapeType="1"/>
            </p:cNvSpPr>
            <p:nvPr/>
          </p:nvSpPr>
          <p:spPr bwMode="auto">
            <a:xfrm>
              <a:off x="3264" y="2160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808" name="Arc 1130"/>
            <p:cNvSpPr>
              <a:spLocks/>
            </p:cNvSpPr>
            <p:nvPr/>
          </p:nvSpPr>
          <p:spPr bwMode="auto">
            <a:xfrm>
              <a:off x="1454" y="288"/>
              <a:ext cx="754" cy="1248"/>
            </a:xfrm>
            <a:custGeom>
              <a:avLst/>
              <a:gdLst>
                <a:gd name="T0" fmla="*/ 0 w 30852"/>
                <a:gd name="T1" fmla="*/ 0 h 21600"/>
                <a:gd name="T2" fmla="*/ 0 w 30852"/>
                <a:gd name="T3" fmla="*/ 0 h 21600"/>
                <a:gd name="T4" fmla="*/ 0 w 30852"/>
                <a:gd name="T5" fmla="*/ 0 h 21600"/>
                <a:gd name="T6" fmla="*/ 0 60000 65536"/>
                <a:gd name="T7" fmla="*/ 0 60000 65536"/>
                <a:gd name="T8" fmla="*/ 0 60000 65536"/>
                <a:gd name="T9" fmla="*/ 0 w 30852"/>
                <a:gd name="T10" fmla="*/ 0 h 21600"/>
                <a:gd name="T11" fmla="*/ 30852 w 308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852" h="21600" fill="none" extrusionOk="0">
                  <a:moveTo>
                    <a:pt x="-1" y="2081"/>
                  </a:moveTo>
                  <a:cubicBezTo>
                    <a:pt x="2891" y="711"/>
                    <a:pt x="6051" y="-1"/>
                    <a:pt x="9252" y="0"/>
                  </a:cubicBezTo>
                  <a:cubicBezTo>
                    <a:pt x="21181" y="0"/>
                    <a:pt x="30852" y="9670"/>
                    <a:pt x="30852" y="21600"/>
                  </a:cubicBezTo>
                </a:path>
                <a:path w="30852" h="21600" stroke="0" extrusionOk="0">
                  <a:moveTo>
                    <a:pt x="-1" y="2081"/>
                  </a:moveTo>
                  <a:cubicBezTo>
                    <a:pt x="2891" y="711"/>
                    <a:pt x="6051" y="-1"/>
                    <a:pt x="9252" y="0"/>
                  </a:cubicBezTo>
                  <a:cubicBezTo>
                    <a:pt x="21181" y="0"/>
                    <a:pt x="30852" y="9670"/>
                    <a:pt x="30852" y="21600"/>
                  </a:cubicBezTo>
                  <a:lnTo>
                    <a:pt x="9252" y="2160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809" name="Arc 1131"/>
            <p:cNvSpPr>
              <a:spLocks/>
            </p:cNvSpPr>
            <p:nvPr/>
          </p:nvSpPr>
          <p:spPr bwMode="auto">
            <a:xfrm flipH="1">
              <a:off x="3215" y="192"/>
              <a:ext cx="1169" cy="1056"/>
            </a:xfrm>
            <a:custGeom>
              <a:avLst/>
              <a:gdLst>
                <a:gd name="T0" fmla="*/ 0 w 37561"/>
                <a:gd name="T1" fmla="*/ 0 h 21600"/>
                <a:gd name="T2" fmla="*/ 0 w 37561"/>
                <a:gd name="T3" fmla="*/ 0 h 21600"/>
                <a:gd name="T4" fmla="*/ 0 w 37561"/>
                <a:gd name="T5" fmla="*/ 0 h 21600"/>
                <a:gd name="T6" fmla="*/ 0 60000 65536"/>
                <a:gd name="T7" fmla="*/ 0 60000 65536"/>
                <a:gd name="T8" fmla="*/ 0 60000 65536"/>
                <a:gd name="T9" fmla="*/ 0 w 37561"/>
                <a:gd name="T10" fmla="*/ 0 h 21600"/>
                <a:gd name="T11" fmla="*/ 37561 w 375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561" h="21600" fill="none" extrusionOk="0">
                  <a:moveTo>
                    <a:pt x="0" y="7046"/>
                  </a:moveTo>
                  <a:cubicBezTo>
                    <a:pt x="4093" y="2557"/>
                    <a:pt x="9886" y="-1"/>
                    <a:pt x="15961" y="0"/>
                  </a:cubicBezTo>
                  <a:cubicBezTo>
                    <a:pt x="27890" y="0"/>
                    <a:pt x="37561" y="9670"/>
                    <a:pt x="37561" y="21600"/>
                  </a:cubicBezTo>
                </a:path>
                <a:path w="37561" h="21600" stroke="0" extrusionOk="0">
                  <a:moveTo>
                    <a:pt x="0" y="7046"/>
                  </a:moveTo>
                  <a:cubicBezTo>
                    <a:pt x="4093" y="2557"/>
                    <a:pt x="9886" y="-1"/>
                    <a:pt x="15961" y="0"/>
                  </a:cubicBezTo>
                  <a:cubicBezTo>
                    <a:pt x="27890" y="0"/>
                    <a:pt x="37561" y="9670"/>
                    <a:pt x="37561" y="21600"/>
                  </a:cubicBezTo>
                  <a:lnTo>
                    <a:pt x="15961" y="2160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6810" name="Group 1132"/>
            <p:cNvGrpSpPr>
              <a:grpSpLocks/>
            </p:cNvGrpSpPr>
            <p:nvPr/>
          </p:nvGrpSpPr>
          <p:grpSpPr bwMode="auto">
            <a:xfrm>
              <a:off x="1248" y="2208"/>
              <a:ext cx="1168" cy="633"/>
              <a:chOff x="1344" y="2775"/>
              <a:chExt cx="1168" cy="633"/>
            </a:xfrm>
          </p:grpSpPr>
          <p:sp>
            <p:nvSpPr>
              <p:cNvPr id="26842" name="AutoShape 1133"/>
              <p:cNvSpPr>
                <a:spLocks noChangeArrowheads="1"/>
              </p:cNvSpPr>
              <p:nvPr/>
            </p:nvSpPr>
            <p:spPr bwMode="auto">
              <a:xfrm rot="3147634">
                <a:off x="1623" y="2496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43" name="Line 1134"/>
              <p:cNvSpPr>
                <a:spLocks noChangeShapeType="1"/>
              </p:cNvSpPr>
              <p:nvPr/>
            </p:nvSpPr>
            <p:spPr bwMode="auto">
              <a:xfrm flipH="1">
                <a:off x="1507" y="2832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44" name="Line 1135"/>
              <p:cNvSpPr>
                <a:spLocks noChangeShapeType="1"/>
              </p:cNvSpPr>
              <p:nvPr/>
            </p:nvSpPr>
            <p:spPr bwMode="auto">
              <a:xfrm flipV="1">
                <a:off x="1795" y="2832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45" name="Line 1136"/>
              <p:cNvSpPr>
                <a:spLocks noChangeShapeType="1"/>
              </p:cNvSpPr>
              <p:nvPr/>
            </p:nvSpPr>
            <p:spPr bwMode="auto">
              <a:xfrm flipH="1">
                <a:off x="2131" y="2928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46" name="Line 1137"/>
              <p:cNvSpPr>
                <a:spLocks noChangeShapeType="1"/>
              </p:cNvSpPr>
              <p:nvPr/>
            </p:nvSpPr>
            <p:spPr bwMode="auto">
              <a:xfrm flipH="1">
                <a:off x="1699" y="3072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47" name="Line 1138"/>
              <p:cNvSpPr>
                <a:spLocks noChangeShapeType="1"/>
              </p:cNvSpPr>
              <p:nvPr/>
            </p:nvSpPr>
            <p:spPr bwMode="auto">
              <a:xfrm flipH="1">
                <a:off x="1843" y="3072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811" name="Group 1139"/>
            <p:cNvGrpSpPr>
              <a:grpSpLocks/>
            </p:cNvGrpSpPr>
            <p:nvPr/>
          </p:nvGrpSpPr>
          <p:grpSpPr bwMode="auto">
            <a:xfrm rot="10800000">
              <a:off x="3792" y="601"/>
              <a:ext cx="690" cy="359"/>
              <a:chOff x="2208" y="2928"/>
              <a:chExt cx="1168" cy="633"/>
            </a:xfrm>
          </p:grpSpPr>
          <p:sp>
            <p:nvSpPr>
              <p:cNvPr id="26836" name="AutoShape 1140"/>
              <p:cNvSpPr>
                <a:spLocks noChangeArrowheads="1"/>
              </p:cNvSpPr>
              <p:nvPr/>
            </p:nvSpPr>
            <p:spPr bwMode="auto">
              <a:xfrm rot="3147634">
                <a:off x="2487" y="2649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37" name="Line 1141"/>
              <p:cNvSpPr>
                <a:spLocks noChangeShapeType="1"/>
              </p:cNvSpPr>
              <p:nvPr/>
            </p:nvSpPr>
            <p:spPr bwMode="auto">
              <a:xfrm flipH="1">
                <a:off x="2371" y="2985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38" name="Line 1142"/>
              <p:cNvSpPr>
                <a:spLocks noChangeShapeType="1"/>
              </p:cNvSpPr>
              <p:nvPr/>
            </p:nvSpPr>
            <p:spPr bwMode="auto">
              <a:xfrm flipV="1">
                <a:off x="2659" y="2985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39" name="Line 1143"/>
              <p:cNvSpPr>
                <a:spLocks noChangeShapeType="1"/>
              </p:cNvSpPr>
              <p:nvPr/>
            </p:nvSpPr>
            <p:spPr bwMode="auto">
              <a:xfrm flipH="1">
                <a:off x="2995" y="3081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40" name="Line 1144"/>
              <p:cNvSpPr>
                <a:spLocks noChangeShapeType="1"/>
              </p:cNvSpPr>
              <p:nvPr/>
            </p:nvSpPr>
            <p:spPr bwMode="auto">
              <a:xfrm flipH="1">
                <a:off x="2563" y="3225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41" name="Line 1145"/>
              <p:cNvSpPr>
                <a:spLocks noChangeShapeType="1"/>
              </p:cNvSpPr>
              <p:nvPr/>
            </p:nvSpPr>
            <p:spPr bwMode="auto">
              <a:xfrm flipH="1">
                <a:off x="2707" y="3225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812" name="Group 1146"/>
            <p:cNvGrpSpPr>
              <a:grpSpLocks/>
            </p:cNvGrpSpPr>
            <p:nvPr/>
          </p:nvGrpSpPr>
          <p:grpSpPr bwMode="auto">
            <a:xfrm rot="4538368">
              <a:off x="1035" y="741"/>
              <a:ext cx="1185" cy="568"/>
              <a:chOff x="2208" y="2928"/>
              <a:chExt cx="1168" cy="633"/>
            </a:xfrm>
          </p:grpSpPr>
          <p:sp>
            <p:nvSpPr>
              <p:cNvPr id="26830" name="AutoShape 1147"/>
              <p:cNvSpPr>
                <a:spLocks noChangeArrowheads="1"/>
              </p:cNvSpPr>
              <p:nvPr/>
            </p:nvSpPr>
            <p:spPr bwMode="auto">
              <a:xfrm rot="3147634">
                <a:off x="2487" y="2649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31" name="Line 1148"/>
              <p:cNvSpPr>
                <a:spLocks noChangeShapeType="1"/>
              </p:cNvSpPr>
              <p:nvPr/>
            </p:nvSpPr>
            <p:spPr bwMode="auto">
              <a:xfrm flipH="1">
                <a:off x="2371" y="2985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32" name="Line 1149"/>
              <p:cNvSpPr>
                <a:spLocks noChangeShapeType="1"/>
              </p:cNvSpPr>
              <p:nvPr/>
            </p:nvSpPr>
            <p:spPr bwMode="auto">
              <a:xfrm flipV="1">
                <a:off x="2659" y="2985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33" name="Line 1150"/>
              <p:cNvSpPr>
                <a:spLocks noChangeShapeType="1"/>
              </p:cNvSpPr>
              <p:nvPr/>
            </p:nvSpPr>
            <p:spPr bwMode="auto">
              <a:xfrm flipH="1">
                <a:off x="2995" y="3081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34" name="Line 1151"/>
              <p:cNvSpPr>
                <a:spLocks noChangeShapeType="1"/>
              </p:cNvSpPr>
              <p:nvPr/>
            </p:nvSpPr>
            <p:spPr bwMode="auto">
              <a:xfrm flipH="1">
                <a:off x="2563" y="3225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35" name="Line 1152"/>
              <p:cNvSpPr>
                <a:spLocks noChangeShapeType="1"/>
              </p:cNvSpPr>
              <p:nvPr/>
            </p:nvSpPr>
            <p:spPr bwMode="auto">
              <a:xfrm flipH="1">
                <a:off x="2707" y="3225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813" name="Line 1153"/>
            <p:cNvSpPr>
              <a:spLocks noChangeShapeType="1"/>
            </p:cNvSpPr>
            <p:nvPr/>
          </p:nvSpPr>
          <p:spPr bwMode="auto">
            <a:xfrm flipV="1">
              <a:off x="2208" y="2064"/>
              <a:ext cx="288" cy="144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814" name="Arc 1154"/>
            <p:cNvSpPr>
              <a:spLocks/>
            </p:cNvSpPr>
            <p:nvPr/>
          </p:nvSpPr>
          <p:spPr bwMode="auto">
            <a:xfrm>
              <a:off x="2448" y="624"/>
              <a:ext cx="45" cy="384"/>
            </a:xfrm>
            <a:custGeom>
              <a:avLst/>
              <a:gdLst>
                <a:gd name="T0" fmla="*/ 0 w 20182"/>
                <a:gd name="T1" fmla="*/ 0 h 21600"/>
                <a:gd name="T2" fmla="*/ 0 w 20182"/>
                <a:gd name="T3" fmla="*/ 0 h 21600"/>
                <a:gd name="T4" fmla="*/ 0 w 20182"/>
                <a:gd name="T5" fmla="*/ 0 h 21600"/>
                <a:gd name="T6" fmla="*/ 0 60000 65536"/>
                <a:gd name="T7" fmla="*/ 0 60000 65536"/>
                <a:gd name="T8" fmla="*/ 0 60000 65536"/>
                <a:gd name="T9" fmla="*/ 0 w 20182"/>
                <a:gd name="T10" fmla="*/ 0 h 21600"/>
                <a:gd name="T11" fmla="*/ 20182 w 2018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182" h="21600" fill="none" extrusionOk="0">
                  <a:moveTo>
                    <a:pt x="-1" y="0"/>
                  </a:moveTo>
                  <a:cubicBezTo>
                    <a:pt x="8959" y="0"/>
                    <a:pt x="16988" y="5530"/>
                    <a:pt x="20181" y="13902"/>
                  </a:cubicBezTo>
                </a:path>
                <a:path w="20182" h="21600" stroke="0" extrusionOk="0">
                  <a:moveTo>
                    <a:pt x="-1" y="0"/>
                  </a:moveTo>
                  <a:cubicBezTo>
                    <a:pt x="8959" y="0"/>
                    <a:pt x="16988" y="5530"/>
                    <a:pt x="20181" y="1390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6815" name="Group 1155"/>
            <p:cNvGrpSpPr>
              <a:grpSpLocks/>
            </p:cNvGrpSpPr>
            <p:nvPr/>
          </p:nvGrpSpPr>
          <p:grpSpPr bwMode="auto">
            <a:xfrm rot="-7690334">
              <a:off x="3187" y="2141"/>
              <a:ext cx="1115" cy="578"/>
              <a:chOff x="1344" y="2775"/>
              <a:chExt cx="1168" cy="633"/>
            </a:xfrm>
          </p:grpSpPr>
          <p:sp>
            <p:nvSpPr>
              <p:cNvPr id="26824" name="AutoShape 1156"/>
              <p:cNvSpPr>
                <a:spLocks noChangeArrowheads="1"/>
              </p:cNvSpPr>
              <p:nvPr/>
            </p:nvSpPr>
            <p:spPr bwMode="auto">
              <a:xfrm rot="3147634">
                <a:off x="1623" y="2496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5" name="Line 1157"/>
              <p:cNvSpPr>
                <a:spLocks noChangeShapeType="1"/>
              </p:cNvSpPr>
              <p:nvPr/>
            </p:nvSpPr>
            <p:spPr bwMode="auto">
              <a:xfrm flipH="1">
                <a:off x="1507" y="2832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6" name="Line 1158"/>
              <p:cNvSpPr>
                <a:spLocks noChangeShapeType="1"/>
              </p:cNvSpPr>
              <p:nvPr/>
            </p:nvSpPr>
            <p:spPr bwMode="auto">
              <a:xfrm flipV="1">
                <a:off x="1795" y="2832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7" name="Line 1159"/>
              <p:cNvSpPr>
                <a:spLocks noChangeShapeType="1"/>
              </p:cNvSpPr>
              <p:nvPr/>
            </p:nvSpPr>
            <p:spPr bwMode="auto">
              <a:xfrm flipH="1">
                <a:off x="2131" y="2928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8" name="Line 1160"/>
              <p:cNvSpPr>
                <a:spLocks noChangeShapeType="1"/>
              </p:cNvSpPr>
              <p:nvPr/>
            </p:nvSpPr>
            <p:spPr bwMode="auto">
              <a:xfrm flipH="1">
                <a:off x="1699" y="3072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9" name="Line 1161"/>
              <p:cNvSpPr>
                <a:spLocks noChangeShapeType="1"/>
              </p:cNvSpPr>
              <p:nvPr/>
            </p:nvSpPr>
            <p:spPr bwMode="auto">
              <a:xfrm flipH="1">
                <a:off x="1843" y="3072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816" name="Group 1162"/>
            <p:cNvGrpSpPr>
              <a:grpSpLocks/>
            </p:cNvGrpSpPr>
            <p:nvPr/>
          </p:nvGrpSpPr>
          <p:grpSpPr bwMode="auto">
            <a:xfrm rot="6329534">
              <a:off x="1995" y="165"/>
              <a:ext cx="690" cy="359"/>
              <a:chOff x="2208" y="2928"/>
              <a:chExt cx="1168" cy="633"/>
            </a:xfrm>
          </p:grpSpPr>
          <p:sp>
            <p:nvSpPr>
              <p:cNvPr id="26818" name="AutoShape 1163"/>
              <p:cNvSpPr>
                <a:spLocks noChangeArrowheads="1"/>
              </p:cNvSpPr>
              <p:nvPr/>
            </p:nvSpPr>
            <p:spPr bwMode="auto">
              <a:xfrm rot="3147634">
                <a:off x="2487" y="2649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19" name="Line 1164"/>
              <p:cNvSpPr>
                <a:spLocks noChangeShapeType="1"/>
              </p:cNvSpPr>
              <p:nvPr/>
            </p:nvSpPr>
            <p:spPr bwMode="auto">
              <a:xfrm flipH="1">
                <a:off x="2371" y="2985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0" name="Line 1165"/>
              <p:cNvSpPr>
                <a:spLocks noChangeShapeType="1"/>
              </p:cNvSpPr>
              <p:nvPr/>
            </p:nvSpPr>
            <p:spPr bwMode="auto">
              <a:xfrm flipV="1">
                <a:off x="2659" y="2985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1" name="Line 1166"/>
              <p:cNvSpPr>
                <a:spLocks noChangeShapeType="1"/>
              </p:cNvSpPr>
              <p:nvPr/>
            </p:nvSpPr>
            <p:spPr bwMode="auto">
              <a:xfrm flipH="1">
                <a:off x="2995" y="3081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2" name="Line 1167"/>
              <p:cNvSpPr>
                <a:spLocks noChangeShapeType="1"/>
              </p:cNvSpPr>
              <p:nvPr/>
            </p:nvSpPr>
            <p:spPr bwMode="auto">
              <a:xfrm flipH="1">
                <a:off x="2563" y="3225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3" name="Line 1168"/>
              <p:cNvSpPr>
                <a:spLocks noChangeShapeType="1"/>
              </p:cNvSpPr>
              <p:nvPr/>
            </p:nvSpPr>
            <p:spPr bwMode="auto">
              <a:xfrm flipH="1">
                <a:off x="2707" y="3225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817" name="Text Box 1169"/>
            <p:cNvSpPr txBox="1">
              <a:spLocks noChangeArrowheads="1"/>
            </p:cNvSpPr>
            <p:nvPr/>
          </p:nvSpPr>
          <p:spPr bwMode="auto">
            <a:xfrm>
              <a:off x="354" y="2721"/>
              <a:ext cx="334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vi-VN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6630" name="Group 1170"/>
          <p:cNvGrpSpPr>
            <a:grpSpLocks/>
          </p:cNvGrpSpPr>
          <p:nvPr/>
        </p:nvGrpSpPr>
        <p:grpSpPr bwMode="auto">
          <a:xfrm rot="1350580" flipH="1">
            <a:off x="9315208" y="5361249"/>
            <a:ext cx="1958568" cy="1956856"/>
            <a:chOff x="912" y="0"/>
            <a:chExt cx="4329" cy="2987"/>
          </a:xfrm>
        </p:grpSpPr>
        <p:sp>
          <p:nvSpPr>
            <p:cNvPr id="26652" name="AutoShape 1171"/>
            <p:cNvSpPr>
              <a:spLocks noChangeArrowheads="1"/>
            </p:cNvSpPr>
            <p:nvPr/>
          </p:nvSpPr>
          <p:spPr bwMode="auto">
            <a:xfrm>
              <a:off x="1680" y="1920"/>
              <a:ext cx="2304" cy="421"/>
            </a:xfrm>
            <a:prstGeom prst="flowChartManualOpera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3" name="Line 1172"/>
            <p:cNvSpPr>
              <a:spLocks noChangeShapeType="1"/>
            </p:cNvSpPr>
            <p:nvPr/>
          </p:nvSpPr>
          <p:spPr bwMode="auto">
            <a:xfrm flipH="1">
              <a:off x="1968" y="1824"/>
              <a:ext cx="588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4" name="Arc 1173"/>
            <p:cNvSpPr>
              <a:spLocks/>
            </p:cNvSpPr>
            <p:nvPr/>
          </p:nvSpPr>
          <p:spPr bwMode="auto">
            <a:xfrm>
              <a:off x="1729" y="703"/>
              <a:ext cx="637" cy="1079"/>
            </a:xfrm>
            <a:custGeom>
              <a:avLst/>
              <a:gdLst>
                <a:gd name="T0" fmla="*/ 0 w 21600"/>
                <a:gd name="T1" fmla="*/ 0 h 20120"/>
                <a:gd name="T2" fmla="*/ 0 w 21600"/>
                <a:gd name="T3" fmla="*/ 0 h 20120"/>
                <a:gd name="T4" fmla="*/ 0 w 21600"/>
                <a:gd name="T5" fmla="*/ 0 h 2012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120"/>
                <a:gd name="T11" fmla="*/ 21600 w 21600"/>
                <a:gd name="T12" fmla="*/ 20120 h 20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120" fill="none" extrusionOk="0">
                  <a:moveTo>
                    <a:pt x="7858" y="0"/>
                  </a:moveTo>
                  <a:cubicBezTo>
                    <a:pt x="16145" y="3237"/>
                    <a:pt x="21600" y="11223"/>
                    <a:pt x="21600" y="20120"/>
                  </a:cubicBezTo>
                </a:path>
                <a:path w="21600" h="20120" stroke="0" extrusionOk="0">
                  <a:moveTo>
                    <a:pt x="7858" y="0"/>
                  </a:moveTo>
                  <a:cubicBezTo>
                    <a:pt x="16145" y="3237"/>
                    <a:pt x="21600" y="11223"/>
                    <a:pt x="21600" y="20120"/>
                  </a:cubicBezTo>
                  <a:lnTo>
                    <a:pt x="0" y="2012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5" name="Line 1174"/>
            <p:cNvSpPr>
              <a:spLocks noChangeShapeType="1"/>
            </p:cNvSpPr>
            <p:nvPr/>
          </p:nvSpPr>
          <p:spPr bwMode="auto">
            <a:xfrm flipV="1">
              <a:off x="1968" y="288"/>
              <a:ext cx="96" cy="43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6" name="Line 1175"/>
            <p:cNvSpPr>
              <a:spLocks noChangeShapeType="1"/>
            </p:cNvSpPr>
            <p:nvPr/>
          </p:nvSpPr>
          <p:spPr bwMode="auto">
            <a:xfrm>
              <a:off x="2065" y="288"/>
              <a:ext cx="240" cy="67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7" name="Arc 1176"/>
            <p:cNvSpPr>
              <a:spLocks/>
            </p:cNvSpPr>
            <p:nvPr/>
          </p:nvSpPr>
          <p:spPr bwMode="auto">
            <a:xfrm rot="13707161" flipV="1">
              <a:off x="3699" y="883"/>
              <a:ext cx="854" cy="1104"/>
            </a:xfrm>
            <a:custGeom>
              <a:avLst/>
              <a:gdLst>
                <a:gd name="T0" fmla="*/ 0 w 38443"/>
                <a:gd name="T1" fmla="*/ 0 h 21600"/>
                <a:gd name="T2" fmla="*/ 0 w 38443"/>
                <a:gd name="T3" fmla="*/ 0 h 21600"/>
                <a:gd name="T4" fmla="*/ 0 w 38443"/>
                <a:gd name="T5" fmla="*/ 0 h 21600"/>
                <a:gd name="T6" fmla="*/ 0 60000 65536"/>
                <a:gd name="T7" fmla="*/ 0 60000 65536"/>
                <a:gd name="T8" fmla="*/ 0 60000 65536"/>
                <a:gd name="T9" fmla="*/ 0 w 38443"/>
                <a:gd name="T10" fmla="*/ 0 h 21600"/>
                <a:gd name="T11" fmla="*/ 38443 w 3844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43" h="21600" fill="none" extrusionOk="0">
                  <a:moveTo>
                    <a:pt x="0" y="8076"/>
                  </a:moveTo>
                  <a:cubicBezTo>
                    <a:pt x="4100" y="2970"/>
                    <a:pt x="10294" y="-1"/>
                    <a:pt x="16843" y="0"/>
                  </a:cubicBezTo>
                  <a:cubicBezTo>
                    <a:pt x="28772" y="0"/>
                    <a:pt x="38443" y="9670"/>
                    <a:pt x="38443" y="21600"/>
                  </a:cubicBezTo>
                </a:path>
                <a:path w="38443" h="21600" stroke="0" extrusionOk="0">
                  <a:moveTo>
                    <a:pt x="0" y="8076"/>
                  </a:moveTo>
                  <a:cubicBezTo>
                    <a:pt x="4100" y="2970"/>
                    <a:pt x="10294" y="-1"/>
                    <a:pt x="16843" y="0"/>
                  </a:cubicBezTo>
                  <a:cubicBezTo>
                    <a:pt x="28772" y="0"/>
                    <a:pt x="38443" y="9670"/>
                    <a:pt x="38443" y="21600"/>
                  </a:cubicBezTo>
                  <a:lnTo>
                    <a:pt x="16843" y="2160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8" name="Arc 1177"/>
            <p:cNvSpPr>
              <a:spLocks/>
            </p:cNvSpPr>
            <p:nvPr/>
          </p:nvSpPr>
          <p:spPr bwMode="auto">
            <a:xfrm rot="9565297" flipH="1" flipV="1">
              <a:off x="912" y="576"/>
              <a:ext cx="1032" cy="1200"/>
            </a:xfrm>
            <a:custGeom>
              <a:avLst/>
              <a:gdLst>
                <a:gd name="T0" fmla="*/ 0 w 35708"/>
                <a:gd name="T1" fmla="*/ 0 h 21600"/>
                <a:gd name="T2" fmla="*/ 0 w 35708"/>
                <a:gd name="T3" fmla="*/ 0 h 21600"/>
                <a:gd name="T4" fmla="*/ 0 w 35708"/>
                <a:gd name="T5" fmla="*/ 0 h 21600"/>
                <a:gd name="T6" fmla="*/ 0 60000 65536"/>
                <a:gd name="T7" fmla="*/ 0 60000 65536"/>
                <a:gd name="T8" fmla="*/ 0 60000 65536"/>
                <a:gd name="T9" fmla="*/ 0 w 35708"/>
                <a:gd name="T10" fmla="*/ 0 h 21600"/>
                <a:gd name="T11" fmla="*/ 35708 w 357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708" h="21600" fill="none" extrusionOk="0">
                  <a:moveTo>
                    <a:pt x="-1" y="5243"/>
                  </a:moveTo>
                  <a:cubicBezTo>
                    <a:pt x="3921" y="1861"/>
                    <a:pt x="8928" y="-1"/>
                    <a:pt x="14108" y="0"/>
                  </a:cubicBezTo>
                  <a:cubicBezTo>
                    <a:pt x="26037" y="0"/>
                    <a:pt x="35708" y="9670"/>
                    <a:pt x="35708" y="21600"/>
                  </a:cubicBezTo>
                </a:path>
                <a:path w="35708" h="21600" stroke="0" extrusionOk="0">
                  <a:moveTo>
                    <a:pt x="-1" y="5243"/>
                  </a:moveTo>
                  <a:cubicBezTo>
                    <a:pt x="3921" y="1861"/>
                    <a:pt x="8928" y="-1"/>
                    <a:pt x="14108" y="0"/>
                  </a:cubicBezTo>
                  <a:cubicBezTo>
                    <a:pt x="26037" y="0"/>
                    <a:pt x="35708" y="9670"/>
                    <a:pt x="35708" y="21600"/>
                  </a:cubicBezTo>
                  <a:lnTo>
                    <a:pt x="14108" y="2160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vi-VN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6659" name="Arc 1178"/>
            <p:cNvSpPr>
              <a:spLocks/>
            </p:cNvSpPr>
            <p:nvPr/>
          </p:nvSpPr>
          <p:spPr bwMode="auto">
            <a:xfrm rot="8066298" flipH="1" flipV="1">
              <a:off x="1168" y="1387"/>
              <a:ext cx="661" cy="864"/>
            </a:xfrm>
            <a:custGeom>
              <a:avLst/>
              <a:gdLst>
                <a:gd name="T0" fmla="*/ 0 w 37161"/>
                <a:gd name="T1" fmla="*/ 0 h 21600"/>
                <a:gd name="T2" fmla="*/ 0 w 37161"/>
                <a:gd name="T3" fmla="*/ 0 h 21600"/>
                <a:gd name="T4" fmla="*/ 0 w 37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37161"/>
                <a:gd name="T10" fmla="*/ 0 h 21600"/>
                <a:gd name="T11" fmla="*/ 37161 w 37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161" h="21600" fill="none" extrusionOk="0">
                  <a:moveTo>
                    <a:pt x="-1" y="6619"/>
                  </a:moveTo>
                  <a:cubicBezTo>
                    <a:pt x="4071" y="2389"/>
                    <a:pt x="9689" y="-1"/>
                    <a:pt x="15561" y="0"/>
                  </a:cubicBezTo>
                  <a:cubicBezTo>
                    <a:pt x="27490" y="0"/>
                    <a:pt x="37161" y="9670"/>
                    <a:pt x="37161" y="21600"/>
                  </a:cubicBezTo>
                </a:path>
                <a:path w="37161" h="21600" stroke="0" extrusionOk="0">
                  <a:moveTo>
                    <a:pt x="-1" y="6619"/>
                  </a:moveTo>
                  <a:cubicBezTo>
                    <a:pt x="4071" y="2389"/>
                    <a:pt x="9689" y="-1"/>
                    <a:pt x="15561" y="0"/>
                  </a:cubicBezTo>
                  <a:cubicBezTo>
                    <a:pt x="27490" y="0"/>
                    <a:pt x="37161" y="9670"/>
                    <a:pt x="37161" y="21600"/>
                  </a:cubicBezTo>
                  <a:lnTo>
                    <a:pt x="15561" y="2160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0" name="Line 1179"/>
            <p:cNvSpPr>
              <a:spLocks noChangeShapeType="1"/>
            </p:cNvSpPr>
            <p:nvPr/>
          </p:nvSpPr>
          <p:spPr bwMode="auto">
            <a:xfrm>
              <a:off x="2737" y="0"/>
              <a:ext cx="0" cy="52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1" name="Line 1180"/>
            <p:cNvSpPr>
              <a:spLocks noChangeShapeType="1"/>
            </p:cNvSpPr>
            <p:nvPr/>
          </p:nvSpPr>
          <p:spPr bwMode="auto">
            <a:xfrm>
              <a:off x="2737" y="960"/>
              <a:ext cx="0" cy="72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2" name="Line 1181"/>
            <p:cNvSpPr>
              <a:spLocks noChangeShapeType="1"/>
            </p:cNvSpPr>
            <p:nvPr/>
          </p:nvSpPr>
          <p:spPr bwMode="auto">
            <a:xfrm>
              <a:off x="2737" y="0"/>
              <a:ext cx="240" cy="52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3" name="Line 1182"/>
            <p:cNvSpPr>
              <a:spLocks noChangeShapeType="1"/>
            </p:cNvSpPr>
            <p:nvPr/>
          </p:nvSpPr>
          <p:spPr bwMode="auto">
            <a:xfrm flipH="1">
              <a:off x="2881" y="960"/>
              <a:ext cx="96" cy="24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4" name="Arc 1183"/>
            <p:cNvSpPr>
              <a:spLocks/>
            </p:cNvSpPr>
            <p:nvPr/>
          </p:nvSpPr>
          <p:spPr bwMode="auto">
            <a:xfrm rot="13707161" flipV="1">
              <a:off x="3884" y="196"/>
              <a:ext cx="776" cy="1824"/>
            </a:xfrm>
            <a:custGeom>
              <a:avLst/>
              <a:gdLst>
                <a:gd name="T0" fmla="*/ 0 w 34875"/>
                <a:gd name="T1" fmla="*/ 0 h 21600"/>
                <a:gd name="T2" fmla="*/ 0 w 34875"/>
                <a:gd name="T3" fmla="*/ 0 h 21600"/>
                <a:gd name="T4" fmla="*/ 0 w 34875"/>
                <a:gd name="T5" fmla="*/ 0 h 21600"/>
                <a:gd name="T6" fmla="*/ 0 60000 65536"/>
                <a:gd name="T7" fmla="*/ 0 60000 65536"/>
                <a:gd name="T8" fmla="*/ 0 60000 65536"/>
                <a:gd name="T9" fmla="*/ 0 w 34875"/>
                <a:gd name="T10" fmla="*/ 0 h 21600"/>
                <a:gd name="T11" fmla="*/ 34875 w 3487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75" h="21600" fill="none" extrusionOk="0">
                  <a:moveTo>
                    <a:pt x="-1" y="4560"/>
                  </a:moveTo>
                  <a:cubicBezTo>
                    <a:pt x="3793" y="1605"/>
                    <a:pt x="8465" y="-1"/>
                    <a:pt x="13275" y="0"/>
                  </a:cubicBezTo>
                  <a:cubicBezTo>
                    <a:pt x="25204" y="0"/>
                    <a:pt x="34875" y="9670"/>
                    <a:pt x="34875" y="21600"/>
                  </a:cubicBezTo>
                </a:path>
                <a:path w="34875" h="21600" stroke="0" extrusionOk="0">
                  <a:moveTo>
                    <a:pt x="-1" y="4560"/>
                  </a:moveTo>
                  <a:cubicBezTo>
                    <a:pt x="3793" y="1605"/>
                    <a:pt x="8465" y="-1"/>
                    <a:pt x="13275" y="0"/>
                  </a:cubicBezTo>
                  <a:cubicBezTo>
                    <a:pt x="25204" y="0"/>
                    <a:pt x="34875" y="9670"/>
                    <a:pt x="34875" y="21600"/>
                  </a:cubicBezTo>
                  <a:lnTo>
                    <a:pt x="13275" y="2160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6665" name="Group 1184"/>
            <p:cNvGrpSpPr>
              <a:grpSpLocks/>
            </p:cNvGrpSpPr>
            <p:nvPr/>
          </p:nvGrpSpPr>
          <p:grpSpPr bwMode="auto">
            <a:xfrm>
              <a:off x="1920" y="1392"/>
              <a:ext cx="768" cy="768"/>
              <a:chOff x="1824" y="1392"/>
              <a:chExt cx="768" cy="768"/>
            </a:xfrm>
          </p:grpSpPr>
          <p:sp>
            <p:nvSpPr>
              <p:cNvPr id="26772" name="Text Box 1185"/>
              <p:cNvSpPr txBox="1">
                <a:spLocks noChangeArrowheads="1"/>
              </p:cNvSpPr>
              <p:nvPr/>
            </p:nvSpPr>
            <p:spPr bwMode="auto">
              <a:xfrm>
                <a:off x="1888" y="1392"/>
                <a:ext cx="659" cy="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sz="2400">
                  <a:solidFill>
                    <a:srgbClr val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6773" name="Arc 1186"/>
              <p:cNvSpPr>
                <a:spLocks/>
              </p:cNvSpPr>
              <p:nvPr/>
            </p:nvSpPr>
            <p:spPr bwMode="auto">
              <a:xfrm>
                <a:off x="2097" y="1392"/>
                <a:ext cx="256" cy="256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4" name="Arc 1187"/>
              <p:cNvSpPr>
                <a:spLocks/>
              </p:cNvSpPr>
              <p:nvPr/>
            </p:nvSpPr>
            <p:spPr bwMode="auto">
              <a:xfrm rot="3888902">
                <a:off x="2355" y="1557"/>
                <a:ext cx="226" cy="248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5" name="Arc 1188"/>
              <p:cNvSpPr>
                <a:spLocks/>
              </p:cNvSpPr>
              <p:nvPr/>
            </p:nvSpPr>
            <p:spPr bwMode="auto">
              <a:xfrm rot="7161665">
                <a:off x="2316" y="1828"/>
                <a:ext cx="226" cy="236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6" name="Arc 1189"/>
              <p:cNvSpPr>
                <a:spLocks/>
              </p:cNvSpPr>
              <p:nvPr/>
            </p:nvSpPr>
            <p:spPr bwMode="auto">
              <a:xfrm rot="-3633413">
                <a:off x="1845" y="1504"/>
                <a:ext cx="226" cy="238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7" name="Arc 1190"/>
              <p:cNvSpPr>
                <a:spLocks/>
              </p:cNvSpPr>
              <p:nvPr/>
            </p:nvSpPr>
            <p:spPr bwMode="auto">
              <a:xfrm rot="-6611763">
                <a:off x="1830" y="1793"/>
                <a:ext cx="226" cy="238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8" name="Arc 1191"/>
              <p:cNvSpPr>
                <a:spLocks/>
              </p:cNvSpPr>
              <p:nvPr/>
            </p:nvSpPr>
            <p:spPr bwMode="auto">
              <a:xfrm rot="10800000">
                <a:off x="2077" y="1951"/>
                <a:ext cx="257" cy="20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9" name="AutoShape 1192"/>
              <p:cNvSpPr>
                <a:spLocks noChangeArrowheads="1"/>
              </p:cNvSpPr>
              <p:nvPr/>
            </p:nvSpPr>
            <p:spPr bwMode="auto">
              <a:xfrm>
                <a:off x="2005" y="1584"/>
                <a:ext cx="384" cy="432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666" name="Group 1193"/>
            <p:cNvGrpSpPr>
              <a:grpSpLocks/>
            </p:cNvGrpSpPr>
            <p:nvPr/>
          </p:nvGrpSpPr>
          <p:grpSpPr bwMode="auto">
            <a:xfrm>
              <a:off x="2544" y="1680"/>
              <a:ext cx="810" cy="763"/>
              <a:chOff x="2832" y="1632"/>
              <a:chExt cx="810" cy="763"/>
            </a:xfrm>
          </p:grpSpPr>
          <p:sp>
            <p:nvSpPr>
              <p:cNvPr id="26762" name="Line 1194"/>
              <p:cNvSpPr>
                <a:spLocks noChangeShapeType="1"/>
              </p:cNvSpPr>
              <p:nvPr/>
            </p:nvSpPr>
            <p:spPr bwMode="auto">
              <a:xfrm>
                <a:off x="3079" y="1883"/>
                <a:ext cx="442" cy="4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63" name="Arc 1195"/>
              <p:cNvSpPr>
                <a:spLocks/>
              </p:cNvSpPr>
              <p:nvPr/>
            </p:nvSpPr>
            <p:spPr bwMode="auto">
              <a:xfrm rot="-10388015">
                <a:off x="3094" y="2186"/>
                <a:ext cx="257" cy="20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66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764" name="Group 1196"/>
              <p:cNvGrpSpPr>
                <a:grpSpLocks/>
              </p:cNvGrpSpPr>
              <p:nvPr/>
            </p:nvGrpSpPr>
            <p:grpSpPr bwMode="auto">
              <a:xfrm>
                <a:off x="2832" y="1632"/>
                <a:ext cx="810" cy="672"/>
                <a:chOff x="2496" y="1597"/>
                <a:chExt cx="788" cy="689"/>
              </a:xfrm>
            </p:grpSpPr>
            <p:grpSp>
              <p:nvGrpSpPr>
                <p:cNvPr id="26765" name="Group 1197"/>
                <p:cNvGrpSpPr>
                  <a:grpSpLocks/>
                </p:cNvGrpSpPr>
                <p:nvPr/>
              </p:nvGrpSpPr>
              <p:grpSpPr bwMode="auto">
                <a:xfrm>
                  <a:off x="2496" y="1597"/>
                  <a:ext cx="788" cy="689"/>
                  <a:chOff x="2496" y="1597"/>
                  <a:chExt cx="788" cy="689"/>
                </a:xfrm>
              </p:grpSpPr>
              <p:sp>
                <p:nvSpPr>
                  <p:cNvPr id="26767" name="Arc 1198"/>
                  <p:cNvSpPr>
                    <a:spLocks/>
                  </p:cNvSpPr>
                  <p:nvPr/>
                </p:nvSpPr>
                <p:spPr bwMode="auto">
                  <a:xfrm rot="411985">
                    <a:off x="2810" y="1597"/>
                    <a:ext cx="256" cy="256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22795"/>
                      <a:gd name="T11" fmla="*/ 43200 w 43200"/>
                      <a:gd name="T12" fmla="*/ 22795 h 2279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768" name="Arc 1199"/>
                  <p:cNvSpPr>
                    <a:spLocks/>
                  </p:cNvSpPr>
                  <p:nvPr/>
                </p:nvSpPr>
                <p:spPr bwMode="auto">
                  <a:xfrm rot="4300887">
                    <a:off x="3047" y="1790"/>
                    <a:ext cx="226" cy="248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22795"/>
                      <a:gd name="T11" fmla="*/ 43200 w 43200"/>
                      <a:gd name="T12" fmla="*/ 22795 h 2279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769" name="Arc 1200"/>
                  <p:cNvSpPr>
                    <a:spLocks/>
                  </p:cNvSpPr>
                  <p:nvPr/>
                </p:nvSpPr>
                <p:spPr bwMode="auto">
                  <a:xfrm rot="7573651">
                    <a:off x="2977" y="2055"/>
                    <a:ext cx="226" cy="236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22795"/>
                      <a:gd name="T11" fmla="*/ 43200 w 43200"/>
                      <a:gd name="T12" fmla="*/ 22795 h 2279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770" name="Arc 1201"/>
                  <p:cNvSpPr>
                    <a:spLocks/>
                  </p:cNvSpPr>
                  <p:nvPr/>
                </p:nvSpPr>
                <p:spPr bwMode="auto">
                  <a:xfrm rot="-3221429">
                    <a:off x="2548" y="1677"/>
                    <a:ext cx="226" cy="238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22795"/>
                      <a:gd name="T11" fmla="*/ 43200 w 43200"/>
                      <a:gd name="T12" fmla="*/ 22795 h 2279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771" name="Arc 1202"/>
                  <p:cNvSpPr>
                    <a:spLocks/>
                  </p:cNvSpPr>
                  <p:nvPr/>
                </p:nvSpPr>
                <p:spPr bwMode="auto">
                  <a:xfrm rot="-6199783">
                    <a:off x="2502" y="1962"/>
                    <a:ext cx="226" cy="238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22795"/>
                      <a:gd name="T11" fmla="*/ 43200 w 43200"/>
                      <a:gd name="T12" fmla="*/ 22795 h 2279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6766" name="AutoShape 1203"/>
                <p:cNvSpPr>
                  <a:spLocks noChangeArrowheads="1"/>
                </p:cNvSpPr>
                <p:nvPr/>
              </p:nvSpPr>
              <p:spPr bwMode="auto">
                <a:xfrm rot="411985">
                  <a:off x="2688" y="1728"/>
                  <a:ext cx="384" cy="432"/>
                </a:xfrm>
                <a:prstGeom prst="flowChartConnector">
                  <a:avLst/>
                </a:prstGeom>
                <a:solidFill>
                  <a:srgbClr val="FFFF99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6667" name="Group 1204"/>
            <p:cNvGrpSpPr>
              <a:grpSpLocks/>
            </p:cNvGrpSpPr>
            <p:nvPr/>
          </p:nvGrpSpPr>
          <p:grpSpPr bwMode="auto">
            <a:xfrm rot="-308941">
              <a:off x="3307" y="1492"/>
              <a:ext cx="717" cy="770"/>
              <a:chOff x="3744" y="2784"/>
              <a:chExt cx="816" cy="912"/>
            </a:xfrm>
          </p:grpSpPr>
          <p:sp>
            <p:nvSpPr>
              <p:cNvPr id="26755" name="Arc 1205"/>
              <p:cNvSpPr>
                <a:spLocks/>
              </p:cNvSpPr>
              <p:nvPr/>
            </p:nvSpPr>
            <p:spPr bwMode="auto">
              <a:xfrm>
                <a:off x="4034" y="2784"/>
                <a:ext cx="272" cy="30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6" name="Arc 1206"/>
              <p:cNvSpPr>
                <a:spLocks/>
              </p:cNvSpPr>
              <p:nvPr/>
            </p:nvSpPr>
            <p:spPr bwMode="auto">
              <a:xfrm rot="3888902">
                <a:off x="4294" y="2996"/>
                <a:ext cx="269" cy="26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7" name="Arc 1207"/>
              <p:cNvSpPr>
                <a:spLocks/>
              </p:cNvSpPr>
              <p:nvPr/>
            </p:nvSpPr>
            <p:spPr bwMode="auto">
              <a:xfrm rot="7161665">
                <a:off x="4253" y="3316"/>
                <a:ext cx="268" cy="251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8" name="Arc 1208"/>
              <p:cNvSpPr>
                <a:spLocks/>
              </p:cNvSpPr>
              <p:nvPr/>
            </p:nvSpPr>
            <p:spPr bwMode="auto">
              <a:xfrm rot="-3633413">
                <a:off x="3753" y="2931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9" name="Arc 1209"/>
              <p:cNvSpPr>
                <a:spLocks/>
              </p:cNvSpPr>
              <p:nvPr/>
            </p:nvSpPr>
            <p:spPr bwMode="auto">
              <a:xfrm rot="-6611763">
                <a:off x="3737" y="3274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60" name="Arc 1210"/>
              <p:cNvSpPr>
                <a:spLocks/>
              </p:cNvSpPr>
              <p:nvPr/>
            </p:nvSpPr>
            <p:spPr bwMode="auto">
              <a:xfrm rot="10800000">
                <a:off x="4013" y="3447"/>
                <a:ext cx="273" cy="24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61" name="AutoShape 1211"/>
              <p:cNvSpPr>
                <a:spLocks noChangeArrowheads="1"/>
              </p:cNvSpPr>
              <p:nvPr/>
            </p:nvSpPr>
            <p:spPr bwMode="auto">
              <a:xfrm>
                <a:off x="3936" y="3024"/>
                <a:ext cx="432" cy="480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668" name="Group 1212"/>
            <p:cNvGrpSpPr>
              <a:grpSpLocks/>
            </p:cNvGrpSpPr>
            <p:nvPr/>
          </p:nvGrpSpPr>
          <p:grpSpPr bwMode="auto">
            <a:xfrm rot="-416682">
              <a:off x="2781" y="1011"/>
              <a:ext cx="672" cy="769"/>
              <a:chOff x="3744" y="2784"/>
              <a:chExt cx="816" cy="912"/>
            </a:xfrm>
          </p:grpSpPr>
          <p:sp>
            <p:nvSpPr>
              <p:cNvPr id="26748" name="Arc 1213"/>
              <p:cNvSpPr>
                <a:spLocks/>
              </p:cNvSpPr>
              <p:nvPr/>
            </p:nvSpPr>
            <p:spPr bwMode="auto">
              <a:xfrm>
                <a:off x="4034" y="2784"/>
                <a:ext cx="272" cy="30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9" name="Arc 1214"/>
              <p:cNvSpPr>
                <a:spLocks/>
              </p:cNvSpPr>
              <p:nvPr/>
            </p:nvSpPr>
            <p:spPr bwMode="auto">
              <a:xfrm rot="3888902">
                <a:off x="4294" y="2996"/>
                <a:ext cx="269" cy="26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0" name="Arc 1215"/>
              <p:cNvSpPr>
                <a:spLocks/>
              </p:cNvSpPr>
              <p:nvPr/>
            </p:nvSpPr>
            <p:spPr bwMode="auto">
              <a:xfrm rot="7161665">
                <a:off x="4253" y="3316"/>
                <a:ext cx="268" cy="251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1" name="Arc 1216"/>
              <p:cNvSpPr>
                <a:spLocks/>
              </p:cNvSpPr>
              <p:nvPr/>
            </p:nvSpPr>
            <p:spPr bwMode="auto">
              <a:xfrm rot="-3633413">
                <a:off x="3753" y="2931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2" name="Arc 1217"/>
              <p:cNvSpPr>
                <a:spLocks/>
              </p:cNvSpPr>
              <p:nvPr/>
            </p:nvSpPr>
            <p:spPr bwMode="auto">
              <a:xfrm rot="-6611763">
                <a:off x="3737" y="3274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3" name="Arc 1218"/>
              <p:cNvSpPr>
                <a:spLocks/>
              </p:cNvSpPr>
              <p:nvPr/>
            </p:nvSpPr>
            <p:spPr bwMode="auto">
              <a:xfrm rot="10800000">
                <a:off x="4013" y="3447"/>
                <a:ext cx="273" cy="24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4" name="AutoShape 1219"/>
              <p:cNvSpPr>
                <a:spLocks noChangeArrowheads="1"/>
              </p:cNvSpPr>
              <p:nvPr/>
            </p:nvSpPr>
            <p:spPr bwMode="auto">
              <a:xfrm>
                <a:off x="3936" y="3024"/>
                <a:ext cx="432" cy="480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669" name="Group 1220"/>
            <p:cNvGrpSpPr>
              <a:grpSpLocks/>
            </p:cNvGrpSpPr>
            <p:nvPr/>
          </p:nvGrpSpPr>
          <p:grpSpPr bwMode="auto">
            <a:xfrm>
              <a:off x="2204" y="881"/>
              <a:ext cx="575" cy="671"/>
              <a:chOff x="3744" y="2784"/>
              <a:chExt cx="816" cy="912"/>
            </a:xfrm>
          </p:grpSpPr>
          <p:sp>
            <p:nvSpPr>
              <p:cNvPr id="26741" name="Arc 1221"/>
              <p:cNvSpPr>
                <a:spLocks/>
              </p:cNvSpPr>
              <p:nvPr/>
            </p:nvSpPr>
            <p:spPr bwMode="auto">
              <a:xfrm>
                <a:off x="4034" y="2784"/>
                <a:ext cx="272" cy="30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2" name="Arc 1222"/>
              <p:cNvSpPr>
                <a:spLocks/>
              </p:cNvSpPr>
              <p:nvPr/>
            </p:nvSpPr>
            <p:spPr bwMode="auto">
              <a:xfrm rot="3888902">
                <a:off x="4294" y="2996"/>
                <a:ext cx="269" cy="26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3" name="Arc 1223"/>
              <p:cNvSpPr>
                <a:spLocks/>
              </p:cNvSpPr>
              <p:nvPr/>
            </p:nvSpPr>
            <p:spPr bwMode="auto">
              <a:xfrm rot="7161665">
                <a:off x="4253" y="3316"/>
                <a:ext cx="268" cy="251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4" name="Arc 1224"/>
              <p:cNvSpPr>
                <a:spLocks/>
              </p:cNvSpPr>
              <p:nvPr/>
            </p:nvSpPr>
            <p:spPr bwMode="auto">
              <a:xfrm rot="-3633413">
                <a:off x="3753" y="2931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5" name="Arc 1225"/>
              <p:cNvSpPr>
                <a:spLocks/>
              </p:cNvSpPr>
              <p:nvPr/>
            </p:nvSpPr>
            <p:spPr bwMode="auto">
              <a:xfrm rot="-6611763">
                <a:off x="3737" y="3274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6" name="Arc 1226"/>
              <p:cNvSpPr>
                <a:spLocks/>
              </p:cNvSpPr>
              <p:nvPr/>
            </p:nvSpPr>
            <p:spPr bwMode="auto">
              <a:xfrm rot="10800000">
                <a:off x="4013" y="3447"/>
                <a:ext cx="273" cy="24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7" name="AutoShape 1227"/>
              <p:cNvSpPr>
                <a:spLocks noChangeArrowheads="1"/>
              </p:cNvSpPr>
              <p:nvPr/>
            </p:nvSpPr>
            <p:spPr bwMode="auto">
              <a:xfrm>
                <a:off x="3936" y="3024"/>
                <a:ext cx="432" cy="480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670" name="Group 1228"/>
            <p:cNvGrpSpPr>
              <a:grpSpLocks/>
            </p:cNvGrpSpPr>
            <p:nvPr/>
          </p:nvGrpSpPr>
          <p:grpSpPr bwMode="auto">
            <a:xfrm rot="-561779">
              <a:off x="2544" y="480"/>
              <a:ext cx="528" cy="576"/>
              <a:chOff x="2016" y="3120"/>
              <a:chExt cx="528" cy="576"/>
            </a:xfrm>
          </p:grpSpPr>
          <p:sp>
            <p:nvSpPr>
              <p:cNvPr id="26734" name="Arc 1229"/>
              <p:cNvSpPr>
                <a:spLocks/>
              </p:cNvSpPr>
              <p:nvPr/>
            </p:nvSpPr>
            <p:spPr bwMode="auto">
              <a:xfrm>
                <a:off x="2204" y="3120"/>
                <a:ext cx="176" cy="19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5" name="Arc 1230"/>
              <p:cNvSpPr>
                <a:spLocks/>
              </p:cNvSpPr>
              <p:nvPr/>
            </p:nvSpPr>
            <p:spPr bwMode="auto">
              <a:xfrm rot="3888902">
                <a:off x="2374" y="3252"/>
                <a:ext cx="170" cy="170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6" name="Arc 1231"/>
              <p:cNvSpPr>
                <a:spLocks/>
              </p:cNvSpPr>
              <p:nvPr/>
            </p:nvSpPr>
            <p:spPr bwMode="auto">
              <a:xfrm rot="7161665">
                <a:off x="2347" y="3455"/>
                <a:ext cx="169" cy="16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7" name="Arc 1232"/>
              <p:cNvSpPr>
                <a:spLocks/>
              </p:cNvSpPr>
              <p:nvPr/>
            </p:nvSpPr>
            <p:spPr bwMode="auto">
              <a:xfrm rot="-3633413">
                <a:off x="2023" y="3211"/>
                <a:ext cx="170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8" name="Arc 1233"/>
              <p:cNvSpPr>
                <a:spLocks/>
              </p:cNvSpPr>
              <p:nvPr/>
            </p:nvSpPr>
            <p:spPr bwMode="auto">
              <a:xfrm rot="-6611763">
                <a:off x="2013" y="3428"/>
                <a:ext cx="169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9" name="Arc 1234"/>
              <p:cNvSpPr>
                <a:spLocks/>
              </p:cNvSpPr>
              <p:nvPr/>
            </p:nvSpPr>
            <p:spPr bwMode="auto">
              <a:xfrm rot="10800000">
                <a:off x="2190" y="3539"/>
                <a:ext cx="177" cy="157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0" name="AutoShape 1235"/>
              <p:cNvSpPr>
                <a:spLocks noChangeArrowheads="1"/>
              </p:cNvSpPr>
              <p:nvPr/>
            </p:nvSpPr>
            <p:spPr bwMode="auto">
              <a:xfrm>
                <a:off x="2140" y="3249"/>
                <a:ext cx="280" cy="303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671" name="Group 1236"/>
            <p:cNvGrpSpPr>
              <a:grpSpLocks/>
            </p:cNvGrpSpPr>
            <p:nvPr/>
          </p:nvGrpSpPr>
          <p:grpSpPr bwMode="auto">
            <a:xfrm>
              <a:off x="3226" y="576"/>
              <a:ext cx="528" cy="576"/>
              <a:chOff x="2016" y="3120"/>
              <a:chExt cx="528" cy="576"/>
            </a:xfrm>
          </p:grpSpPr>
          <p:sp>
            <p:nvSpPr>
              <p:cNvPr id="26727" name="Arc 1237"/>
              <p:cNvSpPr>
                <a:spLocks/>
              </p:cNvSpPr>
              <p:nvPr/>
            </p:nvSpPr>
            <p:spPr bwMode="auto">
              <a:xfrm>
                <a:off x="2204" y="3120"/>
                <a:ext cx="176" cy="19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8" name="Arc 1238"/>
              <p:cNvSpPr>
                <a:spLocks/>
              </p:cNvSpPr>
              <p:nvPr/>
            </p:nvSpPr>
            <p:spPr bwMode="auto">
              <a:xfrm rot="3888902">
                <a:off x="2374" y="3252"/>
                <a:ext cx="170" cy="170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9" name="Arc 1239"/>
              <p:cNvSpPr>
                <a:spLocks/>
              </p:cNvSpPr>
              <p:nvPr/>
            </p:nvSpPr>
            <p:spPr bwMode="auto">
              <a:xfrm rot="7161665">
                <a:off x="2347" y="3455"/>
                <a:ext cx="169" cy="16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0" name="Arc 1240"/>
              <p:cNvSpPr>
                <a:spLocks/>
              </p:cNvSpPr>
              <p:nvPr/>
            </p:nvSpPr>
            <p:spPr bwMode="auto">
              <a:xfrm rot="-3633413">
                <a:off x="2023" y="3211"/>
                <a:ext cx="170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1" name="Arc 1241"/>
              <p:cNvSpPr>
                <a:spLocks/>
              </p:cNvSpPr>
              <p:nvPr/>
            </p:nvSpPr>
            <p:spPr bwMode="auto">
              <a:xfrm rot="-6611763">
                <a:off x="2013" y="3428"/>
                <a:ext cx="169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2" name="Arc 1242"/>
              <p:cNvSpPr>
                <a:spLocks/>
              </p:cNvSpPr>
              <p:nvPr/>
            </p:nvSpPr>
            <p:spPr bwMode="auto">
              <a:xfrm rot="10800000">
                <a:off x="2190" y="3539"/>
                <a:ext cx="177" cy="157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3" name="AutoShape 1243"/>
              <p:cNvSpPr>
                <a:spLocks noChangeArrowheads="1"/>
              </p:cNvSpPr>
              <p:nvPr/>
            </p:nvSpPr>
            <p:spPr bwMode="auto">
              <a:xfrm>
                <a:off x="2140" y="3249"/>
                <a:ext cx="280" cy="303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672" name="Group 1244"/>
            <p:cNvGrpSpPr>
              <a:grpSpLocks/>
            </p:cNvGrpSpPr>
            <p:nvPr/>
          </p:nvGrpSpPr>
          <p:grpSpPr bwMode="auto">
            <a:xfrm>
              <a:off x="3021" y="240"/>
              <a:ext cx="335" cy="384"/>
              <a:chOff x="2016" y="3120"/>
              <a:chExt cx="528" cy="576"/>
            </a:xfrm>
          </p:grpSpPr>
          <p:sp>
            <p:nvSpPr>
              <p:cNvPr id="26720" name="Arc 1245"/>
              <p:cNvSpPr>
                <a:spLocks/>
              </p:cNvSpPr>
              <p:nvPr/>
            </p:nvSpPr>
            <p:spPr bwMode="auto">
              <a:xfrm>
                <a:off x="2204" y="3120"/>
                <a:ext cx="176" cy="19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1" name="Arc 1246"/>
              <p:cNvSpPr>
                <a:spLocks/>
              </p:cNvSpPr>
              <p:nvPr/>
            </p:nvSpPr>
            <p:spPr bwMode="auto">
              <a:xfrm rot="3888902">
                <a:off x="2374" y="3252"/>
                <a:ext cx="170" cy="170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2" name="Arc 1247"/>
              <p:cNvSpPr>
                <a:spLocks/>
              </p:cNvSpPr>
              <p:nvPr/>
            </p:nvSpPr>
            <p:spPr bwMode="auto">
              <a:xfrm rot="7161665">
                <a:off x="2347" y="3455"/>
                <a:ext cx="169" cy="16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3" name="Arc 1248"/>
              <p:cNvSpPr>
                <a:spLocks/>
              </p:cNvSpPr>
              <p:nvPr/>
            </p:nvSpPr>
            <p:spPr bwMode="auto">
              <a:xfrm rot="-3633413">
                <a:off x="2023" y="3211"/>
                <a:ext cx="170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4" name="Arc 1249"/>
              <p:cNvSpPr>
                <a:spLocks/>
              </p:cNvSpPr>
              <p:nvPr/>
            </p:nvSpPr>
            <p:spPr bwMode="auto">
              <a:xfrm rot="-6611763">
                <a:off x="2013" y="3428"/>
                <a:ext cx="169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5" name="Arc 1250"/>
              <p:cNvSpPr>
                <a:spLocks/>
              </p:cNvSpPr>
              <p:nvPr/>
            </p:nvSpPr>
            <p:spPr bwMode="auto">
              <a:xfrm rot="10800000">
                <a:off x="2190" y="3539"/>
                <a:ext cx="177" cy="157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795"/>
                  <a:gd name="T11" fmla="*/ 43200 w 43200"/>
                  <a:gd name="T12" fmla="*/ 22795 h 22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6" name="AutoShape 1251"/>
              <p:cNvSpPr>
                <a:spLocks noChangeArrowheads="1"/>
              </p:cNvSpPr>
              <p:nvPr/>
            </p:nvSpPr>
            <p:spPr bwMode="auto">
              <a:xfrm>
                <a:off x="2140" y="3249"/>
                <a:ext cx="280" cy="303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673" name="Line 1252"/>
            <p:cNvSpPr>
              <a:spLocks noChangeShapeType="1"/>
            </p:cNvSpPr>
            <p:nvPr/>
          </p:nvSpPr>
          <p:spPr bwMode="auto">
            <a:xfrm flipH="1">
              <a:off x="2160" y="2064"/>
              <a:ext cx="336" cy="2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4" name="Line 1253"/>
            <p:cNvSpPr>
              <a:spLocks noChangeShapeType="1"/>
            </p:cNvSpPr>
            <p:nvPr/>
          </p:nvSpPr>
          <p:spPr bwMode="auto">
            <a:xfrm flipH="1">
              <a:off x="3264" y="2112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5" name="Line 1254"/>
            <p:cNvSpPr>
              <a:spLocks noChangeShapeType="1"/>
            </p:cNvSpPr>
            <p:nvPr/>
          </p:nvSpPr>
          <p:spPr bwMode="auto">
            <a:xfrm flipV="1">
              <a:off x="2400" y="2208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6" name="Line 1255"/>
            <p:cNvSpPr>
              <a:spLocks noChangeShapeType="1"/>
            </p:cNvSpPr>
            <p:nvPr/>
          </p:nvSpPr>
          <p:spPr bwMode="auto">
            <a:xfrm flipV="1">
              <a:off x="1824" y="196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7" name="Line 1256"/>
            <p:cNvSpPr>
              <a:spLocks noChangeShapeType="1"/>
            </p:cNvSpPr>
            <p:nvPr/>
          </p:nvSpPr>
          <p:spPr bwMode="auto">
            <a:xfrm>
              <a:off x="2064" y="2064"/>
              <a:ext cx="28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8" name="Line 1257"/>
            <p:cNvSpPr>
              <a:spLocks noChangeShapeType="1"/>
            </p:cNvSpPr>
            <p:nvPr/>
          </p:nvSpPr>
          <p:spPr bwMode="auto">
            <a:xfrm>
              <a:off x="2448" y="211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9" name="Line 1258"/>
            <p:cNvSpPr>
              <a:spLocks noChangeShapeType="1"/>
            </p:cNvSpPr>
            <p:nvPr/>
          </p:nvSpPr>
          <p:spPr bwMode="auto">
            <a:xfrm>
              <a:off x="3264" y="2160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80" name="Arc 1259"/>
            <p:cNvSpPr>
              <a:spLocks/>
            </p:cNvSpPr>
            <p:nvPr/>
          </p:nvSpPr>
          <p:spPr bwMode="auto">
            <a:xfrm>
              <a:off x="1454" y="288"/>
              <a:ext cx="754" cy="1248"/>
            </a:xfrm>
            <a:custGeom>
              <a:avLst/>
              <a:gdLst>
                <a:gd name="T0" fmla="*/ 0 w 30852"/>
                <a:gd name="T1" fmla="*/ 0 h 21600"/>
                <a:gd name="T2" fmla="*/ 0 w 30852"/>
                <a:gd name="T3" fmla="*/ 0 h 21600"/>
                <a:gd name="T4" fmla="*/ 0 w 30852"/>
                <a:gd name="T5" fmla="*/ 0 h 21600"/>
                <a:gd name="T6" fmla="*/ 0 60000 65536"/>
                <a:gd name="T7" fmla="*/ 0 60000 65536"/>
                <a:gd name="T8" fmla="*/ 0 60000 65536"/>
                <a:gd name="T9" fmla="*/ 0 w 30852"/>
                <a:gd name="T10" fmla="*/ 0 h 21600"/>
                <a:gd name="T11" fmla="*/ 30852 w 308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852" h="21600" fill="none" extrusionOk="0">
                  <a:moveTo>
                    <a:pt x="-1" y="2081"/>
                  </a:moveTo>
                  <a:cubicBezTo>
                    <a:pt x="2891" y="711"/>
                    <a:pt x="6051" y="-1"/>
                    <a:pt x="9252" y="0"/>
                  </a:cubicBezTo>
                  <a:cubicBezTo>
                    <a:pt x="21181" y="0"/>
                    <a:pt x="30852" y="9670"/>
                    <a:pt x="30852" y="21600"/>
                  </a:cubicBezTo>
                </a:path>
                <a:path w="30852" h="21600" stroke="0" extrusionOk="0">
                  <a:moveTo>
                    <a:pt x="-1" y="2081"/>
                  </a:moveTo>
                  <a:cubicBezTo>
                    <a:pt x="2891" y="711"/>
                    <a:pt x="6051" y="-1"/>
                    <a:pt x="9252" y="0"/>
                  </a:cubicBezTo>
                  <a:cubicBezTo>
                    <a:pt x="21181" y="0"/>
                    <a:pt x="30852" y="9670"/>
                    <a:pt x="30852" y="21600"/>
                  </a:cubicBezTo>
                  <a:lnTo>
                    <a:pt x="9252" y="2160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81" name="Arc 1260"/>
            <p:cNvSpPr>
              <a:spLocks/>
            </p:cNvSpPr>
            <p:nvPr/>
          </p:nvSpPr>
          <p:spPr bwMode="auto">
            <a:xfrm flipH="1">
              <a:off x="3215" y="192"/>
              <a:ext cx="1169" cy="1056"/>
            </a:xfrm>
            <a:custGeom>
              <a:avLst/>
              <a:gdLst>
                <a:gd name="T0" fmla="*/ 0 w 37561"/>
                <a:gd name="T1" fmla="*/ 0 h 21600"/>
                <a:gd name="T2" fmla="*/ 0 w 37561"/>
                <a:gd name="T3" fmla="*/ 0 h 21600"/>
                <a:gd name="T4" fmla="*/ 0 w 37561"/>
                <a:gd name="T5" fmla="*/ 0 h 21600"/>
                <a:gd name="T6" fmla="*/ 0 60000 65536"/>
                <a:gd name="T7" fmla="*/ 0 60000 65536"/>
                <a:gd name="T8" fmla="*/ 0 60000 65536"/>
                <a:gd name="T9" fmla="*/ 0 w 37561"/>
                <a:gd name="T10" fmla="*/ 0 h 21600"/>
                <a:gd name="T11" fmla="*/ 37561 w 375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561" h="21600" fill="none" extrusionOk="0">
                  <a:moveTo>
                    <a:pt x="0" y="7046"/>
                  </a:moveTo>
                  <a:cubicBezTo>
                    <a:pt x="4093" y="2557"/>
                    <a:pt x="9886" y="-1"/>
                    <a:pt x="15961" y="0"/>
                  </a:cubicBezTo>
                  <a:cubicBezTo>
                    <a:pt x="27890" y="0"/>
                    <a:pt x="37561" y="9670"/>
                    <a:pt x="37561" y="21600"/>
                  </a:cubicBezTo>
                </a:path>
                <a:path w="37561" h="21600" stroke="0" extrusionOk="0">
                  <a:moveTo>
                    <a:pt x="0" y="7046"/>
                  </a:moveTo>
                  <a:cubicBezTo>
                    <a:pt x="4093" y="2557"/>
                    <a:pt x="9886" y="-1"/>
                    <a:pt x="15961" y="0"/>
                  </a:cubicBezTo>
                  <a:cubicBezTo>
                    <a:pt x="27890" y="0"/>
                    <a:pt x="37561" y="9670"/>
                    <a:pt x="37561" y="21600"/>
                  </a:cubicBezTo>
                  <a:lnTo>
                    <a:pt x="15961" y="2160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6682" name="Group 1261"/>
            <p:cNvGrpSpPr>
              <a:grpSpLocks/>
            </p:cNvGrpSpPr>
            <p:nvPr/>
          </p:nvGrpSpPr>
          <p:grpSpPr bwMode="auto">
            <a:xfrm>
              <a:off x="1248" y="2208"/>
              <a:ext cx="1168" cy="633"/>
              <a:chOff x="1344" y="2775"/>
              <a:chExt cx="1168" cy="633"/>
            </a:xfrm>
          </p:grpSpPr>
          <p:sp>
            <p:nvSpPr>
              <p:cNvPr id="26714" name="AutoShape 1262"/>
              <p:cNvSpPr>
                <a:spLocks noChangeArrowheads="1"/>
              </p:cNvSpPr>
              <p:nvPr/>
            </p:nvSpPr>
            <p:spPr bwMode="auto">
              <a:xfrm rot="3147634">
                <a:off x="1623" y="2496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5" name="Line 1263"/>
              <p:cNvSpPr>
                <a:spLocks noChangeShapeType="1"/>
              </p:cNvSpPr>
              <p:nvPr/>
            </p:nvSpPr>
            <p:spPr bwMode="auto">
              <a:xfrm flipH="1">
                <a:off x="1507" y="2832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6" name="Line 1264"/>
              <p:cNvSpPr>
                <a:spLocks noChangeShapeType="1"/>
              </p:cNvSpPr>
              <p:nvPr/>
            </p:nvSpPr>
            <p:spPr bwMode="auto">
              <a:xfrm flipV="1">
                <a:off x="1795" y="2832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7" name="Line 1265"/>
              <p:cNvSpPr>
                <a:spLocks noChangeShapeType="1"/>
              </p:cNvSpPr>
              <p:nvPr/>
            </p:nvSpPr>
            <p:spPr bwMode="auto">
              <a:xfrm flipH="1">
                <a:off x="2131" y="2928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8" name="Line 1266"/>
              <p:cNvSpPr>
                <a:spLocks noChangeShapeType="1"/>
              </p:cNvSpPr>
              <p:nvPr/>
            </p:nvSpPr>
            <p:spPr bwMode="auto">
              <a:xfrm flipH="1">
                <a:off x="1699" y="3072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9" name="Line 1267"/>
              <p:cNvSpPr>
                <a:spLocks noChangeShapeType="1"/>
              </p:cNvSpPr>
              <p:nvPr/>
            </p:nvSpPr>
            <p:spPr bwMode="auto">
              <a:xfrm flipH="1">
                <a:off x="1843" y="3072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683" name="Group 1268"/>
            <p:cNvGrpSpPr>
              <a:grpSpLocks/>
            </p:cNvGrpSpPr>
            <p:nvPr/>
          </p:nvGrpSpPr>
          <p:grpSpPr bwMode="auto">
            <a:xfrm rot="10800000">
              <a:off x="3792" y="601"/>
              <a:ext cx="690" cy="359"/>
              <a:chOff x="2208" y="2928"/>
              <a:chExt cx="1168" cy="633"/>
            </a:xfrm>
          </p:grpSpPr>
          <p:sp>
            <p:nvSpPr>
              <p:cNvPr id="26708" name="AutoShape 1269"/>
              <p:cNvSpPr>
                <a:spLocks noChangeArrowheads="1"/>
              </p:cNvSpPr>
              <p:nvPr/>
            </p:nvSpPr>
            <p:spPr bwMode="auto">
              <a:xfrm rot="3147634">
                <a:off x="2487" y="2649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9" name="Line 1270"/>
              <p:cNvSpPr>
                <a:spLocks noChangeShapeType="1"/>
              </p:cNvSpPr>
              <p:nvPr/>
            </p:nvSpPr>
            <p:spPr bwMode="auto">
              <a:xfrm flipH="1">
                <a:off x="2371" y="2985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0" name="Line 1271"/>
              <p:cNvSpPr>
                <a:spLocks noChangeShapeType="1"/>
              </p:cNvSpPr>
              <p:nvPr/>
            </p:nvSpPr>
            <p:spPr bwMode="auto">
              <a:xfrm flipV="1">
                <a:off x="2659" y="2985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1" name="Line 1272"/>
              <p:cNvSpPr>
                <a:spLocks noChangeShapeType="1"/>
              </p:cNvSpPr>
              <p:nvPr/>
            </p:nvSpPr>
            <p:spPr bwMode="auto">
              <a:xfrm flipH="1">
                <a:off x="2995" y="3081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2" name="Line 1273"/>
              <p:cNvSpPr>
                <a:spLocks noChangeShapeType="1"/>
              </p:cNvSpPr>
              <p:nvPr/>
            </p:nvSpPr>
            <p:spPr bwMode="auto">
              <a:xfrm flipH="1">
                <a:off x="2563" y="3225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3" name="Line 1274"/>
              <p:cNvSpPr>
                <a:spLocks noChangeShapeType="1"/>
              </p:cNvSpPr>
              <p:nvPr/>
            </p:nvSpPr>
            <p:spPr bwMode="auto">
              <a:xfrm flipH="1">
                <a:off x="2707" y="3225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684" name="Group 1275"/>
            <p:cNvGrpSpPr>
              <a:grpSpLocks/>
            </p:cNvGrpSpPr>
            <p:nvPr/>
          </p:nvGrpSpPr>
          <p:grpSpPr bwMode="auto">
            <a:xfrm rot="4538368">
              <a:off x="1035" y="741"/>
              <a:ext cx="1185" cy="568"/>
              <a:chOff x="2208" y="2928"/>
              <a:chExt cx="1168" cy="633"/>
            </a:xfrm>
          </p:grpSpPr>
          <p:sp>
            <p:nvSpPr>
              <p:cNvPr id="26702" name="AutoShape 1276"/>
              <p:cNvSpPr>
                <a:spLocks noChangeArrowheads="1"/>
              </p:cNvSpPr>
              <p:nvPr/>
            </p:nvSpPr>
            <p:spPr bwMode="auto">
              <a:xfrm rot="3147634">
                <a:off x="2487" y="2649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3" name="Line 1277"/>
              <p:cNvSpPr>
                <a:spLocks noChangeShapeType="1"/>
              </p:cNvSpPr>
              <p:nvPr/>
            </p:nvSpPr>
            <p:spPr bwMode="auto">
              <a:xfrm flipH="1">
                <a:off x="2371" y="2985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4" name="Line 1278"/>
              <p:cNvSpPr>
                <a:spLocks noChangeShapeType="1"/>
              </p:cNvSpPr>
              <p:nvPr/>
            </p:nvSpPr>
            <p:spPr bwMode="auto">
              <a:xfrm flipV="1">
                <a:off x="2659" y="2985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5" name="Line 1279"/>
              <p:cNvSpPr>
                <a:spLocks noChangeShapeType="1"/>
              </p:cNvSpPr>
              <p:nvPr/>
            </p:nvSpPr>
            <p:spPr bwMode="auto">
              <a:xfrm flipH="1">
                <a:off x="2995" y="3081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6" name="Line 1280"/>
              <p:cNvSpPr>
                <a:spLocks noChangeShapeType="1"/>
              </p:cNvSpPr>
              <p:nvPr/>
            </p:nvSpPr>
            <p:spPr bwMode="auto">
              <a:xfrm flipH="1">
                <a:off x="2563" y="3225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7" name="Line 1281"/>
              <p:cNvSpPr>
                <a:spLocks noChangeShapeType="1"/>
              </p:cNvSpPr>
              <p:nvPr/>
            </p:nvSpPr>
            <p:spPr bwMode="auto">
              <a:xfrm flipH="1">
                <a:off x="2707" y="3225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685" name="Line 1282"/>
            <p:cNvSpPr>
              <a:spLocks noChangeShapeType="1"/>
            </p:cNvSpPr>
            <p:nvPr/>
          </p:nvSpPr>
          <p:spPr bwMode="auto">
            <a:xfrm flipV="1">
              <a:off x="2208" y="2064"/>
              <a:ext cx="288" cy="144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86" name="Arc 1283"/>
            <p:cNvSpPr>
              <a:spLocks/>
            </p:cNvSpPr>
            <p:nvPr/>
          </p:nvSpPr>
          <p:spPr bwMode="auto">
            <a:xfrm>
              <a:off x="2448" y="624"/>
              <a:ext cx="45" cy="384"/>
            </a:xfrm>
            <a:custGeom>
              <a:avLst/>
              <a:gdLst>
                <a:gd name="T0" fmla="*/ 0 w 20182"/>
                <a:gd name="T1" fmla="*/ 0 h 21600"/>
                <a:gd name="T2" fmla="*/ 0 w 20182"/>
                <a:gd name="T3" fmla="*/ 0 h 21600"/>
                <a:gd name="T4" fmla="*/ 0 w 20182"/>
                <a:gd name="T5" fmla="*/ 0 h 21600"/>
                <a:gd name="T6" fmla="*/ 0 60000 65536"/>
                <a:gd name="T7" fmla="*/ 0 60000 65536"/>
                <a:gd name="T8" fmla="*/ 0 60000 65536"/>
                <a:gd name="T9" fmla="*/ 0 w 20182"/>
                <a:gd name="T10" fmla="*/ 0 h 21600"/>
                <a:gd name="T11" fmla="*/ 20182 w 2018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182" h="21600" fill="none" extrusionOk="0">
                  <a:moveTo>
                    <a:pt x="-1" y="0"/>
                  </a:moveTo>
                  <a:cubicBezTo>
                    <a:pt x="8959" y="0"/>
                    <a:pt x="16988" y="5530"/>
                    <a:pt x="20181" y="13902"/>
                  </a:cubicBezTo>
                </a:path>
                <a:path w="20182" h="21600" stroke="0" extrusionOk="0">
                  <a:moveTo>
                    <a:pt x="-1" y="0"/>
                  </a:moveTo>
                  <a:cubicBezTo>
                    <a:pt x="8959" y="0"/>
                    <a:pt x="16988" y="5530"/>
                    <a:pt x="20181" y="1390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6687" name="Group 1284"/>
            <p:cNvGrpSpPr>
              <a:grpSpLocks/>
            </p:cNvGrpSpPr>
            <p:nvPr/>
          </p:nvGrpSpPr>
          <p:grpSpPr bwMode="auto">
            <a:xfrm rot="-7690334">
              <a:off x="3187" y="2141"/>
              <a:ext cx="1115" cy="578"/>
              <a:chOff x="1344" y="2775"/>
              <a:chExt cx="1168" cy="633"/>
            </a:xfrm>
          </p:grpSpPr>
          <p:sp>
            <p:nvSpPr>
              <p:cNvPr id="26696" name="AutoShape 1285"/>
              <p:cNvSpPr>
                <a:spLocks noChangeArrowheads="1"/>
              </p:cNvSpPr>
              <p:nvPr/>
            </p:nvSpPr>
            <p:spPr bwMode="auto">
              <a:xfrm rot="3147634">
                <a:off x="1623" y="2496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7" name="Line 1286"/>
              <p:cNvSpPr>
                <a:spLocks noChangeShapeType="1"/>
              </p:cNvSpPr>
              <p:nvPr/>
            </p:nvSpPr>
            <p:spPr bwMode="auto">
              <a:xfrm flipH="1">
                <a:off x="1507" y="2832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8" name="Line 1287"/>
              <p:cNvSpPr>
                <a:spLocks noChangeShapeType="1"/>
              </p:cNvSpPr>
              <p:nvPr/>
            </p:nvSpPr>
            <p:spPr bwMode="auto">
              <a:xfrm flipV="1">
                <a:off x="1795" y="2832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9" name="Line 1288"/>
              <p:cNvSpPr>
                <a:spLocks noChangeShapeType="1"/>
              </p:cNvSpPr>
              <p:nvPr/>
            </p:nvSpPr>
            <p:spPr bwMode="auto">
              <a:xfrm flipH="1">
                <a:off x="2131" y="2928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0" name="Line 1289"/>
              <p:cNvSpPr>
                <a:spLocks noChangeShapeType="1"/>
              </p:cNvSpPr>
              <p:nvPr/>
            </p:nvSpPr>
            <p:spPr bwMode="auto">
              <a:xfrm flipH="1">
                <a:off x="1699" y="3072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1" name="Line 1290"/>
              <p:cNvSpPr>
                <a:spLocks noChangeShapeType="1"/>
              </p:cNvSpPr>
              <p:nvPr/>
            </p:nvSpPr>
            <p:spPr bwMode="auto">
              <a:xfrm flipH="1">
                <a:off x="1843" y="3072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688" name="Group 1291"/>
            <p:cNvGrpSpPr>
              <a:grpSpLocks/>
            </p:cNvGrpSpPr>
            <p:nvPr/>
          </p:nvGrpSpPr>
          <p:grpSpPr bwMode="auto">
            <a:xfrm rot="6329534">
              <a:off x="1995" y="165"/>
              <a:ext cx="690" cy="359"/>
              <a:chOff x="2208" y="2928"/>
              <a:chExt cx="1168" cy="633"/>
            </a:xfrm>
          </p:grpSpPr>
          <p:sp>
            <p:nvSpPr>
              <p:cNvPr id="26690" name="AutoShape 1292"/>
              <p:cNvSpPr>
                <a:spLocks noChangeArrowheads="1"/>
              </p:cNvSpPr>
              <p:nvPr/>
            </p:nvSpPr>
            <p:spPr bwMode="auto">
              <a:xfrm rot="3147634">
                <a:off x="2487" y="2649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1" name="Line 1293"/>
              <p:cNvSpPr>
                <a:spLocks noChangeShapeType="1"/>
              </p:cNvSpPr>
              <p:nvPr/>
            </p:nvSpPr>
            <p:spPr bwMode="auto">
              <a:xfrm flipH="1">
                <a:off x="2371" y="2985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2" name="Line 1294"/>
              <p:cNvSpPr>
                <a:spLocks noChangeShapeType="1"/>
              </p:cNvSpPr>
              <p:nvPr/>
            </p:nvSpPr>
            <p:spPr bwMode="auto">
              <a:xfrm flipV="1">
                <a:off x="2659" y="2985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3" name="Line 1295"/>
              <p:cNvSpPr>
                <a:spLocks noChangeShapeType="1"/>
              </p:cNvSpPr>
              <p:nvPr/>
            </p:nvSpPr>
            <p:spPr bwMode="auto">
              <a:xfrm flipH="1">
                <a:off x="2995" y="3081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4" name="Line 1296"/>
              <p:cNvSpPr>
                <a:spLocks noChangeShapeType="1"/>
              </p:cNvSpPr>
              <p:nvPr/>
            </p:nvSpPr>
            <p:spPr bwMode="auto">
              <a:xfrm flipH="1">
                <a:off x="2563" y="3225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5" name="Line 1297"/>
              <p:cNvSpPr>
                <a:spLocks noChangeShapeType="1"/>
              </p:cNvSpPr>
              <p:nvPr/>
            </p:nvSpPr>
            <p:spPr bwMode="auto">
              <a:xfrm flipH="1">
                <a:off x="2707" y="3225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689" name="Text Box 1298"/>
            <p:cNvSpPr txBox="1">
              <a:spLocks noChangeArrowheads="1"/>
            </p:cNvSpPr>
            <p:nvPr/>
          </p:nvSpPr>
          <p:spPr bwMode="auto">
            <a:xfrm>
              <a:off x="4833" y="2299"/>
              <a:ext cx="408" cy="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vi-VN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pic>
        <p:nvPicPr>
          <p:cNvPr id="264" name="Picture 14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90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" name="Picture 14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-228600"/>
            <a:ext cx="990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42620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42620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42620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42620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42620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42620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42620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2620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8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9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1309" descr="FLOWER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26200"/>
            <a:ext cx="457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" name="Text Box 13"/>
          <p:cNvSpPr txBox="1">
            <a:spLocks noChangeArrowheads="1"/>
          </p:cNvSpPr>
          <p:nvPr/>
        </p:nvSpPr>
        <p:spPr bwMode="auto">
          <a:xfrm>
            <a:off x="2342106" y="1028701"/>
            <a:ext cx="7392988" cy="465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66" tIns="32633" rIns="65266" bIns="32633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i="1" u="sng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 ĐỀ 3: TRUYỀN THỐNG NHÀ TRƯỜNG</a:t>
            </a:r>
          </a:p>
          <a:p>
            <a:pPr algn="ctr" eaLnBrk="1" hangingPunct="1">
              <a:spcBef>
                <a:spcPct val="50000"/>
              </a:spcBef>
            </a:pPr>
            <a:endParaRPr lang="en-US" sz="2800" b="1" u="sng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2800" b="1" u="sng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800" b="1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5: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 THIỆN VỚI BẠN BÈ</a:t>
            </a:r>
          </a:p>
        </p:txBody>
      </p:sp>
    </p:spTree>
    <p:extLst>
      <p:ext uri="{BB962C8B-B14F-4D97-AF65-F5344CB8AC3E}">
        <p14:creationId xmlns:p14="http://schemas.microsoft.com/office/powerpoint/2010/main" val="589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55" y="96760"/>
            <a:ext cx="4886793" cy="3312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929" y="108161"/>
            <a:ext cx="5546360" cy="3340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23" y="3409586"/>
            <a:ext cx="4856309" cy="3409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1017" y="3448775"/>
            <a:ext cx="5576340" cy="34092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1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iluo_Video_2 bạn học sinh ngồi đọc sách t_441383414858498054">
            <a:hlinkClick r:id="" action="ppaction://media"/>
            <a:extLst>
              <a:ext uri="{FF2B5EF4-FFF2-40B4-BE49-F238E27FC236}">
                <a16:creationId xmlns:a16="http://schemas.microsoft.com/office/drawing/2014/main" id="{01B9C6FD-3E3F-9A6A-D0E7-3BFAE2F2FB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95" y="254712"/>
            <a:ext cx="10456610" cy="6348576"/>
          </a:xfrm>
        </p:spPr>
      </p:pic>
    </p:spTree>
    <p:extLst>
      <p:ext uri="{BB962C8B-B14F-4D97-AF65-F5344CB8AC3E}">
        <p14:creationId xmlns:p14="http://schemas.microsoft.com/office/powerpoint/2010/main" val="123552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iluo_Video_2 bạn chơi cầu lông, có những _441384194168569861">
            <a:hlinkClick r:id="" action="ppaction://media"/>
            <a:extLst>
              <a:ext uri="{FF2B5EF4-FFF2-40B4-BE49-F238E27FC236}">
                <a16:creationId xmlns:a16="http://schemas.microsoft.com/office/drawing/2014/main" id="{39AF86E9-762A-1C03-6D6C-131EAFF789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870" y="627525"/>
            <a:ext cx="10162573" cy="5634380"/>
          </a:xfrm>
        </p:spPr>
      </p:pic>
    </p:spTree>
    <p:extLst>
      <p:ext uri="{BB962C8B-B14F-4D97-AF65-F5344CB8AC3E}">
        <p14:creationId xmlns:p14="http://schemas.microsoft.com/office/powerpoint/2010/main" val="40081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iluo_Video_Bạn nữ trêu bạn nam, chọc bạn _441386539677909000">
            <a:hlinkClick r:id="" action="ppaction://media"/>
            <a:extLst>
              <a:ext uri="{FF2B5EF4-FFF2-40B4-BE49-F238E27FC236}">
                <a16:creationId xmlns:a16="http://schemas.microsoft.com/office/drawing/2014/main" id="{A0B3D87B-7F8A-7ADF-D522-04AC6F8E63E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9985" y="742963"/>
            <a:ext cx="8981956" cy="53720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3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iluo_Video_Bạn áo cam bị ốm, 2 bạn áo trắ_441392028700610568">
            <a:hlinkClick r:id="" action="ppaction://media"/>
            <a:extLst>
              <a:ext uri="{FF2B5EF4-FFF2-40B4-BE49-F238E27FC236}">
                <a16:creationId xmlns:a16="http://schemas.microsoft.com/office/drawing/2014/main" id="{6A40839C-19AB-54D8-C76F-BF7E4B34D567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8759" y="429697"/>
            <a:ext cx="6752501" cy="577491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29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1707" y="98425"/>
            <a:ext cx="2167799" cy="12193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EA1178-529E-CA27-F7AF-04944ADD9623}"/>
              </a:ext>
            </a:extLst>
          </p:cNvPr>
          <p:cNvSpPr/>
          <p:nvPr/>
        </p:nvSpPr>
        <p:spPr>
          <a:xfrm>
            <a:off x="1304839" y="1052249"/>
            <a:ext cx="9510644" cy="120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Thảo</a:t>
            </a:r>
            <a:r>
              <a:rPr kumimoji="0" lang="en-US" sz="72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luận</a:t>
            </a:r>
            <a:r>
              <a:rPr kumimoji="0" lang="en-US" sz="72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72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đôi</a:t>
            </a:r>
            <a:endParaRPr kumimoji="0" lang="en-US" sz="72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AutoShape 2" descr="https://chatgpt.com/backend-api/estuary/content?id=file_00000000e8687207aec3edb448ee2f5e&amp;ts=489533&amp;p=fs&amp;cid=1&amp;sig=dba28bf34488c3e185d0ae99d2f07c5d0251380c065fa65b8d8b62d24de34424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s://chatgpt.com/backend-api/estuary/content?id=file_00000000e8687207aec3edb448ee2f5e&amp;ts=489533&amp;p=fs&amp;cid=1&amp;sig=dba28bf34488c3e185d0ae99d2f07c5d0251380c065fa65b8d8b62d24de34424&amp;v=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0302"/>
          <a:stretch/>
        </p:blipFill>
        <p:spPr>
          <a:xfrm>
            <a:off x="3038167" y="3043908"/>
            <a:ext cx="6354590" cy="381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2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2|2.5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9|0.8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1.4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212</Words>
  <Application>Microsoft Office PowerPoint</Application>
  <PresentationFormat>Widescreen</PresentationFormat>
  <Paragraphs>36</Paragraphs>
  <Slides>20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Aptos</vt:lpstr>
      <vt:lpstr>Aptos Display</vt:lpstr>
      <vt:lpstr>Arial</vt:lpstr>
      <vt:lpstr>Arial Narrow</vt:lpstr>
      <vt:lpstr>Arial-Rounded</vt:lpstr>
      <vt:lpstr>Calibri</vt:lpstr>
      <vt:lpstr>Cambria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thêm những hành động thân thiện với bạn bè mà em biết.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38</cp:revision>
  <dcterms:created xsi:type="dcterms:W3CDTF">2025-11-02T14:41:27Z</dcterms:created>
  <dcterms:modified xsi:type="dcterms:W3CDTF">2025-11-05T15:41:29Z</dcterms:modified>
</cp:coreProperties>
</file>