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3" r:id="rId1"/>
    <p:sldMasterId id="2147483792" r:id="rId2"/>
    <p:sldMasterId id="2147483816" r:id="rId3"/>
    <p:sldMasterId id="2147483886" r:id="rId4"/>
  </p:sldMasterIdLst>
  <p:notesMasterIdLst>
    <p:notesMasterId r:id="rId19"/>
  </p:notesMasterIdLst>
  <p:sldIdLst>
    <p:sldId id="2007577122" r:id="rId5"/>
    <p:sldId id="2007577126" r:id="rId6"/>
    <p:sldId id="301" r:id="rId7"/>
    <p:sldId id="2007577125" r:id="rId8"/>
    <p:sldId id="314" r:id="rId9"/>
    <p:sldId id="272" r:id="rId10"/>
    <p:sldId id="338" r:id="rId11"/>
    <p:sldId id="2007577124" r:id="rId12"/>
    <p:sldId id="339" r:id="rId13"/>
    <p:sldId id="386" r:id="rId14"/>
    <p:sldId id="326" r:id="rId15"/>
    <p:sldId id="274" r:id="rId16"/>
    <p:sldId id="275" r:id="rId17"/>
    <p:sldId id="20075771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3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5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5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1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8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3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6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0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9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4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4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3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41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33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8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6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574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9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5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6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11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5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1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1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2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56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1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1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625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2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2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3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7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3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15/12/2024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8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6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7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8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C9E6FAA-BC39-08F4-9FCC-9586451D3F1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904" y="188640"/>
            <a:ext cx="1804888" cy="18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921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98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  <p:sldLayoutId id="2147483914" r:id="rId28"/>
    <p:sldLayoutId id="2147483915" r:id="rId29"/>
    <p:sldLayoutId id="2147483916" r:id="rId30"/>
    <p:sldLayoutId id="2147483917" r:id="rId31"/>
    <p:sldLayoutId id="2147483918" r:id="rId32"/>
    <p:sldLayoutId id="2147483919" r:id="rId33"/>
    <p:sldLayoutId id="2147483920" r:id="rId3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63" y="1691030"/>
            <a:ext cx="2696633" cy="40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048" y="2101043"/>
            <a:ext cx="522817" cy="15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8951" y="1938067"/>
            <a:ext cx="2366433" cy="3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13" y="2267450"/>
            <a:ext cx="522817" cy="15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9" y="151401"/>
            <a:ext cx="1871133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1135" y="5123996"/>
            <a:ext cx="1540552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26290" y="5441393"/>
            <a:ext cx="1871133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69029" y="180826"/>
            <a:ext cx="1871133" cy="12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12" y="1391736"/>
            <a:ext cx="4723636" cy="17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1987" y="938175"/>
            <a:ext cx="8356250" cy="41104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793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793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793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5766" y="3173255"/>
            <a:ext cx="10401300" cy="1194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  <a:endParaRPr lang="en-US" sz="3025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endParaRPr lang="en-US" sz="3025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086" y="4510645"/>
            <a:ext cx="10346266" cy="195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3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25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69: uôn        uông (Tiết 1)</a:t>
            </a:r>
            <a:endParaRPr lang="en-US" sz="302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25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 : Phạm Thị Thu </a:t>
            </a:r>
          </a:p>
          <a:p>
            <a:r>
              <a:rPr lang="en-US" sz="3025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TH Cấp Tiến</a:t>
            </a:r>
            <a:endParaRPr lang="en-US" sz="3025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-48453" y="-98473"/>
            <a:ext cx="12282364" cy="6959523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41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8752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Khi trời sắp mưa, cảnh vật có gì đặc biệt?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374434" y="954834"/>
            <a:ext cx="6355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4887" y="1676400"/>
            <a:ext cx="409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29200" y="1676400"/>
            <a:ext cx="669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5794" y="2287556"/>
            <a:ext cx="5449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6040" y="5526958"/>
            <a:ext cx="1180687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Khi mưa tạnh, cảnh vật thay đổi như thế nào?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38275" y="3581400"/>
            <a:ext cx="721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794" y="4267200"/>
            <a:ext cx="11316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4715" y="4941168"/>
            <a:ext cx="6563373" cy="11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35360" y="450912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983432" y="2234481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-99392"/>
            <a:ext cx="3447550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938410" y="1324706"/>
            <a:ext cx="8382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Mưa và nắng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59773" r="3834" b="6187"/>
          <a:stretch/>
        </p:blipFill>
        <p:spPr>
          <a:xfrm>
            <a:off x="1703512" y="2286000"/>
            <a:ext cx="9649072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98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1" y="-3175"/>
            <a:ext cx="68421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7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1 (1820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530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36"/>
          <p:cNvSpPr>
            <a:spLocks noChangeArrowheads="1" noChangeShapeType="1" noTextEdit="1"/>
          </p:cNvSpPr>
          <p:nvPr/>
        </p:nvSpPr>
        <p:spPr bwMode="auto">
          <a:xfrm>
            <a:off x="2286000" y="1371600"/>
            <a:ext cx="7848600" cy="2038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thầy, các cô mạnh khỏe,</a:t>
            </a:r>
          </a:p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em chăm ngoan, học </a:t>
            </a:r>
            <a:r>
              <a:rPr lang="en-US" sz="4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giỏi!</a:t>
            </a:r>
            <a:endParaRPr lang="en-US" sz="4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99081"/>
      </p:ext>
    </p:extLst>
  </p:cSld>
  <p:clrMapOvr>
    <a:masterClrMapping/>
  </p:clrMapOvr>
  <p:transition spd="slow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09600"/>
            <a:ext cx="10591800" cy="49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5" y="129847"/>
            <a:ext cx="1275466" cy="1260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672" y="1226191"/>
            <a:ext cx="17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Tiếng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Việt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Vi Vi" pitchFamily="2" charset="0"/>
                <a:ea typeface="+mn-ea"/>
                <a:cs typeface="#9Slide03 Cousine Bold" panose="02070709020205020404" pitchFamily="49" charset="0"/>
              </a:rPr>
              <a:t>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6" y="3054914"/>
            <a:ext cx="3664173" cy="4190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66" y="5281651"/>
            <a:ext cx="2123963" cy="1887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09" y="5021908"/>
            <a:ext cx="2251073" cy="1300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5F438B6-FD04-3054-9AC5-B25E76D6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93" y="42844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513C3-79B9-940E-54E4-30374BD61E63}"/>
              </a:ext>
            </a:extLst>
          </p:cNvPr>
          <p:cNvSpPr txBox="1"/>
          <p:nvPr/>
        </p:nvSpPr>
        <p:spPr>
          <a:xfrm>
            <a:off x="1843694" y="47738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A2110-72CD-8852-BB86-033E98E5BDCF}"/>
              </a:ext>
            </a:extLst>
          </p:cNvPr>
          <p:cNvSpPr txBox="1"/>
          <p:nvPr/>
        </p:nvSpPr>
        <p:spPr>
          <a:xfrm>
            <a:off x="2687592" y="926947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9A6C19-355D-0B67-2CDD-29BF4720FA59}"/>
              </a:ext>
            </a:extLst>
          </p:cNvPr>
          <p:cNvSpPr txBox="1">
            <a:spLocks/>
          </p:cNvSpPr>
          <p:nvPr/>
        </p:nvSpPr>
        <p:spPr>
          <a:xfrm>
            <a:off x="1474630" y="1124744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r>
              <a:rPr lang="en-US" sz="8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8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26" y="1867"/>
            <a:ext cx="9289032" cy="70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1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645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7586" r="30207" b="25216"/>
          <a:stretch/>
        </p:blipFill>
        <p:spPr bwMode="auto">
          <a:xfrm>
            <a:off x="457201" y="304801"/>
            <a:ext cx="10473591" cy="61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/>
          <a:stretch/>
        </p:blipFill>
        <p:spPr>
          <a:xfrm>
            <a:off x="3508534" y="527906"/>
            <a:ext cx="6096438" cy="24420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386160"/>
            <a:ext cx="2621250" cy="758448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149022"/>
            <a:ext cx="11643519" cy="174798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Trời sắp mưa. Chuồn chuồn bay thấp. Bầu trời đen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kịt. Gió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thổi mạnh cuốn theo những đám lá khô. Rồi mưa ào ào trút xuống. 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601911" y="3841107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08168" y="3841107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64352" y="4394695"/>
            <a:ext cx="1188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056440" y="5013176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23083" y="6237312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0" y="593376"/>
            <a:ext cx="751051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chuồn chuồn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27269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cuốn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18511" y="2726975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xuống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9538" y="48605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cuống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/>
          <a:stretch/>
        </p:blipFill>
        <p:spPr>
          <a:xfrm>
            <a:off x="3071664" y="249067"/>
            <a:ext cx="6600494" cy="26637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386160"/>
            <a:ext cx="2621250" cy="758448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311206" y="4046463"/>
            <a:ext cx="11643519" cy="174798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1857777" y="3199530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8765" y="2743201"/>
            <a:ext cx="258723" cy="2537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91945" y="2859436"/>
            <a:ext cx="288032" cy="208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181815" y="3182173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760290" y="3891187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62733" y="3527832"/>
            <a:ext cx="288651" cy="2793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052777" y="4505207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868993" y="3653363"/>
            <a:ext cx="312563" cy="237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1715835" y="4505207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159330" y="4162277"/>
            <a:ext cx="279584" cy="266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910835" y="5630917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68918" y="4925499"/>
            <a:ext cx="359847" cy="231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359696" y="6198202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055201" y="5383432"/>
            <a:ext cx="243921" cy="2018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889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  <p:bldP spid="22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371600" y="2286000"/>
            <a:ext cx="102870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2" name="Left Brace 1"/>
          <p:cNvSpPr/>
          <p:nvPr/>
        </p:nvSpPr>
        <p:spPr>
          <a:xfrm>
            <a:off x="833184" y="1295400"/>
            <a:ext cx="533400" cy="2438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0924" y="1906555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833184" y="3962400"/>
            <a:ext cx="533400" cy="1676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0924" y="4419600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131</Words>
  <Application>Microsoft Office PowerPoint</Application>
  <PresentationFormat>Widescreen</PresentationFormat>
  <Paragraphs>55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#9Slide03 Cousine Bold</vt:lpstr>
      <vt:lpstr>.VnCooper</vt:lpstr>
      <vt:lpstr>Arial</vt:lpstr>
      <vt:lpstr>Arial Rounded MT Bold</vt:lpstr>
      <vt:lpstr>Arial-Rounded</vt:lpstr>
      <vt:lpstr>Calibri</vt:lpstr>
      <vt:lpstr>Calibri Light</vt:lpstr>
      <vt:lpstr>Times New Roman</vt:lpstr>
      <vt:lpstr>UVN Vi Vi</vt:lpstr>
      <vt:lpstr>https://www.freeppt7.com</vt:lpstr>
      <vt:lpstr>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50</cp:revision>
  <dcterms:created xsi:type="dcterms:W3CDTF">2020-08-22T03:34:00Z</dcterms:created>
  <dcterms:modified xsi:type="dcterms:W3CDTF">2024-12-15T15:27:04Z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