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0" r:id="rId1"/>
    <p:sldMasterId id="2147483722" r:id="rId2"/>
    <p:sldMasterId id="2147483739" r:id="rId3"/>
    <p:sldMasterId id="2147483786" r:id="rId4"/>
    <p:sldMasterId id="2147483798" r:id="rId5"/>
    <p:sldMasterId id="2147483804" r:id="rId6"/>
    <p:sldMasterId id="2147483826" r:id="rId7"/>
    <p:sldMasterId id="2147483841" r:id="rId8"/>
    <p:sldMasterId id="2147483843" r:id="rId9"/>
    <p:sldMasterId id="2147483845" r:id="rId10"/>
  </p:sldMasterIdLst>
  <p:notesMasterIdLst>
    <p:notesMasterId r:id="rId40"/>
  </p:notesMasterIdLst>
  <p:sldIdLst>
    <p:sldId id="284" r:id="rId11"/>
    <p:sldId id="491" r:id="rId12"/>
    <p:sldId id="492" r:id="rId13"/>
    <p:sldId id="493" r:id="rId14"/>
    <p:sldId id="285" r:id="rId15"/>
    <p:sldId id="257" r:id="rId16"/>
    <p:sldId id="341" r:id="rId17"/>
    <p:sldId id="330" r:id="rId18"/>
    <p:sldId id="333" r:id="rId19"/>
    <p:sldId id="266" r:id="rId20"/>
    <p:sldId id="335" r:id="rId21"/>
    <p:sldId id="336" r:id="rId22"/>
    <p:sldId id="337" r:id="rId23"/>
    <p:sldId id="487" r:id="rId24"/>
    <p:sldId id="488" r:id="rId25"/>
    <p:sldId id="489" r:id="rId26"/>
    <p:sldId id="332" r:id="rId27"/>
    <p:sldId id="338" r:id="rId28"/>
    <p:sldId id="494" r:id="rId29"/>
    <p:sldId id="334" r:id="rId30"/>
    <p:sldId id="290" r:id="rId31"/>
    <p:sldId id="281" r:id="rId32"/>
    <p:sldId id="282" r:id="rId33"/>
    <p:sldId id="283" r:id="rId34"/>
    <p:sldId id="293" r:id="rId35"/>
    <p:sldId id="485" r:id="rId36"/>
    <p:sldId id="326" r:id="rId37"/>
    <p:sldId id="490" r:id="rId38"/>
    <p:sldId id="27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53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1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Hoặc bụi chuối</a:t>
            </a:r>
          </a:p>
        </p:txBody>
      </p:sp>
    </p:spTree>
    <p:extLst>
      <p:ext uri="{BB962C8B-B14F-4D97-AF65-F5344CB8AC3E}">
        <p14:creationId xmlns:p14="http://schemas.microsoft.com/office/powerpoint/2010/main" val="310083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Hoặc bụi chuối</a:t>
            </a:r>
          </a:p>
        </p:txBody>
      </p:sp>
    </p:spTree>
    <p:extLst>
      <p:ext uri="{BB962C8B-B14F-4D97-AF65-F5344CB8AC3E}">
        <p14:creationId xmlns:p14="http://schemas.microsoft.com/office/powerpoint/2010/main" val="1393977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Hoặc bụi chuối</a:t>
            </a:r>
          </a:p>
        </p:txBody>
      </p:sp>
    </p:spTree>
    <p:extLst>
      <p:ext uri="{BB962C8B-B14F-4D97-AF65-F5344CB8AC3E}">
        <p14:creationId xmlns:p14="http://schemas.microsoft.com/office/powerpoint/2010/main" val="252193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303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8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4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5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0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3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256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574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66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0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41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25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37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31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409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1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59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273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28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81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4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01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29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2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4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3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76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2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6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36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53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83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53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31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59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29759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56436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7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1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2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BD287B-F0AD-783E-2D37-C8D1A16E6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B35B8C-843B-37EB-8C63-5100AD0C5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1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82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1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6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0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044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3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10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4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90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86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24B7DB-871A-6269-F50C-9F2D877FF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D6BC60-B980-133F-A9DA-3AD909921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889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7741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32269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420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709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262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9338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70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722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542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1233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255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6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" y="134"/>
            <a:ext cx="12192090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2" y="49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45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1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2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49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49" y="5013919"/>
            <a:ext cx="880190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70"/>
            <a:ext cx="468234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95095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9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6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073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660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432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75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2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527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42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020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251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015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8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8F09-54AD-4894-9CC3-48AE4BF9C221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7D1-608C-4A99-86F9-DF4EB0FE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52" r:id="rId3"/>
    <p:sldLayoutId id="2147483858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2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5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ED7A53-1043-5025-29C7-3290368D10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C60FA3-524D-1D38-F9D6-FC867A8B7F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1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813F92-4147-9159-A081-1A4059C7C6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C09FF0-D403-09BE-DE80-B359F4722C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4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028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707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4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mp3"/><Relationship Id="rId9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mp3"/><Relationship Id="rId9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mp3"/><Relationship Id="rId9" Type="http://schemas.openxmlformats.org/officeDocument/2006/relationships/image" Target="../media/image2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A30E4-CD38-63FD-37AB-E166E101B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5078" r="9361"/>
          <a:stretch/>
        </p:blipFill>
        <p:spPr>
          <a:xfrm>
            <a:off x="0" y="-8989"/>
            <a:ext cx="12161838" cy="6866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A9CB9CF-7C56-2A8C-D86C-2EFD377662A7}"/>
              </a:ext>
            </a:extLst>
          </p:cNvPr>
          <p:cNvSpPr txBox="1">
            <a:spLocks/>
          </p:cNvSpPr>
          <p:nvPr/>
        </p:nvSpPr>
        <p:spPr>
          <a:xfrm>
            <a:off x="3376204" y="462270"/>
            <a:ext cx="245949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F8830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vuốt ve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B41768-CC32-D5CF-6AD5-2277060BAA94}"/>
              </a:ext>
            </a:extLst>
          </p:cNvPr>
          <p:cNvSpPr/>
          <p:nvPr/>
        </p:nvSpPr>
        <p:spPr>
          <a:xfrm>
            <a:off x="2503158" y="4082960"/>
            <a:ext cx="484909" cy="4849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0070C0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2C6E1A-611F-51A2-CD02-C39F0249E35E}"/>
              </a:ext>
            </a:extLst>
          </p:cNvPr>
          <p:cNvSpPr/>
          <p:nvPr/>
        </p:nvSpPr>
        <p:spPr>
          <a:xfrm>
            <a:off x="6542322" y="3360340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070C0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A5747-7DC5-0BCD-F56F-A43606F53B10}"/>
              </a:ext>
            </a:extLst>
          </p:cNvPr>
          <p:cNvSpPr/>
          <p:nvPr/>
        </p:nvSpPr>
        <p:spPr>
          <a:xfrm>
            <a:off x="989331" y="4476797"/>
            <a:ext cx="484909" cy="4849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4E9C29-AC8A-8A8C-C471-88E07CF17A4C}"/>
              </a:ext>
            </a:extLst>
          </p:cNvPr>
          <p:cNvSpPr/>
          <p:nvPr/>
        </p:nvSpPr>
        <p:spPr>
          <a:xfrm>
            <a:off x="8697519" y="4403612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070C0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D9196F-83E9-2BA6-FC42-A2742F43F07B}"/>
              </a:ext>
            </a:extLst>
          </p:cNvPr>
          <p:cNvSpPr/>
          <p:nvPr/>
        </p:nvSpPr>
        <p:spPr>
          <a:xfrm>
            <a:off x="7330521" y="761218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070C0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578C31-B07F-11AE-3F19-27B78F8C4BF7}"/>
              </a:ext>
            </a:extLst>
          </p:cNvPr>
          <p:cNvSpPr/>
          <p:nvPr/>
        </p:nvSpPr>
        <p:spPr>
          <a:xfrm>
            <a:off x="1080025" y="1082619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070C0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ED3B06-DB59-AC7A-9F3A-78EFCC7E1A8D}"/>
              </a:ext>
            </a:extLst>
          </p:cNvPr>
          <p:cNvSpPr/>
          <p:nvPr/>
        </p:nvSpPr>
        <p:spPr>
          <a:xfrm>
            <a:off x="3281295" y="199172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070C0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3FCE6C-C169-8923-1CB9-49E48A89B27F}"/>
              </a:ext>
            </a:extLst>
          </p:cNvPr>
          <p:cNvSpPr/>
          <p:nvPr/>
        </p:nvSpPr>
        <p:spPr>
          <a:xfrm>
            <a:off x="4327517" y="1990388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0070C0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8863C53-857A-4EF5-4E38-5E1BCD94FB83}"/>
              </a:ext>
            </a:extLst>
          </p:cNvPr>
          <p:cNvSpPr txBox="1">
            <a:spLocks/>
          </p:cNvSpPr>
          <p:nvPr/>
        </p:nvSpPr>
        <p:spPr>
          <a:xfrm>
            <a:off x="3382406" y="2736813"/>
            <a:ext cx="287631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6BB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 vải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B0F8A77-E07F-1CB5-8A59-2B70C8F153C3}"/>
              </a:ext>
            </a:extLst>
          </p:cNvPr>
          <p:cNvSpPr txBox="1">
            <a:spLocks/>
          </p:cNvSpPr>
          <p:nvPr/>
        </p:nvSpPr>
        <p:spPr>
          <a:xfrm>
            <a:off x="325327" y="1846662"/>
            <a:ext cx="282633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cưỡi ngựa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DCE31AE-8A56-C058-8758-8456548D9D6E}"/>
              </a:ext>
            </a:extLst>
          </p:cNvPr>
          <p:cNvSpPr txBox="1">
            <a:spLocks/>
          </p:cNvSpPr>
          <p:nvPr/>
        </p:nvSpPr>
        <p:spPr>
          <a:xfrm>
            <a:off x="594519" y="4899026"/>
            <a:ext cx="435340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 cuống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08DC204-C866-435A-6BAF-EE9C5C283D61}"/>
              </a:ext>
            </a:extLst>
          </p:cNvPr>
          <p:cNvSpPr txBox="1">
            <a:spLocks/>
          </p:cNvSpPr>
          <p:nvPr/>
        </p:nvSpPr>
        <p:spPr>
          <a:xfrm>
            <a:off x="8858905" y="4650053"/>
            <a:ext cx="2813516" cy="91254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muôn màu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EDF31C1-9872-BBFA-0B23-97E5F5B6F814}"/>
              </a:ext>
            </a:extLst>
          </p:cNvPr>
          <p:cNvSpPr txBox="1">
            <a:spLocks/>
          </p:cNvSpPr>
          <p:nvPr/>
        </p:nvSpPr>
        <p:spPr>
          <a:xfrm>
            <a:off x="5578293" y="3955527"/>
            <a:ext cx="256939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8830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lem luốc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3DAB54-40F5-0DB3-A778-233572B46768}"/>
              </a:ext>
            </a:extLst>
          </p:cNvPr>
          <p:cNvSpPr txBox="1">
            <a:spLocks/>
          </p:cNvSpPr>
          <p:nvPr/>
        </p:nvSpPr>
        <p:spPr>
          <a:xfrm>
            <a:off x="6746495" y="1546390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 thơ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95CB26F-DAE2-FE2B-560E-AB745ACA8831}"/>
              </a:ext>
            </a:extLst>
          </p:cNvPr>
          <p:cNvSpPr txBox="1">
            <a:spLocks/>
          </p:cNvSpPr>
          <p:nvPr/>
        </p:nvSpPr>
        <p:spPr>
          <a:xfrm>
            <a:off x="9136402" y="2990453"/>
            <a:ext cx="2421194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nướu răng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95214E1-FA90-1ACC-A976-F401C645D942}"/>
              </a:ext>
            </a:extLst>
          </p:cNvPr>
          <p:cNvSpPr/>
          <p:nvPr/>
        </p:nvSpPr>
        <p:spPr>
          <a:xfrm>
            <a:off x="10872012" y="2489889"/>
            <a:ext cx="440826" cy="44082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070C0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B3BA585-3EF6-B706-1046-5C2349670D54}"/>
              </a:ext>
            </a:extLst>
          </p:cNvPr>
          <p:cNvSpPr/>
          <p:nvPr/>
        </p:nvSpPr>
        <p:spPr>
          <a:xfrm>
            <a:off x="8503812" y="990649"/>
            <a:ext cx="696284" cy="39303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70C0"/>
                </a:solidFill>
                <a:latin typeface=".VnArial" pitchFamily="34" charset="0"/>
              </a:rPr>
              <a:t>10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12E3C35-A873-BD2B-C168-BFFDD5235E10}"/>
              </a:ext>
            </a:extLst>
          </p:cNvPr>
          <p:cNvSpPr/>
          <p:nvPr/>
        </p:nvSpPr>
        <p:spPr>
          <a:xfrm>
            <a:off x="5429493" y="4722783"/>
            <a:ext cx="696283" cy="47557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0070C0"/>
                </a:solidFill>
                <a:latin typeface=".VnArial" pitchFamily="34" charset="0"/>
              </a:rPr>
              <a:t>11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1D4730-F6B5-DCA9-5ACA-939A9B2A8530}"/>
              </a:ext>
            </a:extLst>
          </p:cNvPr>
          <p:cNvSpPr/>
          <p:nvPr/>
        </p:nvSpPr>
        <p:spPr>
          <a:xfrm>
            <a:off x="11091224" y="4165826"/>
            <a:ext cx="632985" cy="47557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.VnArial" pitchFamily="34" charset="0"/>
              </a:rPr>
              <a:t>12</a:t>
            </a: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7559767D-C1BA-458E-1393-44DC9A46E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19" b="85278" l="13494" r="91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2" t="12134" b="18011"/>
          <a:stretch/>
        </p:blipFill>
        <p:spPr>
          <a:xfrm>
            <a:off x="325327" y="3803834"/>
            <a:ext cx="1089372" cy="947851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ACE0C3FC-6894-4440-5052-9B8D4EB87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996" y="5899100"/>
            <a:ext cx="1000959" cy="914400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4391A1B4-D6DD-3CC7-E7A9-50A046297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89" y="209736"/>
            <a:ext cx="1311416" cy="106331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EC0663DC-86B3-8D0B-0797-22C62EC85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01" y="5184757"/>
            <a:ext cx="1147447" cy="123924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3201206-A0C5-4703-8080-4832543E4081}"/>
              </a:ext>
            </a:extLst>
          </p:cNvPr>
          <p:cNvSpPr/>
          <p:nvPr/>
        </p:nvSpPr>
        <p:spPr>
          <a:xfrm>
            <a:off x="551384" y="476672"/>
            <a:ext cx="11011966" cy="59766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trồng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nhiều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ăn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Khóm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chuối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trổ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bưởi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bông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trắng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muốt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Mấy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đu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đủ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chín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ruộm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nuôi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nhiều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vật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ríu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rít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khướu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hót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vang.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mèo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cuộn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tròn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sưởi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nắng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thềm</a:t>
            </a: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9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3201206-A0C5-4703-8080-4832543E4081}"/>
              </a:ext>
            </a:extLst>
          </p:cNvPr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 sz="4400" kern="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4400" kern="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trồng</a:t>
            </a:r>
            <a:r>
              <a:rPr lang="en-US" sz="4400" kern="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nhiều</a:t>
            </a:r>
            <a:r>
              <a:rPr lang="en-US" sz="4400" kern="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400" kern="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ăn</a:t>
            </a:r>
            <a:r>
              <a:rPr lang="en-US" sz="4400" kern="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lang="en-US" sz="4400" kern="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Khóm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chuối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trổ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buồng</a:t>
            </a:r>
            <a:r>
              <a:rPr lang="en-US" sz="4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bưởi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ra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bông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trắng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muốt</a:t>
            </a:r>
            <a:r>
              <a:rPr lang="en-US" sz="4400" kern="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Mấy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đu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đủ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chín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ruộm</a:t>
            </a:r>
            <a:r>
              <a:rPr lang="en-US" sz="4400" kern="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nuôi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nhiều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vật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lang="en-US" sz="4400" kern="0" dirty="0">
                <a:solidFill>
                  <a:srgbClr val="FF5252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4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ríu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rít</a:t>
            </a:r>
            <a:r>
              <a:rPr lang="en-US" sz="44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lang="en-US" sz="4400" kern="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sz="4400" kern="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khướu</a:t>
            </a:r>
            <a:r>
              <a:rPr lang="en-US" sz="4400" kern="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hót</a:t>
            </a:r>
            <a:r>
              <a:rPr lang="en-US" sz="4400" kern="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vang.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mèo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cuộn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tròn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sưởi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nắng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thềm</a:t>
            </a:r>
            <a:r>
              <a:rPr lang="en-US" sz="4400" kern="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E66E5B-CC31-48B1-A7B4-BBB9B2FE1198}"/>
              </a:ext>
            </a:extLst>
          </p:cNvPr>
          <p:cNvSpPr/>
          <p:nvPr/>
        </p:nvSpPr>
        <p:spPr>
          <a:xfrm>
            <a:off x="1526628" y="745036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EE6C7D-5733-4A23-9CFE-7D7B1379C3A0}"/>
              </a:ext>
            </a:extLst>
          </p:cNvPr>
          <p:cNvSpPr/>
          <p:nvPr/>
        </p:nvSpPr>
        <p:spPr>
          <a:xfrm>
            <a:off x="9448801" y="766012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0284A5-0C82-4C40-B1D6-E39AE2148389}"/>
              </a:ext>
            </a:extLst>
          </p:cNvPr>
          <p:cNvSpPr/>
          <p:nvPr/>
        </p:nvSpPr>
        <p:spPr>
          <a:xfrm>
            <a:off x="8167255" y="1700808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F7C5E4-638C-400E-8BE2-D790AA268556}"/>
              </a:ext>
            </a:extLst>
          </p:cNvPr>
          <p:cNvSpPr/>
          <p:nvPr/>
        </p:nvSpPr>
        <p:spPr>
          <a:xfrm>
            <a:off x="5929745" y="2348880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992D8-44A6-480E-AA4D-08ADF198683A}"/>
              </a:ext>
            </a:extLst>
          </p:cNvPr>
          <p:cNvSpPr/>
          <p:nvPr/>
        </p:nvSpPr>
        <p:spPr>
          <a:xfrm>
            <a:off x="4799856" y="2996952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97A342-89AA-41B4-B896-FA930D090671}"/>
              </a:ext>
            </a:extLst>
          </p:cNvPr>
          <p:cNvSpPr/>
          <p:nvPr/>
        </p:nvSpPr>
        <p:spPr>
          <a:xfrm>
            <a:off x="5132365" y="3789040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E10B6F-9C0F-4E20-BB66-AB16417D45D8}"/>
              </a:ext>
            </a:extLst>
          </p:cNvPr>
          <p:cNvSpPr/>
          <p:nvPr/>
        </p:nvSpPr>
        <p:spPr>
          <a:xfrm>
            <a:off x="607193" y="4360473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39A8D7-7630-492F-8B43-A44D9A6A5081}"/>
              </a:ext>
            </a:extLst>
          </p:cNvPr>
          <p:cNvSpPr/>
          <p:nvPr/>
        </p:nvSpPr>
        <p:spPr>
          <a:xfrm>
            <a:off x="7176120" y="4485164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b="1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671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6E762AC-6F90-409F-8374-9C555A74AA4A}"/>
              </a:ext>
            </a:extLst>
          </p:cNvPr>
          <p:cNvSpPr/>
          <p:nvPr/>
        </p:nvSpPr>
        <p:spPr>
          <a:xfrm>
            <a:off x="333702" y="194182"/>
            <a:ext cx="11506200" cy="529221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trồng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nhiều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ăn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trái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Khóm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chuối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tươi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đã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trổ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buồng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bưởi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ra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bông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trắng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muốt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Mấy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đu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đủ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chín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ruộm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nuôi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nhiều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vật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con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ríu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rít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khướu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hót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vang.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Chú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mèo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cuộn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tròn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sưởi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nắng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thềm</a:t>
            </a:r>
            <a:r>
              <a:rPr lang="en-US" sz="4500" kern="0" dirty="0">
                <a:solidFill>
                  <a:srgbClr val="10475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CC9F53-D7E7-49BC-B281-399F31C043DC}"/>
              </a:ext>
            </a:extLst>
          </p:cNvPr>
          <p:cNvCxnSpPr>
            <a:cxnSpLocks/>
          </p:cNvCxnSpPr>
          <p:nvPr/>
        </p:nvCxnSpPr>
        <p:spPr>
          <a:xfrm>
            <a:off x="784981" y="1772816"/>
            <a:ext cx="1153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A4940A8C-254E-465E-AE9E-084F9EF32E9E}"/>
              </a:ext>
            </a:extLst>
          </p:cNvPr>
          <p:cNvSpPr/>
          <p:nvPr/>
        </p:nvSpPr>
        <p:spPr>
          <a:xfrm>
            <a:off x="629256" y="5739405"/>
            <a:ext cx="10931381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 trồng những loại cây nào trong vườn?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5CA872-7308-4A72-A4AC-4EA1CE0D1115}"/>
              </a:ext>
            </a:extLst>
          </p:cNvPr>
          <p:cNvCxnSpPr>
            <a:cxnSpLocks/>
          </p:cNvCxnSpPr>
          <p:nvPr/>
        </p:nvCxnSpPr>
        <p:spPr>
          <a:xfrm>
            <a:off x="10488488" y="1772816"/>
            <a:ext cx="879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FB861B-4438-4867-B749-EEE685EEB164}"/>
              </a:ext>
            </a:extLst>
          </p:cNvPr>
          <p:cNvCxnSpPr>
            <a:cxnSpLocks/>
          </p:cNvCxnSpPr>
          <p:nvPr/>
        </p:nvCxnSpPr>
        <p:spPr>
          <a:xfrm>
            <a:off x="8796106" y="2492896"/>
            <a:ext cx="1485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18ED8C28-21F5-4288-94CB-1082CBAADED4}"/>
              </a:ext>
            </a:extLst>
          </p:cNvPr>
          <p:cNvSpPr/>
          <p:nvPr/>
        </p:nvSpPr>
        <p:spPr>
          <a:xfrm>
            <a:off x="82687" y="5739405"/>
            <a:ext cx="12024519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Tìm những từ chỉ màu sắc khi nói về các loại cây ăn trái trong vườn ông.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8D6EB5-F79A-40F3-8466-CCE595645AFA}"/>
              </a:ext>
            </a:extLst>
          </p:cNvPr>
          <p:cNvCxnSpPr>
            <a:cxnSpLocks/>
          </p:cNvCxnSpPr>
          <p:nvPr/>
        </p:nvCxnSpPr>
        <p:spPr>
          <a:xfrm>
            <a:off x="3121045" y="2547673"/>
            <a:ext cx="2781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4DC3CD-D80A-4110-B6B9-7770B6FA80FD}"/>
              </a:ext>
            </a:extLst>
          </p:cNvPr>
          <p:cNvCxnSpPr/>
          <p:nvPr/>
        </p:nvCxnSpPr>
        <p:spPr>
          <a:xfrm flipV="1">
            <a:off x="1938735" y="3190996"/>
            <a:ext cx="2819400" cy="2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F4DAF066-56ED-4B3F-98A7-725E27A1B3C5}"/>
              </a:ext>
            </a:extLst>
          </p:cNvPr>
          <p:cNvSpPr/>
          <p:nvPr/>
        </p:nvSpPr>
        <p:spPr>
          <a:xfrm>
            <a:off x="82687" y="5739405"/>
            <a:ext cx="12024519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Ông nuôi những loài vật nào?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FFC8D8-F9CC-4B2A-8F22-EF4AEEE0CCE2}"/>
              </a:ext>
            </a:extLst>
          </p:cNvPr>
          <p:cNvCxnSpPr>
            <a:cxnSpLocks/>
          </p:cNvCxnSpPr>
          <p:nvPr/>
        </p:nvCxnSpPr>
        <p:spPr>
          <a:xfrm>
            <a:off x="5537749" y="3886200"/>
            <a:ext cx="4001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1A722-6959-4181-9EFD-20D2F23344A6}"/>
              </a:ext>
            </a:extLst>
          </p:cNvPr>
          <p:cNvCxnSpPr/>
          <p:nvPr/>
        </p:nvCxnSpPr>
        <p:spPr>
          <a:xfrm>
            <a:off x="1905261" y="4608226"/>
            <a:ext cx="2852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47D8B8-7F92-49BD-AC59-3D62B3BE9BBC}"/>
              </a:ext>
            </a:extLst>
          </p:cNvPr>
          <p:cNvCxnSpPr/>
          <p:nvPr/>
        </p:nvCxnSpPr>
        <p:spPr>
          <a:xfrm>
            <a:off x="8817129" y="4608226"/>
            <a:ext cx="1099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B04617DC-3EC3-4F63-83A7-76219ABF5DD3}"/>
              </a:ext>
            </a:extLst>
          </p:cNvPr>
          <p:cNvSpPr/>
          <p:nvPr/>
        </p:nvSpPr>
        <p:spPr>
          <a:xfrm>
            <a:off x="82687" y="5739405"/>
            <a:ext cx="12024519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Những loài vật ông nuôi có điểm nào đáng yêu?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A02CF0-A26E-4E4C-832E-8798252AEB1C}"/>
              </a:ext>
            </a:extLst>
          </p:cNvPr>
          <p:cNvCxnSpPr>
            <a:cxnSpLocks/>
          </p:cNvCxnSpPr>
          <p:nvPr/>
        </p:nvCxnSpPr>
        <p:spPr>
          <a:xfrm>
            <a:off x="5537749" y="3915640"/>
            <a:ext cx="5886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AF0867-4258-487A-BD61-96D48E9A7D24}"/>
              </a:ext>
            </a:extLst>
          </p:cNvPr>
          <p:cNvCxnSpPr/>
          <p:nvPr/>
        </p:nvCxnSpPr>
        <p:spPr>
          <a:xfrm>
            <a:off x="10616255" y="3886200"/>
            <a:ext cx="930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EA09E8-2A4F-4E40-8699-E94B08550CF5}"/>
              </a:ext>
            </a:extLst>
          </p:cNvPr>
          <p:cNvCxnSpPr>
            <a:cxnSpLocks/>
          </p:cNvCxnSpPr>
          <p:nvPr/>
        </p:nvCxnSpPr>
        <p:spPr>
          <a:xfrm>
            <a:off x="629256" y="4650826"/>
            <a:ext cx="65468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A3FF85-E690-4A5F-88FD-80B5E8A01601}"/>
              </a:ext>
            </a:extLst>
          </p:cNvPr>
          <p:cNvCxnSpPr/>
          <p:nvPr/>
        </p:nvCxnSpPr>
        <p:spPr>
          <a:xfrm>
            <a:off x="6929859" y="4669120"/>
            <a:ext cx="4874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BBF192-D6C7-431A-86C7-9C361FD7ABA9}"/>
              </a:ext>
            </a:extLst>
          </p:cNvPr>
          <p:cNvCxnSpPr>
            <a:cxnSpLocks/>
          </p:cNvCxnSpPr>
          <p:nvPr/>
        </p:nvCxnSpPr>
        <p:spPr>
          <a:xfrm>
            <a:off x="784981" y="5334000"/>
            <a:ext cx="6144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61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ỐI VÀ VƯỜN @ Blog nhà BaLành">
            <a:extLst>
              <a:ext uri="{FF2B5EF4-FFF2-40B4-BE49-F238E27FC236}">
                <a16:creationId xmlns:a16="http://schemas.microsoft.com/office/drawing/2014/main" id="{6636CD6E-202F-4ACD-99E3-6559EB61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4052"/>
            <a:ext cx="7773194" cy="58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C308E9-42AF-49F4-AFEC-ED1AF503B979}"/>
              </a:ext>
            </a:extLst>
          </p:cNvPr>
          <p:cNvSpPr txBox="1">
            <a:spLocks/>
          </p:cNvSpPr>
          <p:nvPr/>
        </p:nvSpPr>
        <p:spPr>
          <a:xfrm>
            <a:off x="578371" y="3059113"/>
            <a:ext cx="3079229" cy="739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4000" b="1" dirty="0" err="1">
                <a:solidFill>
                  <a:srgbClr val="104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r>
              <a:rPr lang="en-US" sz="4000" b="1" dirty="0">
                <a:solidFill>
                  <a:srgbClr val="104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104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chuối</a:t>
            </a:r>
            <a:endParaRPr lang="en-US" sz="4000" b="1" dirty="0">
              <a:solidFill>
                <a:srgbClr val="10475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5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C308E9-42AF-49F4-AFEC-ED1AF503B979}"/>
              </a:ext>
            </a:extLst>
          </p:cNvPr>
          <p:cNvSpPr txBox="1">
            <a:spLocks/>
          </p:cNvSpPr>
          <p:nvPr/>
        </p:nvSpPr>
        <p:spPr>
          <a:xfrm>
            <a:off x="838201" y="3059113"/>
            <a:ext cx="2826337" cy="739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4000" b="1">
                <a:solidFill>
                  <a:srgbClr val="104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 bưởi</a:t>
            </a:r>
          </a:p>
        </p:txBody>
      </p:sp>
      <p:pic>
        <p:nvPicPr>
          <p:cNvPr id="2054" name="Picture 6" descr="Tháng Hai, hoa bưởi Diễn nở trắng một góc trời Hà Nội | VOV.VN">
            <a:extLst>
              <a:ext uri="{FF2B5EF4-FFF2-40B4-BE49-F238E27FC236}">
                <a16:creationId xmlns:a16="http://schemas.microsoft.com/office/drawing/2014/main" id="{CE3156C8-1F12-4D85-B396-CAD50CD0A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5"/>
          <a:stretch/>
        </p:blipFill>
        <p:spPr bwMode="auto">
          <a:xfrm>
            <a:off x="4572000" y="1044087"/>
            <a:ext cx="6858000" cy="47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33+ Hình Ảnh Hoa Bưởi Đẹp Nhất Nổi Bật">
            <a:extLst>
              <a:ext uri="{FF2B5EF4-FFF2-40B4-BE49-F238E27FC236}">
                <a16:creationId xmlns:a16="http://schemas.microsoft.com/office/drawing/2014/main" id="{3B1EE320-04AF-40C4-9304-557A84C9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80" y="1044087"/>
            <a:ext cx="3084921" cy="2243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C308E9-42AF-49F4-AFEC-ED1AF503B979}"/>
              </a:ext>
            </a:extLst>
          </p:cNvPr>
          <p:cNvSpPr txBox="1">
            <a:spLocks/>
          </p:cNvSpPr>
          <p:nvPr/>
        </p:nvSpPr>
        <p:spPr>
          <a:xfrm>
            <a:off x="838201" y="3059113"/>
            <a:ext cx="2826337" cy="739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4000" b="1">
                <a:solidFill>
                  <a:srgbClr val="104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 đủ</a:t>
            </a:r>
          </a:p>
        </p:txBody>
      </p:sp>
      <p:pic>
        <p:nvPicPr>
          <p:cNvPr id="3076" name="Picture 4" descr="Cây đu đủ 5 nhánh ở miền Tây - VietNamNet">
            <a:extLst>
              <a:ext uri="{FF2B5EF4-FFF2-40B4-BE49-F238E27FC236}">
                <a16:creationId xmlns:a16="http://schemas.microsoft.com/office/drawing/2014/main" id="{758B7DA8-7344-4B4C-82C3-46E017DF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55638"/>
            <a:ext cx="6468484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ây đủ đủ và 20 tác dụng tuyệt vời đến khó tin | 2bacsi">
            <a:extLst>
              <a:ext uri="{FF2B5EF4-FFF2-40B4-BE49-F238E27FC236}">
                <a16:creationId xmlns:a16="http://schemas.microsoft.com/office/drawing/2014/main" id="{98D57A77-8952-4606-BB80-73170247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381000"/>
            <a:ext cx="3543300" cy="2362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E26F2D-40E5-4441-B0AE-971E6C486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92" y="2033209"/>
            <a:ext cx="2654618" cy="3801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E2E0C-E2E8-4149-9B3C-CAE3229F57FC}"/>
              </a:ext>
            </a:extLst>
          </p:cNvPr>
          <p:cNvSpPr txBox="1"/>
          <p:nvPr/>
        </p:nvSpPr>
        <p:spPr>
          <a:xfrm>
            <a:off x="2232524" y="5892321"/>
            <a:ext cx="2560810" cy="392516"/>
          </a:xfrm>
          <a:prstGeom prst="rect">
            <a:avLst/>
          </a:prstGeom>
          <a:solidFill>
            <a:srgbClr val="00B0F0"/>
          </a:solidFill>
        </p:spPr>
        <p:txBody>
          <a:bodyPr wrap="square" lIns="68681" tIns="34340" rIns="68681" bIns="34340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21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Trang </a:t>
            </a:r>
            <a:r>
              <a:rPr lang="en-US" sz="21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44</a:t>
            </a:r>
            <a:r>
              <a:rPr lang="vi-VN" sz="21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endParaRPr lang="en-US" sz="2100" kern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6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414E7AE7-B8AA-4920-BACC-7472A8A66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2" y="1313967"/>
            <a:ext cx="698885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PC\Pictures\Hình ảnh soạn giáo án\bút chì đẹp .jpg">
            <a:extLst>
              <a:ext uri="{FF2B5EF4-FFF2-40B4-BE49-F238E27FC236}">
                <a16:creationId xmlns:a16="http://schemas.microsoft.com/office/drawing/2014/main" id="{224D0639-B791-46B9-9AB1-D9203FD7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8" b="100000" l="9851" r="91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01" y="911391"/>
            <a:ext cx="865105" cy="8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37D366-EE52-4984-8050-99BAC9AB207B}"/>
              </a:ext>
            </a:extLst>
          </p:cNvPr>
          <p:cNvGrpSpPr/>
          <p:nvPr/>
        </p:nvGrpSpPr>
        <p:grpSpPr>
          <a:xfrm>
            <a:off x="547285" y="467056"/>
            <a:ext cx="1956163" cy="640080"/>
            <a:chOff x="724247" y="1544462"/>
            <a:chExt cx="1470761" cy="480061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394B6020-572D-4F75-A3DA-5FE513370DB8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Viết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B95308A-EA29-4ECD-B8A6-7A06E5CC65D6}"/>
                </a:ext>
              </a:extLst>
            </p:cNvPr>
            <p:cNvSpPr/>
            <p:nvPr/>
          </p:nvSpPr>
          <p:spPr>
            <a:xfrm>
              <a:off x="724247" y="1544462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10475C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9A956ED9-6AB9-499C-8453-DBEB4B865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0" t="21767" r="34084" b="19612"/>
          <a:stretch/>
        </p:blipFill>
        <p:spPr bwMode="auto">
          <a:xfrm>
            <a:off x="5410200" y="1076187"/>
            <a:ext cx="5066758" cy="526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706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7997" y="1676400"/>
            <a:ext cx="12560344" cy="2080402"/>
            <a:chOff x="-15081" y="2184691"/>
            <a:chExt cx="15198016" cy="251728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44812" y="2360912"/>
            <a:ext cx="13499608" cy="11693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68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Đċ εim δưŴ hĝ vang</a:t>
            </a:r>
            <a:r>
              <a:rPr lang="en-US" sz="68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7997" y="3753519"/>
            <a:ext cx="12560344" cy="2080402"/>
            <a:chOff x="-15081" y="2184691"/>
            <a:chExt cx="15198016" cy="251728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F9407-F51B-47E9-9FE1-8C887926A52B}"/>
              </a:ext>
            </a:extLst>
          </p:cNvPr>
          <p:cNvGrpSpPr/>
          <p:nvPr/>
        </p:nvGrpSpPr>
        <p:grpSpPr>
          <a:xfrm>
            <a:off x="547285" y="467056"/>
            <a:ext cx="1956163" cy="640080"/>
            <a:chOff x="724247" y="1544462"/>
            <a:chExt cx="1470761" cy="48006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A57DF09-8255-48C4-A906-2AEF4573E3E6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Viết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29B419-D467-4674-9F9A-A4CFACB20DB6}"/>
                </a:ext>
              </a:extLst>
            </p:cNvPr>
            <p:cNvSpPr/>
            <p:nvPr/>
          </p:nvSpPr>
          <p:spPr>
            <a:xfrm>
              <a:off x="724247" y="1544462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10475C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37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artoon Images Of Santa Claus, Download Free Cartoon Images Of Santa  Claus png images,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356992"/>
            <a:ext cx="3196146" cy="32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488C50-E77C-A9AB-4ACE-023F0E8E6D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E6CEF-2A73-07A6-3E0A-855FEBC0F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836712"/>
            <a:ext cx="8077900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4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A6217-CA87-4B4C-62F8-CFD6973DB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548680"/>
            <a:ext cx="6206266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6284-69E1-43D3-A585-9C331BE6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ột Nhà và Chuột Đồng - House Mouse and Field Mouse - Tiếng Việt 1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1E40568-43C9-436C-BFE7-423F642DEE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E8B251-63D2-4F44-AEB4-B249B517D966}"/>
              </a:ext>
            </a:extLst>
          </p:cNvPr>
          <p:cNvGrpSpPr/>
          <p:nvPr/>
        </p:nvGrpSpPr>
        <p:grpSpPr>
          <a:xfrm>
            <a:off x="47903" y="273570"/>
            <a:ext cx="3357271" cy="750390"/>
            <a:chOff x="645357" y="1533317"/>
            <a:chExt cx="2524201" cy="562794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2A9A828B-5CD1-48CD-BCDB-013CDEC1153A}"/>
                </a:ext>
              </a:extLst>
            </p:cNvPr>
            <p:cNvSpPr/>
            <p:nvPr/>
          </p:nvSpPr>
          <p:spPr>
            <a:xfrm>
              <a:off x="815005" y="1563010"/>
              <a:ext cx="2354553" cy="5331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Kể chuyện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B25DAB-F17D-480D-947C-E9EBB85E1F75}"/>
                </a:ext>
              </a:extLst>
            </p:cNvPr>
            <p:cNvSpPr/>
            <p:nvPr/>
          </p:nvSpPr>
          <p:spPr>
            <a:xfrm>
              <a:off x="645357" y="1533317"/>
              <a:ext cx="554679" cy="5533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10475C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5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3472" y="548680"/>
            <a:ext cx="95050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chuột nhà rủ chuột đồng lên thành phố</a:t>
            </a:r>
            <a:r>
              <a:rPr lang="vi-VN" sz="3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r>
              <a:rPr lang="en-US" sz="3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1006489" y="1772816"/>
            <a:ext cx="5086385" cy="45365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275BD-279A-31CA-B3E0-F3230B25437E}"/>
              </a:ext>
            </a:extLst>
          </p:cNvPr>
          <p:cNvSpPr/>
          <p:nvPr/>
        </p:nvSpPr>
        <p:spPr>
          <a:xfrm>
            <a:off x="6312024" y="2204864"/>
            <a:ext cx="4968552" cy="29523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rủ chuột đồng lên thành phố vì thấy thức ăn ở quê không sạch sẽ và ngon như ở thành phố</a:t>
            </a:r>
            <a:endParaRPr lang="en-US" sz="32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3472" y="404664"/>
            <a:ext cx="846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Tối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ăn trên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phố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chúng gặp chuyện gì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767408" y="1844824"/>
            <a:ext cx="5455695" cy="40324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BB6F51-8007-62B5-831E-082C7078CFDB}"/>
              </a:ext>
            </a:extLst>
          </p:cNvPr>
          <p:cNvSpPr/>
          <p:nvPr/>
        </p:nvSpPr>
        <p:spPr>
          <a:xfrm>
            <a:off x="6312024" y="2204864"/>
            <a:ext cx="4968552" cy="29523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đầu tiên kiếm ăn trên thành phố, chuột nhà và chuột đồng bị mèo rượt đuổi.</a:t>
            </a:r>
            <a:endParaRPr lang="en-US" sz="3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9576" y="620688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gì xảy ra khi chúng mò đến kho thực phẩm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695400" y="2060848"/>
            <a:ext cx="4758577" cy="41044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115FFB-97F1-7B42-EA60-9180DA76E258}"/>
              </a:ext>
            </a:extLst>
          </p:cNvPr>
          <p:cNvSpPr/>
          <p:nvPr/>
        </p:nvSpPr>
        <p:spPr>
          <a:xfrm>
            <a:off x="6312024" y="2204864"/>
            <a:ext cx="4968552" cy="29523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mò đến kho thực phẩm, hai chú chuột lại gặp phải một con chó dữ dằn mà chủ nhà dẫn tới</a:t>
            </a:r>
            <a:r>
              <a:rPr lang="en-US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5520" y="548680"/>
            <a:ext cx="8784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 tay chuột nhà, chuột đồng nói gì</a:t>
            </a:r>
            <a:r>
              <a:rPr lang="vi-VN" sz="3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3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911424" y="1628800"/>
            <a:ext cx="4536504" cy="40460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44F9BE-A63D-FF01-392E-813C133F4D8E}"/>
              </a:ext>
            </a:extLst>
          </p:cNvPr>
          <p:cNvSpPr/>
          <p:nvPr/>
        </p:nvSpPr>
        <p:spPr>
          <a:xfrm>
            <a:off x="5807968" y="1412776"/>
            <a:ext cx="5976664" cy="43204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tay chuột nhà, chuột đồng nói thà về quê ăn những thứ thức ăn do chính mình làm ra còn hơn. Ở thành phố đồ ăn ngon nhưng không phải của mình. </a:t>
            </a:r>
            <a:endParaRPr lang="en-US" sz="3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23612" y="388496"/>
            <a:ext cx="6847556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192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Chuột nhà và chuột đồng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385" t="5047" r="53121" b="3233"/>
          <a:stretch/>
        </p:blipFill>
        <p:spPr>
          <a:xfrm>
            <a:off x="2869836" y="1127747"/>
            <a:ext cx="2696672" cy="2405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753" t="4985" r="2652" b="3122"/>
          <a:stretch/>
        </p:blipFill>
        <p:spPr>
          <a:xfrm>
            <a:off x="5902239" y="1127747"/>
            <a:ext cx="3254030" cy="2405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10" t="5060" r="50244" b="1161"/>
          <a:stretch/>
        </p:blipFill>
        <p:spPr>
          <a:xfrm>
            <a:off x="2873601" y="3876562"/>
            <a:ext cx="3028638" cy="2592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6474496" y="3876562"/>
            <a:ext cx="2696672" cy="24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7DC3E3-D4A9-4330-A20E-4959B3006B04}"/>
              </a:ext>
            </a:extLst>
          </p:cNvPr>
          <p:cNvSpPr txBox="1">
            <a:spLocks/>
          </p:cNvSpPr>
          <p:nvPr/>
        </p:nvSpPr>
        <p:spPr>
          <a:xfrm>
            <a:off x="1143000" y="2007720"/>
            <a:ext cx="10246588" cy="284256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u="sng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400" u="sng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u="sng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00" u="sng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en-US" sz="4400" u="sng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trân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do,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kern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ra.</a:t>
            </a:r>
            <a:endParaRPr lang="en-US" sz="4400" kern="0" dirty="0">
              <a:solidFill>
                <a:schemeClr val="tx1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637686" y="489390"/>
            <a:ext cx="2916628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CỦNG CỐ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19359" y="1170695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về quê thăm chuột đồng, chuột nhà có thái độ gì?</a:t>
            </a:r>
            <a:endParaRPr lang="en-US" sz="44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85726" y="2923296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vi-VN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Chê bai thức ăn và cuộc sống của chuột đồng.</a:t>
            </a:r>
            <a:endParaRPr lang="vi-VN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85726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Thích cuộc sống ở quê nên muốn ở lại nhà chuột đồng luôn.</a:t>
            </a:r>
            <a:endParaRPr lang="en-US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07" y="2989327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90695" y="543789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Thương chuột đồng và cho chuột đồng nhiều thức ăn ngon.</a:t>
            </a:r>
            <a:endParaRPr lang="en-US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552094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475456" y="2564904"/>
            <a:ext cx="10877128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Nếu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nhắn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nhủ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tới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chuột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chuột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nhắn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nhủ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23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20F983-334C-4221-848C-7769475CD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/>
        </p:blipFill>
        <p:spPr>
          <a:xfrm rot="1473777">
            <a:off x="2941182" y="529685"/>
            <a:ext cx="1632696" cy="826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24" y="227725"/>
            <a:ext cx="8266251" cy="3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dir="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96527"/>
            <a:ext cx="10145171" cy="995563"/>
            <a:chOff x="1178806" y="475819"/>
            <a:chExt cx="10131100" cy="1526468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37069" y="586572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t…. </a:t>
              </a:r>
              <a:r>
                <a:rPr lang="en-US" sz="5400" kern="0" dirty="0">
                  <a:solidFill>
                    <a:sysClr val="windowText" lastClr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ười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uôm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ươm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55440" y="1196527"/>
            <a:ext cx="10158835" cy="981529"/>
            <a:chOff x="1165161" y="475819"/>
            <a:chExt cx="1014474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65161" y="696980"/>
              <a:ext cx="10043515" cy="117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>
                  <a:solidFill>
                    <a:srgbClr val="FFFBF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ố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 b….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ươm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ươu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11424" y="1195614"/>
            <a:ext cx="10733086" cy="1139397"/>
            <a:chOff x="980799" y="475819"/>
            <a:chExt cx="10718199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80799" y="587972"/>
              <a:ext cx="10430647" cy="1557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quả</a:t>
              </a: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b….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ươm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ươi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 err="1">
                  <a:solidFill>
                    <a:srgbClr val="FFFBF8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ương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E1F2D-93DC-AE85-366B-1C1B3776C1F8}"/>
              </a:ext>
            </a:extLst>
          </p:cNvPr>
          <p:cNvSpPr txBox="1"/>
          <p:nvPr/>
        </p:nvSpPr>
        <p:spPr>
          <a:xfrm>
            <a:off x="6888088" y="134076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4DDC7F8-E092-6417-E8A1-958257EB817A}"/>
              </a:ext>
            </a:extLst>
          </p:cNvPr>
          <p:cNvSpPr txBox="1">
            <a:spLocks/>
          </p:cNvSpPr>
          <p:nvPr/>
        </p:nvSpPr>
        <p:spPr>
          <a:xfrm>
            <a:off x="3215680" y="1916832"/>
            <a:ext cx="5905003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dirty="0">
                <a:ln w="0"/>
                <a:solidFill>
                  <a:srgbClr val="E709C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7200" b="1" dirty="0">
                <a:ln w="0"/>
                <a:solidFill>
                  <a:srgbClr val="E709C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A4ACCF6-8282-B24D-0198-4FBD237C7D72}"/>
              </a:ext>
            </a:extLst>
          </p:cNvPr>
          <p:cNvSpPr/>
          <p:nvPr/>
        </p:nvSpPr>
        <p:spPr>
          <a:xfrm>
            <a:off x="5303912" y="620688"/>
            <a:ext cx="1876390" cy="5844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7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lang="en-US" sz="37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70</a:t>
            </a:r>
          </a:p>
        </p:txBody>
      </p:sp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artoon Images Of Santa Claus, Download Free Cartoon Images Of Santa  Claus png images,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356992"/>
            <a:ext cx="3196146" cy="32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D1E30-630F-806D-5F12-7207AAF152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CB5EC-FB1E-79A0-1B03-D3A01DFE2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620688"/>
            <a:ext cx="8077900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163829-4F68-4542-BCBA-D989823AC0C9}"/>
              </a:ext>
            </a:extLst>
          </p:cNvPr>
          <p:cNvGrpSpPr/>
          <p:nvPr/>
        </p:nvGrpSpPr>
        <p:grpSpPr>
          <a:xfrm>
            <a:off x="594610" y="747009"/>
            <a:ext cx="2012092" cy="640080"/>
            <a:chOff x="712977" y="1533219"/>
            <a:chExt cx="1512812" cy="48006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6684885-DCAD-470D-ACD3-699B86B16987}"/>
                </a:ext>
              </a:extLst>
            </p:cNvPr>
            <p:cNvSpPr/>
            <p:nvPr/>
          </p:nvSpPr>
          <p:spPr>
            <a:xfrm>
              <a:off x="815006" y="1563010"/>
              <a:ext cx="1410783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 Đọc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EF1CD4-FDC4-4060-9604-E1BB1CF853F9}"/>
                </a:ext>
              </a:extLst>
            </p:cNvPr>
            <p:cNvSpPr/>
            <p:nvPr/>
          </p:nvSpPr>
          <p:spPr>
            <a:xfrm>
              <a:off x="712977" y="1533219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10475C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B62152-D74C-424B-8A19-C11948F7E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34562"/>
              </p:ext>
            </p:extLst>
          </p:nvPr>
        </p:nvGraphicFramePr>
        <p:xfrm>
          <a:off x="1860069" y="2547803"/>
          <a:ext cx="8090268" cy="1762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11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1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1481F4B-F98E-40B4-893C-6D62AFA063EC}"/>
              </a:ext>
            </a:extLst>
          </p:cNvPr>
          <p:cNvSpPr txBox="1">
            <a:spLocks/>
          </p:cNvSpPr>
          <p:nvPr/>
        </p:nvSpPr>
        <p:spPr>
          <a:xfrm>
            <a:off x="1797270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433926-69D1-4B25-B1A8-56EA3D798C87}"/>
              </a:ext>
            </a:extLst>
          </p:cNvPr>
          <p:cNvSpPr txBox="1">
            <a:spLocks/>
          </p:cNvSpPr>
          <p:nvPr/>
        </p:nvSpPr>
        <p:spPr>
          <a:xfrm>
            <a:off x="3141825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E07E88-335D-4131-9F2A-970BF868E966}"/>
              </a:ext>
            </a:extLst>
          </p:cNvPr>
          <p:cNvSpPr txBox="1">
            <a:spLocks/>
          </p:cNvSpPr>
          <p:nvPr/>
        </p:nvSpPr>
        <p:spPr>
          <a:xfrm>
            <a:off x="4486379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95F9A4-F15D-44F7-B413-4A4226EBCF19}"/>
              </a:ext>
            </a:extLst>
          </p:cNvPr>
          <p:cNvSpPr txBox="1">
            <a:spLocks/>
          </p:cNvSpPr>
          <p:nvPr/>
        </p:nvSpPr>
        <p:spPr>
          <a:xfrm>
            <a:off x="5830933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BBD8-D81C-4D9C-BEF4-D19D8188F6F4}"/>
              </a:ext>
            </a:extLst>
          </p:cNvPr>
          <p:cNvSpPr txBox="1">
            <a:spLocks/>
          </p:cNvSpPr>
          <p:nvPr/>
        </p:nvSpPr>
        <p:spPr>
          <a:xfrm>
            <a:off x="7175487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27FB43-101F-47C2-A675-0E4CC1AAE342}"/>
              </a:ext>
            </a:extLst>
          </p:cNvPr>
          <p:cNvSpPr txBox="1">
            <a:spLocks/>
          </p:cNvSpPr>
          <p:nvPr/>
        </p:nvSpPr>
        <p:spPr>
          <a:xfrm>
            <a:off x="8520041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B45C6F-663F-4C2F-934B-81C984565650}"/>
              </a:ext>
            </a:extLst>
          </p:cNvPr>
          <p:cNvSpPr txBox="1">
            <a:spLocks/>
          </p:cNvSpPr>
          <p:nvPr/>
        </p:nvSpPr>
        <p:spPr>
          <a:xfrm>
            <a:off x="3126058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0DDD62-A76C-4E68-B80E-B89CCCBAB317}"/>
              </a:ext>
            </a:extLst>
          </p:cNvPr>
          <p:cNvSpPr txBox="1">
            <a:spLocks/>
          </p:cNvSpPr>
          <p:nvPr/>
        </p:nvSpPr>
        <p:spPr>
          <a:xfrm>
            <a:off x="4454846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1685B61-25D1-443F-A829-F17AA82CCB04}"/>
              </a:ext>
            </a:extLst>
          </p:cNvPr>
          <p:cNvSpPr txBox="1">
            <a:spLocks/>
          </p:cNvSpPr>
          <p:nvPr/>
        </p:nvSpPr>
        <p:spPr>
          <a:xfrm>
            <a:off x="5830932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B08E38-5665-42DA-A41F-5E583E4A530A}"/>
              </a:ext>
            </a:extLst>
          </p:cNvPr>
          <p:cNvSpPr txBox="1">
            <a:spLocks/>
          </p:cNvSpPr>
          <p:nvPr/>
        </p:nvSpPr>
        <p:spPr>
          <a:xfrm>
            <a:off x="7159720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71EE678-C47E-4B92-B395-D09672180E3D}"/>
              </a:ext>
            </a:extLst>
          </p:cNvPr>
          <p:cNvSpPr txBox="1">
            <a:spLocks/>
          </p:cNvSpPr>
          <p:nvPr/>
        </p:nvSpPr>
        <p:spPr>
          <a:xfrm>
            <a:off x="8520040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uông</a:t>
            </a:r>
          </a:p>
        </p:txBody>
      </p:sp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163829-4F68-4542-BCBA-D989823AC0C9}"/>
              </a:ext>
            </a:extLst>
          </p:cNvPr>
          <p:cNvGrpSpPr/>
          <p:nvPr/>
        </p:nvGrpSpPr>
        <p:grpSpPr>
          <a:xfrm>
            <a:off x="594610" y="747009"/>
            <a:ext cx="2012092" cy="640080"/>
            <a:chOff x="712977" y="1533219"/>
            <a:chExt cx="1512812" cy="48006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6684885-DCAD-470D-ACD3-699B86B16987}"/>
                </a:ext>
              </a:extLst>
            </p:cNvPr>
            <p:cNvSpPr/>
            <p:nvPr/>
          </p:nvSpPr>
          <p:spPr>
            <a:xfrm>
              <a:off x="815006" y="1563010"/>
              <a:ext cx="1410783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 Đọc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EF1CD4-FDC4-4060-9604-E1BB1CF853F9}"/>
                </a:ext>
              </a:extLst>
            </p:cNvPr>
            <p:cNvSpPr/>
            <p:nvPr/>
          </p:nvSpPr>
          <p:spPr>
            <a:xfrm>
              <a:off x="712977" y="1533219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10475C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B2CF6C3-05A0-4F1C-87F7-234AF95D82E5}"/>
              </a:ext>
            </a:extLst>
          </p:cNvPr>
          <p:cNvGraphicFramePr>
            <a:graphicFrameLocks noGrp="1"/>
          </p:cNvGraphicFramePr>
          <p:nvPr/>
        </p:nvGraphicFramePr>
        <p:xfrm>
          <a:off x="3962401" y="2153885"/>
          <a:ext cx="3625965" cy="255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00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0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0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87AF77FA-017C-45E2-9839-8240DB6417D9}"/>
              </a:ext>
            </a:extLst>
          </p:cNvPr>
          <p:cNvSpPr txBox="1">
            <a:spLocks/>
          </p:cNvSpPr>
          <p:nvPr/>
        </p:nvSpPr>
        <p:spPr>
          <a:xfrm>
            <a:off x="3856543" y="30841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61B3937-784C-4EAA-A4A8-09865BDC470B}"/>
              </a:ext>
            </a:extLst>
          </p:cNvPr>
          <p:cNvSpPr txBox="1">
            <a:spLocks/>
          </p:cNvSpPr>
          <p:nvPr/>
        </p:nvSpPr>
        <p:spPr>
          <a:xfrm>
            <a:off x="3856543" y="39242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ươ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E9EC176-3611-4015-A890-4C5BA11B1345}"/>
              </a:ext>
            </a:extLst>
          </p:cNvPr>
          <p:cNvSpPr txBox="1">
            <a:spLocks/>
          </p:cNvSpPr>
          <p:nvPr/>
        </p:nvSpPr>
        <p:spPr>
          <a:xfrm>
            <a:off x="5071714" y="2286519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07C7300-A5BE-43FA-9575-CAB2698C33C0}"/>
              </a:ext>
            </a:extLst>
          </p:cNvPr>
          <p:cNvSpPr txBox="1">
            <a:spLocks/>
          </p:cNvSpPr>
          <p:nvPr/>
        </p:nvSpPr>
        <p:spPr>
          <a:xfrm>
            <a:off x="6273276" y="222871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CEF9C7-FD4D-423F-ADB2-E25B3ABB3E9F}"/>
              </a:ext>
            </a:extLst>
          </p:cNvPr>
          <p:cNvCxnSpPr/>
          <p:nvPr/>
        </p:nvCxnSpPr>
        <p:spPr>
          <a:xfrm>
            <a:off x="6352105" y="3010528"/>
            <a:ext cx="1236838" cy="7975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BD1004-07FB-44D7-8BD2-4397D0414C99}"/>
              </a:ext>
            </a:extLst>
          </p:cNvPr>
          <p:cNvCxnSpPr/>
          <p:nvPr/>
        </p:nvCxnSpPr>
        <p:spPr>
          <a:xfrm flipH="1">
            <a:off x="6352105" y="3054542"/>
            <a:ext cx="1236838" cy="7850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3C99D7BA-A319-42E6-9833-E4820317EBC6}"/>
              </a:ext>
            </a:extLst>
          </p:cNvPr>
          <p:cNvSpPr txBox="1">
            <a:spLocks/>
          </p:cNvSpPr>
          <p:nvPr/>
        </p:nvSpPr>
        <p:spPr>
          <a:xfrm>
            <a:off x="5026430" y="3077535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uôi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E034C50-A7B4-4155-AA82-FE53FDF87D39}"/>
              </a:ext>
            </a:extLst>
          </p:cNvPr>
          <p:cNvSpPr txBox="1">
            <a:spLocks/>
          </p:cNvSpPr>
          <p:nvPr/>
        </p:nvSpPr>
        <p:spPr>
          <a:xfrm>
            <a:off x="5071713" y="39242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ươi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0ED858E-C49E-4E5E-AF88-6C0C2FA21D38}"/>
              </a:ext>
            </a:extLst>
          </p:cNvPr>
          <p:cNvSpPr txBox="1">
            <a:spLocks/>
          </p:cNvSpPr>
          <p:nvPr/>
        </p:nvSpPr>
        <p:spPr>
          <a:xfrm>
            <a:off x="6245346" y="39242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>
                <a:solidFill>
                  <a:srgbClr val="FFA3A4">
                    <a:lumMod val="1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ươu</a:t>
            </a:r>
          </a:p>
        </p:txBody>
      </p:sp>
    </p:spTree>
    <p:extLst>
      <p:ext uri="{BB962C8B-B14F-4D97-AF65-F5344CB8AC3E}">
        <p14:creationId xmlns:p14="http://schemas.microsoft.com/office/powerpoint/2010/main" val="26551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708</Words>
  <Application>Microsoft Office PowerPoint</Application>
  <PresentationFormat>Widescreen</PresentationFormat>
  <Paragraphs>114</Paragraphs>
  <Slides>29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7" baseType="lpstr">
      <vt:lpstr>等线</vt:lpstr>
      <vt:lpstr>.VnArial</vt:lpstr>
      <vt:lpstr>Abril Fatface</vt:lpstr>
      <vt:lpstr>Aldrich</vt:lpstr>
      <vt:lpstr>Arial</vt:lpstr>
      <vt:lpstr>Arial Rounded MT Bold</vt:lpstr>
      <vt:lpstr>Arial-Rounded</vt:lpstr>
      <vt:lpstr>Calibri</vt:lpstr>
      <vt:lpstr>Calibri Light</vt:lpstr>
      <vt:lpstr>Dosis</vt:lpstr>
      <vt:lpstr>Fira Sans Extra Condensed Medium</vt:lpstr>
      <vt:lpstr>HP001 4 hàng</vt:lpstr>
      <vt:lpstr>Quicksand</vt:lpstr>
      <vt:lpstr>Roboto Condensed Light</vt:lpstr>
      <vt:lpstr>Source Sans Pro</vt:lpstr>
      <vt:lpstr>Titan One</vt:lpstr>
      <vt:lpstr>字魂105号-简雅黑</vt:lpstr>
      <vt:lpstr>思源黑体</vt:lpstr>
      <vt:lpstr>Office Theme</vt:lpstr>
      <vt:lpstr>Office 主题​​</vt:lpstr>
      <vt:lpstr>Office 主题</vt:lpstr>
      <vt:lpstr>Custom Design</vt:lpstr>
      <vt:lpstr>1_Office 主题​​</vt:lpstr>
      <vt:lpstr>1_Office Theme</vt:lpstr>
      <vt:lpstr>Pre-K for Christian Schools: God Created Families to Love One Another by Slidesgo</vt:lpstr>
      <vt:lpstr>SlidesMania</vt:lpstr>
      <vt:lpstr>1_SlidesMania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32</cp:revision>
  <dcterms:created xsi:type="dcterms:W3CDTF">2020-08-22T03:04:00Z</dcterms:created>
  <dcterms:modified xsi:type="dcterms:W3CDTF">2025-12-14T14:34:10Z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