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9" r:id="rId2"/>
    <p:sldMasterId id="2147483725" r:id="rId3"/>
    <p:sldMasterId id="2147483749" r:id="rId4"/>
    <p:sldMasterId id="2147483791" r:id="rId5"/>
  </p:sldMasterIdLst>
  <p:notesMasterIdLst>
    <p:notesMasterId r:id="rId28"/>
  </p:notesMasterIdLst>
  <p:sldIdLst>
    <p:sldId id="549" r:id="rId6"/>
    <p:sldId id="2007577126" r:id="rId7"/>
    <p:sldId id="2007577125" r:id="rId8"/>
    <p:sldId id="314" r:id="rId9"/>
    <p:sldId id="2007577130" r:id="rId10"/>
    <p:sldId id="2007577134" r:id="rId11"/>
    <p:sldId id="2007577129" r:id="rId12"/>
    <p:sldId id="272" r:id="rId13"/>
    <p:sldId id="338" r:id="rId14"/>
    <p:sldId id="2007577131" r:id="rId15"/>
    <p:sldId id="2007577133" r:id="rId16"/>
    <p:sldId id="386" r:id="rId17"/>
    <p:sldId id="390" r:id="rId18"/>
    <p:sldId id="274" r:id="rId19"/>
    <p:sldId id="2007577128" r:id="rId20"/>
    <p:sldId id="2007577132" r:id="rId21"/>
    <p:sldId id="2007577127" r:id="rId22"/>
    <p:sldId id="2911" r:id="rId23"/>
    <p:sldId id="257" r:id="rId24"/>
    <p:sldId id="495" r:id="rId25"/>
    <p:sldId id="326" r:id="rId26"/>
    <p:sldId id="313"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E6C0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p:cViewPr varScale="1">
        <p:scale>
          <a:sx n="60" d="100"/>
          <a:sy n="60" d="100"/>
        </p:scale>
        <p:origin x="948"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D57FA-73F3-4FF1-B18C-546C2F6D6933}"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40855-C7F8-47D9-AE0E-C86BB10701E9}" type="slidenum">
              <a:rPr lang="en-US" smtClean="0"/>
              <a:t>‹#›</a:t>
            </a:fld>
            <a:endParaRPr lang="en-US"/>
          </a:p>
        </p:txBody>
      </p:sp>
    </p:spTree>
    <p:extLst>
      <p:ext uri="{BB962C8B-B14F-4D97-AF65-F5344CB8AC3E}">
        <p14:creationId xmlns:p14="http://schemas.microsoft.com/office/powerpoint/2010/main" val="3557144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204203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8C800-2A2C-8795-3F4D-569E6C2D7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F6386-F572-1B04-C6F5-B31FDCDB2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61390-53AF-9EB4-83FC-0CEB3B7049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824887-3026-F115-320A-E580922B0936}"/>
              </a:ext>
            </a:extLst>
          </p:cNvPr>
          <p:cNvSpPr>
            <a:spLocks noGrp="1"/>
          </p:cNvSpPr>
          <p:nvPr>
            <p:ph type="sldNum" sz="quarter" idx="10"/>
          </p:nvPr>
        </p:nvSpPr>
        <p:spPr/>
        <p:txBody>
          <a:bodyPr/>
          <a:lstStyle/>
          <a:p>
            <a:fld id="{21B2AA4F-B828-4D7C-AFD3-893933DAFCB4}" type="slidenum">
              <a:rPr lang="en-US" smtClean="0"/>
              <a:t>6</a:t>
            </a:fld>
            <a:endParaRPr lang="en-US"/>
          </a:p>
        </p:txBody>
      </p:sp>
    </p:spTree>
    <p:extLst>
      <p:ext uri="{BB962C8B-B14F-4D97-AF65-F5344CB8AC3E}">
        <p14:creationId xmlns:p14="http://schemas.microsoft.com/office/powerpoint/2010/main" val="401559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mở rộng thêm ý ý nghĩa của lạc đà với cuộc sống con ng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269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BDE5B-1122-444B-A339-49BF439935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26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39989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5027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832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02023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600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3503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0756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889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8605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91186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2628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6122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4411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82766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65085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21B7-5058-ED75-FD69-B14FBFF402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CD311-1D15-5A7B-E597-AF5194047B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46B78A-1521-E4C2-9A06-A2FA8D9BB5E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5" name="Footer Placeholder 4">
            <a:extLst>
              <a:ext uri="{FF2B5EF4-FFF2-40B4-BE49-F238E27FC236}">
                <a16:creationId xmlns:a16="http://schemas.microsoft.com/office/drawing/2014/main" id="{B65B3520-D6B4-129F-5CFE-135082892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DB32A4-D0FC-AFDE-3047-349DBBCCD1F4}"/>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039984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7A67-167A-0B5F-8A86-F24F9967A9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780E83-7513-6563-5B09-0F0EB0C510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B162-9FD0-33EC-276D-65C3561CC4C0}"/>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5" name="Footer Placeholder 4">
            <a:extLst>
              <a:ext uri="{FF2B5EF4-FFF2-40B4-BE49-F238E27FC236}">
                <a16:creationId xmlns:a16="http://schemas.microsoft.com/office/drawing/2014/main" id="{D4E1008E-86C4-B595-F1FD-2E4E905554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D769B-9058-BD3D-7CD7-E9A795EC26E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961742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D0FB-0F26-CC2E-1F28-F35B526EAB4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D20977-724C-DEE7-3C19-43462F0873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93574-48A2-C99B-271C-092A86A92B2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5" name="Footer Placeholder 4">
            <a:extLst>
              <a:ext uri="{FF2B5EF4-FFF2-40B4-BE49-F238E27FC236}">
                <a16:creationId xmlns:a16="http://schemas.microsoft.com/office/drawing/2014/main" id="{385DAEEE-5A06-FD3D-5E7B-3DD1F8B783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28508B-9990-8FD1-72EC-92028678FB60}"/>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136305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9F31-01D9-9288-98C4-4D619AFF2D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E94551-7078-4F8B-599F-159C01CC80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FB68E-A693-89D7-1560-8059C43B9C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A115F-D86B-C4A3-2F9A-03A6855A697B}"/>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6" name="Footer Placeholder 5">
            <a:extLst>
              <a:ext uri="{FF2B5EF4-FFF2-40B4-BE49-F238E27FC236}">
                <a16:creationId xmlns:a16="http://schemas.microsoft.com/office/drawing/2014/main" id="{E4E920C1-9859-C329-66BC-8E70FCEFA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036A98-F8C3-E36E-824F-964D5CEC8D9C}"/>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007846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5E4A-DA58-4005-C92F-A67463D5C32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A7FF7-8F2C-FF02-18B6-B010E55877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CEC541-0430-B22E-8B32-3F3E0D1EB1D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98AF3-5635-8704-4C7D-960ECB6C64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D6011-62B0-FF8F-6C5E-692D823AEB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CE8D5-4324-AB15-6A5B-5E49B3F0F58A}"/>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8" name="Footer Placeholder 7">
            <a:extLst>
              <a:ext uri="{FF2B5EF4-FFF2-40B4-BE49-F238E27FC236}">
                <a16:creationId xmlns:a16="http://schemas.microsoft.com/office/drawing/2014/main" id="{DB96F790-4277-54BB-CE30-F53CEB8CC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2C02250-6160-94B8-4298-71C80EDA6E7D}"/>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837906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4E39-B38A-0E21-C56D-2353490A7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80DB19-E246-C03E-4B4C-5FE2A3A75ED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4" name="Footer Placeholder 3">
            <a:extLst>
              <a:ext uri="{FF2B5EF4-FFF2-40B4-BE49-F238E27FC236}">
                <a16:creationId xmlns:a16="http://schemas.microsoft.com/office/drawing/2014/main" id="{457A69BE-4D70-2702-4A9D-C11B54ADA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0D1255-0239-03A9-8A4C-B6DC60E2D0D9}"/>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637425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ADAAB-EA18-6E5F-D09B-FB275C0790C3}"/>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3" name="Footer Placeholder 2">
            <a:extLst>
              <a:ext uri="{FF2B5EF4-FFF2-40B4-BE49-F238E27FC236}">
                <a16:creationId xmlns:a16="http://schemas.microsoft.com/office/drawing/2014/main" id="{B2C19D9B-072E-60A8-129C-A428F0B7F9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3F5465-DC38-8108-02E7-68344FC0A20A}"/>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37787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26955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C742-3B5A-5293-D1BD-DA475DA677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4DC411-4022-F521-C3E7-C446B98765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69A64-41B8-6284-3641-5E1F109ADC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6D04C-3F10-E998-42F1-F893B075FD15}"/>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6" name="Footer Placeholder 5">
            <a:extLst>
              <a:ext uri="{FF2B5EF4-FFF2-40B4-BE49-F238E27FC236}">
                <a16:creationId xmlns:a16="http://schemas.microsoft.com/office/drawing/2014/main" id="{CD12EB06-5B7B-9304-D681-5C5FF51A7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BEB8A4-2A47-56B4-2E7E-ECB91DC1ACD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624080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E44A-C359-BA5F-F2AA-894A5F1391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FA5139-2160-E340-6BBD-B2246673AC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DF2A3-F9A2-8E8D-D0F8-B8B687CC78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F5669-7A3B-2324-5F7E-7FB8CB7D460D}"/>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6" name="Footer Placeholder 5">
            <a:extLst>
              <a:ext uri="{FF2B5EF4-FFF2-40B4-BE49-F238E27FC236}">
                <a16:creationId xmlns:a16="http://schemas.microsoft.com/office/drawing/2014/main" id="{B959D436-2EC7-66A1-57C7-A6ED5BAD94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C50615-963F-4993-F585-1427465FCAC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741570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27C9-9EEC-4B9A-CD22-5CE4101A0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35E9D6-3EB6-85B4-212B-9F250148B9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92D43-D1AC-92DD-F911-30236E62706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5" name="Footer Placeholder 4">
            <a:extLst>
              <a:ext uri="{FF2B5EF4-FFF2-40B4-BE49-F238E27FC236}">
                <a16:creationId xmlns:a16="http://schemas.microsoft.com/office/drawing/2014/main" id="{7829834C-26EB-DE96-38BD-A602138C6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2C2A83-1B16-AC15-0E82-4E9446F63E6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682599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ECAC0-03B3-F1E9-9F18-5D13279FDC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1576D9-97F8-BFC7-4508-165FD12273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BD344-54C4-7307-C715-84282F236507}"/>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12/17/2025</a:t>
            </a:fld>
            <a:endParaRPr lang="en-US"/>
          </a:p>
        </p:txBody>
      </p:sp>
      <p:sp>
        <p:nvSpPr>
          <p:cNvPr id="5" name="Footer Placeholder 4">
            <a:extLst>
              <a:ext uri="{FF2B5EF4-FFF2-40B4-BE49-F238E27FC236}">
                <a16:creationId xmlns:a16="http://schemas.microsoft.com/office/drawing/2014/main" id="{8FFB4E37-60C1-396A-3510-505CDDE86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C0C38-575E-BB3D-EF34-9E373CEAE27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405589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7012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4252620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71065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9186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7192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417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13257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8886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3598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061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5474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721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3878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0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D7CDDF-8AE3-4348-A9D7-A9404C0681B5}"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68134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3483963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8468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1365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99283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690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35332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47342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05901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71858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0417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10674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84360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07619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0116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10697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2940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3325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9.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09595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374511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5481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361B65E-13C4-8E23-38C7-D689D69EC6D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52600" y="152400"/>
            <a:ext cx="1390353" cy="13903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07FDC507-0A68-B4A5-1A99-5F826AECBD1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05400" y="-2819400"/>
            <a:ext cx="1390353" cy="1390353"/>
          </a:xfrm>
          <a:prstGeom prst="rect">
            <a:avLst/>
          </a:prstGeom>
        </p:spPr>
      </p:pic>
    </p:spTree>
    <p:extLst>
      <p:ext uri="{BB962C8B-B14F-4D97-AF65-F5344CB8AC3E}">
        <p14:creationId xmlns:p14="http://schemas.microsoft.com/office/powerpoint/2010/main" val="21077272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803" r:id="rId14"/>
    <p:sldLayoutId id="2147483804"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12/17/2025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descr="A cartoon of flowers and rainbows&#10;&#10;Description automatically generated">
            <a:extLst>
              <a:ext uri="{FF2B5EF4-FFF2-40B4-BE49-F238E27FC236}">
                <a16:creationId xmlns:a16="http://schemas.microsoft.com/office/drawing/2014/main" id="{00FC93A4-21BC-F686-0A52-FADA206154E5}"/>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DDCB352B-DC3C-8159-4D26-56897F0DD7B4}"/>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round pink circle with white text and a black background&#10;&#10;AI-generated content may be incorrect.">
            <a:extLst>
              <a:ext uri="{FF2B5EF4-FFF2-40B4-BE49-F238E27FC236}">
                <a16:creationId xmlns:a16="http://schemas.microsoft.com/office/drawing/2014/main" id="{7216C5A1-8221-9884-E5E5-C443A18F03C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2600" y="152400"/>
            <a:ext cx="1390353" cy="13903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066FF73F-D0AD-2750-1584-D1E1BE0A63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57800" y="8229600"/>
            <a:ext cx="1390353" cy="1390353"/>
          </a:xfrm>
          <a:prstGeom prst="rect">
            <a:avLst/>
          </a:prstGeom>
        </p:spPr>
      </p:pic>
    </p:spTree>
    <p:extLst>
      <p:ext uri="{BB962C8B-B14F-4D97-AF65-F5344CB8AC3E}">
        <p14:creationId xmlns:p14="http://schemas.microsoft.com/office/powerpoint/2010/main" val="351074420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55.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slide" Target="slide19.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hdphoto" Target="../media/hdphoto1.wdp"/><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0.png"/><Relationship Id="rId2" Type="http://schemas.openxmlformats.org/officeDocument/2006/relationships/audio" Target="../media/media3.mp3"/><Relationship Id="rId16" Type="http://schemas.openxmlformats.org/officeDocument/2006/relationships/image" Target="../media/image4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9.png"/><Relationship Id="rId5" Type="http://schemas.microsoft.com/office/2007/relationships/media" Target="../media/media5.mp3"/><Relationship Id="rId15" Type="http://schemas.microsoft.com/office/2007/relationships/hdphoto" Target="../media/hdphoto2.wdp"/><Relationship Id="rId10" Type="http://schemas.openxmlformats.org/officeDocument/2006/relationships/notesSlide" Target="../notesSlides/notesSlide7.xml"/><Relationship Id="rId4" Type="http://schemas.openxmlformats.org/officeDocument/2006/relationships/audio" Target="../media/media4.mp3"/><Relationship Id="rId9" Type="http://schemas.openxmlformats.org/officeDocument/2006/relationships/slideLayout" Target="../slideLayouts/slideLayout48.xml"/><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4.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6.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55.png"/><Relationship Id="rId2" Type="http://schemas.openxmlformats.org/officeDocument/2006/relationships/image" Target="../media/image49.png"/><Relationship Id="rId16"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51.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 Id="rId1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oa1">
            <a:extLst>
              <a:ext uri="{FF2B5EF4-FFF2-40B4-BE49-F238E27FC236}">
                <a16:creationId xmlns:a16="http://schemas.microsoft.com/office/drawing/2014/main" id="{C25C5D02-DB86-45B7-92CC-D4EBDAFD4F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02385" y="2123500"/>
            <a:ext cx="2025615" cy="3030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cture3">
            <a:extLst>
              <a:ext uri="{FF2B5EF4-FFF2-40B4-BE49-F238E27FC236}">
                <a16:creationId xmlns:a16="http://schemas.microsoft.com/office/drawing/2014/main" id="{AFD11CCD-1DBA-40B8-B940-5211F9A7AEA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27831" y="2431486"/>
            <a:ext cx="392722" cy="1175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oa1">
            <a:extLst>
              <a:ext uri="{FF2B5EF4-FFF2-40B4-BE49-F238E27FC236}">
                <a16:creationId xmlns:a16="http://schemas.microsoft.com/office/drawing/2014/main" id="{1DB43B81-4FF7-470F-84AB-4C4C261E1ED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916758" y="2309066"/>
            <a:ext cx="1777581" cy="2659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icture3">
            <a:extLst>
              <a:ext uri="{FF2B5EF4-FFF2-40B4-BE49-F238E27FC236}">
                <a16:creationId xmlns:a16="http://schemas.microsoft.com/office/drawing/2014/main" id="{3A461C4B-9E5F-4910-A55A-4A54BBDA92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63528" y="2556485"/>
            <a:ext cx="392722" cy="1175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012">
            <a:extLst>
              <a:ext uri="{FF2B5EF4-FFF2-40B4-BE49-F238E27FC236}">
                <a16:creationId xmlns:a16="http://schemas.microsoft.com/office/drawing/2014/main" id="{159A4A63-9E42-4A05-98A4-D7D82254EE8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6185" y="966986"/>
            <a:ext cx="1405530" cy="93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012">
            <a:extLst>
              <a:ext uri="{FF2B5EF4-FFF2-40B4-BE49-F238E27FC236}">
                <a16:creationId xmlns:a16="http://schemas.microsoft.com/office/drawing/2014/main" id="{15BECD9B-FF3E-4AC3-827F-E49D63176F1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637942" y="4702224"/>
            <a:ext cx="1157209" cy="137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012">
            <a:extLst>
              <a:ext uri="{FF2B5EF4-FFF2-40B4-BE49-F238E27FC236}">
                <a16:creationId xmlns:a16="http://schemas.microsoft.com/office/drawing/2014/main" id="{01FB753C-4F82-43CB-8F00-39F54F7284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123410" y="4940640"/>
            <a:ext cx="1405530" cy="93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descr="012">
            <a:extLst>
              <a:ext uri="{FF2B5EF4-FFF2-40B4-BE49-F238E27FC236}">
                <a16:creationId xmlns:a16="http://schemas.microsoft.com/office/drawing/2014/main" id="{E4067AE2-5A68-4984-BA95-2E519CCB5B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230631" y="989088"/>
            <a:ext cx="1405530" cy="93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11_204">
            <a:extLst>
              <a:ext uri="{FF2B5EF4-FFF2-40B4-BE49-F238E27FC236}">
                <a16:creationId xmlns:a16="http://schemas.microsoft.com/office/drawing/2014/main" id="{5D59EE76-DA39-4B3A-90F6-5705A6A71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653" y="1898682"/>
            <a:ext cx="3548228" cy="1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9">
            <a:extLst>
              <a:ext uri="{FF2B5EF4-FFF2-40B4-BE49-F238E27FC236}">
                <a16:creationId xmlns:a16="http://schemas.microsoft.com/office/drawing/2014/main" id="{640D0854-FB06-4726-99EC-B7E815FBBDF6}"/>
              </a:ext>
            </a:extLst>
          </p:cNvPr>
          <p:cNvSpPr>
            <a:spLocks noChangeArrowheads="1" noChangeShapeType="1" noTextEdit="1"/>
          </p:cNvSpPr>
          <p:nvPr/>
        </p:nvSpPr>
        <p:spPr bwMode="auto">
          <a:xfrm>
            <a:off x="3065794" y="1557982"/>
            <a:ext cx="6276919" cy="3087650"/>
          </a:xfrm>
          <a:prstGeom prst="rect">
            <a:avLst/>
          </a:prstGeom>
        </p:spPr>
        <p:txBody>
          <a:bodyPr spcFirstLastPara="1" wrap="none" fromWordArt="1">
            <a:prstTxWarp prst="textArchUp">
              <a:avLst>
                <a:gd name="adj" fmla="val 10800004"/>
              </a:avLst>
            </a:prstTxWarp>
          </a:bodyPr>
          <a:lstStyle/>
          <a:p>
            <a:pPr algn="ctr"/>
            <a:r>
              <a:rPr lang="en-US" sz="2098" i="1" kern="10" dirty="0" err="1">
                <a:ln w="9525">
                  <a:solidFill>
                    <a:srgbClr val="FF0000"/>
                  </a:solidFill>
                  <a:round/>
                  <a:headEnd/>
                  <a:tailEnd/>
                </a:ln>
                <a:solidFill>
                  <a:srgbClr val="0000FF"/>
                </a:solidFill>
                <a:latin typeface="Times New Roman"/>
                <a:cs typeface="Times New Roman"/>
              </a:rPr>
              <a:t>Nhiệt</a:t>
            </a:r>
            <a:r>
              <a:rPr lang="en-US" sz="2098" i="1" kern="10" dirty="0">
                <a:ln w="9525">
                  <a:solidFill>
                    <a:srgbClr val="FF0000"/>
                  </a:solidFill>
                  <a:round/>
                  <a:headEnd/>
                  <a:tailEnd/>
                </a:ln>
                <a:solidFill>
                  <a:srgbClr val="0000FF"/>
                </a:solidFill>
                <a:latin typeface="Times New Roman"/>
                <a:cs typeface="Times New Roman"/>
              </a:rPr>
              <a:t> </a:t>
            </a:r>
            <a:r>
              <a:rPr lang="en-US" sz="2098" i="1" kern="10" dirty="0" err="1">
                <a:ln w="9525">
                  <a:solidFill>
                    <a:srgbClr val="FF0000"/>
                  </a:solidFill>
                  <a:round/>
                  <a:headEnd/>
                  <a:tailEnd/>
                </a:ln>
                <a:solidFill>
                  <a:srgbClr val="0000FF"/>
                </a:solidFill>
                <a:latin typeface="Times New Roman"/>
                <a:cs typeface="Times New Roman"/>
              </a:rPr>
              <a:t>liệt</a:t>
            </a:r>
            <a:r>
              <a:rPr lang="en-US" sz="2098" i="1" kern="10" dirty="0">
                <a:ln w="9525">
                  <a:solidFill>
                    <a:srgbClr val="FF0000"/>
                  </a:solidFill>
                  <a:round/>
                  <a:headEnd/>
                  <a:tailEnd/>
                </a:ln>
                <a:solidFill>
                  <a:srgbClr val="0000FF"/>
                </a:solidFill>
                <a:latin typeface="Times New Roman"/>
                <a:cs typeface="Times New Roman"/>
              </a:rPr>
              <a:t> </a:t>
            </a:r>
            <a:r>
              <a:rPr lang="en-US" sz="2098" i="1" kern="10" dirty="0" err="1">
                <a:ln w="9525">
                  <a:solidFill>
                    <a:srgbClr val="FF0000"/>
                  </a:solidFill>
                  <a:round/>
                  <a:headEnd/>
                  <a:tailEnd/>
                </a:ln>
                <a:solidFill>
                  <a:srgbClr val="0000FF"/>
                </a:solidFill>
                <a:latin typeface="Times New Roman"/>
                <a:cs typeface="Times New Roman"/>
              </a:rPr>
              <a:t>chào</a:t>
            </a:r>
            <a:r>
              <a:rPr lang="en-US" sz="2098" i="1" kern="10" dirty="0">
                <a:ln w="9525">
                  <a:solidFill>
                    <a:srgbClr val="FF0000"/>
                  </a:solidFill>
                  <a:round/>
                  <a:headEnd/>
                  <a:tailEnd/>
                </a:ln>
                <a:solidFill>
                  <a:srgbClr val="0000FF"/>
                </a:solidFill>
                <a:latin typeface="Times New Roman"/>
                <a:cs typeface="Times New Roman"/>
              </a:rPr>
              <a:t> </a:t>
            </a:r>
            <a:r>
              <a:rPr lang="en-US" sz="2098" i="1" kern="10" dirty="0" err="1">
                <a:ln w="9525">
                  <a:solidFill>
                    <a:srgbClr val="FF0000"/>
                  </a:solidFill>
                  <a:round/>
                  <a:headEnd/>
                  <a:tailEnd/>
                </a:ln>
                <a:solidFill>
                  <a:srgbClr val="0000FF"/>
                </a:solidFill>
                <a:latin typeface="Times New Roman"/>
                <a:cs typeface="Times New Roman"/>
              </a:rPr>
              <a:t>mừng</a:t>
            </a:r>
            <a:endParaRPr lang="en-US" sz="2098" i="1" kern="10" dirty="0">
              <a:ln w="9525">
                <a:solidFill>
                  <a:srgbClr val="FF0000"/>
                </a:solidFill>
                <a:round/>
                <a:headEnd/>
                <a:tailEnd/>
              </a:ln>
              <a:solidFill>
                <a:srgbClr val="0000FF"/>
              </a:solidFill>
              <a:latin typeface="Times New Roman"/>
              <a:cs typeface="Times New Roman"/>
            </a:endParaRPr>
          </a:p>
        </p:txBody>
      </p:sp>
      <p:sp>
        <p:nvSpPr>
          <p:cNvPr id="17" name="WordArt 14">
            <a:extLst>
              <a:ext uri="{FF2B5EF4-FFF2-40B4-BE49-F238E27FC236}">
                <a16:creationId xmlns:a16="http://schemas.microsoft.com/office/drawing/2014/main" id="{F3B9468C-F01E-4A26-A445-44330E13AF12}"/>
              </a:ext>
            </a:extLst>
          </p:cNvPr>
          <p:cNvSpPr>
            <a:spLocks noChangeArrowheads="1" noChangeShapeType="1" noTextEdit="1"/>
          </p:cNvSpPr>
          <p:nvPr/>
        </p:nvSpPr>
        <p:spPr bwMode="auto">
          <a:xfrm>
            <a:off x="2167234" y="3236895"/>
            <a:ext cx="7813088" cy="896901"/>
          </a:xfrm>
          <a:prstGeom prst="rect">
            <a:avLst/>
          </a:prstGeom>
        </p:spPr>
        <p:txBody>
          <a:bodyPr wrap="none" fromWordArt="1">
            <a:prstTxWarp prst="textPlain">
              <a:avLst>
                <a:gd name="adj" fmla="val 49323"/>
              </a:avLst>
            </a:prstTxWarp>
          </a:bodyPr>
          <a:lstStyle/>
          <a:p>
            <a:pPr algn="ctr"/>
            <a:r>
              <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 </a:t>
            </a:r>
            <a:r>
              <a:rPr lang="en-US" sz="2273" b="1" i="1" kern="10" dirty="0" err="1">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Các</a:t>
            </a:r>
            <a:r>
              <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 </a:t>
            </a:r>
            <a:r>
              <a:rPr lang="en-US" sz="2273" b="1" i="1" kern="10" dirty="0" err="1">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thầy</a:t>
            </a:r>
            <a:r>
              <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 </a:t>
            </a:r>
            <a:r>
              <a:rPr lang="en-US" sz="2273" b="1" i="1" kern="10" dirty="0" err="1">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cô</a:t>
            </a:r>
            <a:r>
              <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 </a:t>
            </a:r>
            <a:r>
              <a:rPr lang="en-US" sz="2273" b="1" i="1" kern="10" dirty="0" err="1">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giáo</a:t>
            </a:r>
            <a:r>
              <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 </a:t>
            </a:r>
            <a:r>
              <a:rPr lang="en-US" sz="2273" b="1" i="1" kern="10" dirty="0" err="1">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về</a:t>
            </a:r>
            <a:r>
              <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 </a:t>
            </a:r>
            <a:r>
              <a:rPr lang="en-US" sz="2273" b="1" i="1" kern="10" dirty="0" err="1">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dự</a:t>
            </a:r>
            <a:r>
              <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 </a:t>
            </a:r>
            <a:r>
              <a:rPr lang="en-US" sz="2273" b="1" i="1" kern="10" dirty="0" err="1">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rPr>
              <a:t>giờ</a:t>
            </a:r>
            <a:endPar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endParaRPr>
          </a:p>
          <a:p>
            <a:pPr algn="ctr"/>
            <a:endParaRPr lang="en-US" sz="2273" b="1" i="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Arial"/>
              <a:cs typeface="Arial"/>
            </a:endParaRPr>
          </a:p>
        </p:txBody>
      </p:sp>
      <p:sp>
        <p:nvSpPr>
          <p:cNvPr id="18" name="Text Box 15">
            <a:extLst>
              <a:ext uri="{FF2B5EF4-FFF2-40B4-BE49-F238E27FC236}">
                <a16:creationId xmlns:a16="http://schemas.microsoft.com/office/drawing/2014/main" id="{427F506F-E8CE-4173-B1DE-E449657FA15F}"/>
              </a:ext>
            </a:extLst>
          </p:cNvPr>
          <p:cNvSpPr txBox="1">
            <a:spLocks noChangeArrowheads="1"/>
          </p:cNvSpPr>
          <p:nvPr/>
        </p:nvSpPr>
        <p:spPr bwMode="auto">
          <a:xfrm>
            <a:off x="3038076" y="4241493"/>
            <a:ext cx="7771749" cy="149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273" b="1" dirty="0">
                <a:solidFill>
                  <a:srgbClr val="FF0000"/>
                </a:solidFill>
                <a:latin typeface="Times New Roman" pitchFamily="18" charset="0"/>
                <a:cs typeface="Times New Roman" pitchFamily="18" charset="0"/>
              </a:rPr>
              <a:t>MÔN: TIẾNG VIỆT </a:t>
            </a:r>
          </a:p>
          <a:p>
            <a:r>
              <a:rPr lang="en-US" sz="2273" b="1" dirty="0" err="1">
                <a:solidFill>
                  <a:srgbClr val="0000FF"/>
                </a:solidFill>
                <a:latin typeface="Times New Roman" pitchFamily="18" charset="0"/>
                <a:cs typeface="Times New Roman" pitchFamily="18" charset="0"/>
              </a:rPr>
              <a:t>Bài</a:t>
            </a:r>
            <a:r>
              <a:rPr lang="en-US" sz="2273" b="1" dirty="0">
                <a:solidFill>
                  <a:srgbClr val="0000FF"/>
                </a:solidFill>
                <a:latin typeface="Times New Roman" pitchFamily="18" charset="0"/>
                <a:cs typeface="Times New Roman" pitchFamily="18" charset="0"/>
              </a:rPr>
              <a:t> 69: </a:t>
            </a:r>
            <a:r>
              <a:rPr lang="en-US" sz="2273" b="1" dirty="0" err="1">
                <a:solidFill>
                  <a:srgbClr val="0000FF"/>
                </a:solidFill>
                <a:latin typeface="Times New Roman" pitchFamily="18" charset="0"/>
                <a:cs typeface="Times New Roman" pitchFamily="18" charset="0"/>
              </a:rPr>
              <a:t>ươi</a:t>
            </a:r>
            <a:r>
              <a:rPr lang="en-US" sz="2273" b="1" dirty="0">
                <a:solidFill>
                  <a:srgbClr val="0000FF"/>
                </a:solidFill>
                <a:latin typeface="Times New Roman" pitchFamily="18" charset="0"/>
                <a:cs typeface="Times New Roman" pitchFamily="18" charset="0"/>
              </a:rPr>
              <a:t>   </a:t>
            </a:r>
            <a:r>
              <a:rPr lang="en-US" sz="2273" b="1" dirty="0" err="1">
                <a:solidFill>
                  <a:srgbClr val="0000FF"/>
                </a:solidFill>
                <a:latin typeface="Times New Roman" pitchFamily="18" charset="0"/>
                <a:cs typeface="Times New Roman" pitchFamily="18" charset="0"/>
              </a:rPr>
              <a:t>ươu</a:t>
            </a:r>
            <a:r>
              <a:rPr lang="en-US" sz="2273" b="1" dirty="0">
                <a:solidFill>
                  <a:srgbClr val="0000FF"/>
                </a:solidFill>
                <a:latin typeface="Times New Roman" pitchFamily="18" charset="0"/>
                <a:cs typeface="Times New Roman" pitchFamily="18" charset="0"/>
              </a:rPr>
              <a:t> ( </a:t>
            </a:r>
            <a:r>
              <a:rPr lang="en-US" sz="2273" b="1" dirty="0" err="1">
                <a:solidFill>
                  <a:srgbClr val="0000FF"/>
                </a:solidFill>
                <a:latin typeface="Times New Roman" pitchFamily="18" charset="0"/>
                <a:cs typeface="Times New Roman" pitchFamily="18" charset="0"/>
              </a:rPr>
              <a:t>tiết</a:t>
            </a:r>
            <a:r>
              <a:rPr lang="en-US" sz="2273" b="1" dirty="0">
                <a:solidFill>
                  <a:srgbClr val="0000FF"/>
                </a:solidFill>
                <a:latin typeface="Times New Roman" pitchFamily="18" charset="0"/>
                <a:cs typeface="Times New Roman" pitchFamily="18" charset="0"/>
              </a:rPr>
              <a:t> 2)</a:t>
            </a:r>
          </a:p>
          <a:p>
            <a:r>
              <a:rPr lang="en-US" sz="2273" b="1" dirty="0">
                <a:solidFill>
                  <a:srgbClr val="0000FF"/>
                </a:solidFill>
                <a:latin typeface="Times New Roman" pitchFamily="18" charset="0"/>
                <a:cs typeface="Times New Roman" pitchFamily="18" charset="0"/>
              </a:rPr>
              <a:t>Giáo viên : Phạm Thị Thu </a:t>
            </a:r>
          </a:p>
          <a:p>
            <a:r>
              <a:rPr lang="en-US" sz="2273" b="1" dirty="0" err="1">
                <a:solidFill>
                  <a:srgbClr val="0000FF"/>
                </a:solidFill>
                <a:latin typeface="Times New Roman" pitchFamily="18" charset="0"/>
                <a:cs typeface="Times New Roman" pitchFamily="18" charset="0"/>
              </a:rPr>
              <a:t>Lớp</a:t>
            </a:r>
            <a:r>
              <a:rPr lang="en-US" sz="2273" b="1" dirty="0">
                <a:solidFill>
                  <a:srgbClr val="0000FF"/>
                </a:solidFill>
                <a:latin typeface="Times New Roman" pitchFamily="18" charset="0"/>
                <a:cs typeface="Times New Roman" pitchFamily="18" charset="0"/>
              </a:rPr>
              <a:t>: 1C</a:t>
            </a:r>
          </a:p>
        </p:txBody>
      </p:sp>
      <p:grpSp>
        <p:nvGrpSpPr>
          <p:cNvPr id="19" name="Group 18">
            <a:extLst>
              <a:ext uri="{FF2B5EF4-FFF2-40B4-BE49-F238E27FC236}">
                <a16:creationId xmlns:a16="http://schemas.microsoft.com/office/drawing/2014/main" id="{A3002DCB-9916-44FF-AF46-72F6D05E0C4E}"/>
              </a:ext>
            </a:extLst>
          </p:cNvPr>
          <p:cNvGrpSpPr/>
          <p:nvPr/>
        </p:nvGrpSpPr>
        <p:grpSpPr>
          <a:xfrm>
            <a:off x="1480505" y="779288"/>
            <a:ext cx="9226076" cy="5227746"/>
            <a:chOff x="-311397" y="-334933"/>
            <a:chExt cx="12756647" cy="7361831"/>
          </a:xfrm>
        </p:grpSpPr>
        <p:pic>
          <p:nvPicPr>
            <p:cNvPr id="20" name="Picture 16" descr="N3">
              <a:extLst>
                <a:ext uri="{FF2B5EF4-FFF2-40B4-BE49-F238E27FC236}">
                  <a16:creationId xmlns:a16="http://schemas.microsoft.com/office/drawing/2014/main" id="{129ECFAB-72A1-4304-803F-19CF94B983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243810" y="-308935"/>
              <a:ext cx="12604534" cy="3528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7" descr="N3">
              <a:extLst>
                <a:ext uri="{FF2B5EF4-FFF2-40B4-BE49-F238E27FC236}">
                  <a16:creationId xmlns:a16="http://schemas.microsoft.com/office/drawing/2014/main" id="{B234E684-2449-46FC-9594-AFD3E469A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777059" y="3177842"/>
              <a:ext cx="7361831" cy="3362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N3">
              <a:extLst>
                <a:ext uri="{FF2B5EF4-FFF2-40B4-BE49-F238E27FC236}">
                  <a16:creationId xmlns:a16="http://schemas.microsoft.com/office/drawing/2014/main" id="{F13E03E2-72EC-4221-96DB-DEEC6B453F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609836" y="3169447"/>
              <a:ext cx="7339792" cy="3310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9" descr="N3">
              <a:extLst>
                <a:ext uri="{FF2B5EF4-FFF2-40B4-BE49-F238E27FC236}">
                  <a16:creationId xmlns:a16="http://schemas.microsoft.com/office/drawing/2014/main" id="{3C12A097-E3F3-4A24-A0E2-80FC531128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397" y="6705561"/>
              <a:ext cx="12425611" cy="3179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634382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7"/>
                                        </p:tgtEl>
                                        <p:attrNameLst>
                                          <p:attrName>style.color</p:attrName>
                                        </p:attrNameLst>
                                      </p:cBhvr>
                                      <p:by>
                                        <p:hsl h="7200000" s="0" l="0"/>
                                      </p:by>
                                    </p:animClr>
                                    <p:animClr clrSpc="hsl" dir="cw">
                                      <p:cBhvr>
                                        <p:cTn id="15" dur="500" fill="hold"/>
                                        <p:tgtEl>
                                          <p:spTgt spid="17"/>
                                        </p:tgtEl>
                                        <p:attrNameLst>
                                          <p:attrName>fillcolor</p:attrName>
                                        </p:attrNameLst>
                                      </p:cBhvr>
                                      <p:by>
                                        <p:hsl h="7200000" s="0" l="0"/>
                                      </p:by>
                                    </p:animClr>
                                    <p:animClr clrSpc="hsl" dir="cw">
                                      <p:cBhvr>
                                        <p:cTn id="16" dur="500" fill="hold"/>
                                        <p:tgtEl>
                                          <p:spTgt spid="17"/>
                                        </p:tgtEl>
                                        <p:attrNameLst>
                                          <p:attrName>stroke.color</p:attrName>
                                        </p:attrNameLst>
                                      </p:cBhvr>
                                      <p:by>
                                        <p:hsl h="7200000" s="0" l="0"/>
                                      </p:by>
                                    </p:animClr>
                                    <p:set>
                                      <p:cBhvr>
                                        <p:cTn id="17" dur="500" fill="hold"/>
                                        <p:tgtEl>
                                          <p:spTgt spid="17"/>
                                        </p:tgtEl>
                                        <p:attrNameLst>
                                          <p:attrName>fill.type</p:attrName>
                                        </p:attrNameLst>
                                      </p:cBhvr>
                                      <p:to>
                                        <p:strVal val="solid"/>
                                      </p:to>
                                    </p:se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 calcmode="lin" valueType="num">
                                      <p:cBhvr>
                                        <p:cTn id="2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7" grpId="1" animBg="1"/>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31643-08D0-6D0D-20C3-01E40EEEB62B}"/>
              </a:ext>
            </a:extLst>
          </p:cNvPr>
          <p:cNvSpPr>
            <a:spLocks noGrp="1"/>
          </p:cNvSpPr>
          <p:nvPr>
            <p:ph idx="1"/>
          </p:nvPr>
        </p:nvSpPr>
        <p:spPr/>
        <p:txBody>
          <a:bodyPr>
            <a:normAutofit/>
          </a:bodyPr>
          <a:lstStyle/>
          <a:p>
            <a:pPr marL="0" indent="0">
              <a:buNone/>
            </a:pPr>
            <a:r>
              <a:rPr lang="en-US" sz="5400" dirty="0" err="1">
                <a:solidFill>
                  <a:srgbClr val="0070C0"/>
                </a:solidFill>
                <a:latin typeface="Arial-Rounded" pitchFamily="34" charset="0"/>
                <a:ea typeface="Arial-Rounded" pitchFamily="34" charset="0"/>
                <a:cs typeface="Arial-Rounded" pitchFamily="34" charset="0"/>
              </a:rPr>
              <a:t>Nhờ</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thế</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thể</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sống</a:t>
            </a:r>
            <a:r>
              <a:rPr lang="en-US" sz="5400" dirty="0">
                <a:solidFill>
                  <a:srgbClr val="0070C0"/>
                </a:solidFill>
                <a:latin typeface="Arial-Rounded" pitchFamily="34" charset="0"/>
                <a:ea typeface="Arial-Rounded" pitchFamily="34" charset="0"/>
                <a:cs typeface="Arial-Rounded" pitchFamily="34" charset="0"/>
              </a:rPr>
              <a:t> qua </a:t>
            </a:r>
            <a:r>
              <a:rPr lang="en-US" sz="5400" dirty="0" err="1">
                <a:solidFill>
                  <a:srgbClr val="0070C0"/>
                </a:solidFill>
                <a:latin typeface="Arial-Rounded" pitchFamily="34" charset="0"/>
                <a:ea typeface="Arial-Rounded" pitchFamily="34" charset="0"/>
                <a:cs typeface="Arial-Rounded" pitchFamily="34" charset="0"/>
              </a:rPr>
              <a:t>nhiều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ngày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không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cần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ăn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uống</a:t>
            </a:r>
            <a:r>
              <a:rPr lang="en-US" sz="5400" dirty="0">
                <a:solidFill>
                  <a:srgbClr val="0070C0"/>
                </a:solidFill>
                <a:latin typeface="Arial-Rounded" pitchFamily="34" charset="0"/>
                <a:ea typeface="Arial-Rounded" pitchFamily="34" charset="0"/>
                <a:cs typeface="Arial-Rounded" pitchFamily="34" charset="0"/>
              </a:rPr>
              <a:t>.</a:t>
            </a:r>
            <a:endParaRPr lang="en-US" sz="5400" b="1" dirty="0"/>
          </a:p>
        </p:txBody>
      </p:sp>
      <p:cxnSp>
        <p:nvCxnSpPr>
          <p:cNvPr id="6" name="Straight Connector 5">
            <a:extLst>
              <a:ext uri="{FF2B5EF4-FFF2-40B4-BE49-F238E27FC236}">
                <a16:creationId xmlns:a16="http://schemas.microsoft.com/office/drawing/2014/main" id="{FDD40798-4E63-80A3-8F8B-121A37E7A971}"/>
              </a:ext>
            </a:extLst>
          </p:cNvPr>
          <p:cNvCxnSpPr>
            <a:cxnSpLocks/>
          </p:cNvCxnSpPr>
          <p:nvPr/>
        </p:nvCxnSpPr>
        <p:spPr>
          <a:xfrm flipH="1">
            <a:off x="3352800" y="1828800"/>
            <a:ext cx="1524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3C96D98-B8E8-91A7-F52F-3A846CD58987}"/>
              </a:ext>
            </a:extLst>
          </p:cNvPr>
          <p:cNvCxnSpPr>
            <a:cxnSpLocks/>
          </p:cNvCxnSpPr>
          <p:nvPr/>
        </p:nvCxnSpPr>
        <p:spPr>
          <a:xfrm flipH="1">
            <a:off x="2209800" y="2667000"/>
            <a:ext cx="152400" cy="5822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B1FB06-C72E-F3EA-641B-AE15DF843344}"/>
              </a:ext>
            </a:extLst>
          </p:cNvPr>
          <p:cNvCxnSpPr/>
          <p:nvPr/>
        </p:nvCxnSpPr>
        <p:spPr>
          <a:xfrm flipH="1">
            <a:off x="9525000" y="280627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C1F3AC2-C6AD-1550-E473-7CC72535A731}"/>
              </a:ext>
            </a:extLst>
          </p:cNvPr>
          <p:cNvCxnSpPr/>
          <p:nvPr/>
        </p:nvCxnSpPr>
        <p:spPr>
          <a:xfrm flipH="1">
            <a:off x="9637358" y="2825416"/>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78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EC84-19A7-9BED-4489-221EF3D89A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E9E840-4302-A021-3FB9-3F1C415B1D8F}"/>
              </a:ext>
            </a:extLst>
          </p:cNvPr>
          <p:cNvSpPr>
            <a:spLocks noGrp="1"/>
          </p:cNvSpPr>
          <p:nvPr>
            <p:ph idx="1"/>
          </p:nvPr>
        </p:nvSpPr>
        <p:spPr/>
        <p:txBody>
          <a:bodyPr>
            <a:normAutofit/>
          </a:bodyPr>
          <a:lstStyle/>
          <a:p>
            <a:pPr marL="0" indent="0">
              <a:buNone/>
            </a:pPr>
            <a:r>
              <a:rPr lang="en-US" sz="6600" dirty="0" err="1">
                <a:solidFill>
                  <a:srgbClr val="0070C0"/>
                </a:solidFill>
                <a:latin typeface="Arial-Rounded" pitchFamily="34" charset="0"/>
                <a:ea typeface="Arial-Rounded" pitchFamily="34" charset="0"/>
                <a:cs typeface="Arial-Rounded" pitchFamily="34" charset="0"/>
              </a:rPr>
              <a:t>Lạc</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đà</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giúp</a:t>
            </a:r>
            <a:r>
              <a:rPr lang="en-US" sz="6600" dirty="0">
                <a:solidFill>
                  <a:srgbClr val="0070C0"/>
                </a:solidFill>
                <a:latin typeface="Arial-Rounded" pitchFamily="34" charset="0"/>
                <a:ea typeface="Arial-Rounded" pitchFamily="34" charset="0"/>
                <a:cs typeface="Arial-Rounded" pitchFamily="34" charset="0"/>
              </a:rPr>
              <a:t> con </a:t>
            </a:r>
            <a:r>
              <a:rPr lang="en-US" sz="6600" dirty="0" err="1">
                <a:solidFill>
                  <a:srgbClr val="0070C0"/>
                </a:solidFill>
                <a:latin typeface="Arial-Rounded" pitchFamily="34" charset="0"/>
                <a:ea typeface="Arial-Rounded" pitchFamily="34" charset="0"/>
                <a:cs typeface="Arial-Rounded" pitchFamily="34" charset="0"/>
              </a:rPr>
              <a:t>người</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băng</a:t>
            </a:r>
            <a:r>
              <a:rPr lang="en-US" sz="6600" dirty="0">
                <a:solidFill>
                  <a:srgbClr val="0070C0"/>
                </a:solidFill>
                <a:latin typeface="Arial-Rounded" pitchFamily="34" charset="0"/>
                <a:ea typeface="Arial-Rounded" pitchFamily="34" charset="0"/>
                <a:cs typeface="Arial-Rounded" pitchFamily="34" charset="0"/>
              </a:rPr>
              <a:t> qua </a:t>
            </a:r>
            <a:r>
              <a:rPr lang="en-US" sz="6600" dirty="0" err="1">
                <a:solidFill>
                  <a:srgbClr val="0070C0"/>
                </a:solidFill>
                <a:latin typeface="Arial-Rounded" pitchFamily="34" charset="0"/>
                <a:ea typeface="Arial-Rounded" pitchFamily="34" charset="0"/>
                <a:cs typeface="Arial-Rounded" pitchFamily="34" charset="0"/>
              </a:rPr>
              <a:t>những</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vùng</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sa</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mạc</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khô</a:t>
            </a:r>
            <a:r>
              <a:rPr lang="en-US" sz="6600" dirty="0">
                <a:solidFill>
                  <a:srgbClr val="0070C0"/>
                </a:solidFill>
                <a:latin typeface="Arial-Rounded" pitchFamily="34" charset="0"/>
                <a:ea typeface="Arial-Rounded" pitchFamily="34" charset="0"/>
                <a:cs typeface="Arial-Rounded" pitchFamily="34" charset="0"/>
              </a:rPr>
              <a:t> </a:t>
            </a:r>
            <a:r>
              <a:rPr lang="en-US" sz="6600" dirty="0" err="1">
                <a:solidFill>
                  <a:srgbClr val="0070C0"/>
                </a:solidFill>
                <a:latin typeface="Arial-Rounded" pitchFamily="34" charset="0"/>
                <a:ea typeface="Arial-Rounded" pitchFamily="34" charset="0"/>
                <a:cs typeface="Arial-Rounded" pitchFamily="34" charset="0"/>
              </a:rPr>
              <a:t>cằn</a:t>
            </a:r>
            <a:r>
              <a:rPr lang="en-US" sz="6600" dirty="0">
                <a:solidFill>
                  <a:srgbClr val="0070C0"/>
                </a:solidFill>
                <a:latin typeface="Arial-Rounded" pitchFamily="34" charset="0"/>
                <a:ea typeface="Arial-Rounded" pitchFamily="34" charset="0"/>
                <a:cs typeface="Arial-Rounded" pitchFamily="34" charset="0"/>
              </a:rPr>
              <a:t>.</a:t>
            </a:r>
            <a:endParaRPr lang="en-US" sz="6600" dirty="0"/>
          </a:p>
        </p:txBody>
      </p:sp>
      <p:cxnSp>
        <p:nvCxnSpPr>
          <p:cNvPr id="4" name="Straight Connector 3">
            <a:extLst>
              <a:ext uri="{FF2B5EF4-FFF2-40B4-BE49-F238E27FC236}">
                <a16:creationId xmlns:a16="http://schemas.microsoft.com/office/drawing/2014/main" id="{44FEE74F-2002-4D30-22DC-58FA38A017B5}"/>
              </a:ext>
            </a:extLst>
          </p:cNvPr>
          <p:cNvCxnSpPr>
            <a:cxnSpLocks/>
          </p:cNvCxnSpPr>
          <p:nvPr/>
        </p:nvCxnSpPr>
        <p:spPr>
          <a:xfrm flipH="1">
            <a:off x="9144000" y="1981200"/>
            <a:ext cx="1524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E2C3D79-2EA9-8E87-3FD6-BD30B6DA4559}"/>
              </a:ext>
            </a:extLst>
          </p:cNvPr>
          <p:cNvCxnSpPr>
            <a:cxnSpLocks/>
          </p:cNvCxnSpPr>
          <p:nvPr/>
        </p:nvCxnSpPr>
        <p:spPr>
          <a:xfrm flipH="1">
            <a:off x="9753600" y="2971800"/>
            <a:ext cx="1524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170F0B-A5C1-C51E-A8F0-22022DBA48E2}"/>
              </a:ext>
            </a:extLst>
          </p:cNvPr>
          <p:cNvCxnSpPr>
            <a:cxnSpLocks/>
          </p:cNvCxnSpPr>
          <p:nvPr/>
        </p:nvCxnSpPr>
        <p:spPr>
          <a:xfrm flipH="1">
            <a:off x="2362200" y="3962400"/>
            <a:ext cx="1524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E52A5E-ED41-CF93-BF72-3388EE5B9749}"/>
              </a:ext>
            </a:extLst>
          </p:cNvPr>
          <p:cNvCxnSpPr>
            <a:cxnSpLocks/>
          </p:cNvCxnSpPr>
          <p:nvPr/>
        </p:nvCxnSpPr>
        <p:spPr>
          <a:xfrm flipH="1">
            <a:off x="2514600" y="3962400"/>
            <a:ext cx="1524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65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Lạc</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đà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là</a:t>
            </a:r>
            <a:r>
              <a:rPr lang="en-US" sz="4800" dirty="0">
                <a:solidFill>
                  <a:srgbClr val="0070C0"/>
                </a:solidFill>
                <a:latin typeface="Arial-Rounded" pitchFamily="34" charset="0"/>
                <a:ea typeface="Arial-Rounded" pitchFamily="34" charset="0"/>
                <a:cs typeface="Arial-Rounded" pitchFamily="34" charset="0"/>
              </a:rPr>
              <a:t> con </a:t>
            </a:r>
            <a:r>
              <a:rPr lang="en-US" sz="4800" dirty="0" err="1">
                <a:solidFill>
                  <a:srgbClr val="0070C0"/>
                </a:solidFill>
                <a:latin typeface="Arial-Rounded" pitchFamily="34" charset="0"/>
                <a:ea typeface="Arial-Rounded" pitchFamily="34" charset="0"/>
                <a:cs typeface="Arial-Rounded" pitchFamily="34" charset="0"/>
              </a:rPr>
              <a:t>vật</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đặc</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biệt</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cái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bướu</a:t>
            </a:r>
            <a:r>
              <a:rPr lang="en-US" sz="4800" dirty="0">
                <a:solidFill>
                  <a:srgbClr val="0070C0"/>
                </a:solidFill>
                <a:latin typeface="Arial-Rounded" pitchFamily="34" charset="0"/>
                <a:ea typeface="Arial-Rounded" pitchFamily="34" charset="0"/>
                <a:cs typeface="Arial-Rounded" pitchFamily="34" charset="0"/>
              </a:rPr>
              <a:t> to </a:t>
            </a:r>
            <a:r>
              <a:rPr lang="en-US" sz="4800" dirty="0" err="1">
                <a:solidFill>
                  <a:srgbClr val="0070C0"/>
                </a:solidFill>
                <a:latin typeface="Arial-Rounded" pitchFamily="34" charset="0"/>
                <a:ea typeface="Arial-Rounded" pitchFamily="34" charset="0"/>
                <a:cs typeface="Arial-Rounded" pitchFamily="34" charset="0"/>
              </a:rPr>
              <a:t>trên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lưng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Bướu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của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lạc</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đà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nơi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dự</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trữ</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chất</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béo</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Nhờ</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thế</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thể</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sống</a:t>
            </a:r>
            <a:r>
              <a:rPr lang="en-US" sz="4800" dirty="0">
                <a:solidFill>
                  <a:srgbClr val="0070C0"/>
                </a:solidFill>
                <a:latin typeface="Arial-Rounded" pitchFamily="34" charset="0"/>
                <a:ea typeface="Arial-Rounded" pitchFamily="34" charset="0"/>
                <a:cs typeface="Arial-Rounded" pitchFamily="34" charset="0"/>
              </a:rPr>
              <a:t> qua </a:t>
            </a:r>
            <a:r>
              <a:rPr lang="en-US" sz="4800" dirty="0" err="1">
                <a:solidFill>
                  <a:srgbClr val="0070C0"/>
                </a:solidFill>
                <a:latin typeface="Arial-Rounded" pitchFamily="34" charset="0"/>
                <a:ea typeface="Arial-Rounded" pitchFamily="34" charset="0"/>
                <a:cs typeface="Arial-Rounded" pitchFamily="34" charset="0"/>
              </a:rPr>
              <a:t>nhiều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ngày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mà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không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cần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ăn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uống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Lạc</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đà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giúp</a:t>
            </a:r>
            <a:r>
              <a:rPr lang="en-US" sz="4800" dirty="0">
                <a:solidFill>
                  <a:srgbClr val="0070C0"/>
                </a:solidFill>
                <a:latin typeface="Arial-Rounded" pitchFamily="34" charset="0"/>
                <a:ea typeface="Arial-Rounded" pitchFamily="34" charset="0"/>
                <a:cs typeface="Arial-Rounded" pitchFamily="34" charset="0"/>
              </a:rPr>
              <a:t> con </a:t>
            </a:r>
            <a:r>
              <a:rPr lang="en-US" sz="4800" dirty="0" err="1">
                <a:solidFill>
                  <a:srgbClr val="0070C0"/>
                </a:solidFill>
                <a:latin typeface="Arial-Rounded" pitchFamily="34" charset="0"/>
                <a:ea typeface="Arial-Rounded" pitchFamily="34" charset="0"/>
                <a:cs typeface="Arial-Rounded" pitchFamily="34" charset="0"/>
              </a:rPr>
              <a:t>người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băng</a:t>
            </a:r>
            <a:r>
              <a:rPr lang="en-US" sz="4800" dirty="0">
                <a:solidFill>
                  <a:srgbClr val="0070C0"/>
                </a:solidFill>
                <a:latin typeface="Arial-Rounded" pitchFamily="34" charset="0"/>
                <a:ea typeface="Arial-Rounded" pitchFamily="34" charset="0"/>
                <a:cs typeface="Arial-Rounded" pitchFamily="34" charset="0"/>
              </a:rPr>
              <a:t> qua </a:t>
            </a:r>
            <a:r>
              <a:rPr lang="en-US" sz="4800" dirty="0" err="1">
                <a:solidFill>
                  <a:srgbClr val="0070C0"/>
                </a:solidFill>
                <a:latin typeface="Arial-Rounded" pitchFamily="34" charset="0"/>
                <a:ea typeface="Arial-Rounded" pitchFamily="34" charset="0"/>
                <a:cs typeface="Arial-Rounded" pitchFamily="34" charset="0"/>
              </a:rPr>
              <a:t>những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vùng</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sa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mạc</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khô</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cằn</a:t>
            </a:r>
            <a:r>
              <a:rPr lang="en-US" sz="4800" dirty="0">
                <a:solidFill>
                  <a:srgbClr val="0070C0"/>
                </a:solidFill>
                <a:latin typeface="Arial-Rounded" pitchFamily="34" charset="0"/>
                <a:ea typeface="Arial-Rounded" pitchFamily="34" charset="0"/>
                <a:cs typeface="Arial-Rounded" pitchFamily="34" charset="0"/>
              </a:rPr>
              <a:t>.</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15" name="Straight Connector 14"/>
          <p:cNvCxnSpPr>
            <a:cxnSpLocks/>
          </p:cNvCxnSpPr>
          <p:nvPr/>
        </p:nvCxnSpPr>
        <p:spPr>
          <a:xfrm>
            <a:off x="1268416" y="1324302"/>
            <a:ext cx="1855784" cy="5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9144000" y="1324302"/>
            <a:ext cx="2630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465410" y="1981200"/>
            <a:ext cx="45637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Trên lưng lạc đà có gì đặc biệt?</a:t>
            </a:r>
          </a:p>
        </p:txBody>
      </p:sp>
      <p:sp>
        <p:nvSpPr>
          <p:cNvPr id="16" name="Rounded Rectangle 15"/>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Bướu của lạc đà có tác dụng gì?</a:t>
            </a:r>
          </a:p>
        </p:txBody>
      </p:sp>
      <p:cxnSp>
        <p:nvCxnSpPr>
          <p:cNvPr id="19" name="Straight Connector 18"/>
          <p:cNvCxnSpPr>
            <a:cxnSpLocks/>
          </p:cNvCxnSpPr>
          <p:nvPr/>
        </p:nvCxnSpPr>
        <p:spPr>
          <a:xfrm>
            <a:off x="5562600" y="1981200"/>
            <a:ext cx="61637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465649" y="2649234"/>
            <a:ext cx="4106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Lạc</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lợi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ích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con </a:t>
            </a:r>
            <a:r>
              <a:rPr lang="en-US" sz="4800" dirty="0" err="1">
                <a:solidFill>
                  <a:prstClr val="white"/>
                </a:solidFill>
                <a:latin typeface="Arial-Rounded" pitchFamily="34" charset="0"/>
                <a:ea typeface="Arial-Rounded" pitchFamily="34" charset="0"/>
                <a:cs typeface="Arial-Rounded" pitchFamily="34" charset="0"/>
              </a:rPr>
              <a:t>người</a:t>
            </a:r>
            <a:endParaRPr lang="en-US" sz="4800" dirty="0">
              <a:solidFill>
                <a:prstClr val="white"/>
              </a:solidFill>
              <a:latin typeface="Arial-Rounded" pitchFamily="34" charset="0"/>
              <a:ea typeface="Arial-Rounded" pitchFamily="34" charset="0"/>
              <a:cs typeface="Arial-Rounded" pitchFamily="34" charset="0"/>
            </a:endParaRPr>
          </a:p>
        </p:txBody>
      </p:sp>
      <p:cxnSp>
        <p:nvCxnSpPr>
          <p:cNvPr id="28" name="Straight Connector 27"/>
          <p:cNvCxnSpPr/>
          <p:nvPr/>
        </p:nvCxnSpPr>
        <p:spPr>
          <a:xfrm>
            <a:off x="434116"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454877" y="4565494"/>
            <a:ext cx="55649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542141"/>
            <a:ext cx="5179827" cy="235345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ưỡi lạc đà, ngủ qua đêm trên sa mạc Sahara | Kênh Thời Tiế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24200"/>
            <a:ext cx="4760283" cy="2855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 LỊCH DUBAI TRẢI NGHIỆM CƯỠI LẠC ĐÀ TRÊN SA MẠC SAFARI">
            <a:extLst>
              <a:ext uri="{FF2B5EF4-FFF2-40B4-BE49-F238E27FC236}">
                <a16:creationId xmlns:a16="http://schemas.microsoft.com/office/drawing/2014/main" id="{37C6A421-F2C7-8F18-4383-39BD65B0C5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73" y="3122428"/>
            <a:ext cx="5179827"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ột Đoàn Lạc Đà Chở Hàng Hóa Trên Sa Mạc Hình ảnh Sẵn có - Tải xuống Hình  ảnh Ngay bây giờ - Bao - Túi, Con Đường Tơ Lụa, Lạc đà -">
            <a:extLst>
              <a:ext uri="{FF2B5EF4-FFF2-40B4-BE49-F238E27FC236}">
                <a16:creationId xmlns:a16="http://schemas.microsoft.com/office/drawing/2014/main" id="{6F2B43D5-4B7E-7D10-0591-5B966B0D60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1930" y="542142"/>
            <a:ext cx="4801553" cy="235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752600" y="132470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Lợi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ích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của</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vật</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nuôi</a:t>
            </a:r>
            <a:endParaRPr lang="en-US" sz="6000" dirty="0">
              <a:solidFill>
                <a:srgbClr val="0070C0"/>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2841104" y="2362201"/>
            <a:ext cx="6269486" cy="3927575"/>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2D0244-CC3A-DA2D-D7F5-E24363080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457200" y="1600200"/>
            <a:ext cx="6269486" cy="3927575"/>
          </a:xfrm>
          <a:prstGeom prst="rect">
            <a:avLst/>
          </a:prstGeom>
        </p:spPr>
      </p:pic>
      <p:sp>
        <p:nvSpPr>
          <p:cNvPr id="3" name="Title 1">
            <a:extLst>
              <a:ext uri="{FF2B5EF4-FFF2-40B4-BE49-F238E27FC236}">
                <a16:creationId xmlns:a16="http://schemas.microsoft.com/office/drawing/2014/main" id="{3014CE71-6DBF-9805-C1CC-143857B949BB}"/>
              </a:ext>
            </a:extLst>
          </p:cNvPr>
          <p:cNvSpPr txBox="1">
            <a:spLocks/>
          </p:cNvSpPr>
          <p:nvPr/>
        </p:nvSpPr>
        <p:spPr>
          <a:xfrm>
            <a:off x="6705600" y="609600"/>
            <a:ext cx="4663440" cy="2133600"/>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prstClr val="white"/>
                </a:solidFill>
                <a:latin typeface="Arial-Rounded" pitchFamily="34" charset="0"/>
                <a:ea typeface="Arial-Rounded" pitchFamily="34" charset="0"/>
                <a:cs typeface="Arial-Rounded" pitchFamily="34" charset="0"/>
              </a:rPr>
              <a:t>Các</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em</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nhìn</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thấy</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những</a:t>
            </a:r>
            <a:r>
              <a:rPr lang="en-US" sz="4000" dirty="0">
                <a:solidFill>
                  <a:prstClr val="white"/>
                </a:solidFill>
                <a:latin typeface="Arial-Rounded" pitchFamily="34" charset="0"/>
                <a:ea typeface="Arial-Rounded" pitchFamily="34" charset="0"/>
                <a:cs typeface="Arial-Rounded" pitchFamily="34" charset="0"/>
              </a:rPr>
              <a:t> con </a:t>
            </a:r>
            <a:r>
              <a:rPr lang="en-US" sz="4000" dirty="0" err="1">
                <a:solidFill>
                  <a:prstClr val="white"/>
                </a:solidFill>
                <a:latin typeface="Arial-Rounded" pitchFamily="34" charset="0"/>
                <a:ea typeface="Arial-Rounded" pitchFamily="34" charset="0"/>
                <a:cs typeface="Arial-Rounded" pitchFamily="34" charset="0"/>
              </a:rPr>
              <a:t>vật</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nào</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trong</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tranh</a:t>
            </a:r>
            <a:r>
              <a:rPr lang="en-US" sz="4000" dirty="0">
                <a:solidFill>
                  <a:prstClr val="white"/>
                </a:solidFill>
                <a:latin typeface="Arial-Rounded" pitchFamily="34" charset="0"/>
                <a:ea typeface="Arial-Rounded" pitchFamily="34" charset="0"/>
                <a:cs typeface="Arial-Rounded" pitchFamily="34" charset="0"/>
              </a:rPr>
              <a:t>? </a:t>
            </a:r>
          </a:p>
        </p:txBody>
      </p:sp>
      <p:sp>
        <p:nvSpPr>
          <p:cNvPr id="5" name="Title 1">
            <a:extLst>
              <a:ext uri="{FF2B5EF4-FFF2-40B4-BE49-F238E27FC236}">
                <a16:creationId xmlns:a16="http://schemas.microsoft.com/office/drawing/2014/main" id="{F6A92F50-82C5-E60C-9531-E7A6A4E06E1A}"/>
              </a:ext>
            </a:extLst>
          </p:cNvPr>
          <p:cNvSpPr txBox="1">
            <a:spLocks/>
          </p:cNvSpPr>
          <p:nvPr/>
        </p:nvSpPr>
        <p:spPr>
          <a:xfrm>
            <a:off x="6781800" y="4267200"/>
            <a:ext cx="4663440" cy="1905000"/>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prstClr val="white"/>
                </a:solidFill>
                <a:latin typeface="Arial-Rounded" pitchFamily="34" charset="0"/>
                <a:ea typeface="Arial-Rounded" pitchFamily="34" charset="0"/>
                <a:cs typeface="Arial-Rounded" pitchFamily="34" charset="0"/>
              </a:rPr>
              <a:t>Em </a:t>
            </a:r>
            <a:r>
              <a:rPr lang="en-US" sz="3600" dirty="0" err="1">
                <a:solidFill>
                  <a:prstClr val="white"/>
                </a:solidFill>
                <a:latin typeface="Arial-Rounded" pitchFamily="34" charset="0"/>
                <a:ea typeface="Arial-Rounded" pitchFamily="34" charset="0"/>
                <a:cs typeface="Arial-Rounded" pitchFamily="34" charset="0"/>
              </a:rPr>
              <a:t>có</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biết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từng</a:t>
            </a:r>
            <a:r>
              <a:rPr lang="en-US" sz="3600" dirty="0">
                <a:solidFill>
                  <a:prstClr val="white"/>
                </a:solidFill>
                <a:latin typeface="Arial-Rounded" pitchFamily="34" charset="0"/>
                <a:ea typeface="Arial-Rounded" pitchFamily="34" charset="0"/>
                <a:cs typeface="Arial-Rounded" pitchFamily="34" charset="0"/>
              </a:rPr>
              <a:t> con </a:t>
            </a:r>
            <a:r>
              <a:rPr lang="en-US" sz="3600" dirty="0" err="1">
                <a:solidFill>
                  <a:prstClr val="white"/>
                </a:solidFill>
                <a:latin typeface="Arial-Rounded" pitchFamily="34" charset="0"/>
                <a:ea typeface="Arial-Rounded" pitchFamily="34" charset="0"/>
                <a:cs typeface="Arial-Rounded" pitchFamily="34" charset="0"/>
              </a:rPr>
              <a:t>vật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trong</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tranh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có</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những</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lợi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ích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không</a:t>
            </a:r>
            <a:r>
              <a:rPr lang="en-US" sz="3600" dirty="0">
                <a:solidFill>
                  <a:prstClr val="white"/>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3393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E2B06-4E4A-B8D3-7802-4F52C18F156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D7E7943-B26A-C617-F89E-5096A5EC962E}"/>
              </a:ext>
            </a:extLst>
          </p:cNvPr>
          <p:cNvGrpSpPr/>
          <p:nvPr/>
        </p:nvGrpSpPr>
        <p:grpSpPr>
          <a:xfrm>
            <a:off x="230477" y="203423"/>
            <a:ext cx="2621250" cy="941185"/>
            <a:chOff x="63500" y="1429216"/>
            <a:chExt cx="1970813" cy="705889"/>
          </a:xfrm>
        </p:grpSpPr>
        <p:sp>
          <p:nvSpPr>
            <p:cNvPr id="3" name="Rounded Rectangle 2">
              <a:extLst>
                <a:ext uri="{FF2B5EF4-FFF2-40B4-BE49-F238E27FC236}">
                  <a16:creationId xmlns:a16="http://schemas.microsoft.com/office/drawing/2014/main" id="{8E43CFCB-0D87-1B59-DC3B-AF3018A4DA52}"/>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a:extLst>
                <a:ext uri="{FF2B5EF4-FFF2-40B4-BE49-F238E27FC236}">
                  <a16:creationId xmlns:a16="http://schemas.microsoft.com/office/drawing/2014/main" id="{C4D7E332-109C-013F-4E7D-53937DA39268}"/>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a:extLst>
              <a:ext uri="{FF2B5EF4-FFF2-40B4-BE49-F238E27FC236}">
                <a16:creationId xmlns:a16="http://schemas.microsoft.com/office/drawing/2014/main" id="{EB6226C9-7653-584C-894C-56BA51501088}"/>
              </a:ext>
            </a:extLst>
          </p:cNvPr>
          <p:cNvSpPr txBox="1">
            <a:spLocks/>
          </p:cNvSpPr>
          <p:nvPr/>
        </p:nvSpPr>
        <p:spPr>
          <a:xfrm>
            <a:off x="1752600" y="132470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Lợi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ích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của</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vật</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nuôi</a:t>
            </a:r>
            <a:endParaRPr lang="en-US" sz="6000" dirty="0">
              <a:solidFill>
                <a:srgbClr val="0070C0"/>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F22B6E19-5EED-EF66-70F7-FBADC91B5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2841104" y="2362201"/>
            <a:ext cx="6269486" cy="3927575"/>
          </a:xfrm>
          <a:prstGeom prst="rect">
            <a:avLst/>
          </a:prstGeom>
        </p:spPr>
      </p:pic>
    </p:spTree>
    <p:extLst>
      <p:ext uri="{BB962C8B-B14F-4D97-AF65-F5344CB8AC3E}">
        <p14:creationId xmlns:p14="http://schemas.microsoft.com/office/powerpoint/2010/main" val="378149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yellow logo&#10;&#10;AI-generated content may be incorrect.">
            <a:extLst>
              <a:ext uri="{FF2B5EF4-FFF2-40B4-BE49-F238E27FC236}">
                <a16:creationId xmlns:a16="http://schemas.microsoft.com/office/drawing/2014/main" id="{ECF63C69-0F9C-FA4A-C413-25A528DB5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0" y="1905000"/>
            <a:ext cx="8553429" cy="2347163"/>
          </a:xfrm>
          <a:prstGeom prst="rect">
            <a:avLst/>
          </a:prstGeom>
        </p:spPr>
      </p:pic>
    </p:spTree>
    <p:extLst>
      <p:ext uri="{BB962C8B-B14F-4D97-AF65-F5344CB8AC3E}">
        <p14:creationId xmlns:p14="http://schemas.microsoft.com/office/powerpoint/2010/main" val="4019337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982" b="10916"/>
          <a:stretch/>
        </p:blipFill>
        <p:spPr bwMode="auto">
          <a:xfrm>
            <a:off x="0" y="60960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1"/>
            <a:ext cx="12192000" cy="9906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SÚT BÓNG VÀO KHUNG THÀNH</a:t>
            </a:r>
          </a:p>
        </p:txBody>
      </p:sp>
      <p:pic>
        <p:nvPicPr>
          <p:cNvPr id="6" name="Picture 5"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1" y="5640204"/>
            <a:ext cx="2097755" cy="1148523"/>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0"/>
            <a:ext cx="609600" cy="609600"/>
          </a:xfrm>
          <a:prstGeom prst="rect">
            <a:avLst/>
          </a:prstGeom>
        </p:spPr>
      </p:pic>
    </p:spTree>
    <p:extLst>
      <p:ext uri="{BB962C8B-B14F-4D97-AF65-F5344CB8AC3E}">
        <p14:creationId xmlns:p14="http://schemas.microsoft.com/office/powerpoint/2010/main" val="3822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0" y="-1285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15448" y="1129204"/>
            <a:ext cx="4383004" cy="3126228"/>
            <a:chOff x="-219631" y="1327850"/>
            <a:chExt cx="4111605" cy="3126228"/>
          </a:xfrm>
        </p:grpSpPr>
        <p:pic>
          <p:nvPicPr>
            <p:cNvPr id="2050"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21135014">
              <a:off x="-219631" y="1782227"/>
              <a:ext cx="4111605" cy="267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20783150">
              <a:off x="206567" y="1327850"/>
              <a:ext cx="2256784" cy="8290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ươi</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p:cNvGrpSpPr/>
          <p:nvPr/>
        </p:nvGrpSpPr>
        <p:grpSpPr>
          <a:xfrm>
            <a:off x="6884851" y="884443"/>
            <a:ext cx="4317311" cy="3363537"/>
            <a:chOff x="5111618" y="1137686"/>
            <a:chExt cx="4317311" cy="3363537"/>
          </a:xfrm>
        </p:grpSpPr>
        <p:pic>
          <p:nvPicPr>
            <p:cNvPr id="6"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407314" flipH="1">
              <a:off x="5111618" y="1614014"/>
              <a:ext cx="4317311" cy="288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rot="838533">
              <a:off x="6073861" y="1137686"/>
              <a:ext cx="2648934" cy="7819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ươu</a:t>
              </a:r>
              <a:endPar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p:cNvGrpSpPr/>
          <p:nvPr/>
        </p:nvGrpSpPr>
        <p:grpSpPr>
          <a:xfrm>
            <a:off x="1248066" y="5551139"/>
            <a:ext cx="1445441" cy="1272225"/>
            <a:chOff x="1066800" y="5029200"/>
            <a:chExt cx="1371600" cy="1357814"/>
          </a:xfrm>
        </p:grpSpPr>
        <p:pic>
          <p:nvPicPr>
            <p:cNvPr id="1027"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31853" y="5408685"/>
              <a:ext cx="1241492"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cười</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Group 7"/>
          <p:cNvGrpSpPr/>
          <p:nvPr/>
        </p:nvGrpSpPr>
        <p:grpSpPr>
          <a:xfrm>
            <a:off x="2908619" y="5814637"/>
            <a:ext cx="1274740" cy="985641"/>
            <a:chOff x="863755" y="4828196"/>
            <a:chExt cx="1613979" cy="1558818"/>
          </a:xfrm>
        </p:grpSpPr>
        <p:pic>
          <p:nvPicPr>
            <p:cNvPr id="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863755" y="4828196"/>
              <a:ext cx="1574646" cy="155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870482" y="5304204"/>
              <a:ext cx="1607252" cy="733011"/>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hươu</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4267199" y="5814638"/>
            <a:ext cx="1389643" cy="1043362"/>
            <a:chOff x="1066800" y="5029200"/>
            <a:chExt cx="1371600" cy="1357814"/>
          </a:xfrm>
        </p:grpSpPr>
        <p:pic>
          <p:nvPicPr>
            <p:cNvPr id="12"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158240" y="5470753"/>
              <a:ext cx="128016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bướu</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5791200" y="5671470"/>
            <a:ext cx="1328841" cy="1129214"/>
            <a:chOff x="1066800" y="5029200"/>
            <a:chExt cx="1388989" cy="1357814"/>
          </a:xfrm>
        </p:grpSpPr>
        <p:pic>
          <p:nvPicPr>
            <p:cNvPr id="1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1140548" y="5420775"/>
              <a:ext cx="1315241"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lười</a:t>
              </a:r>
              <a:endPar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146693" y="5742274"/>
            <a:ext cx="1279295" cy="1115726"/>
            <a:chOff x="1066800" y="5029200"/>
            <a:chExt cx="1371601" cy="1357814"/>
          </a:xfrm>
        </p:grpSpPr>
        <p:pic>
          <p:nvPicPr>
            <p:cNvPr id="18"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1066801" y="5408685"/>
              <a:ext cx="137160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rượu</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8523493" y="5814638"/>
            <a:ext cx="1531336" cy="1043362"/>
            <a:chOff x="1066800" y="5029200"/>
            <a:chExt cx="1411904" cy="1357814"/>
          </a:xfrm>
        </p:grpSpPr>
        <p:pic>
          <p:nvPicPr>
            <p:cNvPr id="21"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1107104" y="5437703"/>
              <a:ext cx="1371600" cy="57702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khướu</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10321490" y="5671470"/>
            <a:ext cx="1389643" cy="1228874"/>
            <a:chOff x="1066800" y="4848158"/>
            <a:chExt cx="1573806" cy="1538856"/>
          </a:xfrm>
        </p:grpSpPr>
        <p:pic>
          <p:nvPicPr>
            <p:cNvPr id="24"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4848158"/>
              <a:ext cx="1554480" cy="153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1131852" y="5269159"/>
              <a:ext cx="1508754" cy="73837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tưới</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24000" y="609600"/>
            <a:ext cx="609600" cy="609600"/>
          </a:xfrm>
          <a:prstGeom prst="rect">
            <a:avLst/>
          </a:prstGeom>
        </p:spPr>
      </p:pic>
      <p:pic>
        <p:nvPicPr>
          <p:cNvPr id="28" name="Âm thanh phép thuậ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71600" y="2971800"/>
            <a:ext cx="609600" cy="609600"/>
          </a:xfrm>
          <a:prstGeom prst="rect">
            <a:avLst/>
          </a:prstGeom>
        </p:spPr>
      </p:pic>
      <p:pic>
        <p:nvPicPr>
          <p:cNvPr id="29"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600200"/>
            <a:ext cx="609600" cy="609600"/>
          </a:xfrm>
          <a:prstGeom prst="rect">
            <a:avLst/>
          </a:prstGeom>
        </p:spPr>
      </p:pic>
      <p:pic>
        <p:nvPicPr>
          <p:cNvPr id="30" name="Am-thanh-dung-roi-ban-gioi-qua-www_nhacchuongvui_com.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47800" y="-609600"/>
            <a:ext cx="609600" cy="609600"/>
          </a:xfrm>
          <a:prstGeom prst="rect">
            <a:avLst/>
          </a:prstGeom>
        </p:spPr>
      </p:pic>
      <p:pic>
        <p:nvPicPr>
          <p:cNvPr id="3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700708"/>
            <a:ext cx="609600" cy="609600"/>
          </a:xfrm>
          <a:prstGeom prst="rect">
            <a:avLst/>
          </a:prstGeom>
        </p:spPr>
      </p:pic>
      <p:pic>
        <p:nvPicPr>
          <p:cNvPr id="35"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505200" y="-2416678"/>
            <a:ext cx="609600" cy="609600"/>
          </a:xfrm>
          <a:prstGeom prst="rect">
            <a:avLst/>
          </a:prstGeom>
        </p:spPr>
      </p:pic>
      <p:pic>
        <p:nvPicPr>
          <p:cNvPr id="3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95400" y="5334000"/>
            <a:ext cx="609600" cy="609600"/>
          </a:xfrm>
          <a:prstGeom prst="rect">
            <a:avLst/>
          </a:prstGeom>
        </p:spPr>
      </p:pic>
    </p:spTree>
    <p:extLst>
      <p:ext uri="{BB962C8B-B14F-4D97-AF65-F5344CB8AC3E}">
        <p14:creationId xmlns:p14="http://schemas.microsoft.com/office/powerpoint/2010/main" val="3180255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9"/>
                                        </p:tgtEl>
                                      </p:cBhvr>
                                    </p:cmd>
                                  </p:childTnLst>
                                </p:cTn>
                              </p:par>
                              <p:par>
                                <p:cTn id="7" presetID="0" presetClass="path" presetSubtype="0" accel="50000" decel="50000" fill="hold" nodeType="withEffect">
                                  <p:stCondLst>
                                    <p:cond delay="0"/>
                                  </p:stCondLst>
                                  <p:childTnLst>
                                    <p:animMotion origin="layout" path="M 0.02409 -0.06157 C 0.02604 -0.06713 0.02825 -0.07268 0.03034 -0.07777 C 0.03073 -0.08055 0.03099 -0.08356 0.03151 -0.08588 C 0.03307 -0.09074 0.03685 -0.0993 0.03685 -0.09884 C 0.04245 -0.14074 0.06094 -0.17592 0.07292 -0.20671 C 0.08073 -0.22615 0.08841 -0.25046 0.09844 -0.26296 C 0.10534 -0.27986 0.09792 -0.26319 0.10586 -0.27662 C 0.10924 -0.28171 0.10963 -0.28657 0.11354 -0.28981 C 0.11445 -0.29352 0.11523 -0.29791 0.11667 -0.30069 C 0.11758 -0.30254 0.11901 -0.30139 0.11979 -0.30301 C 0.12578 -0.31527 0.13034 -0.33472 0.13789 -0.34051 C 0.14167 -0.35023 0.14596 -0.35856 0.14961 -0.36782 C 0.15534 -0.38217 0.14974 -0.37615 0.15599 -0.38078 C 0.15911 -0.38935 0.15807 -0.39259 0.16237 -0.39953 C 0.16719 -0.4162 0.17279 -0.43032 0.17943 -0.44259 C 0.1832 -0.45648 0.18841 -0.47083 0.1931 -0.48287 C 0.19505 -0.49699 0.19922 -0.50833 0.2039 -0.51759 C 0.20677 -0.52361 0.20794 -0.53078 0.21133 -0.53657 C 0.2125 -0.5456 0.21406 -0.54884 0.21654 -0.55532 C 0.21693 -0.55833 0.21719 -0.56088 0.21771 -0.56342 C 0.22122 -0.57615 0.22096 -0.56643 0.22096 -0.57407 " pathEditMode="relative" rAng="0" ptsTypes="AAAAAAAAAAAAAAAAAAAAA">
                                      <p:cBhvr>
                                        <p:cTn id="8" dur="2000" fill="hold"/>
                                        <p:tgtEl>
                                          <p:spTgt spid="3"/>
                                        </p:tgtEl>
                                        <p:attrNameLst>
                                          <p:attrName>ppt_x</p:attrName>
                                          <p:attrName>ppt_y</p:attrName>
                                        </p:attrNameLst>
                                      </p:cBhvr>
                                      <p:rCtr x="9844" y="-25625"/>
                                    </p:animMotion>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4414" fill="hold"/>
                                        <p:tgtEl>
                                          <p:spTgt spid="35"/>
                                        </p:tgtEl>
                                      </p:cBhvr>
                                    </p:cmd>
                                  </p:childTnLst>
                                </p:cTn>
                              </p:par>
                              <p:par>
                                <p:cTn id="14" presetID="0" presetClass="path" presetSubtype="0" accel="50000" decel="50000" fill="hold" nodeType="withEffect">
                                  <p:stCondLst>
                                    <p:cond delay="0"/>
                                  </p:stCondLst>
                                  <p:childTnLst>
                                    <p:animMotion origin="layout" path="M 4.79167E-6 4.07407E-6 C 0.01223 -0.02269 0.02669 -0.04005 0.03958 -0.06042 C 0.04752 -0.07269 0.05234 -0.09167 0.06028 -0.10348 C 0.06289 -0.11528 0.06666 -0.12524 0.07057 -0.13496 C 0.07343 -0.1419 0.07968 -0.1551 0.07968 -0.15463 C 0.08606 -0.18496 0.07721 -0.15024 0.08723 -0.17199 C 0.09817 -0.19584 0.08085 -0.17338 0.09505 -0.18936 C 0.10039 -0.20556 0.10625 -0.21227 0.11302 -0.22385 C 0.11575 -0.22848 0.11783 -0.23449 0.1207 -0.23843 C 0.12434 -0.24306 0.12864 -0.24514 0.13242 -0.24977 C 0.14101 -0.26065 0.14218 -0.26806 0.15039 -0.28125 C 0.16002 -0.29746 0.17096 -0.30973 0.18112 -0.32431 C 0.19322 -0.34167 0.20468 -0.36112 0.21601 -0.38172 C 0.21822 -0.38588 0.21992 -0.39213 0.22239 -0.39607 C 0.22669 -0.40301 0.23164 -0.40787 0.23515 -0.41621 C 0.24726 -0.44352 0.26744 -0.47269 0.28411 -0.48218 C 0.28867 -0.49213 0.2914 -0.49121 0.29557 -0.49931 C 0.30169 -0.51112 0.30716 -0.52315 0.31367 -0.5338 C 0.31822 -0.54144 0.32343 -0.54792 0.3276 -0.55695 C 0.32981 -0.56112 0.33437 -0.56806 0.33437 -0.56783 " pathEditMode="relative" rAng="0" ptsTypes="AAAAAAAAAAAAAAAAAAAA">
                                      <p:cBhvr>
                                        <p:cTn id="15" dur="2000" fill="hold"/>
                                        <p:tgtEl>
                                          <p:spTgt spid="8"/>
                                        </p:tgtEl>
                                        <p:attrNameLst>
                                          <p:attrName>ppt_x</p:attrName>
                                          <p:attrName>ppt_y</p:attrName>
                                        </p:attrNameLst>
                                      </p:cBhvr>
                                      <p:rCtr x="16719" y="-28403"/>
                                    </p:animMotion>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2951" fill="hold"/>
                                        <p:tgtEl>
                                          <p:spTgt spid="36"/>
                                        </p:tgtEl>
                                      </p:cBhvr>
                                    </p:cmd>
                                  </p:childTnLst>
                                </p:cTn>
                              </p:par>
                              <p:par>
                                <p:cTn id="21" presetID="0" presetClass="path" presetSubtype="0" accel="50000" decel="50000" fill="hold" nodeType="withEffect">
                                  <p:stCondLst>
                                    <p:cond delay="0"/>
                                  </p:stCondLst>
                                  <p:childTnLst>
                                    <p:animMotion origin="layout" path="M -1.04167E-6 -2.59259E-6 C 0.00065 -0.00903 0.00078 -0.01736 0.00261 -0.02546 C 0.0099 -0.0625 0.03112 -0.11203 0.04675 -0.1324 C 0.0543 -0.15486 0.06419 -0.1699 0.07396 -0.18611 C 0.08672 -0.20625 0.09688 -0.23171 0.10938 -0.25231 C 0.11641 -0.27546 0.128 -0.28935 0.13646 -0.30926 C 0.14232 -0.32222 0.14766 -0.33356 0.15378 -0.34699 C 0.15521 -0.35 0.15755 -0.35069 0.15938 -0.35324 C 0.17057 -0.36805 0.18034 -0.38102 0.19206 -0.39398 C 0.20625 -0.40879 0.21719 -0.43472 0.2306 -0.45115 C 0.23386 -0.45509 0.2431 -0.46088 0.24636 -0.46319 C 0.25573 -0.47916 0.26667 -0.49004 0.2763 -0.50416 C 0.28425 -0.5162 0.29102 -0.53171 0.30026 -0.53889 C 0.30326 -0.54467 0.30456 -0.54629 0.30612 -0.55486 C 0.30729 -0.56111 0.30938 -0.57315 0.30938 -0.57291 " pathEditMode="relative" rAng="0" ptsTypes="AAAAAAAAAAAAAAA">
                                      <p:cBhvr>
                                        <p:cTn id="22" dur="2000" fill="hold"/>
                                        <p:tgtEl>
                                          <p:spTgt spid="11"/>
                                        </p:tgtEl>
                                        <p:attrNameLst>
                                          <p:attrName>ppt_x</p:attrName>
                                          <p:attrName>ppt_y</p:attrName>
                                        </p:attrNameLst>
                                      </p:cBhvr>
                                      <p:rCtr x="15469" y="-28657"/>
                                    </p:animMotion>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34"/>
                                        </p:tgtEl>
                                      </p:cBhvr>
                                    </p:cmd>
                                  </p:childTnLst>
                                </p:cTn>
                              </p:par>
                              <p:par>
                                <p:cTn id="28" presetID="0" presetClass="path" presetSubtype="0" accel="50000" decel="50000" fill="hold" nodeType="withEffect">
                                  <p:stCondLst>
                                    <p:cond delay="0"/>
                                  </p:stCondLst>
                                  <p:childTnLst>
                                    <p:animMotion origin="layout" path="M 2.91667E-6 7.40741E-7 C -0.00599 -0.01088 -0.0043 -0.02245 -0.0086 -0.03449 C -0.01107 -0.05926 -0.01654 -0.075 -0.0237 -0.09144 C -0.02448 -0.09306 -0.02487 -0.0963 -0.02578 -0.09722 C -0.02748 -0.09931 -0.02943 -0.09931 -0.03125 -0.10023 C -0.04714 -0.12778 -0.06459 -0.14537 -0.08047 -0.17153 C -0.0862 -0.18056 -0.08334 -0.17407 -0.0892 -0.18009 C -0.09271 -0.18357 -0.09649 -0.18982 -0.09987 -0.19445 C -0.10274 -0.19861 -0.10847 -0.20857 -0.10847 -0.2081 C -0.11133 -0.21921 -0.11433 -0.22222 -0.11706 -0.23125 C -0.12318 -0.25162 -0.11537 -0.22963 -0.12136 -0.24583 C -0.12292 -0.25695 -0.125 -0.26482 -0.12774 -0.27431 C -0.13086 -0.29769 -0.13633 -0.30486 -0.14284 -0.31991 C -0.14623 -0.32824 -0.14909 -0.33727 -0.15248 -0.3456 C -0.15534 -0.36736 -0.16289 -0.37847 -0.17071 -0.38542 C -0.1763 -0.39514 -0.178 -0.39745 -0.18151 -0.41134 C -0.1836 -0.43032 -0.18255 -0.44977 -0.18555 -0.46806 " pathEditMode="relative" rAng="0" ptsTypes="AAAAAAAAAAAAAAAAA">
                                      <p:cBhvr>
                                        <p:cTn id="29" dur="2000" fill="hold"/>
                                        <p:tgtEl>
                                          <p:spTgt spid="14"/>
                                        </p:tgtEl>
                                        <p:attrNameLst>
                                          <p:attrName>ppt_x</p:attrName>
                                          <p:attrName>ppt_y</p:attrName>
                                        </p:attrNameLst>
                                      </p:cBhvr>
                                      <p:rCtr x="-9284" y="-23403"/>
                                    </p:animMotion>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1476" fill="hold"/>
                                        <p:tgtEl>
                                          <p:spTgt spid="30"/>
                                        </p:tgtEl>
                                      </p:cBhvr>
                                    </p:cmd>
                                  </p:childTnLst>
                                </p:cTn>
                              </p:par>
                              <p:par>
                                <p:cTn id="35" presetID="0" presetClass="path" presetSubtype="0" accel="50000" decel="50000" fill="hold" nodeType="withEffect">
                                  <p:stCondLst>
                                    <p:cond delay="0"/>
                                  </p:stCondLst>
                                  <p:childTnLst>
                                    <p:animMotion origin="layout" path="M -0.00677 0.00023 C 0.00143 -0.01134 0.00651 -0.03079 0.01511 -0.0419 C 0.01823 -0.05232 0.02266 -0.05996 0.02682 -0.06875 C 0.03086 -0.07685 0.0319 -0.08658 0.03594 -0.09491 C 0.03815 -0.10764 0.04414 -0.12107 0.04779 -0.13148 C 0.05156 -0.14259 0.05469 -0.15394 0.05951 -0.1632 C 0.06133 -0.17917 0.06615 -0.19074 0.06992 -0.20509 C 0.0724 -0.21505 0.0724 -0.22361 0.07643 -0.23195 C 0.07969 -0.25278 0.08542 -0.27361 0.0931 -0.28935 C 0.09805 -0.31783 0.10729 -0.31783 0.1155 -0.33935 C 0.12188 -0.35625 0.12878 -0.37246 0.13516 -0.38912 C 0.14557 -0.41713 0.13321 -0.39097 0.14297 -0.41019 C 0.14453 -0.42361 0.14753 -0.43496 0.15196 -0.44445 C 0.15443 -0.45764 0.15547 -0.47222 0.15886 -0.48357 L 0.15742 -0.46551 " pathEditMode="relative" rAng="0" ptsTypes="AAAAAAAAAAAAAAA">
                                      <p:cBhvr>
                                        <p:cTn id="36" dur="2000" fill="hold"/>
                                        <p:tgtEl>
                                          <p:spTgt spid="17"/>
                                        </p:tgtEl>
                                        <p:attrNameLst>
                                          <p:attrName>ppt_x</p:attrName>
                                          <p:attrName>ppt_y</p:attrName>
                                        </p:attrNameLst>
                                      </p:cBhvr>
                                      <p:rCtr x="8281" y="-24190"/>
                                    </p:animMotion>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2951" fill="hold"/>
                                        <p:tgtEl>
                                          <p:spTgt spid="26"/>
                                        </p:tgtEl>
                                      </p:cBhvr>
                                    </p:cmd>
                                  </p:childTnLst>
                                </p:cTn>
                              </p:par>
                              <p:par>
                                <p:cTn id="42" presetID="0" presetClass="path" presetSubtype="0" accel="50000" decel="50000" fill="hold" nodeType="withEffect">
                                  <p:stCondLst>
                                    <p:cond delay="0"/>
                                  </p:stCondLst>
                                  <p:childTnLst>
                                    <p:animMotion origin="layout" path="M 1.45833E-6 1.85185E-6 C -0.00143 -0.05023 -0.00143 -0.09977 -0.00378 -0.14908 C -0.00469 -0.16505 -0.01498 -0.18681 -0.0168 -0.20139 C -0.02279 -0.25 -0.03998 -0.29375 -0.05951 -0.33959 C -0.06458 -0.36898 -0.06823 -0.39584 -0.06823 -0.4257 " pathEditMode="relative" rAng="0" ptsTypes="AAAAA">
                                      <p:cBhvr>
                                        <p:cTn id="43" dur="2000" fill="hold"/>
                                        <p:tgtEl>
                                          <p:spTgt spid="20"/>
                                        </p:tgtEl>
                                        <p:attrNameLst>
                                          <p:attrName>ppt_x</p:attrName>
                                          <p:attrName>ppt_y</p:attrName>
                                        </p:attrNameLst>
                                      </p:cBhvr>
                                      <p:rCtr x="-3411" y="-21296"/>
                                    </p:animMotion>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withEffect">
                                  <p:stCondLst>
                                    <p:cond delay="0"/>
                                  </p:stCondLst>
                                  <p:childTnLst>
                                    <p:cmd type="call" cmd="playFrom(0.0)">
                                      <p:cBhvr>
                                        <p:cTn id="48" dur="5193" fill="hold"/>
                                        <p:tgtEl>
                                          <p:spTgt spid="28"/>
                                        </p:tgtEl>
                                      </p:cBhvr>
                                    </p:cmd>
                                  </p:childTnLst>
                                </p:cTn>
                              </p:par>
                              <p:par>
                                <p:cTn id="49" presetID="0" presetClass="path" presetSubtype="0" accel="50000" decel="50000" fill="hold" nodeType="withEffect">
                                  <p:stCondLst>
                                    <p:cond delay="0"/>
                                  </p:stCondLst>
                                  <p:childTnLst>
                                    <p:animMotion origin="layout" path="M 4.375E-6 3.33333E-6 C -0.01237 -0.01505 -0.02878 -0.01436 -0.04375 -0.02037 C -0.05964 -0.02662 -0.07566 -0.03311 -0.09141 -0.04028 C -0.13698 -0.06019 -0.18386 -0.07408 -0.23008 -0.08959 C -0.24584 -0.09491 -0.26055 -0.10348 -0.27631 -0.10764 C -0.28737 -0.11574 -0.30013 -0.11736 -0.31211 -0.12153 C -0.32136 -0.12454 -0.33034 -0.12871 -0.33985 -0.13125 C -0.36159 -0.14236 -0.38386 -0.14746 -0.40599 -0.15695 C -0.42448 -0.16482 -0.40079 -0.15672 -0.42709 -0.16482 C -0.4293 -0.16574 -0.43373 -0.1669 -0.43373 -0.16667 C -0.44219 -0.17361 -0.45196 -0.17593 -0.46133 -0.17894 C -0.47123 -0.18241 -0.48047 -0.1882 -0.49037 -0.19074 C -0.4918 -0.19213 -0.49284 -0.19375 -0.49441 -0.19491 C -0.49571 -0.19584 -0.49714 -0.19561 -0.49844 -0.19676 C -0.50039 -0.19838 -0.50183 -0.20116 -0.50365 -0.20278 C -0.50534 -0.2044 -0.50704 -0.20533 -0.50886 -0.20672 C -0.51875 -0.22153 -0.5017 -0.19676 -0.51706 -0.21459 C -0.52487 -0.22361 -0.53099 -0.2375 -0.54076 -0.24236 C -0.54727 -0.25278 -0.55391 -0.26736 -0.56316 -0.27223 C -0.5681 -0.2794 -0.56706 -0.28403 -0.5711 -0.29005 C -0.57553 -0.29676 -0.58256 -0.30116 -0.58698 -0.30764 C -0.58933 -0.31111 -0.59063 -0.31366 -0.59362 -0.31574 C -0.59753 -0.31829 -0.60248 -0.31991 -0.60678 -0.32153 C -0.61055 -0.32547 -0.61472 -0.32824 -0.61875 -0.33148 C -0.62318 -0.33496 -0.62253 -0.33102 -0.62253 -0.33519 " pathEditMode="relative" rAng="0" ptsTypes="AAAAAAAAAAAAAAAAAAAAAAAAA">
                                      <p:cBhvr>
                                        <p:cTn id="50" dur="2000" fill="hold"/>
                                        <p:tgtEl>
                                          <p:spTgt spid="23"/>
                                        </p:tgtEl>
                                        <p:attrNameLst>
                                          <p:attrName>ppt_x</p:attrName>
                                          <p:attrName>ppt_y</p:attrName>
                                        </p:attrNameLst>
                                      </p:cBhvr>
                                      <p:rCtr x="-31133" y="-16759"/>
                                    </p:animMotion>
                                  </p:childTnLst>
                                </p:cTn>
                              </p:par>
                            </p:childTnLst>
                          </p:cTn>
                        </p:par>
                      </p:childTnLst>
                    </p:cTn>
                  </p:par>
                </p:childTnLst>
              </p:cTn>
              <p:nextCondLst>
                <p:cond evt="onClick" delay="0">
                  <p:tgtEl>
                    <p:spTgt spid="23"/>
                  </p:tgtEl>
                </p:cond>
              </p:nextCondLst>
            </p:seq>
            <p:audio>
              <p:cMediaNode vol="80000">
                <p:cTn id="51" fill="hold" display="0">
                  <p:stCondLst>
                    <p:cond delay="indefinite"/>
                  </p:stCondLst>
                  <p:endCondLst>
                    <p:cond evt="onStopAudio" delay="0">
                      <p:tgtEl>
                        <p:sldTgt/>
                      </p:tgtEl>
                    </p:cond>
                  </p:endCondLst>
                </p:cTn>
                <p:tgtEl>
                  <p:spTgt spid="26"/>
                </p:tgtEl>
              </p:cMediaNode>
            </p:audio>
            <p:audio>
              <p:cMediaNode vol="80000">
                <p:cTn id="52" fill="hold" display="0">
                  <p:stCondLst>
                    <p:cond delay="indefinite"/>
                  </p:stCondLst>
                  <p:endCondLst>
                    <p:cond evt="onStopAudio" delay="0">
                      <p:tgtEl>
                        <p:sldTgt/>
                      </p:tgtEl>
                    </p:cond>
                  </p:endCondLst>
                </p:cTn>
                <p:tgtEl>
                  <p:spTgt spid="28"/>
                </p:tgtEl>
              </p:cMediaNode>
            </p:audio>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66863A2-BA8A-A807-4AD9-60CB5CBCB4AA}"/>
              </a:ext>
            </a:extLst>
          </p:cNvPr>
          <p:cNvPicPr>
            <a:picLocks noChangeAspect="1"/>
          </p:cNvPicPr>
          <p:nvPr/>
        </p:nvPicPr>
        <p:blipFill>
          <a:blip r:embed="rId3"/>
          <a:stretch>
            <a:fillRect/>
          </a:stretch>
        </p:blipFill>
        <p:spPr>
          <a:xfrm>
            <a:off x="3048000" y="2057400"/>
            <a:ext cx="5706351" cy="3072650"/>
          </a:xfrm>
          <a:prstGeom prst="rect">
            <a:avLst/>
          </a:prstGeom>
        </p:spPr>
      </p:pic>
    </p:spTree>
    <p:extLst>
      <p:ext uri="{BB962C8B-B14F-4D97-AF65-F5344CB8AC3E}">
        <p14:creationId xmlns:p14="http://schemas.microsoft.com/office/powerpoint/2010/main" val="1554338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2451729" y="5383078"/>
            <a:ext cx="1585616" cy="131164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77" t="22078" r="4789" b="37455"/>
          <a:stretch/>
        </p:blipFill>
        <p:spPr>
          <a:xfrm>
            <a:off x="3622096" y="-54428"/>
            <a:ext cx="5098965" cy="1760820"/>
          </a:xfrm>
          <a:prstGeom prst="rect">
            <a:avLst/>
          </a:prstGeom>
        </p:spPr>
      </p:pic>
      <p:sp>
        <p:nvSpPr>
          <p:cNvPr id="5" name="Title 4"/>
          <p:cNvSpPr>
            <a:spLocks noGrp="1"/>
          </p:cNvSpPr>
          <p:nvPr>
            <p:ph type="title"/>
          </p:nvPr>
        </p:nvSpPr>
        <p:spPr>
          <a:xfrm>
            <a:off x="3577455" y="1075375"/>
            <a:ext cx="4913402" cy="491072"/>
          </a:xfrm>
        </p:spPr>
        <p:txBody>
          <a:bodyPr>
            <a:noAutofit/>
          </a:bodyPr>
          <a:lstStyle/>
          <a:p>
            <a:pPr algn="ctr"/>
            <a:r>
              <a:rPr lang="en-US" sz="5714" b="1" dirty="0" err="1">
                <a:solidFill>
                  <a:srgbClr val="0070C0"/>
                </a:solidFill>
                <a:latin typeface="DomCasual" pitchFamily="18" charset="0"/>
                <a:ea typeface="DomCasual" pitchFamily="18" charset="0"/>
                <a:cs typeface="DomCasual" pitchFamily="18" charset="0"/>
              </a:rPr>
              <a:t>Đọc</a:t>
            </a:r>
            <a:r>
              <a:rPr lang="en-US" sz="5714" b="1" dirty="0">
                <a:solidFill>
                  <a:srgbClr val="0070C0"/>
                </a:solidFill>
                <a:latin typeface="DomCasual" pitchFamily="18" charset="0"/>
                <a:ea typeface="DomCasual" pitchFamily="18" charset="0"/>
                <a:cs typeface="DomCasual" pitchFamily="18" charset="0"/>
              </a:rPr>
              <a:t> </a:t>
            </a:r>
            <a:r>
              <a:rPr lang="en-US" sz="5714" b="1" dirty="0" err="1">
                <a:solidFill>
                  <a:srgbClr val="0070C0"/>
                </a:solidFill>
                <a:latin typeface="DomCasual" pitchFamily="18" charset="0"/>
                <a:ea typeface="DomCasual" pitchFamily="18" charset="0"/>
                <a:cs typeface="DomCasual" pitchFamily="18" charset="0"/>
              </a:rPr>
              <a:t>sách</a:t>
            </a:r>
            <a:r>
              <a:rPr lang="en-US" sz="5714" b="1" dirty="0">
                <a:solidFill>
                  <a:srgbClr val="0070C0"/>
                </a:solidFill>
                <a:latin typeface="DomCasual" pitchFamily="18" charset="0"/>
                <a:ea typeface="DomCasual" pitchFamily="18" charset="0"/>
                <a:cs typeface="DomCasual" pitchFamily="18" charset="0"/>
              </a:rPr>
              <a:t> </a:t>
            </a:r>
            <a:r>
              <a:rPr lang="en-US" sz="5714" b="1" dirty="0" err="1">
                <a:solidFill>
                  <a:srgbClr val="0070C0"/>
                </a:solidFill>
                <a:latin typeface="DomCasual" pitchFamily="18" charset="0"/>
                <a:ea typeface="DomCasual" pitchFamily="18" charset="0"/>
                <a:cs typeface="DomCasual" pitchFamily="18" charset="0"/>
              </a:rPr>
              <a:t>nhé</a:t>
            </a:r>
            <a:endParaRPr lang="en-US" sz="5714" b="1" dirty="0">
              <a:solidFill>
                <a:srgbClr val="0070C0"/>
              </a:solidFill>
              <a:latin typeface="DomCasual" pitchFamily="18" charset="0"/>
              <a:ea typeface="DomCasual" pitchFamily="18" charset="0"/>
              <a:cs typeface="DomCasual" pitchFamily="18"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8305814" y="5383077"/>
            <a:ext cx="1445895" cy="128848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7345" y="1566452"/>
            <a:ext cx="4268468" cy="4983123"/>
          </a:xfrm>
          <a:prstGeom prst="rect">
            <a:avLst/>
          </a:prstGeom>
        </p:spPr>
      </p:pic>
    </p:spTree>
    <p:extLst>
      <p:ext uri="{BB962C8B-B14F-4D97-AF65-F5344CB8AC3E}">
        <p14:creationId xmlns:p14="http://schemas.microsoft.com/office/powerpoint/2010/main" val="2166264746"/>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039"/>
          <a:stretch/>
        </p:blipFill>
        <p:spPr bwMode="auto">
          <a:xfrm>
            <a:off x="1540891" y="2632841"/>
            <a:ext cx="9052686" cy="2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136" y="0"/>
            <a:ext cx="3194197"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grpSp>
        <p:nvGrpSpPr>
          <p:cNvPr id="4" name="Group 3">
            <a:extLst>
              <a:ext uri="{FF2B5EF4-FFF2-40B4-BE49-F238E27FC236}">
                <a16:creationId xmlns:a16="http://schemas.microsoft.com/office/drawing/2014/main" id="{15501BDE-7D1B-45B6-B531-00054F30130D}"/>
              </a:ext>
            </a:extLst>
          </p:cNvPr>
          <p:cNvGrpSpPr/>
          <p:nvPr/>
        </p:nvGrpSpPr>
        <p:grpSpPr>
          <a:xfrm>
            <a:off x="-1783080" y="4453526"/>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36" name="Rectangle: Rounded Corners 35">
            <a:extLst>
              <a:ext uri="{FF2B5EF4-FFF2-40B4-BE49-F238E27FC236}">
                <a16:creationId xmlns:a16="http://schemas.microsoft.com/office/drawing/2014/main" id="{17EC9132-19C7-4FB3-9422-01017C6AAAB0}"/>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oiny" panose="02000903060500060000" pitchFamily="2" charset="0"/>
              <a:ea typeface="+mn-ea"/>
              <a:cs typeface="+mn-cs"/>
            </a:endParaRPr>
          </a:p>
        </p:txBody>
      </p:sp>
      <p:pic>
        <p:nvPicPr>
          <p:cNvPr id="9218" name="Picture 2" descr="Fly me to the broom: September 2020">
            <a:extLst>
              <a:ext uri="{FF2B5EF4-FFF2-40B4-BE49-F238E27FC236}">
                <a16:creationId xmlns:a16="http://schemas.microsoft.com/office/drawing/2014/main" id="{E041A769-664F-4092-A84E-285209389B4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Echelford Primary School - Sports Leaders">
            <a:extLst>
              <a:ext uri="{FF2B5EF4-FFF2-40B4-BE49-F238E27FC236}">
                <a16:creationId xmlns:a16="http://schemas.microsoft.com/office/drawing/2014/main" id="{5455AED2-2D54-4420-AAA5-2F41EF30C9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81707" y="4822428"/>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ainbow cartoon on transparent background PNG - Similar PNG">
            <a:extLst>
              <a:ext uri="{FF2B5EF4-FFF2-40B4-BE49-F238E27FC236}">
                <a16:creationId xmlns:a16="http://schemas.microsoft.com/office/drawing/2014/main" id="{DBB6555B-E001-4D0A-ACF1-816B9A46D74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12" name="Group 11">
            <a:extLst>
              <a:ext uri="{FF2B5EF4-FFF2-40B4-BE49-F238E27FC236}">
                <a16:creationId xmlns:a16="http://schemas.microsoft.com/office/drawing/2014/main" id="{DEE590DC-E57D-4E25-B6B6-491F6171D069}"/>
              </a:ext>
            </a:extLst>
          </p:cNvPr>
          <p:cNvGrpSpPr/>
          <p:nvPr/>
        </p:nvGrpSpPr>
        <p:grpSpPr>
          <a:xfrm>
            <a:off x="7652230" y="4533118"/>
            <a:ext cx="4351838" cy="2320136"/>
            <a:chOff x="7652230" y="4533118"/>
            <a:chExt cx="4351838" cy="2320136"/>
          </a:xfrm>
        </p:grpSpPr>
        <p:pic>
          <p:nvPicPr>
            <p:cNvPr id="11" name="Picture 10" descr="A picture containing application&#10;&#10;Description automatically generated">
              <a:extLst>
                <a:ext uri="{FF2B5EF4-FFF2-40B4-BE49-F238E27FC236}">
                  <a16:creationId xmlns:a16="http://schemas.microsoft.com/office/drawing/2014/main" id="{E76239BB-5E9F-4B27-AE59-DAE414171B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45" name="Picture 44">
              <a:extLst>
                <a:ext uri="{FF2B5EF4-FFF2-40B4-BE49-F238E27FC236}">
                  <a16:creationId xmlns:a16="http://schemas.microsoft.com/office/drawing/2014/main" id="{DAA05327-B4D1-4327-A47E-3C9B515F64E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46" name="Picture 45">
              <a:extLst>
                <a:ext uri="{FF2B5EF4-FFF2-40B4-BE49-F238E27FC236}">
                  <a16:creationId xmlns:a16="http://schemas.microsoft.com/office/drawing/2014/main" id="{878A5CFA-3099-4CEA-84E6-48C85DDEA5E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47" name="Picture 46">
              <a:extLst>
                <a:ext uri="{FF2B5EF4-FFF2-40B4-BE49-F238E27FC236}">
                  <a16:creationId xmlns:a16="http://schemas.microsoft.com/office/drawing/2014/main" id="{244BD3B5-EB96-45E9-9080-4CC7CF1DB5D0}"/>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48" name="Picture 47">
              <a:extLst>
                <a:ext uri="{FF2B5EF4-FFF2-40B4-BE49-F238E27FC236}">
                  <a16:creationId xmlns:a16="http://schemas.microsoft.com/office/drawing/2014/main" id="{042BD26B-B330-4CB5-8C72-30A9378FC9A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49"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097870CC-8268-4226-9427-9DDB10B51B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CC1787-F221-3103-9995-29067CA43A9B}"/>
              </a:ext>
            </a:extLst>
          </p:cNvPr>
          <p:cNvPicPr>
            <a:picLocks noChangeAspect="1"/>
          </p:cNvPicPr>
          <p:nvPr/>
        </p:nvPicPr>
        <p:blipFill>
          <a:blip r:embed="rId16"/>
          <a:stretch>
            <a:fillRect/>
          </a:stretch>
        </p:blipFill>
        <p:spPr>
          <a:xfrm>
            <a:off x="1384804" y="1118415"/>
            <a:ext cx="10297036" cy="4621169"/>
          </a:xfrm>
          <a:prstGeom prst="rect">
            <a:avLst/>
          </a:prstGeom>
        </p:spPr>
      </p:pic>
    </p:spTree>
    <p:extLst>
      <p:ext uri="{BB962C8B-B14F-4D97-AF65-F5344CB8AC3E}">
        <p14:creationId xmlns:p14="http://schemas.microsoft.com/office/powerpoint/2010/main" val="2989050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062"/>
                                        </p:tgtEl>
                                      </p:cBhvr>
                                    </p:animEffect>
                                    <p:animScale>
                                      <p:cBhvr>
                                        <p:cTn id="18" dur="750" autoRev="1" fill="hold"/>
                                        <p:tgtEl>
                                          <p:spTgt spid="2062"/>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49"/>
                                        </p:tgtEl>
                                      </p:cBhvr>
                                    </p:animEffect>
                                    <p:animScale>
                                      <p:cBhvr>
                                        <p:cTn id="21" dur="750" autoRev="1" fill="hold"/>
                                        <p:tgtEl>
                                          <p:spTgt spid="49"/>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060"/>
                                        </p:tgtEl>
                                      </p:cBhvr>
                                    </p:animEffect>
                                    <p:animScale>
                                      <p:cBhvr>
                                        <p:cTn id="24" dur="750" autoRev="1" fill="hold"/>
                                        <p:tgtEl>
                                          <p:spTgt spid="2060"/>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ITTran\Downloads\tu the viet - chu Thao 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926" y="1867"/>
            <a:ext cx="9289032" cy="702760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752600" y="122904"/>
            <a:ext cx="2514600" cy="838200"/>
            <a:chOff x="228600" y="228600"/>
            <a:chExt cx="2514600" cy="838200"/>
          </a:xfrm>
        </p:grpSpPr>
        <p:sp>
          <p:nvSpPr>
            <p:cNvPr id="12" name="Rounded Rectangle 11"/>
            <p:cNvSpPr/>
            <p:nvPr/>
          </p:nvSpPr>
          <p:spPr>
            <a:xfrm>
              <a:off x="961104" y="275304"/>
              <a:ext cx="1782096"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 </a:t>
              </a:r>
              <a:r>
                <a:rPr lang="en-US" sz="4800" b="1" dirty="0" err="1">
                  <a:solidFill>
                    <a:schemeClr val="bg1"/>
                  </a:solidFill>
                </a:rPr>
                <a:t>Viết</a:t>
              </a:r>
              <a:r>
                <a:rPr lang="en-US" sz="4800" b="1" dirty="0">
                  <a:solidFill>
                    <a:schemeClr val="bg1"/>
                  </a:solidFill>
                </a:rPr>
                <a:t> </a:t>
              </a:r>
              <a:endParaRPr lang="vi-VN" sz="4800" b="1" dirty="0">
                <a:solidFill>
                  <a:schemeClr val="bg1"/>
                </a:solidFill>
              </a:endParaRPr>
            </a:p>
          </p:txBody>
        </p:sp>
        <p:sp>
          <p:nvSpPr>
            <p:cNvPr id="13" name="Oval 12"/>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3</a:t>
              </a:r>
              <a:endParaRPr lang="vi-VN" sz="4800" b="1" dirty="0">
                <a:solidFill>
                  <a:schemeClr val="bg2">
                    <a:lumMod val="10000"/>
                  </a:schemeClr>
                </a:solidFill>
              </a:endParaRPr>
            </a:p>
          </p:txBody>
        </p:sp>
      </p:grpSp>
    </p:spTree>
    <p:extLst>
      <p:ext uri="{BB962C8B-B14F-4D97-AF65-F5344CB8AC3E}">
        <p14:creationId xmlns:p14="http://schemas.microsoft.com/office/powerpoint/2010/main" val="2807175957"/>
      </p:ext>
    </p:extLst>
  </p:cSld>
  <p:clrMapOvr>
    <a:masterClrMapping/>
  </p:clrMapOvr>
  <mc:AlternateContent xmlns:mc="http://schemas.openxmlformats.org/markup-compatibility/2006" xmlns:p14="http://schemas.microsoft.com/office/powerpoint/2010/main">
    <mc:Choice Requires="p14">
      <p:transition spd="slow" p14:dur="1250" advTm="6645">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6645" y="1143000"/>
            <a:ext cx="8708289" cy="4724400"/>
            <a:chOff x="3249063" y="533400"/>
            <a:chExt cx="5322808" cy="2887717"/>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4" t="46983" r="31418" b="34052"/>
            <a:stretch/>
          </p:blipFill>
          <p:spPr bwMode="auto">
            <a:xfrm>
              <a:off x="3337719" y="533400"/>
              <a:ext cx="5234152" cy="138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911" t="29382" r="30860" b="50108"/>
            <a:stretch/>
          </p:blipFill>
          <p:spPr bwMode="auto">
            <a:xfrm>
              <a:off x="3249063" y="1920766"/>
              <a:ext cx="5234153" cy="15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CAF09-7419-3602-AAC2-19BB9FB088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45EF178-48A4-4648-F21A-F90ABE074D35}"/>
              </a:ext>
            </a:extLst>
          </p:cNvPr>
          <p:cNvPicPr>
            <a:picLocks noChangeAspect="1"/>
          </p:cNvPicPr>
          <p:nvPr/>
        </p:nvPicPr>
        <p:blipFill>
          <a:blip r:embed="rId2"/>
          <a:stretch>
            <a:fillRect/>
          </a:stretch>
        </p:blipFill>
        <p:spPr>
          <a:xfrm>
            <a:off x="1066800" y="685800"/>
            <a:ext cx="10363200" cy="2590800"/>
          </a:xfrm>
          <a:prstGeom prst="rect">
            <a:avLst/>
          </a:prstGeom>
        </p:spPr>
      </p:pic>
      <p:pic>
        <p:nvPicPr>
          <p:cNvPr id="6" name="Picture 5">
            <a:extLst>
              <a:ext uri="{FF2B5EF4-FFF2-40B4-BE49-F238E27FC236}">
                <a16:creationId xmlns:a16="http://schemas.microsoft.com/office/drawing/2014/main" id="{5B8D7E70-1815-F45B-F38F-5E73E02F8749}"/>
              </a:ext>
            </a:extLst>
          </p:cNvPr>
          <p:cNvPicPr>
            <a:picLocks noChangeAspect="1"/>
          </p:cNvPicPr>
          <p:nvPr/>
        </p:nvPicPr>
        <p:blipFill>
          <a:blip r:embed="rId3"/>
          <a:stretch>
            <a:fillRect/>
          </a:stretch>
        </p:blipFill>
        <p:spPr>
          <a:xfrm>
            <a:off x="1066800" y="3432544"/>
            <a:ext cx="10363200" cy="3057525"/>
          </a:xfrm>
          <a:prstGeom prst="rect">
            <a:avLst/>
          </a:prstGeom>
        </p:spPr>
      </p:pic>
    </p:spTree>
    <p:extLst>
      <p:ext uri="{BB962C8B-B14F-4D97-AF65-F5344CB8AC3E}">
        <p14:creationId xmlns:p14="http://schemas.microsoft.com/office/powerpoint/2010/main" val="185724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B54CE-754E-E7E5-597C-A838A0FE69E8}"/>
            </a:ext>
          </a:extLst>
        </p:cNvPr>
        <p:cNvGrpSpPr/>
        <p:nvPr/>
      </p:nvGrpSpPr>
      <p:grpSpPr>
        <a:xfrm>
          <a:off x="0" y="0"/>
          <a:ext cx="0" cy="0"/>
          <a:chOff x="0" y="0"/>
          <a:chExt cx="0" cy="0"/>
        </a:xfrm>
      </p:grpSpPr>
      <p:pic>
        <p:nvPicPr>
          <p:cNvPr id="15" name="Picture 14" descr="C:\Users\ITTran\Downloads\tu the viet - chu Thao ve.jpg">
            <a:extLst>
              <a:ext uri="{FF2B5EF4-FFF2-40B4-BE49-F238E27FC236}">
                <a16:creationId xmlns:a16="http://schemas.microsoft.com/office/drawing/2014/main" id="{2390C51A-796F-0214-6FDF-0C8D4B55F8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926" y="1867"/>
            <a:ext cx="9289032" cy="702760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0BCA678-A207-6570-9FA2-494461E4FA8C}"/>
              </a:ext>
            </a:extLst>
          </p:cNvPr>
          <p:cNvGrpSpPr/>
          <p:nvPr/>
        </p:nvGrpSpPr>
        <p:grpSpPr>
          <a:xfrm>
            <a:off x="1752600" y="122904"/>
            <a:ext cx="2514600" cy="838200"/>
            <a:chOff x="228600" y="228600"/>
            <a:chExt cx="2514600" cy="838200"/>
          </a:xfrm>
        </p:grpSpPr>
        <p:sp>
          <p:nvSpPr>
            <p:cNvPr id="12" name="Rounded Rectangle 11">
              <a:extLst>
                <a:ext uri="{FF2B5EF4-FFF2-40B4-BE49-F238E27FC236}">
                  <a16:creationId xmlns:a16="http://schemas.microsoft.com/office/drawing/2014/main" id="{D5CA2806-B6F1-F202-E40D-269F238A182F}"/>
                </a:ext>
              </a:extLst>
            </p:cNvPr>
            <p:cNvSpPr/>
            <p:nvPr/>
          </p:nvSpPr>
          <p:spPr>
            <a:xfrm>
              <a:off x="961104" y="275304"/>
              <a:ext cx="1782096"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 </a:t>
              </a:r>
              <a:r>
                <a:rPr lang="en-US" sz="4800" b="1" dirty="0" err="1">
                  <a:solidFill>
                    <a:schemeClr val="bg1"/>
                  </a:solidFill>
                </a:rPr>
                <a:t>Viết</a:t>
              </a:r>
              <a:r>
                <a:rPr lang="en-US" sz="4800" b="1" dirty="0">
                  <a:solidFill>
                    <a:schemeClr val="bg1"/>
                  </a:solidFill>
                </a:rPr>
                <a:t> </a:t>
              </a:r>
              <a:endParaRPr lang="vi-VN" sz="4800" b="1" dirty="0">
                <a:solidFill>
                  <a:schemeClr val="bg1"/>
                </a:solidFill>
              </a:endParaRPr>
            </a:p>
          </p:txBody>
        </p:sp>
        <p:sp>
          <p:nvSpPr>
            <p:cNvPr id="13" name="Oval 12">
              <a:extLst>
                <a:ext uri="{FF2B5EF4-FFF2-40B4-BE49-F238E27FC236}">
                  <a16:creationId xmlns:a16="http://schemas.microsoft.com/office/drawing/2014/main" id="{89D53960-40F6-77F7-1150-78915424773C}"/>
                </a:ext>
              </a:extLst>
            </p:cNvPr>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3</a:t>
              </a:r>
              <a:endParaRPr lang="vi-VN" sz="4800" b="1" dirty="0">
                <a:solidFill>
                  <a:schemeClr val="bg2">
                    <a:lumMod val="10000"/>
                  </a:schemeClr>
                </a:solidFill>
              </a:endParaRPr>
            </a:p>
          </p:txBody>
        </p:sp>
      </p:grpSp>
    </p:spTree>
    <p:extLst>
      <p:ext uri="{BB962C8B-B14F-4D97-AF65-F5344CB8AC3E}">
        <p14:creationId xmlns:p14="http://schemas.microsoft.com/office/powerpoint/2010/main" val="2623418144"/>
      </p:ext>
    </p:extLst>
  </p:cSld>
  <p:clrMapOvr>
    <a:masterClrMapping/>
  </p:clrMapOvr>
  <mc:AlternateContent xmlns:mc="http://schemas.openxmlformats.org/markup-compatibility/2006" xmlns:p14="http://schemas.microsoft.com/office/powerpoint/2010/main">
    <mc:Choice Requires="p14">
      <p:transition spd="slow" p14:dur="1250" advTm="6645">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ờisắpmưa. Chuồnchuồn bay thấp. Bầutrờiđenkịt. Gióthổimạnhcuốntheonhữngđámlákhô. Rồimưaàoàotrútxuống. Mưatạnh, nhữnghạtmưa long lanhđọngtrêncáccuốnglá. Bầutrờitrongxanh, khôngkhímátmẻ.">
            <a:hlinkClick r:id="" action="ppaction://media"/>
            <a:extLst>
              <a:ext uri="{FF2B5EF4-FFF2-40B4-BE49-F238E27FC236}">
                <a16:creationId xmlns:a16="http://schemas.microsoft.com/office/drawing/2014/main" id="{BE34280B-7989-23BC-3810-76226B62B2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99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30478" y="3727872"/>
            <a:ext cx="11675774"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Lạc</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đà</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là</a:t>
            </a:r>
            <a:r>
              <a:rPr lang="en-US" sz="4300" dirty="0">
                <a:solidFill>
                  <a:srgbClr val="0070C0"/>
                </a:solidFill>
                <a:latin typeface="Arial-Rounded" pitchFamily="34" charset="0"/>
                <a:ea typeface="Arial-Rounded" pitchFamily="34" charset="0"/>
                <a:cs typeface="Arial-Rounded" pitchFamily="34" charset="0"/>
              </a:rPr>
              <a:t> con </a:t>
            </a:r>
            <a:r>
              <a:rPr lang="en-US" sz="4300" dirty="0" err="1">
                <a:solidFill>
                  <a:srgbClr val="0070C0"/>
                </a:solidFill>
                <a:latin typeface="Arial-Rounded" pitchFamily="34" charset="0"/>
                <a:ea typeface="Arial-Rounded" pitchFamily="34" charset="0"/>
                <a:cs typeface="Arial-Rounded" pitchFamily="34" charset="0"/>
              </a:rPr>
              <a:t>vật</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đặc</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biệt</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Nó</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có</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cái</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bướu</a:t>
            </a:r>
            <a:r>
              <a:rPr lang="en-US" sz="4300" dirty="0">
                <a:solidFill>
                  <a:srgbClr val="0070C0"/>
                </a:solidFill>
                <a:latin typeface="Arial-Rounded" pitchFamily="34" charset="0"/>
                <a:ea typeface="Arial-Rounded" pitchFamily="34" charset="0"/>
                <a:cs typeface="Arial-Rounded" pitchFamily="34" charset="0"/>
              </a:rPr>
              <a:t> to </a:t>
            </a:r>
            <a:r>
              <a:rPr lang="en-US" sz="4300" dirty="0" err="1">
                <a:solidFill>
                  <a:srgbClr val="0070C0"/>
                </a:solidFill>
                <a:latin typeface="Arial-Rounded" pitchFamily="34" charset="0"/>
                <a:ea typeface="Arial-Rounded" pitchFamily="34" charset="0"/>
                <a:cs typeface="Arial-Rounded" pitchFamily="34" charset="0"/>
              </a:rPr>
              <a:t>trên</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lưng</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Bướu</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của</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lạc</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đà</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là</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nơi</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dự</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trữ</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chất</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béo</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Nhờ</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thế</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nó</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có</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thể</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sống</a:t>
            </a:r>
            <a:r>
              <a:rPr lang="en-US" sz="4300" dirty="0">
                <a:solidFill>
                  <a:srgbClr val="0070C0"/>
                </a:solidFill>
                <a:latin typeface="Arial-Rounded" pitchFamily="34" charset="0"/>
                <a:ea typeface="Arial-Rounded" pitchFamily="34" charset="0"/>
                <a:cs typeface="Arial-Rounded" pitchFamily="34" charset="0"/>
              </a:rPr>
              <a:t> qua </a:t>
            </a:r>
            <a:r>
              <a:rPr lang="en-US" sz="4300" dirty="0" err="1">
                <a:solidFill>
                  <a:srgbClr val="0070C0"/>
                </a:solidFill>
                <a:latin typeface="Arial-Rounded" pitchFamily="34" charset="0"/>
                <a:ea typeface="Arial-Rounded" pitchFamily="34" charset="0"/>
                <a:cs typeface="Arial-Rounded" pitchFamily="34" charset="0"/>
              </a:rPr>
              <a:t>nhiều</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ngày</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mà</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không</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cần</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ăn</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uống</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Lạc</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đà</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giúp</a:t>
            </a:r>
            <a:r>
              <a:rPr lang="en-US" sz="4300" dirty="0">
                <a:solidFill>
                  <a:srgbClr val="0070C0"/>
                </a:solidFill>
                <a:latin typeface="Arial-Rounded" pitchFamily="34" charset="0"/>
                <a:ea typeface="Arial-Rounded" pitchFamily="34" charset="0"/>
                <a:cs typeface="Arial-Rounded" pitchFamily="34" charset="0"/>
              </a:rPr>
              <a:t> con </a:t>
            </a:r>
            <a:r>
              <a:rPr lang="en-US" sz="4300" dirty="0" err="1">
                <a:solidFill>
                  <a:srgbClr val="0070C0"/>
                </a:solidFill>
                <a:latin typeface="Arial-Rounded" pitchFamily="34" charset="0"/>
                <a:ea typeface="Arial-Rounded" pitchFamily="34" charset="0"/>
                <a:cs typeface="Arial-Rounded" pitchFamily="34" charset="0"/>
              </a:rPr>
              <a:t>người</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băng</a:t>
            </a:r>
            <a:r>
              <a:rPr lang="en-US" sz="4300" dirty="0">
                <a:solidFill>
                  <a:srgbClr val="0070C0"/>
                </a:solidFill>
                <a:latin typeface="Arial-Rounded" pitchFamily="34" charset="0"/>
                <a:ea typeface="Arial-Rounded" pitchFamily="34" charset="0"/>
                <a:cs typeface="Arial-Rounded" pitchFamily="34" charset="0"/>
              </a:rPr>
              <a:t> qua </a:t>
            </a:r>
            <a:r>
              <a:rPr lang="en-US" sz="4300" dirty="0" err="1">
                <a:solidFill>
                  <a:srgbClr val="0070C0"/>
                </a:solidFill>
                <a:latin typeface="Arial-Rounded" pitchFamily="34" charset="0"/>
                <a:ea typeface="Arial-Rounded" pitchFamily="34" charset="0"/>
                <a:cs typeface="Arial-Rounded" pitchFamily="34" charset="0"/>
              </a:rPr>
              <a:t>những</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vùng</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sa</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mạc</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khô</a:t>
            </a:r>
            <a:r>
              <a:rPr lang="en-US" sz="4300" dirty="0">
                <a:solidFill>
                  <a:srgbClr val="0070C0"/>
                </a:solidFill>
                <a:latin typeface="Arial-Rounded" pitchFamily="34" charset="0"/>
                <a:ea typeface="Arial-Rounded" pitchFamily="34" charset="0"/>
                <a:cs typeface="Arial-Rounded" pitchFamily="34" charset="0"/>
              </a:rPr>
              <a:t> </a:t>
            </a:r>
            <a:r>
              <a:rPr lang="en-US" sz="4300" dirty="0" err="1">
                <a:solidFill>
                  <a:srgbClr val="0070C0"/>
                </a:solidFill>
                <a:latin typeface="Arial-Rounded" pitchFamily="34" charset="0"/>
                <a:ea typeface="Arial-Rounded" pitchFamily="34" charset="0"/>
                <a:cs typeface="Arial-Rounded" pitchFamily="34" charset="0"/>
              </a:rPr>
              <a:t>cằn</a:t>
            </a:r>
            <a:r>
              <a:rPr lang="en-US" sz="4300"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3562269" y="403341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6143" y="3062065"/>
            <a:ext cx="301657" cy="225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920790" y="3130128"/>
            <a:ext cx="343904" cy="217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7803482" y="3441974"/>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41986" y="467254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746945" y="3753048"/>
            <a:ext cx="263538" cy="2448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10515600" y="3875480"/>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618662" y="5282334"/>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86374" y="4353582"/>
            <a:ext cx="330705" cy="2471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11430000" y="583896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18662" y="4968869"/>
            <a:ext cx="319363" cy="2554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Arial" pitchFamily="34" charset="0"/>
                <a:ea typeface="Arial-Rounded" pitchFamily="34" charset="0"/>
                <a:cs typeface="Arial" pitchFamily="34" charset="0"/>
              </a:rPr>
              <a:t>5</a:t>
            </a:r>
          </a:p>
        </p:txBody>
      </p:sp>
      <p:cxnSp>
        <p:nvCxnSpPr>
          <p:cNvPr id="28" name="Straight Connector 27"/>
          <p:cNvCxnSpPr>
            <a:cxnSpLocks/>
          </p:cNvCxnSpPr>
          <p:nvPr/>
        </p:nvCxnSpPr>
        <p:spPr>
          <a:xfrm>
            <a:off x="3878714" y="4489999"/>
            <a:ext cx="127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0533" y="6337548"/>
            <a:ext cx="1306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70"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85540"/>
            <a:ext cx="4314784" cy="2876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714" y="139944"/>
            <a:ext cx="3619365" cy="28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4212" y="762000"/>
            <a:ext cx="4053840" cy="1295401"/>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white"/>
                </a:solidFill>
                <a:latin typeface="Arial-Rounded" pitchFamily="34" charset="0"/>
                <a:ea typeface="Arial-Rounded" pitchFamily="34" charset="0"/>
                <a:cs typeface="Arial-Rounded" pitchFamily="34" charset="0"/>
              </a:rPr>
              <a:t>bướu</a:t>
            </a:r>
            <a:endParaRPr lang="en-US" sz="8000" dirty="0">
              <a:solidFill>
                <a:prstClr val="white"/>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822844" y="685800"/>
            <a:ext cx="4997556" cy="1295401"/>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white"/>
                </a:solidFill>
                <a:latin typeface="Arial-Rounded" pitchFamily="34" charset="0"/>
                <a:ea typeface="Arial-Rounded" pitchFamily="34" charset="0"/>
                <a:cs typeface="Arial-Rounded" pitchFamily="34" charset="0"/>
              </a:rPr>
              <a:t>người</a:t>
            </a:r>
            <a:endParaRPr lang="en-US" sz="8000" dirty="0">
              <a:solidFill>
                <a:prstClr val="white"/>
              </a:solidFill>
              <a:latin typeface="Arial-Rounded" pitchFamily="34" charset="0"/>
              <a:ea typeface="Arial-Rounded" pitchFamily="34" charset="0"/>
              <a:cs typeface="Arial-Rounded" pitchFamily="34" charset="0"/>
            </a:endParaRPr>
          </a:p>
        </p:txBody>
      </p:sp>
      <p:sp>
        <p:nvSpPr>
          <p:cNvPr id="2" name="Title 1">
            <a:extLst>
              <a:ext uri="{FF2B5EF4-FFF2-40B4-BE49-F238E27FC236}">
                <a16:creationId xmlns:a16="http://schemas.microsoft.com/office/drawing/2014/main" id="{3A0DEEDC-2446-2D23-6C01-D766086CE158}"/>
              </a:ext>
            </a:extLst>
          </p:cNvPr>
          <p:cNvSpPr txBox="1">
            <a:spLocks/>
          </p:cNvSpPr>
          <p:nvPr/>
        </p:nvSpPr>
        <p:spPr>
          <a:xfrm>
            <a:off x="894212" y="2781299"/>
            <a:ext cx="3982588" cy="1295401"/>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white"/>
                </a:solidFill>
                <a:latin typeface="Arial-Rounded" pitchFamily="34" charset="0"/>
                <a:ea typeface="Arial-Rounded" pitchFamily="34" charset="0"/>
                <a:cs typeface="Arial-Rounded" pitchFamily="34" charset="0"/>
              </a:rPr>
              <a:t>dự</a:t>
            </a:r>
            <a:r>
              <a:rPr lang="en-US" sz="8000" dirty="0">
                <a:solidFill>
                  <a:prstClr val="white"/>
                </a:solidFill>
                <a:latin typeface="Arial-Rounded" pitchFamily="34" charset="0"/>
                <a:ea typeface="Arial-Rounded" pitchFamily="34" charset="0"/>
                <a:cs typeface="Arial-Rounded" pitchFamily="34" charset="0"/>
              </a:rPr>
              <a:t> </a:t>
            </a:r>
            <a:r>
              <a:rPr lang="en-US" sz="8000" dirty="0" err="1">
                <a:solidFill>
                  <a:prstClr val="white"/>
                </a:solidFill>
                <a:latin typeface="Arial-Rounded" pitchFamily="34" charset="0"/>
                <a:ea typeface="Arial-Rounded" pitchFamily="34" charset="0"/>
                <a:cs typeface="Arial-Rounded" pitchFamily="34" charset="0"/>
              </a:rPr>
              <a:t>trữ</a:t>
            </a:r>
            <a:endParaRPr lang="en-US" sz="8000" dirty="0">
              <a:solidFill>
                <a:prstClr val="white"/>
              </a:solidFill>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66B1CDF6-E06D-4ECB-EC8B-06237410B47C}"/>
              </a:ext>
            </a:extLst>
          </p:cNvPr>
          <p:cNvSpPr txBox="1">
            <a:spLocks/>
          </p:cNvSpPr>
          <p:nvPr/>
        </p:nvSpPr>
        <p:spPr>
          <a:xfrm>
            <a:off x="5822844" y="2590800"/>
            <a:ext cx="4997556" cy="1295401"/>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white"/>
                </a:solidFill>
                <a:latin typeface="Arial-Rounded" pitchFamily="34" charset="0"/>
                <a:ea typeface="Arial-Rounded" pitchFamily="34" charset="0"/>
                <a:cs typeface="Arial-Rounded" pitchFamily="34" charset="0"/>
              </a:rPr>
              <a:t>trên</a:t>
            </a:r>
            <a:r>
              <a:rPr lang="en-US" sz="8000" dirty="0">
                <a:solidFill>
                  <a:prstClr val="white"/>
                </a:solidFill>
                <a:latin typeface="Arial-Rounded" pitchFamily="34" charset="0"/>
                <a:ea typeface="Arial-Rounded" pitchFamily="34" charset="0"/>
                <a:cs typeface="Arial-Rounded" pitchFamily="34" charset="0"/>
              </a:rPr>
              <a:t> </a:t>
            </a:r>
            <a:r>
              <a:rPr lang="en-US" sz="8000" dirty="0" err="1">
                <a:solidFill>
                  <a:prstClr val="white"/>
                </a:solidFill>
                <a:latin typeface="Arial-Rounded" pitchFamily="34" charset="0"/>
                <a:ea typeface="Arial-Rounded" pitchFamily="34" charset="0"/>
                <a:cs typeface="Arial-Rounded" pitchFamily="34" charset="0"/>
              </a:rPr>
              <a:t>lưng</a:t>
            </a:r>
            <a:endParaRPr lang="en-US" sz="8000" dirty="0">
              <a:solidFill>
                <a:prstClr val="white"/>
              </a:solidFill>
              <a:latin typeface="Arial-Rounded" pitchFamily="34" charset="0"/>
              <a:ea typeface="Arial-Rounded" pitchFamily="34" charset="0"/>
              <a:cs typeface="Arial-Rounded" pitchFamily="34" charset="0"/>
            </a:endParaRPr>
          </a:p>
        </p:txBody>
      </p:sp>
      <p:sp>
        <p:nvSpPr>
          <p:cNvPr id="4" name="Title 1">
            <a:extLst>
              <a:ext uri="{FF2B5EF4-FFF2-40B4-BE49-F238E27FC236}">
                <a16:creationId xmlns:a16="http://schemas.microsoft.com/office/drawing/2014/main" id="{4D8F319D-4EC6-A26C-788B-C08794D07FDB}"/>
              </a:ext>
            </a:extLst>
          </p:cNvPr>
          <p:cNvSpPr txBox="1">
            <a:spLocks/>
          </p:cNvSpPr>
          <p:nvPr/>
        </p:nvSpPr>
        <p:spPr>
          <a:xfrm>
            <a:off x="894212" y="4648200"/>
            <a:ext cx="4053840" cy="1295401"/>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white"/>
                </a:solidFill>
                <a:latin typeface="Arial-Rounded" pitchFamily="34" charset="0"/>
                <a:ea typeface="Arial-Rounded" pitchFamily="34" charset="0"/>
                <a:cs typeface="Arial-Rounded" pitchFamily="34" charset="0"/>
              </a:rPr>
              <a:t>sa</a:t>
            </a:r>
            <a:r>
              <a:rPr lang="en-US" sz="8000" dirty="0">
                <a:solidFill>
                  <a:prstClr val="white"/>
                </a:solidFill>
                <a:latin typeface="Arial-Rounded" pitchFamily="34" charset="0"/>
                <a:ea typeface="Arial-Rounded" pitchFamily="34" charset="0"/>
                <a:cs typeface="Arial-Rounded" pitchFamily="34" charset="0"/>
              </a:rPr>
              <a:t> </a:t>
            </a:r>
            <a:r>
              <a:rPr lang="en-US" sz="8000" dirty="0" err="1">
                <a:solidFill>
                  <a:prstClr val="white"/>
                </a:solidFill>
                <a:latin typeface="Arial-Rounded" pitchFamily="34" charset="0"/>
                <a:ea typeface="Arial-Rounded" pitchFamily="34" charset="0"/>
                <a:cs typeface="Arial-Rounded" pitchFamily="34" charset="0"/>
              </a:rPr>
              <a:t>mạc</a:t>
            </a:r>
            <a:endParaRPr lang="en-US" sz="8000"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P spid="3" grpId="0" animBg="1"/>
      <p:bldP spid="4" grpId="0" animBg="1"/>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393</Words>
  <Application>Microsoft Office PowerPoint</Application>
  <PresentationFormat>Widescreen</PresentationFormat>
  <Paragraphs>60</Paragraphs>
  <Slides>22</Slides>
  <Notes>7</Notes>
  <HiddenSlides>0</HiddenSlides>
  <MMClips>9</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#9Slide07 HoneyCream</vt:lpstr>
      <vt:lpstr>Arial</vt:lpstr>
      <vt:lpstr>Arial Rounded MT Bold</vt:lpstr>
      <vt:lpstr>Arial-Rounded</vt:lpstr>
      <vt:lpstr>Calibri</vt:lpstr>
      <vt:lpstr>Coiny</vt:lpstr>
      <vt:lpstr>DomCasual</vt:lpstr>
      <vt:lpstr>Times New Roman</vt:lpstr>
      <vt:lpstr>https://www.freeppt7.com</vt:lpstr>
      <vt:lpstr>Office 主题​​</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sách nhé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110</cp:revision>
  <dcterms:created xsi:type="dcterms:W3CDTF">2020-11-09T02:49:13Z</dcterms:created>
  <dcterms:modified xsi:type="dcterms:W3CDTF">2025-12-17T12:40:35Z</dcterms:modified>
</cp:coreProperties>
</file>