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7" r:id="rId12"/>
    <p:sldId id="266" r:id="rId13"/>
    <p:sldId id="268" r:id="rId14"/>
    <p:sldId id="276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7AFF7"/>
    <a:srgbClr val="CC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5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4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3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0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0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8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8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6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7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0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700AC-70AE-4B06-B042-F66483D2732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6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.gif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audio" Target="../media/audio9.wav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8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7.wav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7.wav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82880" y="0"/>
            <a:ext cx="8961120" cy="22990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 smtClean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CÁC EM ĐẾN VỚI TIẾT HỌC </a:t>
            </a:r>
            <a:endParaRPr lang="en-US" sz="4000" b="1" dirty="0">
              <a:ln w="19050">
                <a:solidFill>
                  <a:srgbClr val="FFFF00"/>
                </a:solidFill>
              </a:ln>
              <a:solidFill>
                <a:srgbClr val="0000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781882" y="2612571"/>
            <a:ext cx="5763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MÔN: TIẾNG VIỆT</a:t>
            </a:r>
            <a:endParaRPr lang="en-US" sz="5400" b="1" dirty="0">
              <a:ln w="28575">
                <a:solidFill>
                  <a:srgbClr val="00B050"/>
                </a:solidFill>
              </a:ln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317940" y="6061164"/>
            <a:ext cx="6315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Giáo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viên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Phạm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Thị</a:t>
            </a:r>
            <a:r>
              <a:rPr lang="en-US" sz="40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 Thu</a:t>
            </a:r>
            <a:endParaRPr 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6" name="Picture 2" descr="100+ hình ảnh dộng dễ thương - hinhanhsieudep.ne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770" y="4537165"/>
            <a:ext cx="12573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ảnh dộng dễ thương - hinhanhsieudep.ne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08" y="4537164"/>
            <a:ext cx="12573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0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 flipH="1">
            <a:off x="2525485" y="281783"/>
            <a:ext cx="3457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 flipH="1">
            <a:off x="0" y="1363986"/>
            <a:ext cx="264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iả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126269" y="3302978"/>
            <a:ext cx="1467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4000" b="1" dirty="0" err="1" smtClean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íu</a:t>
            </a:r>
            <a:r>
              <a:rPr lang="en-US" sz="4000" b="1" dirty="0" smtClean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endParaRPr lang="en-US" sz="40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453512" y="1363986"/>
            <a:ext cx="6690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bắt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chước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giống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682547" y="3302978"/>
            <a:ext cx="7371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cười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han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ồn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dập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ngớt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889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165463" y="872958"/>
            <a:ext cx="8844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nấp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gần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2400" b="1" dirty="0" smtClean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đành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sp>
        <p:nvSpPr>
          <p:cNvPr id="5" name="Hình Bầu dục 4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583474" y="46456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525486" y="281783"/>
            <a:ext cx="4811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32671"/>
      </p:ext>
    </p:extLst>
  </p:cSld>
  <p:clrMapOvr>
    <a:masterClrMapping/>
  </p:clrMapOvr>
  <p:transition spd="slow">
    <p:wedge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3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 flipH="1">
            <a:off x="583473" y="46456"/>
            <a:ext cx="380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78377" y="658932"/>
            <a:ext cx="8638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8377" y="3141595"/>
            <a:ext cx="7678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78377" y="4384667"/>
            <a:ext cx="8984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c.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con?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330925" y="1914759"/>
            <a:ext cx="863890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475896" y="3740048"/>
            <a:ext cx="7417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57905" y="5451482"/>
            <a:ext cx="8984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khen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con: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1880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11" grpId="0"/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3"/>
          <p:cNvSpPr/>
          <p:nvPr/>
        </p:nvSpPr>
        <p:spPr>
          <a:xfrm>
            <a:off x="69413" y="78069"/>
            <a:ext cx="549152" cy="56016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618565" y="34986"/>
            <a:ext cx="867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 ở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mục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90284" y="814915"/>
            <a:ext cx="5280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(…)</a:t>
            </a:r>
            <a:endParaRPr 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215153" y="1461246"/>
            <a:ext cx="8928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3246350"/>
            <a:ext cx="8839200" cy="214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Hộp Văn bản 10"/>
          <p:cNvSpPr txBox="1"/>
          <p:nvPr/>
        </p:nvSpPr>
        <p:spPr>
          <a:xfrm>
            <a:off x="618565" y="3733392"/>
            <a:ext cx="834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Khi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dê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mẹ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đi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xa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sói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đến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gõ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cửa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và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giả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giọng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rgbClr val="CC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69413" y="4397477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d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ê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mẹ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. </a:t>
            </a:r>
            <a:endParaRPr lang="en-US" sz="3200" b="1" dirty="0">
              <a:solidFill>
                <a:srgbClr val="CC0099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92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i be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6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08351" cy="60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3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3"/>
          <p:cNvSpPr/>
          <p:nvPr/>
        </p:nvSpPr>
        <p:spPr>
          <a:xfrm>
            <a:off x="69413" y="78069"/>
            <a:ext cx="549152" cy="56016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18565" y="38070"/>
            <a:ext cx="8146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thiện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548639" y="1278398"/>
            <a:ext cx="82167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43989" y="2403566"/>
            <a:ext cx="8800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(…)         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57646" y="1398045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ời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2799231" y="1398044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5582195" y="1328686"/>
            <a:ext cx="19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ghe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389422" y="2957564"/>
            <a:ext cx="19447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</a:t>
            </a:r>
            <a:r>
              <a:rPr lang="en-US" sz="36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3" y="3740348"/>
            <a:ext cx="8839200" cy="214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Hộp Văn bản 13"/>
          <p:cNvSpPr txBox="1"/>
          <p:nvPr/>
        </p:nvSpPr>
        <p:spPr>
          <a:xfrm>
            <a:off x="618565" y="4227390"/>
            <a:ext cx="851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Khi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ở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nhà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mình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em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được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mở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cửa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rgbClr val="CC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178346" y="4854101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c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ho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người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lạ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. </a:t>
            </a:r>
            <a:endParaRPr lang="en-US" sz="3200" b="1" dirty="0">
              <a:solidFill>
                <a:srgbClr val="CC0099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59131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" y="0"/>
            <a:ext cx="8908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Bầu dục 1"/>
          <p:cNvSpPr/>
          <p:nvPr/>
        </p:nvSpPr>
        <p:spPr>
          <a:xfrm>
            <a:off x="69413" y="78069"/>
            <a:ext cx="549152" cy="56016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</a:p>
        </p:txBody>
      </p:sp>
      <p:sp>
        <p:nvSpPr>
          <p:cNvPr id="3" name="Hộp Văn bản 2"/>
          <p:cNvSpPr txBox="1"/>
          <p:nvPr/>
        </p:nvSpPr>
        <p:spPr>
          <a:xfrm>
            <a:off x="618565" y="34986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18565" y="1889761"/>
            <a:ext cx="7933508" cy="2627941"/>
          </a:xfrm>
          <a:prstGeom prst="rect">
            <a:avLst/>
          </a:prstGeom>
          <a:solidFill>
            <a:srgbClr val="F7A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Góc tròn 5"/>
          <p:cNvSpPr/>
          <p:nvPr/>
        </p:nvSpPr>
        <p:spPr>
          <a:xfrm>
            <a:off x="814507" y="2220687"/>
            <a:ext cx="7541623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36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49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Bầu dục 1"/>
          <p:cNvSpPr/>
          <p:nvPr/>
        </p:nvSpPr>
        <p:spPr>
          <a:xfrm>
            <a:off x="69413" y="78069"/>
            <a:ext cx="549152" cy="56016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</a:t>
            </a:r>
          </a:p>
        </p:txBody>
      </p:sp>
      <p:sp>
        <p:nvSpPr>
          <p:cNvPr id="3" name="Hộp Văn bản 2"/>
          <p:cNvSpPr txBox="1"/>
          <p:nvPr/>
        </p:nvSpPr>
        <p:spPr>
          <a:xfrm>
            <a:off x="618565" y="34986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4" y="1926488"/>
            <a:ext cx="8839200" cy="214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7"/>
          <p:cNvSpPr txBox="1"/>
          <p:nvPr/>
        </p:nvSpPr>
        <p:spPr>
          <a:xfrm>
            <a:off x="539839" y="2413530"/>
            <a:ext cx="8448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Lúc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dê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mẹ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vừa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đi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sói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đến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gọi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cửa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.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Đàn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dê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con  </a:t>
            </a:r>
            <a:endParaRPr lang="en-US" sz="3200" b="1" dirty="0">
              <a:solidFill>
                <a:srgbClr val="CC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69413" y="3068567"/>
            <a:ext cx="7475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C0099"/>
                </a:solidFill>
                <a:latin typeface="HP001 4 hàng" panose="020B0603050302020204" pitchFamily="34" charset="0"/>
              </a:rPr>
              <a:t>b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iết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sói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giả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giọng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mẹ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nên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mở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  <a:latin typeface="HP001 4 hàng" panose="020B0603050302020204" pitchFamily="34" charset="0"/>
              </a:rPr>
              <a:t>cửa</a:t>
            </a:r>
            <a:r>
              <a:rPr lang="en-US" sz="3200" b="1" dirty="0" smtClean="0">
                <a:solidFill>
                  <a:srgbClr val="CC0099"/>
                </a:solidFill>
                <a:latin typeface="HP001 4 hàng" panose="020B0603050302020204" pitchFamily="34" charset="0"/>
              </a:rPr>
              <a:t>. </a:t>
            </a:r>
            <a:endParaRPr lang="en-US" sz="3200" b="1" dirty="0">
              <a:solidFill>
                <a:srgbClr val="CC0099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4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96"/>
            <a:ext cx="9083040" cy="4284618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7184572" y="1988662"/>
            <a:ext cx="442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3287486" y="1988662"/>
            <a:ext cx="442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5050972" y="1988662"/>
            <a:ext cx="516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3287486" y="346601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4963886" y="3466012"/>
            <a:ext cx="537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7184572" y="346601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8922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ẹ Đi Vắng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87" end="566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4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5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180715-3878-4D3D-8CED-55476E4D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068FF4-AC8E-448F-92D3-AB0B37DF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860" y="255988"/>
            <a:ext cx="3371380" cy="101202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C6F30B-4A46-4334-9293-2DD4D6DEBFF6}"/>
              </a:ext>
            </a:extLst>
          </p:cNvPr>
          <p:cNvSpPr txBox="1"/>
          <p:nvPr/>
        </p:nvSpPr>
        <p:spPr>
          <a:xfrm>
            <a:off x="1401094" y="1268012"/>
            <a:ext cx="66143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Luyện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đọc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viết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và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làm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</a:p>
          <a:p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tập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trong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vở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tập</a:t>
            </a:r>
            <a:endParaRPr lang="en-US" sz="4000" b="1" dirty="0">
              <a:solidFill>
                <a:srgbClr val="9900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9" y="1085523"/>
            <a:ext cx="8821782" cy="4686954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1149531" y="1166948"/>
            <a:ext cx="3248299" cy="391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/>
          <p:cNvSpPr/>
          <p:nvPr/>
        </p:nvSpPr>
        <p:spPr>
          <a:xfrm>
            <a:off x="78377" y="5220788"/>
            <a:ext cx="8934994" cy="551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Bầu dục 9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 flipH="1">
            <a:off x="583474" y="0"/>
            <a:ext cx="270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992777" y="568887"/>
            <a:ext cx="629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330925" y="5220788"/>
            <a:ext cx="777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330925" y="5928674"/>
            <a:ext cx="8467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Theo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Nền Động Đẹp Cho Powerpoint - Hình nền Laptop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85"/>
            <a:ext cx="9048206" cy="69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613795" y="78378"/>
            <a:ext cx="56316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Tiếng </a:t>
            </a:r>
            <a:r>
              <a:rPr lang="en-US" sz="4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Việt</a:t>
            </a:r>
          </a:p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dirty="0" smtClean="0">
                <a:latin typeface="HP001 4 hàng" panose="020B0603050302020204" pitchFamily="34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vắng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1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5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165463" y="872958"/>
            <a:ext cx="8844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nấp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gần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2400" b="1" dirty="0" smtClean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đành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sp>
        <p:nvSpPr>
          <p:cNvPr id="5" name="Hình Bầu dục 4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583474" y="46456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525486" y="281783"/>
            <a:ext cx="4811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  <p:bldLst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13509" y="209004"/>
            <a:ext cx="1903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2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54998" y="1333705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2142608" y="1333705"/>
            <a:ext cx="1999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rước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endParaRPr lang="en-US" sz="32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4001022" y="1342414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ấp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endParaRPr lang="en-US" sz="32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868748" y="1332407"/>
            <a:ext cx="232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endParaRPr lang="en-US" sz="32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7037816" y="1322400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íu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endParaRPr lang="en-US" sz="32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254998" y="2368729"/>
            <a:ext cx="1972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oa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endParaRPr lang="en-US" sz="32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2199513" y="2377438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32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,…</a:t>
            </a:r>
            <a:endParaRPr lang="en-US" sz="32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165463" y="872958"/>
            <a:ext cx="8844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nấp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gần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2400" b="1" dirty="0" smtClean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đành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sp>
        <p:nvSpPr>
          <p:cNvPr id="5" name="Hình Bầu dục 4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583474" y="46456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525486" y="281783"/>
            <a:ext cx="4811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3" name="Đường nối Thẳng 2"/>
          <p:cNvCxnSpPr/>
          <p:nvPr/>
        </p:nvCxnSpPr>
        <p:spPr>
          <a:xfrm flipH="1">
            <a:off x="8194766" y="872958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flipH="1">
            <a:off x="6483532" y="1226901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flipH="1">
            <a:off x="3043646" y="1904924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 flipH="1">
            <a:off x="4496144" y="2305518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 flipH="1">
            <a:off x="3339737" y="2679987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/>
          <p:cNvCxnSpPr/>
          <p:nvPr/>
        </p:nvCxnSpPr>
        <p:spPr>
          <a:xfrm flipH="1">
            <a:off x="4839789" y="3089289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 flipH="1">
            <a:off x="5891349" y="3430656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 flipH="1">
            <a:off x="2955872" y="3777266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 flipH="1">
            <a:off x="4205896" y="4195278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/>
          <p:cNvCxnSpPr/>
          <p:nvPr/>
        </p:nvCxnSpPr>
        <p:spPr>
          <a:xfrm flipH="1">
            <a:off x="4639492" y="4453735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/>
          <p:cNvCxnSpPr/>
          <p:nvPr/>
        </p:nvCxnSpPr>
        <p:spPr>
          <a:xfrm flipH="1">
            <a:off x="7154093" y="5353518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/>
          <p:cNvCxnSpPr/>
          <p:nvPr/>
        </p:nvCxnSpPr>
        <p:spPr>
          <a:xfrm flipH="1">
            <a:off x="4413413" y="5643310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/>
          <p:cNvCxnSpPr/>
          <p:nvPr/>
        </p:nvCxnSpPr>
        <p:spPr>
          <a:xfrm flipH="1">
            <a:off x="4023016" y="5988355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76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43840" y="1050612"/>
            <a:ext cx="8577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3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3600" dirty="0"/>
          </a:p>
        </p:txBody>
      </p:sp>
      <p:sp>
        <p:nvSpPr>
          <p:cNvPr id="5" name="Hình chữ nhật 4"/>
          <p:cNvSpPr/>
          <p:nvPr/>
        </p:nvSpPr>
        <p:spPr>
          <a:xfrm>
            <a:off x="452846" y="2801872"/>
            <a:ext cx="8368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2177143" y="145639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8" name="Đường nối Thẳng 7"/>
          <p:cNvCxnSpPr/>
          <p:nvPr/>
        </p:nvCxnSpPr>
        <p:spPr>
          <a:xfrm flipH="1">
            <a:off x="4738100" y="1012570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 flipH="1">
            <a:off x="3627757" y="1605255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flipH="1">
            <a:off x="3734437" y="1605255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flipH="1">
            <a:off x="5534934" y="2663786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 flipH="1">
            <a:off x="1581243" y="3287149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 flipH="1">
            <a:off x="1241608" y="3838501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/>
          <p:cNvCxnSpPr/>
          <p:nvPr/>
        </p:nvCxnSpPr>
        <p:spPr>
          <a:xfrm flipH="1">
            <a:off x="7299058" y="3910512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 flipH="1">
            <a:off x="7405738" y="3910512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61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165463" y="872958"/>
            <a:ext cx="8844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nấp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gần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2400" b="1" dirty="0" smtClean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đành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sp>
        <p:nvSpPr>
          <p:cNvPr id="5" name="Hình Bầu dục 4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583474" y="46456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525486" y="281783"/>
            <a:ext cx="4811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Hình Bầu dục 1"/>
          <p:cNvSpPr/>
          <p:nvPr/>
        </p:nvSpPr>
        <p:spPr>
          <a:xfrm>
            <a:off x="165463" y="872958"/>
            <a:ext cx="505097" cy="43873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en-US" sz="3200" b="1" dirty="0">
              <a:solidFill>
                <a:srgbClr val="FFFF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Bầu dục 7"/>
          <p:cNvSpPr/>
          <p:nvPr/>
        </p:nvSpPr>
        <p:spPr>
          <a:xfrm>
            <a:off x="165462" y="2375187"/>
            <a:ext cx="505097" cy="43873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9" name="Hình Bầu dục 8"/>
          <p:cNvSpPr/>
          <p:nvPr/>
        </p:nvSpPr>
        <p:spPr>
          <a:xfrm>
            <a:off x="165461" y="4114648"/>
            <a:ext cx="505097" cy="43873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cxnSp>
        <p:nvCxnSpPr>
          <p:cNvPr id="10" name="Đường nối Thẳng 9"/>
          <p:cNvCxnSpPr/>
          <p:nvPr/>
        </p:nvCxnSpPr>
        <p:spPr>
          <a:xfrm flipH="1">
            <a:off x="3002917" y="2020388"/>
            <a:ext cx="167003" cy="4208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 flipH="1">
            <a:off x="3095127" y="2020388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 flipH="1">
            <a:off x="2955790" y="3821644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/>
          <p:cNvCxnSpPr/>
          <p:nvPr/>
        </p:nvCxnSpPr>
        <p:spPr>
          <a:xfrm flipH="1">
            <a:off x="3065416" y="3831791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 flipH="1">
            <a:off x="4144508" y="6074231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 flipH="1">
            <a:off x="4044361" y="6074232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13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371</Words>
  <Application>Microsoft Office PowerPoint</Application>
  <PresentationFormat>On-screen Show (4:3)</PresentationFormat>
  <Paragraphs>122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AvantGarde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user</cp:lastModifiedBy>
  <cp:revision>27</cp:revision>
  <dcterms:created xsi:type="dcterms:W3CDTF">2022-03-17T08:21:07Z</dcterms:created>
  <dcterms:modified xsi:type="dcterms:W3CDTF">2025-03-13T00:37:40Z</dcterms:modified>
</cp:coreProperties>
</file>