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72" r:id="rId3"/>
    <p:sldId id="273" r:id="rId4"/>
    <p:sldId id="267" r:id="rId5"/>
    <p:sldId id="257" r:id="rId6"/>
    <p:sldId id="256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71" r:id="rId17"/>
  </p:sldIdLst>
  <p:sldSz cx="12192000" cy="6858000"/>
  <p:notesSz cx="6858000" cy="9144000"/>
  <p:embeddedFontLst>
    <p:embeddedFont>
      <p:font typeface="Calibri Light" panose="020F0302020204030204" pitchFamily="3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Tahoma" panose="020B0604030504040204" pitchFamily="34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2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2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71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7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19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278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03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79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55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31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07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15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12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86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43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44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5689"/>
            </a:lvl1pPr>
            <a:lvl2pPr>
              <a:defRPr sz="4977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9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689"/>
            </a:lvl1pPr>
            <a:lvl2pPr marL="812760" indent="0">
              <a:buNone/>
              <a:defRPr sz="4977"/>
            </a:lvl2pPr>
            <a:lvl3pPr marL="1625519" indent="0">
              <a:buNone/>
              <a:defRPr sz="4267"/>
            </a:lvl3pPr>
            <a:lvl4pPr marL="2438278" indent="0">
              <a:buNone/>
              <a:defRPr sz="3556"/>
            </a:lvl4pPr>
            <a:lvl5pPr marL="3251037" indent="0">
              <a:buNone/>
              <a:defRPr sz="3556"/>
            </a:lvl5pPr>
            <a:lvl6pPr marL="4063797" indent="0">
              <a:buNone/>
              <a:defRPr sz="3556"/>
            </a:lvl6pPr>
            <a:lvl7pPr marL="4876557" indent="0">
              <a:buNone/>
              <a:defRPr sz="3556"/>
            </a:lvl7pPr>
            <a:lvl8pPr marL="5689315" indent="0">
              <a:buNone/>
              <a:defRPr sz="3556"/>
            </a:lvl8pPr>
            <a:lvl9pPr marL="6502075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12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88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18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36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625519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70" indent="-609570" algn="l" defTabSz="1625519" rtl="0" eaLnBrk="1" latinLnBrk="0" hangingPunct="1">
        <a:spcBef>
          <a:spcPct val="20000"/>
        </a:spcBef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734" indent="-507974" algn="l" defTabSz="1625519" rtl="0" eaLnBrk="1" latinLnBrk="0" hangingPunct="1">
        <a:spcBef>
          <a:spcPct val="20000"/>
        </a:spcBef>
        <a:buFont typeface="Arial" pitchFamily="34" charset="0"/>
        <a:buChar char="–"/>
        <a:defRPr sz="4977" kern="1200">
          <a:solidFill>
            <a:schemeClr val="tx1"/>
          </a:solidFill>
          <a:latin typeface="+mn-lt"/>
          <a:ea typeface="+mn-ea"/>
          <a:cs typeface="+mn-cs"/>
        </a:defRPr>
      </a:lvl2pPr>
      <a:lvl3pPr marL="2031899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658" indent="-406379" algn="l" defTabSz="1625519" rtl="0" eaLnBrk="1" latinLnBrk="0" hangingPunct="1">
        <a:spcBef>
          <a:spcPct val="20000"/>
        </a:spcBef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indent="-406379" algn="l" defTabSz="1625519" rtl="0" eaLnBrk="1" latinLnBrk="0" hangingPunct="1">
        <a:spcBef>
          <a:spcPct val="20000"/>
        </a:spcBef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17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93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69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454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19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78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3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79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5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1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07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11" Type="http://schemas.openxmlformats.org/officeDocument/2006/relationships/image" Target="../media/image32.gif"/><Relationship Id="rId5" Type="http://schemas.openxmlformats.org/officeDocument/2006/relationships/image" Target="../media/image29.PNG"/><Relationship Id="rId15" Type="http://schemas.openxmlformats.org/officeDocument/2006/relationships/image" Target="../media/image36.gif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31.jpeg"/><Relationship Id="rId14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image" Target="../media/image3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11" Type="http://schemas.openxmlformats.org/officeDocument/2006/relationships/image" Target="../media/image32.gif"/><Relationship Id="rId5" Type="http://schemas.openxmlformats.org/officeDocument/2006/relationships/image" Target="../media/image29.PNG"/><Relationship Id="rId15" Type="http://schemas.openxmlformats.org/officeDocument/2006/relationships/image" Target="../media/image36.gif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31.jpeg"/><Relationship Id="rId14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11" Type="http://schemas.openxmlformats.org/officeDocument/2006/relationships/image" Target="../media/image32.gif"/><Relationship Id="rId5" Type="http://schemas.openxmlformats.org/officeDocument/2006/relationships/image" Target="../media/image29.PNG"/><Relationship Id="rId15" Type="http://schemas.openxmlformats.org/officeDocument/2006/relationships/image" Target="../media/image36.gif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31.jpeg"/><Relationship Id="rId14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11" Type="http://schemas.openxmlformats.org/officeDocument/2006/relationships/image" Target="../media/image32.gif"/><Relationship Id="rId5" Type="http://schemas.openxmlformats.org/officeDocument/2006/relationships/image" Target="../media/image29.PNG"/><Relationship Id="rId15" Type="http://schemas.openxmlformats.org/officeDocument/2006/relationships/image" Target="../media/image36.gif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31.jpeg"/><Relationship Id="rId1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11" Type="http://schemas.openxmlformats.org/officeDocument/2006/relationships/image" Target="../media/image32.gif"/><Relationship Id="rId5" Type="http://schemas.openxmlformats.org/officeDocument/2006/relationships/image" Target="../media/image29.PNG"/><Relationship Id="rId15" Type="http://schemas.openxmlformats.org/officeDocument/2006/relationships/image" Target="../media/image36.gif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31.jpeg"/><Relationship Id="rId14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slide" Target="slide8.xml"/><Relationship Id="rId18" Type="http://schemas.openxmlformats.org/officeDocument/2006/relationships/image" Target="../media/image17.png"/><Relationship Id="rId26" Type="http://schemas.openxmlformats.org/officeDocument/2006/relationships/image" Target="../media/image22.png"/><Relationship Id="rId3" Type="http://schemas.openxmlformats.org/officeDocument/2006/relationships/image" Target="../media/image7.jpeg"/><Relationship Id="rId21" Type="http://schemas.openxmlformats.org/officeDocument/2006/relationships/image" Target="../media/image19.png"/><Relationship Id="rId34" Type="http://schemas.openxmlformats.org/officeDocument/2006/relationships/slide" Target="slide15.xml"/><Relationship Id="rId7" Type="http://schemas.openxmlformats.org/officeDocument/2006/relationships/slide" Target="slide6.xml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5" Type="http://schemas.openxmlformats.org/officeDocument/2006/relationships/slide" Target="slide12.xml"/><Relationship Id="rId33" Type="http://schemas.openxmlformats.org/officeDocument/2006/relationships/image" Target="../media/image27.png"/><Relationship Id="rId2" Type="http://schemas.openxmlformats.org/officeDocument/2006/relationships/image" Target="../media/image6.jpg"/><Relationship Id="rId16" Type="http://schemas.openxmlformats.org/officeDocument/2006/relationships/slide" Target="slide9.xml"/><Relationship Id="rId20" Type="http://schemas.openxmlformats.org/officeDocument/2006/relationships/image" Target="../media/image18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24" Type="http://schemas.openxmlformats.org/officeDocument/2006/relationships/image" Target="../media/image21.png"/><Relationship Id="rId32" Type="http://schemas.openxmlformats.org/officeDocument/2006/relationships/image" Target="../media/image26.png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23" Type="http://schemas.openxmlformats.org/officeDocument/2006/relationships/image" Target="../media/image20.png"/><Relationship Id="rId28" Type="http://schemas.openxmlformats.org/officeDocument/2006/relationships/slide" Target="slide13.xml"/><Relationship Id="rId10" Type="http://schemas.openxmlformats.org/officeDocument/2006/relationships/slide" Target="slide7.xml"/><Relationship Id="rId19" Type="http://schemas.openxmlformats.org/officeDocument/2006/relationships/slide" Target="slide10.xml"/><Relationship Id="rId31" Type="http://schemas.openxmlformats.org/officeDocument/2006/relationships/slide" Target="slide14.xml"/><Relationship Id="rId4" Type="http://schemas.openxmlformats.org/officeDocument/2006/relationships/slide" Target="slide5.xml"/><Relationship Id="rId9" Type="http://schemas.openxmlformats.org/officeDocument/2006/relationships/image" Target="../media/image11.png"/><Relationship Id="rId14" Type="http://schemas.openxmlformats.org/officeDocument/2006/relationships/image" Target="../media/image14.png"/><Relationship Id="rId22" Type="http://schemas.openxmlformats.org/officeDocument/2006/relationships/slide" Target="slide11.xml"/><Relationship Id="rId27" Type="http://schemas.openxmlformats.org/officeDocument/2006/relationships/image" Target="../media/image23.png"/><Relationship Id="rId30" Type="http://schemas.openxmlformats.org/officeDocument/2006/relationships/image" Target="../media/image25.png"/><Relationship Id="rId35" Type="http://schemas.openxmlformats.org/officeDocument/2006/relationships/image" Target="../media/image28.gif"/><Relationship Id="rId8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11" Type="http://schemas.openxmlformats.org/officeDocument/2006/relationships/image" Target="../media/image32.gif"/><Relationship Id="rId5" Type="http://schemas.openxmlformats.org/officeDocument/2006/relationships/image" Target="../media/image29.PNG"/><Relationship Id="rId15" Type="http://schemas.openxmlformats.org/officeDocument/2006/relationships/image" Target="../media/image36.gif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31.jpeg"/><Relationship Id="rId14" Type="http://schemas.openxmlformats.org/officeDocument/2006/relationships/image" Target="../media/image3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11" Type="http://schemas.openxmlformats.org/officeDocument/2006/relationships/image" Target="../media/image32.gif"/><Relationship Id="rId5" Type="http://schemas.openxmlformats.org/officeDocument/2006/relationships/image" Target="../media/image29.PNG"/><Relationship Id="rId15" Type="http://schemas.openxmlformats.org/officeDocument/2006/relationships/image" Target="../media/image36.gif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31.jpeg"/><Relationship Id="rId14" Type="http://schemas.openxmlformats.org/officeDocument/2006/relationships/image" Target="../media/image3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11" Type="http://schemas.openxmlformats.org/officeDocument/2006/relationships/image" Target="../media/image32.gif"/><Relationship Id="rId5" Type="http://schemas.openxmlformats.org/officeDocument/2006/relationships/image" Target="../media/image29.PNG"/><Relationship Id="rId15" Type="http://schemas.openxmlformats.org/officeDocument/2006/relationships/image" Target="../media/image36.gif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31.jpeg"/><Relationship Id="rId14" Type="http://schemas.openxmlformats.org/officeDocument/2006/relationships/image" Target="../media/image3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11" Type="http://schemas.openxmlformats.org/officeDocument/2006/relationships/image" Target="../media/image32.gif"/><Relationship Id="rId5" Type="http://schemas.openxmlformats.org/officeDocument/2006/relationships/image" Target="../media/image29.PNG"/><Relationship Id="rId15" Type="http://schemas.openxmlformats.org/officeDocument/2006/relationships/image" Target="../media/image36.gif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31.jpeg"/><Relationship Id="rId14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11" Type="http://schemas.openxmlformats.org/officeDocument/2006/relationships/image" Target="../media/image32.gif"/><Relationship Id="rId5" Type="http://schemas.openxmlformats.org/officeDocument/2006/relationships/image" Target="../media/image29.PNG"/><Relationship Id="rId15" Type="http://schemas.openxmlformats.org/officeDocument/2006/relationships/image" Target="../media/image36.gif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31.jpeg"/><Relationship Id="rId14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536"/>
            <a:ext cx="12190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ave 6"/>
          <p:cNvSpPr/>
          <p:nvPr/>
        </p:nvSpPr>
        <p:spPr>
          <a:xfrm>
            <a:off x="0" y="-97536"/>
            <a:ext cx="8814816" cy="1901952"/>
          </a:xfrm>
          <a:prstGeom prst="wave">
            <a:avLst>
              <a:gd name="adj1" fmla="val 12500"/>
              <a:gd name="adj2" fmla="val -88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2183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Chì màu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537" y="356622"/>
            <a:ext cx="736264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</a:t>
            </a:r>
            <a:r>
              <a:rPr lang="en-US" sz="2800" b="1" dirty="0">
                <a:solidFill>
                  <a:srgbClr val="FF0000"/>
                </a:solidFill>
              </a:rPr>
              <a:t>Câu 6:</a:t>
            </a:r>
            <a:r>
              <a:rPr lang="en-US" sz="2800" dirty="0">
                <a:solidFill>
                  <a:srgbClr val="FF0000"/>
                </a:solidFill>
              </a:rPr>
              <a:t>     </a:t>
            </a:r>
            <a:r>
              <a:rPr lang="en-US" sz="2800" dirty="0">
                <a:solidFill>
                  <a:srgbClr val="0070C0"/>
                </a:solidFill>
              </a:rPr>
              <a:t>Đi học lóc cóc theo cùng</a:t>
            </a:r>
          </a:p>
          <a:p>
            <a:r>
              <a:rPr lang="en-US" sz="2800" dirty="0">
                <a:solidFill>
                  <a:srgbClr val="0070C0"/>
                </a:solidFill>
              </a:rPr>
              <a:t>                          Khi về lại bắt khom lưng cõng về.</a:t>
            </a:r>
          </a:p>
          <a:p>
            <a:r>
              <a:rPr lang="en-US" sz="2800" dirty="0">
                <a:solidFill>
                  <a:srgbClr val="0070C0"/>
                </a:solidFill>
              </a:rPr>
              <a:t>                                             </a:t>
            </a:r>
            <a:r>
              <a:rPr lang="en-US" sz="2800" i="1" dirty="0">
                <a:solidFill>
                  <a:srgbClr val="FF0000"/>
                </a:solidFill>
              </a:rPr>
              <a:t>Là cái gì?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352544" y="2131123"/>
            <a:ext cx="5140592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</a:t>
            </a:r>
            <a:r>
              <a:rPr lang="en-US" sz="3200" dirty="0">
                <a:solidFill>
                  <a:srgbClr val="FF0000"/>
                </a:solidFill>
              </a:rPr>
              <a:t>cái cặp sách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: Rounded Corners 44">
            <a:extLst>
              <a:ext uri="{FF2B5EF4-FFF2-40B4-BE49-F238E27FC236}">
                <a16:creationId xmlns:a16="http://schemas.microsoft.com/office/drawing/2014/main" id="{822315C6-E318-4E55-B2F1-F36C5105C4A3}"/>
              </a:ext>
            </a:extLst>
          </p:cNvPr>
          <p:cNvSpPr/>
          <p:nvPr/>
        </p:nvSpPr>
        <p:spPr>
          <a:xfrm>
            <a:off x="7232683" y="4793375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C7ECFCEC-2CB5-4693-995D-AAC8AAE0E635}"/>
              </a:ext>
            </a:extLst>
          </p:cNvPr>
          <p:cNvSpPr/>
          <p:nvPr/>
        </p:nvSpPr>
        <p:spPr>
          <a:xfrm>
            <a:off x="7329426" y="485176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0" name="start">
            <a:extLst>
              <a:ext uri="{FF2B5EF4-FFF2-40B4-BE49-F238E27FC236}">
                <a16:creationId xmlns:a16="http://schemas.microsoft.com/office/drawing/2014/main" id="{D74A4D28-B58E-497E-8F31-48E5464294B7}"/>
              </a:ext>
            </a:extLst>
          </p:cNvPr>
          <p:cNvSpPr/>
          <p:nvPr/>
        </p:nvSpPr>
        <p:spPr>
          <a:xfrm>
            <a:off x="7310641" y="6063791"/>
            <a:ext cx="1335257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Tặng em chì màu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787324" y="0"/>
            <a:ext cx="7728401" cy="18535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rgbClr val="FF0000"/>
              </a:solidFill>
            </a:endParaRP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Câu 7:          </a:t>
            </a:r>
            <a:r>
              <a:rPr lang="en-US" sz="2400" dirty="0">
                <a:solidFill>
                  <a:srgbClr val="0070C0"/>
                </a:solidFill>
              </a:rPr>
              <a:t>Hè về áo đỏ như son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             Hè đi thay lá xanh non mượt mà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             Bao nhiêu tay </a:t>
            </a:r>
            <a:r>
              <a:rPr lang="en-US" sz="2400" dirty="0" err="1">
                <a:solidFill>
                  <a:srgbClr val="0070C0"/>
                </a:solidFill>
              </a:rPr>
              <a:t>tỏa</a:t>
            </a:r>
            <a:r>
              <a:rPr lang="en-US" sz="2400" dirty="0">
                <a:solidFill>
                  <a:srgbClr val="0070C0"/>
                </a:solidFill>
              </a:rPr>
              <a:t> rộng ra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             Như vẫy như đón bạn ta đến trường.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				</a:t>
            </a:r>
            <a:r>
              <a:rPr lang="en-US" sz="2400" i="1" dirty="0">
                <a:solidFill>
                  <a:srgbClr val="FF0000"/>
                </a:solidFill>
              </a:rPr>
              <a:t>Là cây gì?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773756" y="1887158"/>
            <a:ext cx="5152784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Là cây phượng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: Rounded Corners 44">
            <a:extLst>
              <a:ext uri="{FF2B5EF4-FFF2-40B4-BE49-F238E27FC236}">
                <a16:creationId xmlns:a16="http://schemas.microsoft.com/office/drawing/2014/main" id="{822315C6-E318-4E55-B2F1-F36C5105C4A3}"/>
              </a:ext>
            </a:extLst>
          </p:cNvPr>
          <p:cNvSpPr/>
          <p:nvPr/>
        </p:nvSpPr>
        <p:spPr>
          <a:xfrm>
            <a:off x="7232683" y="4793375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C7ECFCEC-2CB5-4693-995D-AAC8AAE0E635}"/>
              </a:ext>
            </a:extLst>
          </p:cNvPr>
          <p:cNvSpPr/>
          <p:nvPr/>
        </p:nvSpPr>
        <p:spPr>
          <a:xfrm>
            <a:off x="7329426" y="485176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0" name="start">
            <a:extLst>
              <a:ext uri="{FF2B5EF4-FFF2-40B4-BE49-F238E27FC236}">
                <a16:creationId xmlns:a16="http://schemas.microsoft.com/office/drawing/2014/main" id="{D74A4D28-B58E-497E-8F31-48E5464294B7}"/>
              </a:ext>
            </a:extLst>
          </p:cNvPr>
          <p:cNvSpPr/>
          <p:nvPr/>
        </p:nvSpPr>
        <p:spPr>
          <a:xfrm>
            <a:off x="7310641" y="6063791"/>
            <a:ext cx="1335257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sndAc>
          <p:stSnd>
            <p:snd r:embed="rId2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19" grpId="0" animBg="1"/>
      <p:bldP spid="1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Tặng em cuốn truyện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4025900" y="235591"/>
            <a:ext cx="6268288" cy="184970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rgbClr val="FF0000"/>
              </a:solidFill>
            </a:endParaRP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Câu 8:</a:t>
            </a:r>
            <a:r>
              <a:rPr lang="en-US" sz="2400" b="1" dirty="0">
                <a:solidFill>
                  <a:srgbClr val="002060"/>
                </a:solidFill>
              </a:rPr>
              <a:t>        </a:t>
            </a:r>
            <a:r>
              <a:rPr lang="en-US" sz="2400" dirty="0">
                <a:solidFill>
                  <a:srgbClr val="002060"/>
                </a:solidFill>
              </a:rPr>
              <a:t>Thân hình chữ nhật</a:t>
            </a:r>
          </a:p>
          <a:p>
            <a:r>
              <a:rPr lang="en-US" sz="2400" dirty="0">
                <a:solidFill>
                  <a:srgbClr val="002060"/>
                </a:solidFill>
              </a:rPr>
              <a:t>                   Chữ nghĩa đầy mình</a:t>
            </a:r>
          </a:p>
          <a:p>
            <a:r>
              <a:rPr lang="en-US" sz="2400" dirty="0">
                <a:solidFill>
                  <a:srgbClr val="002060"/>
                </a:solidFill>
              </a:rPr>
              <a:t>                  Ai mà muốn giỏi</a:t>
            </a:r>
          </a:p>
          <a:p>
            <a:r>
              <a:rPr lang="en-US" sz="2400" dirty="0">
                <a:solidFill>
                  <a:srgbClr val="002060"/>
                </a:solidFill>
              </a:rPr>
              <a:t>                  Sẽ phải nhìn tôi.</a:t>
            </a:r>
          </a:p>
          <a:p>
            <a:r>
              <a:rPr lang="en-US" sz="2400" dirty="0">
                <a:solidFill>
                  <a:srgbClr val="002060"/>
                </a:solidFill>
              </a:rPr>
              <a:t>                                       </a:t>
            </a:r>
            <a:r>
              <a:rPr lang="en-US" sz="2400" b="1" i="1" dirty="0">
                <a:solidFill>
                  <a:srgbClr val="FF0000"/>
                </a:solidFill>
              </a:rPr>
              <a:t>Là gì? </a:t>
            </a:r>
            <a:endParaRPr lang="en-US" sz="2400" b="1" i="1" dirty="0">
              <a:solidFill>
                <a:srgbClr val="00206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997974" y="2311354"/>
            <a:ext cx="4490468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Quyển 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: Rounded Corners 44">
            <a:extLst>
              <a:ext uri="{FF2B5EF4-FFF2-40B4-BE49-F238E27FC236}">
                <a16:creationId xmlns:a16="http://schemas.microsoft.com/office/drawing/2014/main" id="{822315C6-E318-4E55-B2F1-F36C5105C4A3}"/>
              </a:ext>
            </a:extLst>
          </p:cNvPr>
          <p:cNvSpPr/>
          <p:nvPr/>
        </p:nvSpPr>
        <p:spPr>
          <a:xfrm>
            <a:off x="7232683" y="4793375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C7ECFCEC-2CB5-4693-995D-AAC8AAE0E635}"/>
              </a:ext>
            </a:extLst>
          </p:cNvPr>
          <p:cNvSpPr/>
          <p:nvPr/>
        </p:nvSpPr>
        <p:spPr>
          <a:xfrm>
            <a:off x="7329426" y="485176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0" name="start">
            <a:extLst>
              <a:ext uri="{FF2B5EF4-FFF2-40B4-BE49-F238E27FC236}">
                <a16:creationId xmlns:a16="http://schemas.microsoft.com/office/drawing/2014/main" id="{D74A4D28-B58E-497E-8F31-48E5464294B7}"/>
              </a:ext>
            </a:extLst>
          </p:cNvPr>
          <p:cNvSpPr/>
          <p:nvPr/>
        </p:nvSpPr>
        <p:spPr>
          <a:xfrm>
            <a:off x="7310641" y="6063791"/>
            <a:ext cx="1335257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19" grpId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Tặng em hộp màu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53999" y="275771"/>
            <a:ext cx="6276972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Câu 9:     </a:t>
            </a:r>
            <a:r>
              <a:rPr lang="en-US" sz="2800" dirty="0">
                <a:solidFill>
                  <a:srgbClr val="002060"/>
                </a:solidFill>
              </a:rPr>
              <a:t>Bình thường em đọc là “u”</a:t>
            </a:r>
          </a:p>
          <a:p>
            <a:r>
              <a:rPr lang="en-US" sz="2800" dirty="0">
                <a:solidFill>
                  <a:srgbClr val="002060"/>
                </a:solidFill>
              </a:rPr>
              <a:t>           Khi em quay ngược “u” ra chữ gì?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                                Là chữ gì?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557894" y="2131123"/>
            <a:ext cx="4935242" cy="88350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</a:t>
            </a:r>
            <a:r>
              <a:rPr lang="en-US" sz="3200" b="1" dirty="0">
                <a:solidFill>
                  <a:srgbClr val="FF0000"/>
                </a:solidFill>
              </a:rPr>
              <a:t>chữ 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: Rounded Corners 44">
            <a:extLst>
              <a:ext uri="{FF2B5EF4-FFF2-40B4-BE49-F238E27FC236}">
                <a16:creationId xmlns:a16="http://schemas.microsoft.com/office/drawing/2014/main" id="{822315C6-E318-4E55-B2F1-F36C5105C4A3}"/>
              </a:ext>
            </a:extLst>
          </p:cNvPr>
          <p:cNvSpPr/>
          <p:nvPr/>
        </p:nvSpPr>
        <p:spPr>
          <a:xfrm>
            <a:off x="7232683" y="4793375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C7ECFCEC-2CB5-4693-995D-AAC8AAE0E635}"/>
              </a:ext>
            </a:extLst>
          </p:cNvPr>
          <p:cNvSpPr/>
          <p:nvPr/>
        </p:nvSpPr>
        <p:spPr>
          <a:xfrm>
            <a:off x="7329426" y="485176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0" name="start">
            <a:extLst>
              <a:ext uri="{FF2B5EF4-FFF2-40B4-BE49-F238E27FC236}">
                <a16:creationId xmlns:a16="http://schemas.microsoft.com/office/drawing/2014/main" id="{D74A4D28-B58E-497E-8F31-48E5464294B7}"/>
              </a:ext>
            </a:extLst>
          </p:cNvPr>
          <p:cNvSpPr/>
          <p:nvPr/>
        </p:nvSpPr>
        <p:spPr>
          <a:xfrm>
            <a:off x="7310641" y="6063791"/>
            <a:ext cx="1335257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Tặng em bút chì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4025900" y="354823"/>
            <a:ext cx="7001731" cy="145135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Câu 10:  </a:t>
            </a:r>
            <a:r>
              <a:rPr lang="en-US" sz="2800" dirty="0">
                <a:solidFill>
                  <a:srgbClr val="002060"/>
                </a:solidFill>
              </a:rPr>
              <a:t>Một nét thẳng đứng nghiêm chào</a:t>
            </a:r>
          </a:p>
          <a:p>
            <a:r>
              <a:rPr lang="en-US" sz="2800" dirty="0">
                <a:solidFill>
                  <a:srgbClr val="002060"/>
                </a:solidFill>
              </a:rPr>
              <a:t>         Trên đầu thêm chấm em nào nói ngay.</a:t>
            </a:r>
          </a:p>
          <a:p>
            <a:r>
              <a:rPr lang="en-US" sz="2800" dirty="0">
                <a:solidFill>
                  <a:srgbClr val="002060"/>
                </a:solidFill>
              </a:rPr>
              <a:t>                                    </a:t>
            </a:r>
            <a:r>
              <a:rPr lang="en-US" sz="2800" b="1" i="1" dirty="0">
                <a:solidFill>
                  <a:srgbClr val="FF0000"/>
                </a:solidFill>
              </a:rPr>
              <a:t>Là chữ gì?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767072" y="2131123"/>
            <a:ext cx="4726064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</a:t>
            </a:r>
            <a:r>
              <a:rPr lang="en-US" sz="3200" b="1" dirty="0">
                <a:solidFill>
                  <a:srgbClr val="FF0000"/>
                </a:solidFill>
              </a:rPr>
              <a:t>chữ i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631" y="3822034"/>
            <a:ext cx="714375" cy="1190625"/>
          </a:xfrm>
          <a:prstGeom prst="rect">
            <a:avLst/>
          </a:prstGeom>
        </p:spPr>
      </p:pic>
      <p:sp>
        <p:nvSpPr>
          <p:cNvPr id="18" name="Rectangle: Rounded Corners 44">
            <a:extLst>
              <a:ext uri="{FF2B5EF4-FFF2-40B4-BE49-F238E27FC236}">
                <a16:creationId xmlns:a16="http://schemas.microsoft.com/office/drawing/2014/main" id="{822315C6-E318-4E55-B2F1-F36C5105C4A3}"/>
              </a:ext>
            </a:extLst>
          </p:cNvPr>
          <p:cNvSpPr/>
          <p:nvPr/>
        </p:nvSpPr>
        <p:spPr>
          <a:xfrm>
            <a:off x="7232683" y="4793375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C7ECFCEC-2CB5-4693-995D-AAC8AAE0E635}"/>
              </a:ext>
            </a:extLst>
          </p:cNvPr>
          <p:cNvSpPr/>
          <p:nvPr/>
        </p:nvSpPr>
        <p:spPr>
          <a:xfrm>
            <a:off x="7329426" y="485176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0" name="start">
            <a:extLst>
              <a:ext uri="{FF2B5EF4-FFF2-40B4-BE49-F238E27FC236}">
                <a16:creationId xmlns:a16="http://schemas.microsoft.com/office/drawing/2014/main" id="{D74A4D28-B58E-497E-8F31-48E5464294B7}"/>
              </a:ext>
            </a:extLst>
          </p:cNvPr>
          <p:cNvSpPr/>
          <p:nvPr/>
        </p:nvSpPr>
        <p:spPr>
          <a:xfrm>
            <a:off x="7310641" y="6063791"/>
            <a:ext cx="1335257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19" grpId="0" animBg="1"/>
      <p:bldP spid="1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F4E87F7-F485-4915-B72D-2A6F0D1EE311}"/>
              </a:ext>
            </a:extLst>
          </p:cNvPr>
          <p:cNvSpPr/>
          <p:nvPr/>
        </p:nvSpPr>
        <p:spPr>
          <a:xfrm>
            <a:off x="1851152" y="2381277"/>
            <a:ext cx="9097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KẾT THÚC</a:t>
            </a:r>
          </a:p>
        </p:txBody>
      </p:sp>
    </p:spTree>
    <p:extLst>
      <p:ext uri="{BB962C8B-B14F-4D97-AF65-F5344CB8AC3E}">
        <p14:creationId xmlns:p14="http://schemas.microsoft.com/office/powerpoint/2010/main" val="4262721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0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ave 6"/>
          <p:cNvSpPr/>
          <p:nvPr/>
        </p:nvSpPr>
        <p:spPr>
          <a:xfrm>
            <a:off x="0" y="-97536"/>
            <a:ext cx="9070848" cy="2316480"/>
          </a:xfrm>
          <a:prstGeom prst="wave">
            <a:avLst>
              <a:gd name="adj1" fmla="val 12500"/>
              <a:gd name="adj2" fmla="val -88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b="1" dirty="0">
                <a:solidFill>
                  <a:srgbClr val="C00000"/>
                </a:solidFill>
              </a:rPr>
              <a:t>HOẠT ĐỘNG TRẢI NGHIỆM – LỚP 1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TIẾT 2: CHỦ ĐỀ NHỚ ƠN THẦY CÔ GIÁO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901952"/>
            <a:ext cx="4194048" cy="12801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>
                <a:solidFill>
                  <a:srgbClr val="C00000"/>
                </a:solidFill>
              </a:rPr>
              <a:t>Hoạt động 3: </a:t>
            </a:r>
            <a:r>
              <a:rPr lang="en-US" sz="3200" b="1" dirty="0">
                <a:solidFill>
                  <a:srgbClr val="7030A0"/>
                </a:solidFill>
              </a:rPr>
              <a:t>Trò chơi hộp quà bí mật </a:t>
            </a:r>
          </a:p>
        </p:txBody>
      </p:sp>
    </p:spTree>
    <p:extLst>
      <p:ext uri="{BB962C8B-B14F-4D97-AF65-F5344CB8AC3E}">
        <p14:creationId xmlns:p14="http://schemas.microsoft.com/office/powerpoint/2010/main" val="4167629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5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8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1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hlinkClick r:id="rId34" action="ppaction://hlinksldjump"/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34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33519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48812" y="420635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được tặng cái bút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53999" y="-50426"/>
            <a:ext cx="5290001" cy="209931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</a:endParaRPr>
          </a:p>
          <a:p>
            <a:pPr algn="ctr"/>
            <a:endParaRPr lang="en-US" sz="24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Câu 1: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0070C0"/>
                </a:solidFill>
              </a:rPr>
              <a:t>Da trắng muốt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</a:rPr>
              <a:t>            Ruột trắng tinh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</a:rPr>
              <a:t>            Bạn với học sinh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</a:rPr>
              <a:t>            Thích cọ đầu vào bảng.</a:t>
            </a:r>
          </a:p>
          <a:p>
            <a:pPr algn="ctr"/>
            <a:r>
              <a:rPr lang="en-US" sz="2800" b="1" i="1" dirty="0">
                <a:solidFill>
                  <a:srgbClr val="FF0000"/>
                </a:solidFill>
              </a:rPr>
              <a:t>                            Là  gì?</a:t>
            </a:r>
          </a:p>
          <a:p>
            <a:pPr algn="ctr"/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892074" y="2181516"/>
            <a:ext cx="6681217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viên phấn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625" y="5925932"/>
            <a:ext cx="714375" cy="1190625"/>
          </a:xfrm>
          <a:prstGeom prst="rect">
            <a:avLst/>
          </a:prstGeom>
        </p:spPr>
      </p:pic>
      <p:sp>
        <p:nvSpPr>
          <p:cNvPr id="22" name="Rectangle: Rounded Corners 44">
            <a:extLst>
              <a:ext uri="{FF2B5EF4-FFF2-40B4-BE49-F238E27FC236}">
                <a16:creationId xmlns:a16="http://schemas.microsoft.com/office/drawing/2014/main" id="{822315C6-E318-4E55-B2F1-F36C5105C4A3}"/>
              </a:ext>
            </a:extLst>
          </p:cNvPr>
          <p:cNvSpPr/>
          <p:nvPr/>
        </p:nvSpPr>
        <p:spPr>
          <a:xfrm>
            <a:off x="7232683" y="4793375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5">
            <a:extLst>
              <a:ext uri="{FF2B5EF4-FFF2-40B4-BE49-F238E27FC236}">
                <a16:creationId xmlns:a16="http://schemas.microsoft.com/office/drawing/2014/main" id="{C7ECFCEC-2CB5-4693-995D-AAC8AAE0E635}"/>
              </a:ext>
            </a:extLst>
          </p:cNvPr>
          <p:cNvSpPr/>
          <p:nvPr/>
        </p:nvSpPr>
        <p:spPr>
          <a:xfrm>
            <a:off x="7329426" y="485176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4" name="start">
            <a:extLst>
              <a:ext uri="{FF2B5EF4-FFF2-40B4-BE49-F238E27FC236}">
                <a16:creationId xmlns:a16="http://schemas.microsoft.com/office/drawing/2014/main" id="{D74A4D28-B58E-497E-8F31-48E5464294B7}"/>
              </a:ext>
            </a:extLst>
          </p:cNvPr>
          <p:cNvSpPr/>
          <p:nvPr/>
        </p:nvSpPr>
        <p:spPr>
          <a:xfrm>
            <a:off x="7310641" y="6063791"/>
            <a:ext cx="1335257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23" grpId="0" animBg="1"/>
      <p:bldP spid="2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 của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là quyển vở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694174" y="0"/>
            <a:ext cx="7802882" cy="200297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Câu 2:</a:t>
            </a:r>
            <a:r>
              <a:rPr lang="en-US" sz="2800" dirty="0">
                <a:solidFill>
                  <a:srgbClr val="FF0000"/>
                </a:solidFill>
              </a:rPr>
              <a:t>      </a:t>
            </a:r>
            <a:r>
              <a:rPr lang="en-US" sz="2800" dirty="0">
                <a:solidFill>
                  <a:srgbClr val="002060"/>
                </a:solidFill>
              </a:rPr>
              <a:t>Cày trên đồng ruộng trắng phau</a:t>
            </a:r>
          </a:p>
          <a:p>
            <a:r>
              <a:rPr lang="en-US" sz="2800" dirty="0">
                <a:solidFill>
                  <a:srgbClr val="002060"/>
                </a:solidFill>
              </a:rPr>
              <a:t>           Khát xuống uống nước giếng sâu đen ngòm.</a:t>
            </a:r>
          </a:p>
          <a:p>
            <a:r>
              <a:rPr lang="en-US" sz="2800" dirty="0">
                <a:solidFill>
                  <a:srgbClr val="002060"/>
                </a:solidFill>
              </a:rPr>
              <a:t>                                       </a:t>
            </a:r>
            <a:r>
              <a:rPr lang="en-US" sz="2800" i="1" dirty="0">
                <a:solidFill>
                  <a:srgbClr val="FF0000"/>
                </a:solidFill>
              </a:rPr>
              <a:t>Là cái gì?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997974" y="2001885"/>
            <a:ext cx="5639137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 cái bút mực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136" y="3918933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452" y="3786085"/>
            <a:ext cx="714375" cy="1190625"/>
          </a:xfrm>
          <a:prstGeom prst="rect">
            <a:avLst/>
          </a:prstGeom>
        </p:spPr>
      </p:pic>
      <p:sp>
        <p:nvSpPr>
          <p:cNvPr id="21" name="Rectangle: Rounded Corners 44">
            <a:extLst>
              <a:ext uri="{FF2B5EF4-FFF2-40B4-BE49-F238E27FC236}">
                <a16:creationId xmlns:a16="http://schemas.microsoft.com/office/drawing/2014/main" id="{822315C6-E318-4E55-B2F1-F36C5105C4A3}"/>
              </a:ext>
            </a:extLst>
          </p:cNvPr>
          <p:cNvSpPr/>
          <p:nvPr/>
        </p:nvSpPr>
        <p:spPr>
          <a:xfrm>
            <a:off x="7232683" y="4793375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5">
            <a:extLst>
              <a:ext uri="{FF2B5EF4-FFF2-40B4-BE49-F238E27FC236}">
                <a16:creationId xmlns:a16="http://schemas.microsoft.com/office/drawing/2014/main" id="{C7ECFCEC-2CB5-4693-995D-AAC8AAE0E635}"/>
              </a:ext>
            </a:extLst>
          </p:cNvPr>
          <p:cNvSpPr/>
          <p:nvPr/>
        </p:nvSpPr>
        <p:spPr>
          <a:xfrm>
            <a:off x="7329426" y="485176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3" name="start">
            <a:extLst>
              <a:ext uri="{FF2B5EF4-FFF2-40B4-BE49-F238E27FC236}">
                <a16:creationId xmlns:a16="http://schemas.microsoft.com/office/drawing/2014/main" id="{D74A4D28-B58E-497E-8F31-48E5464294B7}"/>
              </a:ext>
            </a:extLst>
          </p:cNvPr>
          <p:cNvSpPr/>
          <p:nvPr/>
        </p:nvSpPr>
        <p:spPr>
          <a:xfrm>
            <a:off x="7310641" y="6063791"/>
            <a:ext cx="1335257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Tặng em cái bút chì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574240" y="275771"/>
            <a:ext cx="7476252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Câu 3:</a:t>
            </a:r>
            <a:r>
              <a:rPr lang="en-US" sz="2800" dirty="0">
                <a:solidFill>
                  <a:srgbClr val="FF0000"/>
                </a:solidFill>
              </a:rPr>
              <a:t>        </a:t>
            </a:r>
            <a:r>
              <a:rPr lang="en-US" sz="2800" dirty="0">
                <a:solidFill>
                  <a:srgbClr val="0070C0"/>
                </a:solidFill>
              </a:rPr>
              <a:t>Ruột dài từ mũi đến chân</a:t>
            </a:r>
          </a:p>
          <a:p>
            <a:r>
              <a:rPr lang="en-US" sz="2800" dirty="0">
                <a:solidFill>
                  <a:srgbClr val="0070C0"/>
                </a:solidFill>
              </a:rPr>
              <a:t>           Mũi mòn ruột cũng dần </a:t>
            </a:r>
            <a:r>
              <a:rPr lang="en-US" sz="2800" dirty="0" err="1">
                <a:solidFill>
                  <a:srgbClr val="0070C0"/>
                </a:solidFill>
              </a:rPr>
              <a:t>dần</a:t>
            </a:r>
            <a:r>
              <a:rPr lang="en-US" sz="2800" dirty="0">
                <a:solidFill>
                  <a:srgbClr val="0070C0"/>
                </a:solidFill>
              </a:rPr>
              <a:t> mòn </a:t>
            </a:r>
            <a:r>
              <a:rPr lang="en-US" sz="2800" dirty="0" err="1">
                <a:solidFill>
                  <a:srgbClr val="0070C0"/>
                </a:solidFill>
              </a:rPr>
              <a:t>theo.</a:t>
            </a:r>
            <a:endParaRPr lang="en-US" sz="2800" dirty="0">
              <a:solidFill>
                <a:srgbClr val="0070C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                                       </a:t>
            </a:r>
            <a:r>
              <a:rPr lang="en-US" sz="2800" i="1" dirty="0">
                <a:solidFill>
                  <a:srgbClr val="FF0000"/>
                </a:solidFill>
              </a:rPr>
              <a:t>Là cái gì?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180306" y="2131123"/>
            <a:ext cx="5312830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</a:t>
            </a:r>
            <a:r>
              <a:rPr lang="en-US" sz="3200" dirty="0">
                <a:solidFill>
                  <a:srgbClr val="FF0000"/>
                </a:solidFill>
              </a:rPr>
              <a:t>cái bút chì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: Rounded Corners 44">
            <a:extLst>
              <a:ext uri="{FF2B5EF4-FFF2-40B4-BE49-F238E27FC236}">
                <a16:creationId xmlns:a16="http://schemas.microsoft.com/office/drawing/2014/main" id="{822315C6-E318-4E55-B2F1-F36C5105C4A3}"/>
              </a:ext>
            </a:extLst>
          </p:cNvPr>
          <p:cNvSpPr/>
          <p:nvPr/>
        </p:nvSpPr>
        <p:spPr>
          <a:xfrm>
            <a:off x="7232683" y="4793375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C7ECFCEC-2CB5-4693-995D-AAC8AAE0E635}"/>
              </a:ext>
            </a:extLst>
          </p:cNvPr>
          <p:cNvSpPr/>
          <p:nvPr/>
        </p:nvSpPr>
        <p:spPr>
          <a:xfrm>
            <a:off x="7329426" y="485176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0" name="start">
            <a:extLst>
              <a:ext uri="{FF2B5EF4-FFF2-40B4-BE49-F238E27FC236}">
                <a16:creationId xmlns:a16="http://schemas.microsoft.com/office/drawing/2014/main" id="{D74A4D28-B58E-497E-8F31-48E5464294B7}"/>
              </a:ext>
            </a:extLst>
          </p:cNvPr>
          <p:cNvSpPr/>
          <p:nvPr/>
        </p:nvSpPr>
        <p:spPr>
          <a:xfrm>
            <a:off x="7310641" y="6063791"/>
            <a:ext cx="1335257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Tặng em thước kẻ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53999" y="275771"/>
            <a:ext cx="6276972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Câu 4:</a:t>
            </a:r>
            <a:r>
              <a:rPr lang="en-US" sz="2800" dirty="0">
                <a:solidFill>
                  <a:srgbClr val="FF0000"/>
                </a:solidFill>
              </a:rPr>
              <a:t>      </a:t>
            </a:r>
            <a:r>
              <a:rPr lang="en-US" sz="2800" dirty="0">
                <a:solidFill>
                  <a:srgbClr val="0070C0"/>
                </a:solidFill>
              </a:rPr>
              <a:t>Tiên học lễ, hậu học văn</a:t>
            </a:r>
          </a:p>
          <a:p>
            <a:r>
              <a:rPr lang="en-US" sz="2800" dirty="0">
                <a:solidFill>
                  <a:srgbClr val="0070C0"/>
                </a:solidFill>
              </a:rPr>
              <a:t>          Mái gì dạy dỗ chúng em nên người?</a:t>
            </a:r>
          </a:p>
          <a:p>
            <a:r>
              <a:rPr lang="en-US" sz="2800" dirty="0">
                <a:solidFill>
                  <a:srgbClr val="0070C0"/>
                </a:solidFill>
              </a:rPr>
              <a:t>                                               </a:t>
            </a:r>
            <a:r>
              <a:rPr lang="en-US" sz="2800" i="1" dirty="0">
                <a:solidFill>
                  <a:srgbClr val="FF0000"/>
                </a:solidFill>
              </a:rPr>
              <a:t>Là gì?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364736" y="2131123"/>
            <a:ext cx="5128400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</a:rPr>
              <a:t>Mái trường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418" y="3980639"/>
            <a:ext cx="995010" cy="88020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: Rounded Corners 44">
            <a:extLst>
              <a:ext uri="{FF2B5EF4-FFF2-40B4-BE49-F238E27FC236}">
                <a16:creationId xmlns:a16="http://schemas.microsoft.com/office/drawing/2014/main" id="{822315C6-E318-4E55-B2F1-F36C5105C4A3}"/>
              </a:ext>
            </a:extLst>
          </p:cNvPr>
          <p:cNvSpPr/>
          <p:nvPr/>
        </p:nvSpPr>
        <p:spPr>
          <a:xfrm>
            <a:off x="7232683" y="4793375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C7ECFCEC-2CB5-4693-995D-AAC8AAE0E635}"/>
              </a:ext>
            </a:extLst>
          </p:cNvPr>
          <p:cNvSpPr/>
          <p:nvPr/>
        </p:nvSpPr>
        <p:spPr>
          <a:xfrm>
            <a:off x="7329426" y="485176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0" name="start">
            <a:extLst>
              <a:ext uri="{FF2B5EF4-FFF2-40B4-BE49-F238E27FC236}">
                <a16:creationId xmlns:a16="http://schemas.microsoft.com/office/drawing/2014/main" id="{D74A4D28-B58E-497E-8F31-48E5464294B7}"/>
              </a:ext>
            </a:extLst>
          </p:cNvPr>
          <p:cNvSpPr/>
          <p:nvPr/>
        </p:nvSpPr>
        <p:spPr>
          <a:xfrm>
            <a:off x="7310641" y="6063791"/>
            <a:ext cx="1335257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Tặng em cục tẩy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787323" y="254354"/>
            <a:ext cx="7263169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Câu 5:</a:t>
            </a:r>
            <a:r>
              <a:rPr lang="en-US" sz="2800" dirty="0">
                <a:solidFill>
                  <a:srgbClr val="FF0000"/>
                </a:solidFill>
              </a:rPr>
              <a:t>     </a:t>
            </a:r>
            <a:r>
              <a:rPr lang="en-US" sz="2800" dirty="0">
                <a:solidFill>
                  <a:srgbClr val="0070C0"/>
                </a:solidFill>
              </a:rPr>
              <a:t>Vừa bằng một đốt ngón tay</a:t>
            </a:r>
          </a:p>
          <a:p>
            <a:r>
              <a:rPr lang="en-US" sz="2800" dirty="0">
                <a:solidFill>
                  <a:srgbClr val="0070C0"/>
                </a:solidFill>
              </a:rPr>
              <a:t>               Day đi, day lại mất bay hình thù.</a:t>
            </a:r>
          </a:p>
          <a:p>
            <a:r>
              <a:rPr lang="en-US" sz="2800" dirty="0">
                <a:solidFill>
                  <a:srgbClr val="0070C0"/>
                </a:solidFill>
              </a:rPr>
              <a:t>                                             </a:t>
            </a:r>
            <a:r>
              <a:rPr lang="en-US" sz="2800" i="1" dirty="0">
                <a:solidFill>
                  <a:srgbClr val="FF0000"/>
                </a:solidFill>
              </a:rPr>
              <a:t>Là cái gì? 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180306" y="2131123"/>
            <a:ext cx="5312830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</a:rPr>
              <a:t>Là cục tẩy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: Rounded Corners 44">
            <a:extLst>
              <a:ext uri="{FF2B5EF4-FFF2-40B4-BE49-F238E27FC236}">
                <a16:creationId xmlns:a16="http://schemas.microsoft.com/office/drawing/2014/main" id="{822315C6-E318-4E55-B2F1-F36C5105C4A3}"/>
              </a:ext>
            </a:extLst>
          </p:cNvPr>
          <p:cNvSpPr/>
          <p:nvPr/>
        </p:nvSpPr>
        <p:spPr>
          <a:xfrm>
            <a:off x="7232683" y="4793375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C7ECFCEC-2CB5-4693-995D-AAC8AAE0E635}"/>
              </a:ext>
            </a:extLst>
          </p:cNvPr>
          <p:cNvSpPr/>
          <p:nvPr/>
        </p:nvSpPr>
        <p:spPr>
          <a:xfrm>
            <a:off x="7329426" y="485176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0" name="start">
            <a:extLst>
              <a:ext uri="{FF2B5EF4-FFF2-40B4-BE49-F238E27FC236}">
                <a16:creationId xmlns:a16="http://schemas.microsoft.com/office/drawing/2014/main" id="{D74A4D28-B58E-497E-8F31-48E5464294B7}"/>
              </a:ext>
            </a:extLst>
          </p:cNvPr>
          <p:cNvSpPr/>
          <p:nvPr/>
        </p:nvSpPr>
        <p:spPr>
          <a:xfrm>
            <a:off x="7310641" y="6063791"/>
            <a:ext cx="1335257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19" grpId="0" animBg="1"/>
      <p:bldP spid="1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427</Words>
  <Application>Microsoft Office PowerPoint</Application>
  <PresentationFormat>Widescreen</PresentationFormat>
  <Paragraphs>101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Times New Roman</vt:lpstr>
      <vt:lpstr>Arial</vt:lpstr>
      <vt:lpstr>#9Slide03 SFU Helvetica Condens</vt:lpstr>
      <vt:lpstr>#9Slide03 SVNFjalla One</vt:lpstr>
      <vt:lpstr>Calibri Light</vt:lpstr>
      <vt:lpstr>Calibri</vt:lpstr>
      <vt:lpstr>Tahoma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user</cp:lastModifiedBy>
  <cp:revision>38</cp:revision>
  <dcterms:created xsi:type="dcterms:W3CDTF">2018-05-24T12:43:45Z</dcterms:created>
  <dcterms:modified xsi:type="dcterms:W3CDTF">2023-10-30T13:25:46Z</dcterms:modified>
</cp:coreProperties>
</file>