
<file path=[Content_Types].xml><?xml version="1.0" encoding="utf-8"?>
<Types xmlns="http://schemas.openxmlformats.org/package/2006/content-types">
  <Default Extension="png" ContentType="image/png"/>
  <Default Extension="jfif" ContentType="image/jpe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5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700" r:id="rId6"/>
    <p:sldMasterId id="2147483714" r:id="rId7"/>
    <p:sldMasterId id="2147483726" r:id="rId8"/>
    <p:sldMasterId id="2147483765" r:id="rId9"/>
  </p:sldMasterIdLst>
  <p:notesMasterIdLst>
    <p:notesMasterId r:id="rId26"/>
  </p:notesMasterIdLst>
  <p:sldIdLst>
    <p:sldId id="347" r:id="rId10"/>
    <p:sldId id="288" r:id="rId11"/>
    <p:sldId id="317" r:id="rId12"/>
    <p:sldId id="316" r:id="rId13"/>
    <p:sldId id="321" r:id="rId14"/>
    <p:sldId id="322" r:id="rId15"/>
    <p:sldId id="297" r:id="rId16"/>
    <p:sldId id="329" r:id="rId17"/>
    <p:sldId id="330" r:id="rId18"/>
    <p:sldId id="346" r:id="rId19"/>
    <p:sldId id="267" r:id="rId20"/>
    <p:sldId id="332" r:id="rId21"/>
    <p:sldId id="328" r:id="rId22"/>
    <p:sldId id="319" r:id="rId23"/>
    <p:sldId id="268" r:id="rId24"/>
    <p:sldId id="281" r:id="rId25"/>
  </p:sldIdLst>
  <p:sldSz cx="9144000" cy="5143500" type="screen16x9"/>
  <p:notesSz cx="6858000" cy="9144000"/>
  <p:embeddedFontLst>
    <p:embeddedFont>
      <p:font typeface="DFPOP1-W9" panose="020B0604020202020204" charset="-128"/>
      <p:regular r:id="rId27"/>
    </p:embeddedFont>
    <p:embeddedFont>
      <p:font typeface="SimSun" panose="02010600030101010101" pitchFamily="2" charset="-122"/>
      <p:regular r:id="rId28"/>
    </p:embeddedFont>
    <p:embeddedFont>
      <p:font typeface="HL Hoctro" panose="020B0604020202020204" charset="0"/>
      <p:regular r:id="rId29"/>
    </p:embeddedFont>
    <p:embeddedFont>
      <p:font typeface="SimSun" panose="02010600030101010101" pitchFamily="2" charset="-122"/>
      <p:regular r:id="rId28"/>
    </p:embeddedFont>
    <p:embeddedFont>
      <p:font typeface="Calibri Light" panose="020F0302020204030204" pitchFamily="34" charset="0"/>
      <p:regular r:id="rId30"/>
      <p: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Arial-Rounded" panose="020B0500000000000000" charset="0"/>
      <p:regular r:id="rId36"/>
    </p:embeddedFont>
  </p:embeddedFontLst>
  <p:custDataLst>
    <p:tags r:id="rId37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/>
        </p14:section>
        <p14:section name="Tiết 1" id="{694160BE-F2C5-4F1F-9227-A8A060926D5B}">
          <p14:sldIdLst>
            <p14:sldId id="347"/>
            <p14:sldId id="288"/>
            <p14:sldId id="317"/>
            <p14:sldId id="316"/>
            <p14:sldId id="321"/>
            <p14:sldId id="322"/>
            <p14:sldId id="297"/>
            <p14:sldId id="329"/>
            <p14:sldId id="330"/>
            <p14:sldId id="346"/>
          </p14:sldIdLst>
        </p14:section>
        <p14:section name="Tiết 2" id="{47239A1A-9B72-4DA5-96A7-F8786F163078}">
          <p14:sldIdLst>
            <p14:sldId id="267"/>
            <p14:sldId id="332"/>
            <p14:sldId id="328"/>
            <p14:sldId id="319"/>
            <p14:sldId id="268"/>
            <p14:sldId id="281"/>
          </p14:sldIdLst>
        </p14:section>
        <p14:section name="Tiết 3" id="{8DB3B22B-32B6-4C3F-838D-DF98A9DBE4B7}">
          <p14:sldIdLst/>
        </p14:section>
        <p14:section name="Tiết 4" id="{30D029CA-39C5-4833-936C-43C5EF842993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4420"/>
    <a:srgbClr val="EF2A19"/>
    <a:srgbClr val="F02EB9"/>
    <a:srgbClr val="E638B4"/>
    <a:srgbClr val="B8E67A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316" autoAdjust="0"/>
    <p:restoredTop sz="94660"/>
  </p:normalViewPr>
  <p:slideViewPr>
    <p:cSldViewPr snapToGrid="0">
      <p:cViewPr varScale="1">
        <p:scale>
          <a:sx n="91" d="100"/>
          <a:sy n="91" d="100"/>
        </p:scale>
        <p:origin x="724" y="5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notesMaster" Target="notesMasters/notesMaster1.xml"/><Relationship Id="rId39" Type="http://schemas.openxmlformats.org/officeDocument/2006/relationships/viewProps" Target="viewProps.xml"/><Relationship Id="rId21" Type="http://schemas.openxmlformats.org/officeDocument/2006/relationships/slide" Target="slides/slide12.xml"/><Relationship Id="rId34" Type="http://schemas.openxmlformats.org/officeDocument/2006/relationships/font" Target="fonts/font8.fntdata"/><Relationship Id="rId7" Type="http://schemas.openxmlformats.org/officeDocument/2006/relationships/slideMaster" Target="slideMasters/slideMaster4.xml"/><Relationship Id="rId71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font" Target="fonts/font3.fntdata"/><Relationship Id="rId41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font" Target="fonts/font6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font" Target="fonts/font5.fntdata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8" Type="http://schemas.openxmlformats.org/officeDocument/2006/relationships/slideMaster" Target="slideMasters/slideMaster5.xml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3" Type="http://schemas.openxmlformats.org/officeDocument/2006/relationships/font" Target="fonts/font7.fntdata"/><Relationship Id="rId38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14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4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5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6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8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FF47F6-D8A5-40FE-87C1-D178FDD67C27}" type="slidenum">
              <a:rPr lang="zh-CN" altLang="en-US" smtClean="0">
                <a:solidFill>
                  <a:prstClr val="black"/>
                </a:solidFill>
              </a:rPr>
              <a:pPr/>
              <a:t>9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639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12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0"/>
          </p:nvPr>
        </p:nvSpPr>
        <p:spPr/>
        <p:txBody>
          <a:bodyPr/>
          <a:lstStyle/>
          <a:p>
            <a:fld id="{00000000-1234-1234-1234-123412341234}" type="slidenum">
              <a:rPr lang="en-US" smtClean="0">
                <a:solidFill>
                  <a:prstClr val="black"/>
                </a:solidFill>
                <a:ea typeface="Calibri"/>
                <a:cs typeface="Calibri"/>
                <a:sym typeface="Calibri"/>
              </a:rPr>
              <a:pPr/>
              <a:t>13</a:t>
            </a:fld>
            <a:endParaRPr lang="en-US">
              <a:solidFill>
                <a:prstClr val="black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1684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10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1084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874844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14529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864753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692886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20027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79386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65307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837380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842038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8118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8443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997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65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88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183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9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1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065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1" y="3435863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8492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9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135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86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24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798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1299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1328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028019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5865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720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06687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291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97444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0857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985666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40765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411356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046718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456677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41867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547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75820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4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4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78436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63691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91154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0533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89419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17336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4" y="273846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7259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1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8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20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9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1" y="3435863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1860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3099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41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2072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93315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7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7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554419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345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70387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606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51445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606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32500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8468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20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5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601" y="3435863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81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94" y="273881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60327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6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9" y="3987534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3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11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3" Type="http://schemas.openxmlformats.org/officeDocument/2006/relationships/slideLayout" Target="../slideLayouts/slideLayout62.xml"/><Relationship Id="rId7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9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2025/3/5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241911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3290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016385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4FA68B-851B-4497-92DD-AD9676CFD6C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2025/3/5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FF504A-745A-48EA-80ED-493236BBE933}" type="slidenum">
              <a:rPr lang="zh-CN" altLang="en-US" smtClean="0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54106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3/5/2025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3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image" Target="../media/image11.jfif"/><Relationship Id="rId1" Type="http://schemas.openxmlformats.org/officeDocument/2006/relationships/slideLayout" Target="../slideLayouts/slideLayout61.xml"/><Relationship Id="rId4" Type="http://schemas.openxmlformats.org/officeDocument/2006/relationships/image" Target="../media/image1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fif"/><Relationship Id="rId7" Type="http://schemas.openxmlformats.org/officeDocument/2006/relationships/image" Target="../media/image28.wmf"/><Relationship Id="rId2" Type="http://schemas.openxmlformats.org/officeDocument/2006/relationships/slideLayout" Target="../slideLayouts/slideLayout6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12.GIF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1.jpeg"/><Relationship Id="rId5" Type="http://schemas.microsoft.com/office/2007/relationships/hdphoto" Target="../media/hdphoto2.wdp"/><Relationship Id="rId4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21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7.png"/><Relationship Id="rId4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405" y="156250"/>
            <a:ext cx="6226175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0" y="0"/>
            <a:ext cx="9144000" cy="5054048"/>
          </a:xfrm>
          <a:prstGeom prst="rect">
            <a:avLst/>
          </a:prstGeom>
        </p:spPr>
      </p:pic>
      <p:pic>
        <p:nvPicPr>
          <p:cNvPr id="11" name="Picture 13" descr="addemoticons17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50" y="3177415"/>
            <a:ext cx="1649424" cy="18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addemoticons17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77" y="2328999"/>
            <a:ext cx="2233146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addemoticons17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" y="4104683"/>
            <a:ext cx="1903575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ddemoticons17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53" y="3927317"/>
            <a:ext cx="2099166" cy="121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addemoticons172">
            <a:hlinkClick r:id="rId3" action="ppaction://hlinksldjump"/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0" y="1488207"/>
            <a:ext cx="1730123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2500065" y="156250"/>
            <a:ext cx="3768812" cy="8383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32" tIns="45716" rIns="91432" bIns="45716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 defTabSz="914400"/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Khởi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động</a:t>
            </a:r>
            <a:endParaRPr lang="en-US" sz="2800" b="1" kern="10" dirty="0">
              <a:ln w="9525">
                <a:noFill/>
                <a:round/>
              </a:ln>
              <a:solidFill>
                <a:srgbClr val="7030A0"/>
              </a:solidFill>
              <a:latin typeface="Times New Roman" panose="02020603050405020304"/>
              <a:cs typeface="Times New Roman" panose="02020603050405020304"/>
              <a:sym typeface="Arial"/>
            </a:endParaRPr>
          </a:p>
        </p:txBody>
      </p:sp>
      <p:sp>
        <p:nvSpPr>
          <p:cNvPr id="18" name="文本框 109"/>
          <p:cNvSpPr txBox="1"/>
          <p:nvPr/>
        </p:nvSpPr>
        <p:spPr>
          <a:xfrm>
            <a:off x="2170789" y="1033508"/>
            <a:ext cx="442736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  <a:p>
            <a:pPr algn="ctr"/>
            <a:r>
              <a:rPr lang="vi-VN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 giao thông</a:t>
            </a:r>
            <a:endParaRPr lang="zh-CN" altLang="en-US" sz="32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283173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Box 1"/>
          <p:cNvSpPr txBox="1">
            <a:spLocks noChangeArrowheads="1"/>
          </p:cNvSpPr>
          <p:nvPr/>
        </p:nvSpPr>
        <p:spPr bwMode="auto">
          <a:xfrm>
            <a:off x="1457405" y="156250"/>
            <a:ext cx="6226175" cy="3462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79" tIns="34289" rIns="68579" bIns="34289">
            <a:spAutoFit/>
          </a:bodyPr>
          <a:lstStyle>
            <a:lvl1pPr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85783"/>
            <a:endParaRPr lang="en-US" altLang="en-US" sz="1800" i="1" dirty="0">
              <a:solidFill>
                <a:srgbClr val="002060"/>
              </a:solidFill>
              <a:latin typeface="Times New Roman" panose="02020603050405020304" pitchFamily="18" charset="0"/>
              <a:ea typeface="SimSun" panose="02010600030101010101" pitchFamily="2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160" y="0"/>
            <a:ext cx="9144000" cy="5054048"/>
          </a:xfrm>
          <a:prstGeom prst="rect">
            <a:avLst/>
          </a:prstGeom>
        </p:spPr>
      </p:pic>
      <p:pic>
        <p:nvPicPr>
          <p:cNvPr id="11" name="Picture 13" descr="addemoticons17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3750" y="3177415"/>
            <a:ext cx="1649424" cy="18766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3" descr="addemoticons17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877" y="2328999"/>
            <a:ext cx="2233146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3" descr="addemoticons17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" y="4104683"/>
            <a:ext cx="1903575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addemoticons17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8153" y="3927317"/>
            <a:ext cx="2099166" cy="121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3" descr="addemoticons172">
            <a:hlinkClick r:id="rId4" action="ppaction://hlinksldjump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430" y="1488207"/>
            <a:ext cx="1730123" cy="1038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WordArt 6"/>
          <p:cNvSpPr>
            <a:spLocks noChangeArrowheads="1" noChangeShapeType="1" noTextEdit="1"/>
          </p:cNvSpPr>
          <p:nvPr/>
        </p:nvSpPr>
        <p:spPr bwMode="auto">
          <a:xfrm>
            <a:off x="2500065" y="156250"/>
            <a:ext cx="3768812" cy="83834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lIns="91432" tIns="45716" rIns="91432" bIns="45716" fromWordArt="1">
            <a:prstTxWarp prst="textCanUp">
              <a:avLst>
                <a:gd name="adj" fmla="val 85713"/>
              </a:avLst>
            </a:prstTxWarp>
            <a:scene3d>
              <a:camera prst="legacyObliqueTopRight"/>
              <a:lightRig rig="legacyFlat3" dir="b"/>
            </a:scene3d>
            <a:sp3d extrusionH="430200" prstMaterial="legacyMatte">
              <a:extrusionClr>
                <a:srgbClr val="FFFFFF"/>
              </a:extrusionClr>
            </a:sp3d>
          </a:bodyPr>
          <a:lstStyle/>
          <a:p>
            <a:pPr algn="ctr" defTabSz="914400"/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Khởi</a:t>
            </a:r>
            <a:r>
              <a:rPr lang="en-US" sz="2800" b="1" kern="10" dirty="0" smtClean="0">
                <a:ln w="9525">
                  <a:noFill/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 </a:t>
            </a:r>
            <a:r>
              <a:rPr lang="en-US" sz="2800" b="1" kern="10" dirty="0" err="1" smtClean="0">
                <a:ln w="9525">
                  <a:noFill/>
                  <a:round/>
                </a:ln>
                <a:solidFill>
                  <a:srgbClr val="7030A0"/>
                </a:solidFill>
                <a:latin typeface="Times New Roman" panose="02020603050405020304"/>
                <a:cs typeface="Times New Roman" panose="02020603050405020304"/>
                <a:sym typeface="Arial"/>
              </a:rPr>
              <a:t>động</a:t>
            </a:r>
            <a:endParaRPr lang="en-US" sz="2800" b="1" kern="10" dirty="0">
              <a:ln w="9525">
                <a:noFill/>
                <a:round/>
              </a:ln>
              <a:solidFill>
                <a:srgbClr val="7030A0"/>
              </a:solidFill>
              <a:latin typeface="Times New Roman" panose="02020603050405020304"/>
              <a:cs typeface="Times New Roman" panose="02020603050405020304"/>
              <a:sym typeface="Arial"/>
            </a:endParaRPr>
          </a:p>
        </p:txBody>
      </p:sp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48349292"/>
              </p:ext>
            </p:extLst>
          </p:nvPr>
        </p:nvGraphicFramePr>
        <p:xfrm>
          <a:off x="2453750" y="2261651"/>
          <a:ext cx="4238367" cy="1019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3" name="Packager Shell Object" showAsIcon="1" r:id="rId6" imgW="5159880" imgH="439560" progId="Package">
                  <p:embed/>
                </p:oleObj>
              </mc:Choice>
              <mc:Fallback>
                <p:oleObj name="Packager Shell Object" showAsIcon="1" r:id="rId6" imgW="5159880" imgH="439560" progId="Packag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53750" y="2261651"/>
                        <a:ext cx="4238367" cy="1019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文本框 109"/>
          <p:cNvSpPr txBox="1"/>
          <p:nvPr/>
        </p:nvSpPr>
        <p:spPr>
          <a:xfrm>
            <a:off x="2170789" y="1033508"/>
            <a:ext cx="4427364" cy="1077218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hát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</a:p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vi-VN" altLang="zh-CN" sz="32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 giao thông</a:t>
            </a:r>
            <a:endParaRPr lang="zh-CN" altLang="en-US" sz="32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85700123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37075" y="757668"/>
            <a:ext cx="4368115" cy="4328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Straight Connector 5"/>
          <p:cNvCxnSpPr/>
          <p:nvPr/>
        </p:nvCxnSpPr>
        <p:spPr>
          <a:xfrm>
            <a:off x="4417607" y="757669"/>
            <a:ext cx="24835" cy="4274033"/>
          </a:xfrm>
          <a:prstGeom prst="line">
            <a:avLst/>
          </a:prstGeom>
          <a:ln w="5715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4479133" y="715578"/>
            <a:ext cx="190398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1600" b="1" dirty="0">
              <a:solidFill>
                <a:prstClr val="black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79133" y="1038744"/>
            <a:ext cx="39323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mấy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470161" y="1545462"/>
            <a:ext cx="46555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1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491303" y="2110115"/>
            <a:ext cx="453203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Nếu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6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79133" y="1051276"/>
            <a:ext cx="4670671" cy="30777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a.Đèn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4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82032" y="1389654"/>
            <a:ext cx="4664871" cy="73866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b.Đèn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đỏ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phương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tiện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phép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phải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chậm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dừng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hẳn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6947" b="93619" l="6619" r="289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53" t="52905" r="68262" b="6419"/>
          <a:stretch/>
        </p:blipFill>
        <p:spPr>
          <a:xfrm>
            <a:off x="6938323" y="2502844"/>
            <a:ext cx="1884405" cy="2640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470161" y="2159540"/>
            <a:ext cx="4655597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c.Nếu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lại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phố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sẽ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xộn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nguy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hiểm</a:t>
            </a:r>
            <a:r>
              <a:rPr lang="en-US" altLang="zh-CN" sz="1400" dirty="0" smtClean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14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8" name="Right Arrow 17"/>
          <p:cNvSpPr/>
          <p:nvPr/>
        </p:nvSpPr>
        <p:spPr>
          <a:xfrm>
            <a:off x="4686755" y="2709334"/>
            <a:ext cx="2417537" cy="665706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PHẢI DỪNG  LẠI</a:t>
            </a:r>
            <a:endParaRPr lang="en-US" sz="1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9" name="Right Arrow 18"/>
          <p:cNvSpPr/>
          <p:nvPr/>
        </p:nvSpPr>
        <p:spPr>
          <a:xfrm>
            <a:off x="4686751" y="3418286"/>
            <a:ext cx="2427476" cy="667074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CHẬM LẠI RỒI DỪNG HẲN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0" name="Right Arrow 19"/>
          <p:cNvSpPr/>
          <p:nvPr/>
        </p:nvSpPr>
        <p:spPr>
          <a:xfrm>
            <a:off x="4701749" y="4147146"/>
            <a:ext cx="2412481" cy="721739"/>
          </a:xfrm>
          <a:prstGeom prst="rightArrow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ĐƯỢC PHÉP ĐI</a:t>
            </a:r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2" t="26111" b="17874"/>
          <a:stretch/>
        </p:blipFill>
        <p:spPr>
          <a:xfrm>
            <a:off x="4494637" y="2709336"/>
            <a:ext cx="4649367" cy="23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2244143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-12355" y="807910"/>
            <a:ext cx="1427203" cy="43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417607" y="789377"/>
            <a:ext cx="6354794" cy="328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772401" y="807912"/>
            <a:ext cx="1396312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11759" y="4084024"/>
            <a:ext cx="6132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4852" y="4342487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11762" y="459878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611" y="483572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676902" y="1068859"/>
            <a:ext cx="267477" cy="2221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4173" y="2452088"/>
            <a:ext cx="267477" cy="22905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1084" y="3398110"/>
            <a:ext cx="267477" cy="21597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153" y="484397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5153" y="460496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diễn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tắc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90209" y="4342486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90210" y="407773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854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5" y="715579"/>
            <a:ext cx="1118285" cy="442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147542" y="715580"/>
            <a:ext cx="6932139" cy="38509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8106032" y="715580"/>
            <a:ext cx="1037968" cy="4369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8307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5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19053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43253" y="793707"/>
            <a:ext cx="8853615" cy="795366"/>
            <a:chOff x="293024" y="123120"/>
            <a:chExt cx="5273695" cy="795366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5273695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800" b="1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4. </a:t>
              </a:r>
              <a:r>
                <a:rPr lang="en-US" altLang="zh-CN" sz="1800" b="1" dirty="0" err="1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1800" b="1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1800" b="1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1800" b="1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a</a:t>
              </a:r>
              <a:r>
                <a:rPr lang="en-US" altLang="zh-CN" sz="1800" b="1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ở </a:t>
              </a:r>
              <a:r>
                <a:rPr lang="en-US" altLang="zh-CN" sz="1800" b="1" dirty="0" err="1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1800" b="1" dirty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b="1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3 </a:t>
              </a:r>
              <a:endParaRPr lang="zh-CN" altLang="en-US" sz="1800" b="1" dirty="0"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576436" y="549154"/>
              <a:ext cx="2542852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1800" dirty="0" err="1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Đèn</a:t>
              </a:r>
              <a:r>
                <a:rPr lang="en-US" altLang="zh-CN" sz="1800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dirty="0" err="1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giao</a:t>
              </a:r>
              <a:r>
                <a:rPr lang="en-US" altLang="zh-CN" sz="1800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dirty="0" err="1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thông</a:t>
              </a:r>
              <a:r>
                <a:rPr lang="en-US" altLang="zh-CN" sz="1800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1800" dirty="0" err="1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1800" dirty="0" smtClean="0"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(…).</a:t>
              </a:r>
              <a:endParaRPr lang="zh-CN" altLang="en-US" sz="1800" dirty="0"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560"/>
          <a:stretch/>
        </p:blipFill>
        <p:spPr bwMode="auto">
          <a:xfrm>
            <a:off x="43253" y="2273646"/>
            <a:ext cx="9032789" cy="177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2431133" y="1219741"/>
            <a:ext cx="2857949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Đèn</a:t>
            </a:r>
            <a:r>
              <a:rPr lang="en-US" altLang="zh-CN" sz="1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thông</a:t>
            </a:r>
            <a:r>
              <a:rPr lang="en-US" altLang="zh-CN" sz="1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18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1800" b="1" dirty="0">
              <a:solidFill>
                <a:srgbClr val="FF000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4295" y="784829"/>
            <a:ext cx="45505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1600" b="1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vẽ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cảnh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1600" b="1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?</a:t>
            </a:r>
            <a:endParaRPr lang="zh-CN" altLang="en-US" sz="16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53" t="21462" r="7565" b="56172"/>
          <a:stretch/>
        </p:blipFill>
        <p:spPr>
          <a:xfrm>
            <a:off x="17324" y="1092608"/>
            <a:ext cx="9126676" cy="39983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ectangle 1"/>
          <p:cNvSpPr/>
          <p:nvPr/>
        </p:nvSpPr>
        <p:spPr>
          <a:xfrm>
            <a:off x="-16344" y="784831"/>
            <a:ext cx="9152954" cy="30777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vi-VN" sz="1400" dirty="0">
                <a:latin typeface="Arial" pitchFamily="34" charset="0"/>
                <a:cs typeface="Arial" pitchFamily="34" charset="0"/>
              </a:rPr>
              <a:t>Tranh vẽ cảnh ở ngã tư đường phố với các cột đèn giao thông và nhiều phương tiện giao thông cùng người đi bộ.</a:t>
            </a:r>
            <a:endParaRPr lang="en-US" sz="14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9" y="980624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3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2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8" y="3460071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5" y="4064939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7" y="2113129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6" y="2657512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53" y="1250500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4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7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8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5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6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7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80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3445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-18533" y="807913"/>
            <a:ext cx="1235675" cy="43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276669" y="920579"/>
            <a:ext cx="6647936" cy="3601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994825" y="807912"/>
            <a:ext cx="1173891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8" y="119953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(1 )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3315409" y="1903867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(3)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476970" y="1407433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(2)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616280" y="373318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</a:t>
            </a:r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8</a:t>
            </a:r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6262491" y="2923361"/>
            <a:ext cx="3826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</a:t>
            </a:r>
            <a:r>
              <a:rPr lang="en-US" sz="105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7</a:t>
            </a:r>
            <a:r>
              <a:rPr lang="en-US" sz="105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)</a:t>
            </a:r>
            <a:endParaRPr lang="en-US" sz="105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267114" y="2954253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(6)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8" y="2715296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(5 )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692587" y="2131442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(4)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7145" y="4513888"/>
            <a:ext cx="6777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74279" y="4516396"/>
            <a:ext cx="989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63334" y="4516396"/>
            <a:ext cx="885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39170" y="4522574"/>
            <a:ext cx="1421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19332" y="4505697"/>
            <a:ext cx="897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711346" y="1476527"/>
            <a:ext cx="98670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885337" y="1476406"/>
            <a:ext cx="873744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46278" y="3199809"/>
            <a:ext cx="124915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897203" y="3979287"/>
            <a:ext cx="98670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13702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3" grpId="0"/>
      <p:bldP spid="15" grpId="0"/>
      <p:bldP spid="16" grpId="0"/>
      <p:bldP spid="17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-18533" y="807913"/>
            <a:ext cx="1235675" cy="43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276669" y="920579"/>
            <a:ext cx="6647936" cy="3601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994825" y="807912"/>
            <a:ext cx="1173891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8" y="119953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(1 )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3377188" y="1903865"/>
            <a:ext cx="382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(3)</a:t>
            </a:r>
            <a:endParaRPr lang="en-US" sz="8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5557286" y="1407431"/>
            <a:ext cx="382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(2)</a:t>
            </a:r>
            <a:endParaRPr lang="en-US" sz="8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616280" y="3733180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</a:t>
            </a:r>
            <a:r>
              <a:rPr lang="en-US" sz="120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8</a:t>
            </a:r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6262491" y="2923361"/>
            <a:ext cx="382649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</a:t>
            </a:r>
            <a:r>
              <a:rPr lang="en-US" sz="1050" b="1" dirty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7</a:t>
            </a:r>
            <a:r>
              <a:rPr lang="en-US" sz="105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)</a:t>
            </a:r>
            <a:endParaRPr lang="en-US" sz="105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267114" y="2954253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(6)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1572898" y="2715296"/>
            <a:ext cx="38264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(5 )</a:t>
            </a:r>
            <a:endParaRPr lang="en-US" sz="12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811CB51-2776-4431-9320-5D0B1D39EF6C}"/>
              </a:ext>
            </a:extLst>
          </p:cNvPr>
          <p:cNvSpPr txBox="1"/>
          <p:nvPr/>
        </p:nvSpPr>
        <p:spPr>
          <a:xfrm>
            <a:off x="2760545" y="2131440"/>
            <a:ext cx="38264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rgbClr val="FF0000"/>
                </a:solidFill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(4)</a:t>
            </a:r>
            <a:endParaRPr lang="en-US" sz="800" b="1" dirty="0">
              <a:solidFill>
                <a:srgbClr val="FF0000"/>
              </a:solidFill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217145" y="4513888"/>
            <a:ext cx="677767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2174279" y="4516396"/>
            <a:ext cx="9890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163334" y="4516396"/>
            <a:ext cx="88510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048439" y="4522574"/>
            <a:ext cx="14212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</a:t>
            </a:r>
            <a:endParaRPr lang="en-US" sz="1600" b="1" dirty="0">
              <a:solidFill>
                <a:srgbClr val="C00000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5219332" y="4505697"/>
            <a:ext cx="89792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6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endParaRPr lang="en-US" sz="1600" b="1" dirty="0">
              <a:solidFill>
                <a:srgbClr val="C00000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H="1">
            <a:off x="3781174" y="1272746"/>
            <a:ext cx="55607" cy="203781"/>
          </a:xfrm>
          <a:prstGeom prst="line">
            <a:avLst/>
          </a:prstGeom>
          <a:ln w="38100">
            <a:solidFill>
              <a:srgbClr val="F1442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 flipH="1">
            <a:off x="6379676" y="1236137"/>
            <a:ext cx="55607" cy="203781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3605888" y="1476422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>
            <a:off x="5640491" y="1476422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 flipH="1">
            <a:off x="7807416" y="1464065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3590440" y="1755686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7823895" y="1726247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H="1">
            <a:off x="3408410" y="1984181"/>
            <a:ext cx="27802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 flipH="1">
            <a:off x="2815284" y="2239164"/>
            <a:ext cx="55606" cy="18901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6253223" y="1959467"/>
            <a:ext cx="55607" cy="203781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23139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-12355" y="807910"/>
            <a:ext cx="1427203" cy="43355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455011" y="807911"/>
            <a:ext cx="6206181" cy="328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772401" y="807912"/>
            <a:ext cx="1396312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11759" y="4084024"/>
            <a:ext cx="6132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4852" y="4342487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11762" y="459878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611" y="483572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676902" y="1068859"/>
            <a:ext cx="267477" cy="2221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4173" y="2452088"/>
            <a:ext cx="267477" cy="22905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1084" y="3398110"/>
            <a:ext cx="267477" cy="21597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153" y="484397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5153" y="460496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diễn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tắc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90209" y="4342486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90210" y="407773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432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6" grpId="0"/>
      <p:bldP spid="27" grpId="0"/>
      <p:bldP spid="28" grpId="0"/>
      <p:bldP spid="29" grpId="0" animBg="1"/>
      <p:bldP spid="30" grpId="0" animBg="1"/>
      <p:bldP spid="31" grpId="0" animBg="1"/>
      <p:bldP spid="32" grpId="0"/>
      <p:bldP spid="34" grpId="0"/>
      <p:bldP spid="35" grpId="0"/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3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8624" y="844021"/>
            <a:ext cx="6917635" cy="3786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420895" y="224215"/>
            <a:ext cx="90908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ba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:      </a:t>
            </a:r>
            <a:r>
              <a:rPr lang="en-US" sz="24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hỗ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3 con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05987" y="687496"/>
            <a:ext cx="102139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Ngã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tư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   : 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Chỗ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giao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nhau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của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4 con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đường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.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05987" y="1123407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khiển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quá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trình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hoạt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diễn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ra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đúng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GB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tắc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58" y="1538905"/>
            <a:ext cx="998537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Tuân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2400" dirty="0" err="1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thủ</a:t>
            </a:r>
            <a:r>
              <a:rPr lang="en-GB" sz="2400" dirty="0" smtClean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Làm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theo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đã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quy</a:t>
            </a:r>
            <a:r>
              <a:rPr lang="en-US" sz="2400" dirty="0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US" sz="2400" dirty="0" err="1" smtClean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định</a:t>
            </a:r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4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3110948" y="2541150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899" y="1222264"/>
            <a:ext cx="8474627" cy="3722827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 rot="16200000">
            <a:off x="3969029" y="3776398"/>
            <a:ext cx="1252330" cy="887850"/>
          </a:xfrm>
          <a:prstGeom prst="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69" y="1965770"/>
            <a:ext cx="8594035" cy="3079497"/>
          </a:xfrm>
          <a:prstGeom prst="rect">
            <a:avLst/>
          </a:prstGeom>
        </p:spPr>
      </p:pic>
      <p:sp>
        <p:nvSpPr>
          <p:cNvPr id="12" name="Right Arrow 11"/>
          <p:cNvSpPr/>
          <p:nvPr/>
        </p:nvSpPr>
        <p:spPr>
          <a:xfrm>
            <a:off x="0" y="2700177"/>
            <a:ext cx="1490870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CÔNG AN ĐIỀU KHIỂN GIAO THÔNG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3" name="Right Arrow 12"/>
          <p:cNvSpPr/>
          <p:nvPr/>
        </p:nvSpPr>
        <p:spPr>
          <a:xfrm flipH="1">
            <a:off x="5999968" y="1947869"/>
            <a:ext cx="1553770" cy="1463231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vert="horz"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Xe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hơi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lệnh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4" name="Right Arrow 13"/>
          <p:cNvSpPr/>
          <p:nvPr/>
        </p:nvSpPr>
        <p:spPr>
          <a:xfrm flipH="1">
            <a:off x="7689664" y="3030714"/>
            <a:ext cx="1302004" cy="1600132"/>
          </a:xfrm>
          <a:prstGeom prst="rightArrow">
            <a:avLst/>
          </a:prstGeom>
          <a:solidFill>
            <a:srgbClr val="FF0000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Các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bạn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học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sinh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tuân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thủ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theo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4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hiệu</a:t>
            </a:r>
            <a:r>
              <a:rPr lang="en-US" sz="1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endParaRPr lang="en-US" sz="1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23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24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25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54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55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56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7" dur="250" autoRev="1" fill="remove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87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8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9" dur="250" autoRev="1" fill="remove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7" presetClass="emph" presetSubtype="0" repeatCount="indefinite" fill="remove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8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09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0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1" dur="250" autoRev="1" fill="remove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27" presetClass="emph" presetSubtype="0" repeatCount="indefinite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13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14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15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16" dur="250" autoRev="1" fill="remove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  <p:bldP spid="5" grpId="0"/>
      <p:bldP spid="3" grpId="0" animBg="1"/>
      <p:bldP spid="3" grpId="1" animBg="1"/>
      <p:bldP spid="3" grpId="2" animBg="1"/>
      <p:bldP spid="10" grpId="0" animBg="1"/>
      <p:bldP spid="10" grpId="1" animBg="1"/>
      <p:bldP spid="10" grpId="2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3E1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65" b="7528"/>
          <a:stretch/>
        </p:blipFill>
        <p:spPr bwMode="auto">
          <a:xfrm>
            <a:off x="1455011" y="807911"/>
            <a:ext cx="6206181" cy="3288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88" r="75205"/>
          <a:stretch/>
        </p:blipFill>
        <p:spPr bwMode="auto">
          <a:xfrm>
            <a:off x="7772401" y="807912"/>
            <a:ext cx="1396312" cy="4276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411759" y="4084024"/>
            <a:ext cx="613204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414852" y="4342487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tư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1411762" y="459878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khiển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17611" y="4835725"/>
            <a:ext cx="6777679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*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Tuân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:    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676902" y="1068859"/>
            <a:ext cx="267477" cy="222150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4173" y="2452088"/>
            <a:ext cx="267477" cy="22905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1701084" y="3398110"/>
            <a:ext cx="267477" cy="21597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2485153" y="484397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định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2485153" y="460496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quá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trình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hoạt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diễn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quy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tắc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2390209" y="4342486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2390210" y="4077733"/>
            <a:ext cx="433578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Chỗ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giao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nhau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400" b="1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đường</a:t>
            </a:r>
            <a:endParaRPr lang="en-US" sz="1400" b="1" dirty="0">
              <a:solidFill>
                <a:srgbClr val="C00000"/>
              </a:solidFill>
            </a:endParaRPr>
          </a:p>
        </p:txBody>
      </p:sp>
      <p:sp>
        <p:nvSpPr>
          <p:cNvPr id="2" name="Vertical Scroll 1"/>
          <p:cNvSpPr/>
          <p:nvPr/>
        </p:nvSpPr>
        <p:spPr>
          <a:xfrm>
            <a:off x="55605" y="1598714"/>
            <a:ext cx="1399402" cy="2897658"/>
          </a:xfrm>
          <a:prstGeom prst="verticalScroll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346120" y="2382448"/>
            <a:ext cx="81837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000" b="1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Luyện</a:t>
            </a:r>
            <a:r>
              <a:rPr lang="en-GB" altLang="zh-CN" sz="2000" b="1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2000" b="1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nhóm</a:t>
            </a:r>
            <a:r>
              <a:rPr lang="en-GB" altLang="zh-CN" sz="2000" b="1" dirty="0" smtClean="0">
                <a:solidFill>
                  <a:srgbClr val="7030A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en-US" altLang="zh-CN" sz="2000" b="1" dirty="0">
              <a:solidFill>
                <a:srgbClr val="7030A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9" name="Vertical Scroll 18"/>
          <p:cNvSpPr/>
          <p:nvPr/>
        </p:nvSpPr>
        <p:spPr>
          <a:xfrm>
            <a:off x="183809" y="1810172"/>
            <a:ext cx="1126011" cy="2495149"/>
          </a:xfrm>
          <a:prstGeom prst="verticalScroll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387910" y="2414926"/>
            <a:ext cx="7178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altLang="zh-CN" sz="2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2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toàn</a:t>
            </a:r>
            <a:r>
              <a:rPr lang="en-GB" altLang="zh-CN" sz="2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2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văn</a:t>
            </a:r>
            <a:r>
              <a:rPr lang="en-GB" altLang="zh-CN" sz="2000" b="1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000" b="1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</a:t>
            </a:r>
            <a:endParaRPr lang="en-US" altLang="zh-CN" sz="20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4138912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8" grpId="0"/>
      <p:bldP spid="19" grpId="0" animBg="1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AC2D3647-B4A8-4223-98C7-FAF6AAB615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7406" y="342341"/>
            <a:ext cx="3505200" cy="3366814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92AD1C1A-755B-40E8-83FF-B0D421B01833}"/>
              </a:ext>
            </a:extLst>
          </p:cNvPr>
          <p:cNvSpPr txBox="1"/>
          <p:nvPr/>
        </p:nvSpPr>
        <p:spPr>
          <a:xfrm>
            <a:off x="3562397" y="1442188"/>
            <a:ext cx="2015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dirty="0" err="1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Tiết</a:t>
            </a:r>
            <a:r>
              <a:rPr lang="en-US" altLang="zh-CN" sz="6000" dirty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6000" dirty="0" smtClean="0">
                <a:solidFill>
                  <a:srgbClr val="9CBE5B"/>
                </a:solidFill>
                <a:latin typeface="Times New Roman" panose="02020603050405020304" pitchFamily="18" charset="0"/>
                <a:ea typeface="幼圆" panose="02010509060101010101" pitchFamily="49" charset="-122"/>
                <a:cs typeface="Times New Roman" panose="02020603050405020304" pitchFamily="18" charset="0"/>
              </a:rPr>
              <a:t>2</a:t>
            </a:r>
            <a:endParaRPr lang="zh-CN" altLang="en-US" sz="6000" dirty="0">
              <a:solidFill>
                <a:srgbClr val="9CBE5B"/>
              </a:solidFill>
              <a:latin typeface="Times New Roman" panose="02020603050405020304" pitchFamily="18" charset="0"/>
              <a:ea typeface="幼圆" panose="020105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7C54DA5F-A229-41CC-92BA-7D38A00E8BDC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 flipH="1">
            <a:off x="3273615" y="1351232"/>
            <a:ext cx="2304000" cy="360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F04E01A1-76CE-4498-8BF7-8DF675BBEC6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69" y="2280080"/>
            <a:ext cx="1371913" cy="285815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E215F3FE-BEF2-4F53-BF30-EA6185713F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47039" y="2285351"/>
            <a:ext cx="1371913" cy="2858151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9D369A16-B1AD-448B-8F65-F2FCB61E3875}"/>
              </a:ext>
            </a:extLst>
          </p:cNvPr>
          <p:cNvPicPr preferRelativeResize="0">
            <a:picLocks/>
          </p:cNvPicPr>
          <p:nvPr/>
        </p:nvPicPr>
        <p:blipFill rotWithShape="1">
          <a:blip r:embed="rId4"/>
          <a:srcRect l="32794" r="16079" b="94184"/>
          <a:stretch/>
        </p:blipFill>
        <p:spPr>
          <a:xfrm>
            <a:off x="3449882" y="2685653"/>
            <a:ext cx="2304000" cy="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46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7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8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00BBF27-AEA7-4E39-9873-833F6E66B524}">
  <ds:schemaRefs>
    <ds:schemaRef ds:uri="http://www.w3.org/XML/1998/namespace"/>
    <ds:schemaRef ds:uri="http://schemas.openxmlformats.org/package/2006/metadata/core-properties"/>
    <ds:schemaRef ds:uri="http://schemas.microsoft.com/office/2006/documentManagement/types"/>
    <ds:schemaRef ds:uri="2954521b-b4ab-4ce3-8aa8-8bfa99a4c36e"/>
    <ds:schemaRef ds:uri="http://purl.org/dc/dcmitype/"/>
    <ds:schemaRef ds:uri="http://purl.org/dc/terms/"/>
    <ds:schemaRef ds:uri="http://purl.org/dc/elements/1.1/"/>
    <ds:schemaRef ds:uri="http://schemas.microsoft.com/office/infopath/2007/PartnerControl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1610</TotalTime>
  <Words>545</Words>
  <Application>Microsoft Office PowerPoint</Application>
  <PresentationFormat>On-screen Show (16:9)</PresentationFormat>
  <Paragraphs>108</Paragraphs>
  <Slides>16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DFPOP1-W9</vt:lpstr>
      <vt:lpstr>Times New Roman</vt:lpstr>
      <vt:lpstr>Arial</vt:lpstr>
      <vt:lpstr>华康少女文字W5</vt:lpstr>
      <vt:lpstr>黑体</vt:lpstr>
      <vt:lpstr>SimSun</vt:lpstr>
      <vt:lpstr>HL Hoctro</vt:lpstr>
      <vt:lpstr>SimSun</vt:lpstr>
      <vt:lpstr>Calibri Light</vt:lpstr>
      <vt:lpstr>Calibri</vt:lpstr>
      <vt:lpstr>Arial-Rounded</vt:lpstr>
      <vt:lpstr>幼圆</vt:lpstr>
      <vt:lpstr>Office 主题</vt:lpstr>
      <vt:lpstr>7_Office 主题</vt:lpstr>
      <vt:lpstr>4_Office 主题</vt:lpstr>
      <vt:lpstr>6_Office 主题</vt:lpstr>
      <vt:lpstr>8_Office 主题</vt:lpstr>
      <vt:lpstr>3_Office Theme</vt:lpstr>
      <vt:lpstr>Packager Shell Object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user</cp:lastModifiedBy>
  <cp:revision>150</cp:revision>
  <dcterms:created xsi:type="dcterms:W3CDTF">2020-08-13T09:19:08Z</dcterms:created>
  <dcterms:modified xsi:type="dcterms:W3CDTF">2025-03-05T13:40:31Z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