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32.jpg" ContentType="image/png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  <p:sldMasterId id="2147483700" r:id="rId6"/>
    <p:sldMasterId id="2147483714" r:id="rId7"/>
    <p:sldMasterId id="2147483726" r:id="rId8"/>
    <p:sldMasterId id="2147483738" r:id="rId9"/>
  </p:sldMasterIdLst>
  <p:notesMasterIdLst>
    <p:notesMasterId r:id="rId26"/>
  </p:notesMasterIdLst>
  <p:sldIdLst>
    <p:sldId id="342" r:id="rId10"/>
    <p:sldId id="269" r:id="rId11"/>
    <p:sldId id="282" r:id="rId12"/>
    <p:sldId id="270" r:id="rId13"/>
    <p:sldId id="283" r:id="rId14"/>
    <p:sldId id="340" r:id="rId15"/>
    <p:sldId id="341" r:id="rId16"/>
    <p:sldId id="271" r:id="rId17"/>
    <p:sldId id="284" r:id="rId18"/>
    <p:sldId id="272" r:id="rId19"/>
    <p:sldId id="286" r:id="rId20"/>
    <p:sldId id="273" r:id="rId21"/>
    <p:sldId id="287" r:id="rId22"/>
    <p:sldId id="314" r:id="rId23"/>
    <p:sldId id="344" r:id="rId24"/>
    <p:sldId id="343" r:id="rId25"/>
  </p:sldIdLst>
  <p:sldSz cx="9144000" cy="5143500" type="screen16x9"/>
  <p:notesSz cx="6858000" cy="9144000"/>
  <p:embeddedFontLst>
    <p:embeddedFont>
      <p:font typeface="DFPOP1-W9" panose="020B0604020202020204" charset="-128"/>
      <p:regular r:id="rId27"/>
    </p:embeddedFont>
    <p:embeddedFont>
      <p:font typeface="HP001 4 hàng" panose="020B0603050302020204" pitchFamily="34" charset="0"/>
      <p:regular r:id="rId28"/>
      <p:bold r:id="rId29"/>
    </p:embeddedFont>
    <p:embeddedFont>
      <p:font typeface="SimSun" panose="02010600030101010101" pitchFamily="2" charset="-122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Arial-Rounded" panose="020B0500000000000000" charset="0"/>
      <p:regular r:id="rId35"/>
    </p:embeddedFont>
  </p:embeddedFontLst>
  <p:custDataLst>
    <p:tags r:id="rId3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/>
        </p14:section>
        <p14:section name="Tiết 1" id="{694160BE-F2C5-4F1F-9227-A8A060926D5B}">
          <p14:sldIdLst/>
        </p14:section>
        <p14:section name="Tiết 2" id="{47239A1A-9B72-4DA5-96A7-F8786F163078}">
          <p14:sldIdLst/>
        </p14:section>
        <p14:section name="Tiết 3" id="{8DB3B22B-32B6-4C3F-838D-DF98A9DBE4B7}">
          <p14:sldIdLst>
            <p14:sldId id="342"/>
            <p14:sldId id="269"/>
            <p14:sldId id="282"/>
            <p14:sldId id="270"/>
            <p14:sldId id="283"/>
            <p14:sldId id="340"/>
            <p14:sldId id="341"/>
          </p14:sldIdLst>
        </p14:section>
        <p14:section name="Tiết 4" id="{30D029CA-39C5-4833-936C-43C5EF842993}">
          <p14:sldIdLst>
            <p14:sldId id="271"/>
            <p14:sldId id="284"/>
            <p14:sldId id="272"/>
            <p14:sldId id="286"/>
            <p14:sldId id="273"/>
            <p14:sldId id="287"/>
            <p14:sldId id="314"/>
            <p14:sldId id="344"/>
            <p14:sldId id="3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EF2A19"/>
    <a:srgbClr val="F02EB9"/>
    <a:srgbClr val="E638B4"/>
    <a:srgbClr val="B8E67A"/>
    <a:srgbClr val="FF6600"/>
    <a:srgbClr val="4CA420"/>
    <a:srgbClr val="679C31"/>
    <a:srgbClr val="920000"/>
    <a:srgbClr val="F56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724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12.xml"/><Relationship Id="rId34" Type="http://schemas.openxmlformats.org/officeDocument/2006/relationships/font" Target="fonts/font8.fntdata"/><Relationship Id="rId7" Type="http://schemas.openxmlformats.org/officeDocument/2006/relationships/slideMaster" Target="slideMasters/slideMaster4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font" Target="fonts/font2.fntdata"/><Relationship Id="rId36" Type="http://schemas.openxmlformats.org/officeDocument/2006/relationships/tags" Target="tags/tag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Master" Target="slideMasters/slideMaster5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font" Target="fonts/font7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/>
              <a:t>1</a:t>
            </a:fld>
            <a:endParaRPr lang="en-US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68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3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/>
              <a:t>7</a:t>
            </a:fld>
            <a:endParaRPr lang="en-US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684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08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48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5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47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28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0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38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30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73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20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4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11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4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9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6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8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8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1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20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9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3435863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20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5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3435863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9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9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3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6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9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801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8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720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668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919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444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857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566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07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135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4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671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867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478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820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843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691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11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053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941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733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4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2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1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20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9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3435863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311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667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8543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982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711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078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132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220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357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7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20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5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3435863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27384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239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67" tIns="68567" rIns="68567" bIns="6856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6" name="Google Shape;126;p5"/>
          <p:cNvSpPr/>
          <p:nvPr/>
        </p:nvSpPr>
        <p:spPr>
          <a:xfrm rot="-1209093">
            <a:off x="8469096" y="4079248"/>
            <a:ext cx="679239" cy="615500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8683519" y="4020674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7062489" y="-109724"/>
            <a:ext cx="384463" cy="39360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8514400" y="1635652"/>
            <a:ext cx="799508" cy="83303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0" name="Google Shape;130;p5"/>
          <p:cNvSpPr/>
          <p:nvPr/>
        </p:nvSpPr>
        <p:spPr>
          <a:xfrm rot="3741344">
            <a:off x="8519002" y="1428489"/>
            <a:ext cx="450561" cy="46127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7044714" y="810004"/>
            <a:ext cx="931540" cy="84412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7537855" y="1374425"/>
            <a:ext cx="345449" cy="34985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3" name="Google Shape;133;p5"/>
          <p:cNvSpPr/>
          <p:nvPr/>
        </p:nvSpPr>
        <p:spPr>
          <a:xfrm rot="-6335216">
            <a:off x="6865828" y="4552664"/>
            <a:ext cx="897579" cy="6666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7911880" y="-130474"/>
            <a:ext cx="799495" cy="80968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5" name="Google Shape;135;p5"/>
          <p:cNvSpPr/>
          <p:nvPr/>
        </p:nvSpPr>
        <p:spPr>
          <a:xfrm rot="-6692267">
            <a:off x="6791890" y="2390368"/>
            <a:ext cx="692490" cy="51435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7317553" y="2396428"/>
            <a:ext cx="281001" cy="2876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7663639" y="3147404"/>
            <a:ext cx="679244" cy="6878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8" name="Google Shape;138;p5"/>
          <p:cNvSpPr/>
          <p:nvPr/>
        </p:nvSpPr>
        <p:spPr>
          <a:xfrm rot="1318871">
            <a:off x="7170417" y="832864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7773456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0" name="Google Shape;140;p5"/>
          <p:cNvSpPr/>
          <p:nvPr/>
        </p:nvSpPr>
        <p:spPr>
          <a:xfrm rot="-548659">
            <a:off x="8473306" y="4038283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1" name="Google Shape;141;p5"/>
          <p:cNvSpPr/>
          <p:nvPr/>
        </p:nvSpPr>
        <p:spPr>
          <a:xfrm rot="-9290062">
            <a:off x="8355797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2" name="Google Shape;142;p5"/>
          <p:cNvSpPr/>
          <p:nvPr/>
        </p:nvSpPr>
        <p:spPr>
          <a:xfrm rot="5503490">
            <a:off x="6926607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7317568" y="25287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4" name="Google Shape;144;p5"/>
          <p:cNvSpPr/>
          <p:nvPr/>
        </p:nvSpPr>
        <p:spPr>
          <a:xfrm rot="-830047">
            <a:off x="6946689" y="2203903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6947913" y="-65919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6" name="Google Shape;146;p5"/>
          <p:cNvSpPr/>
          <p:nvPr/>
        </p:nvSpPr>
        <p:spPr>
          <a:xfrm rot="8224608">
            <a:off x="7859227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</p:spPr>
        <p:txBody>
          <a:bodyPr spcFirstLastPara="1" wrap="square" lIns="68567" tIns="68567" rIns="68567" bIns="68567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5984700" cy="3170400"/>
          </a:xfrm>
          <a:prstGeom prst="rect">
            <a:avLst/>
          </a:prstGeom>
        </p:spPr>
        <p:txBody>
          <a:bodyPr spcFirstLastPara="1" wrap="square" lIns="68567" tIns="68567" rIns="68567" bIns="68567" anchor="t" anchorCtr="0">
            <a:noAutofit/>
          </a:bodyPr>
          <a:lstStyle>
            <a:lvl1pPr marL="457189" lvl="0" indent="-393849">
              <a:spcBef>
                <a:spcPts val="600"/>
              </a:spcBef>
              <a:spcAft>
                <a:spcPts val="0"/>
              </a:spcAft>
              <a:buSzPts val="2600"/>
              <a:buChar char="༝"/>
              <a:defRPr/>
            </a:lvl1pPr>
            <a:lvl2pPr marL="914378" lvl="1" indent="-393849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371566" lvl="2" indent="-393849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1828754" lvl="3" indent="-393849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285943" lvl="4" indent="-393849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132" lvl="5" indent="-393849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320" lvl="6" indent="-393849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509" lvl="7" indent="-393849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697" lvl="8" indent="-393849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64892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9" y="-460740"/>
            <a:ext cx="5327395" cy="545403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1583350"/>
            <a:ext cx="4437600" cy="1159800"/>
          </a:xfrm>
          <a:prstGeom prst="rect">
            <a:avLst/>
          </a:prstGeom>
        </p:spPr>
        <p:txBody>
          <a:bodyPr spcFirstLastPara="1" wrap="square" lIns="68567" tIns="68567" rIns="68567" bIns="6856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2840051"/>
            <a:ext cx="4437600" cy="784800"/>
          </a:xfrm>
          <a:prstGeom prst="rect">
            <a:avLst/>
          </a:prstGeom>
        </p:spPr>
        <p:txBody>
          <a:bodyPr spcFirstLastPara="1" wrap="square" lIns="68567" tIns="68567" rIns="68567" bIns="6856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12" y="3771190"/>
            <a:ext cx="892234" cy="66279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3951328"/>
            <a:ext cx="467040" cy="42328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629715"/>
            <a:ext cx="922830" cy="75773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3830167"/>
            <a:ext cx="993792" cy="7381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92" y="2375713"/>
            <a:ext cx="825227" cy="74778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24" y="2733038"/>
            <a:ext cx="419693" cy="42504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22" y="2371567"/>
            <a:ext cx="971233" cy="1011962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6" y="3054382"/>
            <a:ext cx="547355" cy="56036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22" y="2450652"/>
            <a:ext cx="930331" cy="696680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9" y="2246758"/>
            <a:ext cx="943967" cy="1038014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4" y="393259"/>
            <a:ext cx="742845" cy="1166149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srgbClr val="7A7D99"/>
              </a:solidFill>
              <a:cs typeface="Arial"/>
              <a:sym typeface="Arial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3575008"/>
            <a:ext cx="872604" cy="95207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srgbClr val="7A7D99"/>
              </a:solidFill>
              <a:cs typeface="Arial"/>
              <a:sym typeface="Arial"/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7" y="3888226"/>
            <a:ext cx="1036432" cy="60337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srgbClr val="7A7D99"/>
              </a:solidFill>
              <a:cs typeface="Arial"/>
              <a:sym typeface="Arial"/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9" y="4211270"/>
            <a:ext cx="971249" cy="98362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6713131" y="4490585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0" name="Google Shape;70;p3"/>
          <p:cNvSpPr/>
          <p:nvPr/>
        </p:nvSpPr>
        <p:spPr>
          <a:xfrm>
            <a:off x="6414487" y="4183251"/>
            <a:ext cx="1016948" cy="103966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7377102" y="1171526"/>
            <a:ext cx="467067" cy="47817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7237915" y="1224742"/>
            <a:ext cx="556340" cy="424970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41770"/>
            <a:ext cx="841224" cy="62489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2" y="-262467"/>
            <a:ext cx="341366" cy="3494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97134"/>
            <a:ext cx="267636" cy="288754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50" y="-342000"/>
            <a:ext cx="348730" cy="8937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5668111" y="395340"/>
            <a:ext cx="1131662" cy="10254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6267196" y="1081022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423111"/>
            <a:ext cx="747678" cy="117096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3133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67" tIns="68567" rIns="68567" bIns="68567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7856217" y="832864"/>
            <a:ext cx="615466" cy="963905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323" name="Google Shape;323;p13"/>
          <p:cNvSpPr/>
          <p:nvPr/>
        </p:nvSpPr>
        <p:spPr>
          <a:xfrm>
            <a:off x="8230656" y="-153538"/>
            <a:ext cx="837106" cy="85580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324" name="Google Shape;324;p13"/>
          <p:cNvSpPr/>
          <p:nvPr/>
        </p:nvSpPr>
        <p:spPr>
          <a:xfrm rot="-548659">
            <a:off x="8625706" y="4038283"/>
            <a:ext cx="765854" cy="57351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325" name="Google Shape;325;p13"/>
          <p:cNvSpPr/>
          <p:nvPr/>
        </p:nvSpPr>
        <p:spPr>
          <a:xfrm rot="-9290062">
            <a:off x="8508197" y="1702057"/>
            <a:ext cx="776981" cy="854390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326" name="Google Shape;326;p13"/>
          <p:cNvSpPr/>
          <p:nvPr/>
        </p:nvSpPr>
        <p:spPr>
          <a:xfrm rot="5503490">
            <a:off x="7917207" y="4268854"/>
            <a:ext cx="979970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327" name="Google Shape;327;p13"/>
          <p:cNvSpPr/>
          <p:nvPr/>
        </p:nvSpPr>
        <p:spPr>
          <a:xfrm>
            <a:off x="8231964" y="2681110"/>
            <a:ext cx="220297" cy="237680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328" name="Google Shape;328;p13"/>
          <p:cNvSpPr/>
          <p:nvPr/>
        </p:nvSpPr>
        <p:spPr>
          <a:xfrm rot="-830047">
            <a:off x="7861089" y="2356302"/>
            <a:ext cx="287064" cy="73569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329" name="Google Shape;329;p13"/>
          <p:cNvSpPr/>
          <p:nvPr/>
        </p:nvSpPr>
        <p:spPr>
          <a:xfrm>
            <a:off x="7633713" y="-65919"/>
            <a:ext cx="457954" cy="34981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330" name="Google Shape;330;p13"/>
          <p:cNvSpPr/>
          <p:nvPr/>
        </p:nvSpPr>
        <p:spPr>
          <a:xfrm rot="8224608">
            <a:off x="8316429" y="3153271"/>
            <a:ext cx="501993" cy="771678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defTabSz="685783"/>
            <a:endParaRPr sz="180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71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9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419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2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163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2025/3/5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10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Font typeface="Arial"/>
              <a:buNone/>
            </a:pPr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783">
                <a:buFont typeface="Arial"/>
                <a:buNone/>
              </a:pPr>
              <a:t>3/5/2025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Font typeface="Arial"/>
              <a:buNone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Font typeface="Arial"/>
              <a:buNone/>
            </a:pPr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783">
                <a:buFont typeface="Arial"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996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uernba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1518" y="3239723"/>
            <a:ext cx="6354763" cy="1428750"/>
          </a:xfrm>
          <a:prstGeom prst="rect">
            <a:avLst/>
          </a:prstGeom>
          <a:noFill/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789410" y="976076"/>
            <a:ext cx="7933576" cy="1494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2" tIns="45716" rIns="91432" bIns="45716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 defTabSz="914400"/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7030A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Khởi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7030A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7030A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động</a:t>
            </a:r>
            <a:endParaRPr lang="en-US" sz="2800" b="1" kern="10" dirty="0">
              <a:ln w="9525">
                <a:noFill/>
                <a:round/>
              </a:ln>
              <a:solidFill>
                <a:srgbClr val="7030A0"/>
              </a:solidFill>
              <a:latin typeface="Times New Roman" panose="02020603050405020304"/>
              <a:cs typeface="Times New Roman" panose="0202060305040502030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45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9" y="980624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3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2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8" y="3460071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5" y="406493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7" y="2113129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6" y="2657512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3" y="1250500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4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7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8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 DẤU THANH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5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7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80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88919" y="2122624"/>
            <a:ext cx="626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̓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6872" y="2064145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~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6197" y="2108334"/>
            <a:ext cx="626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̓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31477" y="2110644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~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0" y="857473"/>
            <a:ext cx="6308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8.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dấu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thanh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chiếc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endParaRPr lang="zh-CN" altLang="en-US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86636" y="1319138"/>
            <a:ext cx="3172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Dấu</a:t>
            </a:r>
            <a:r>
              <a:rPr lang="en-US" altLang="zh-CN" sz="2400" i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i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2400" i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2400" i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dấu</a:t>
            </a:r>
            <a:r>
              <a:rPr lang="en-US" altLang="zh-CN" sz="2400" i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i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endParaRPr lang="zh-CN" altLang="en-US" sz="2400" i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0" y="2142502"/>
            <a:ext cx="556824" cy="3863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818" y="2261200"/>
            <a:ext cx="2631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nga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4960" y="2216426"/>
            <a:ext cx="2323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ngõ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nho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8345" y="2266122"/>
            <a:ext cx="2677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khiên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1542" y="2266122"/>
            <a:ext cx="2323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út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ve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903" y="2182258"/>
            <a:ext cx="556824" cy="3863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08" y="2142502"/>
            <a:ext cx="556824" cy="3863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78" y="2228756"/>
            <a:ext cx="556824" cy="38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9" y="980624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3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2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8" y="3460071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5" y="406493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7" y="2113129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6" y="2657512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3" y="1250500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4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7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8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GB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5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7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80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47937" y="2616880"/>
            <a:ext cx="4314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bệnh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viện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805052" y="28186"/>
            <a:ext cx="4105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GB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GB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GB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055164" y="2619721"/>
            <a:ext cx="4194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đường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GB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sang </a:t>
            </a:r>
            <a:r>
              <a:rPr lang="en-GB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ngang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13" y="755375"/>
            <a:ext cx="2165139" cy="1861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9" y="755376"/>
            <a:ext cx="2218912" cy="186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91" y="387383"/>
            <a:ext cx="2143125" cy="2143125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26233" y="2726211"/>
            <a:ext cx="4314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chợ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750" l="2500" r="96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66" y="163131"/>
            <a:ext cx="2591629" cy="2591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r="11625"/>
          <a:stretch/>
        </p:blipFill>
        <p:spPr>
          <a:xfrm>
            <a:off x="3468756" y="258694"/>
            <a:ext cx="2692612" cy="2400500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88686" y="2594520"/>
            <a:ext cx="33736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endParaRPr lang="en-US" altLang="zh-CN" sz="2800" dirty="0" smtClean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dân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161368" y="2594520"/>
            <a:ext cx="33736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hiểm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điện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giật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524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9" y="980624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3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2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8" y="3460071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5" y="406493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7" y="2113129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6" y="2657512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3" y="1250500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4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7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8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en-US" altLang="zh-CN" sz="4400" b="1" dirty="0" smtClean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Dặn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dò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5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7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80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6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723976" y="2343155"/>
            <a:ext cx="5337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prstClr val="black"/>
                </a:solidFill>
                <a:cs typeface="Arial-Rounded" panose="020B0500000000000000" pitchFamily="34" charset="-93"/>
                <a:sym typeface="+mn-lt"/>
              </a:rPr>
              <a:t>* V ề </a:t>
            </a:r>
            <a:r>
              <a:rPr lang="en-US" altLang="zh-CN" sz="2400" b="1" dirty="0" err="1" smtClean="0">
                <a:solidFill>
                  <a:prstClr val="black"/>
                </a:solidFill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400" b="1" dirty="0" smtClean="0">
                <a:solidFill>
                  <a:prstClr val="black"/>
                </a:solidFill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prstClr val="black"/>
                </a:solidFill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2400" b="1" dirty="0" smtClean="0">
                <a:solidFill>
                  <a:prstClr val="black"/>
                </a:solidFill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prstClr val="black"/>
                </a:solidFill>
                <a:cs typeface="Arial-Rounded" panose="020B0500000000000000" pitchFamily="34" charset="-93"/>
                <a:sym typeface="+mn-lt"/>
              </a:rPr>
              <a:t>ôn</a:t>
            </a:r>
            <a:r>
              <a:rPr lang="en-US" altLang="zh-CN" sz="2400" b="1" dirty="0" smtClean="0">
                <a:solidFill>
                  <a:prstClr val="black"/>
                </a:solidFill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prstClr val="black"/>
                </a:solidFill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400" b="1" dirty="0" smtClean="0">
                <a:solidFill>
                  <a:prstClr val="black"/>
                </a:solidFill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prstClr val="black"/>
                </a:solidFill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2400" b="1" dirty="0" smtClean="0">
                <a:solidFill>
                  <a:prstClr val="black"/>
                </a:solidFill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2400" b="1" dirty="0" err="1" smtClean="0">
                <a:solidFill>
                  <a:prstClr val="black"/>
                </a:solidFill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2400" b="1" dirty="0" smtClean="0">
                <a:solidFill>
                  <a:prstClr val="black"/>
                </a:solidFill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prstClr val="black"/>
                </a:solidFill>
                <a:cs typeface="Arial-Rounded" panose="020B0500000000000000" pitchFamily="34" charset="-93"/>
                <a:sym typeface="+mn-lt"/>
              </a:rPr>
              <a:t>giao</a:t>
            </a:r>
            <a:r>
              <a:rPr lang="en-US" altLang="zh-CN" sz="2400" b="1" dirty="0" smtClean="0">
                <a:solidFill>
                  <a:prstClr val="black"/>
                </a:solidFill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prstClr val="black"/>
                </a:solidFill>
                <a:cs typeface="Arial-Rounded" panose="020B0500000000000000" pitchFamily="34" charset="-93"/>
                <a:sym typeface="+mn-lt"/>
              </a:rPr>
              <a:t>thông</a:t>
            </a:r>
            <a:endParaRPr lang="zh-CN" altLang="en-US" sz="2400" b="1" dirty="0">
              <a:solidFill>
                <a:prstClr val="black"/>
              </a:solidFill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733121" y="2949672"/>
            <a:ext cx="5347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prstClr val="black"/>
                </a:solidFill>
                <a:cs typeface="Arial-Rounded" panose="020B0500000000000000" pitchFamily="34" charset="-93"/>
                <a:sym typeface="+mn-lt"/>
              </a:rPr>
              <a:t>* </a:t>
            </a:r>
            <a:r>
              <a:rPr lang="en-US" altLang="zh-CN" sz="2400" b="1" dirty="0" err="1" smtClean="0">
                <a:solidFill>
                  <a:prstClr val="black"/>
                </a:solidFill>
                <a:cs typeface="Arial-Rounded" panose="020B0500000000000000" pitchFamily="34" charset="-93"/>
                <a:sym typeface="+mn-lt"/>
              </a:rPr>
              <a:t>Chuẩn</a:t>
            </a:r>
            <a:r>
              <a:rPr lang="en-US" altLang="zh-CN" sz="2400" b="1" dirty="0" smtClean="0">
                <a:solidFill>
                  <a:prstClr val="black"/>
                </a:solidFill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prstClr val="black"/>
                </a:solidFill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2400" b="1" dirty="0" smtClean="0">
                <a:solidFill>
                  <a:prstClr val="black"/>
                </a:solidFill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prstClr val="black"/>
                </a:solidFill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2400" b="1" dirty="0" smtClean="0">
                <a:solidFill>
                  <a:prstClr val="black"/>
                </a:solidFill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400" b="1" dirty="0" err="1" smtClean="0">
                <a:solidFill>
                  <a:prstClr val="black"/>
                </a:solidFill>
                <a:cs typeface="Arial-Rounded" panose="020B0500000000000000" pitchFamily="34" charset="-93"/>
                <a:sym typeface="+mn-lt"/>
              </a:rPr>
              <a:t>Ôn</a:t>
            </a:r>
            <a:r>
              <a:rPr lang="en-US" altLang="zh-CN" sz="2400" b="1" dirty="0" smtClean="0">
                <a:solidFill>
                  <a:prstClr val="black"/>
                </a:solidFill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prstClr val="black"/>
                </a:solidFill>
                <a:cs typeface="Arial-Rounded" panose="020B0500000000000000" pitchFamily="34" charset="-93"/>
                <a:sym typeface="+mn-lt"/>
              </a:rPr>
              <a:t>tập</a:t>
            </a:r>
            <a:r>
              <a:rPr lang="en-US" altLang="zh-CN" sz="2400" b="1" dirty="0" smtClean="0">
                <a:solidFill>
                  <a:prstClr val="black"/>
                </a:solidFill>
                <a:cs typeface="Arial-Rounded" panose="020B0500000000000000" pitchFamily="34" charset="-93"/>
                <a:sym typeface="+mn-lt"/>
              </a:rPr>
              <a:t> ( </a:t>
            </a:r>
            <a:r>
              <a:rPr lang="en-US" altLang="zh-CN" sz="2400" b="1" dirty="0" err="1" smtClean="0">
                <a:solidFill>
                  <a:prstClr val="black"/>
                </a:solidFill>
                <a:cs typeface="Arial-Rounded" panose="020B0500000000000000" pitchFamily="34" charset="-93"/>
                <a:sym typeface="+mn-lt"/>
              </a:rPr>
              <a:t>Trang</a:t>
            </a:r>
            <a:r>
              <a:rPr lang="en-US" altLang="zh-CN" sz="2400" b="1" dirty="0" smtClean="0">
                <a:solidFill>
                  <a:prstClr val="black"/>
                </a:solidFill>
                <a:cs typeface="Arial-Rounded" panose="020B0500000000000000" pitchFamily="34" charset="-93"/>
                <a:sym typeface="+mn-lt"/>
              </a:rPr>
              <a:t> 82, 83)</a:t>
            </a:r>
            <a:endParaRPr lang="zh-CN" altLang="en-US" sz="2400" b="1" dirty="0">
              <a:solidFill>
                <a:prstClr val="black"/>
              </a:solidFill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370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9" y="980624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3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2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8" y="3460071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5" y="406493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7" y="2113129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6" y="2657512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3" y="1250500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4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7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8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5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7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80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518985" y="1120441"/>
            <a:ext cx="406991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-1057" y="715578"/>
            <a:ext cx="5424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 </a:t>
            </a:r>
            <a:r>
              <a:rPr lang="en-US" altLang="zh-CN" sz="1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1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1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1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1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1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1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1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1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1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1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1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1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667264" y="1228161"/>
            <a:ext cx="3966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1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1800" b="1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1800" b="1" dirty="0" smtClean="0">
                <a:solidFill>
                  <a:schemeClr val="accent5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</a:t>
            </a:r>
            <a:r>
              <a:rPr lang="en-US" altLang="zh-CN" sz="1800" b="1" dirty="0" err="1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1800" b="1" dirty="0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 smtClean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endParaRPr lang="zh-CN" altLang="en-US" sz="18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41255" y="1996670"/>
            <a:ext cx="8998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</a:t>
            </a:r>
            <a:r>
              <a:rPr lang="en-US" altLang="zh-CN" sz="1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cộ</a:t>
            </a:r>
            <a:r>
              <a:rPr lang="en-US" altLang="zh-CN" sz="1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1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1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dừng</a:t>
            </a:r>
            <a:r>
              <a:rPr lang="en-US" altLang="zh-CN" sz="1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1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1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endParaRPr lang="zh-CN" altLang="en-US" sz="1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3543077" y="1228161"/>
            <a:ext cx="1032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1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endParaRPr lang="zh-CN" altLang="en-US" sz="1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3317791" y="1996670"/>
            <a:ext cx="920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(……)</a:t>
            </a:r>
            <a:endParaRPr lang="zh-CN" altLang="en-US" sz="1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04816" y="2430363"/>
            <a:ext cx="284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67" b="18237"/>
          <a:stretch/>
        </p:blipFill>
        <p:spPr bwMode="auto">
          <a:xfrm>
            <a:off x="61822" y="2594921"/>
            <a:ext cx="9000223" cy="178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038" y="0"/>
            <a:ext cx="9161725" cy="2539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68579" tIns="34289" rIns="68579" bIns="34289">
            <a:spAutoFit/>
          </a:bodyPr>
          <a:lstStyle/>
          <a:p>
            <a:pPr algn="ctr" defTabSz="685783">
              <a:buClr>
                <a:srgbClr val="000000"/>
              </a:buClr>
              <a:buFont typeface="Arial"/>
              <a:buNone/>
              <a:defRPr/>
            </a:pPr>
            <a:endParaRPr lang="en-US" sz="1200" b="1" u="sng" kern="0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90006E-6 L -0.02708 0.1499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7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9" y="980624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3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2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8" y="3460071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5" y="406493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7" y="2113129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6" y="2657512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3" y="1250500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4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7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8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5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7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80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859" y="1147170"/>
            <a:ext cx="4764987" cy="440675"/>
          </a:xfrm>
          <a:prstGeom prst="roundRect">
            <a:avLst/>
          </a:prstGeom>
          <a:ln w="38100">
            <a:solidFill>
              <a:srgbClr val="EF2A1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6752" y="715578"/>
            <a:ext cx="536608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6. </a:t>
            </a:r>
            <a:r>
              <a:rPr lang="en-US" altLang="zh-CN" sz="1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1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1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1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1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1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1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1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1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1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1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1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52170" y="1182839"/>
            <a:ext cx="121823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800" b="1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1800" b="1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endParaRPr lang="zh-CN" altLang="en-US" sz="18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257839" y="1182839"/>
            <a:ext cx="136419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800" b="1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1800" b="1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guy</a:t>
            </a:r>
            <a:r>
              <a:rPr lang="en-US" altLang="zh-CN" sz="1800" b="1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hiểm</a:t>
            </a:r>
            <a:endParaRPr lang="zh-CN" altLang="en-US" sz="18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569849" y="1182839"/>
            <a:ext cx="115790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800" b="1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1800" b="1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b="1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zh-CN" altLang="en-US" sz="18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672152" y="1182839"/>
            <a:ext cx="128908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</a:t>
            </a:r>
            <a:r>
              <a:rPr lang="en-US" altLang="zh-CN" sz="1800" b="1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ua </a:t>
            </a:r>
            <a:r>
              <a:rPr lang="en-US" altLang="zh-CN" sz="1800" b="1" dirty="0" err="1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đường</a:t>
            </a:r>
            <a:endParaRPr lang="zh-CN" altLang="en-US" sz="1800" b="1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30" t="37100" r="25880" b="37311"/>
          <a:stretch/>
        </p:blipFill>
        <p:spPr>
          <a:xfrm>
            <a:off x="125449" y="1674342"/>
            <a:ext cx="4117258" cy="2835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64" t="64293" r="8946" b="10118"/>
          <a:stretch/>
        </p:blipFill>
        <p:spPr>
          <a:xfrm>
            <a:off x="4584436" y="1674344"/>
            <a:ext cx="4149566" cy="29100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52397" y="4621801"/>
            <a:ext cx="4429820" cy="4462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1100" dirty="0">
                <a:latin typeface="Arial" pitchFamily="34" charset="0"/>
                <a:cs typeface="Arial" pitchFamily="34" charset="0"/>
              </a:rPr>
              <a:t>Khi có </a:t>
            </a:r>
            <a:r>
              <a:rPr lang="vi-VN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đèn xanh </a:t>
            </a:r>
            <a:r>
              <a:rPr lang="vi-VN" sz="1100" dirty="0">
                <a:latin typeface="Arial" pitchFamily="34" charset="0"/>
                <a:cs typeface="Arial" pitchFamily="34" charset="0"/>
              </a:rPr>
              <a:t>thì chúng ta đi bộ </a:t>
            </a:r>
            <a:r>
              <a:rPr lang="vi-VN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 đường</a:t>
            </a:r>
            <a:r>
              <a:rPr lang="vi-VN" sz="1100" dirty="0">
                <a:latin typeface="Arial" pitchFamily="34" charset="0"/>
                <a:cs typeface="Arial" pitchFamily="34" charset="0"/>
              </a:rPr>
              <a:t>. 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759" y="4621801"/>
            <a:ext cx="4491681" cy="4462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1100" dirty="0" smtClean="0">
                <a:latin typeface="Arial" pitchFamily="34" charset="0"/>
                <a:cs typeface="Arial" pitchFamily="34" charset="0"/>
              </a:rPr>
              <a:t>Khi </a:t>
            </a:r>
            <a:r>
              <a:rPr lang="vi-VN" sz="1100" dirty="0">
                <a:latin typeface="Arial" pitchFamily="34" charset="0"/>
                <a:cs typeface="Arial" pitchFamily="34" charset="0"/>
              </a:rPr>
              <a:t>có </a:t>
            </a:r>
            <a:r>
              <a:rPr lang="vi-VN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đèn đỏ </a:t>
            </a:r>
            <a:r>
              <a:rPr lang="vi-VN" sz="1100" dirty="0">
                <a:latin typeface="Arial" pitchFamily="34" charset="0"/>
                <a:cs typeface="Arial" pitchFamily="34" charset="0"/>
              </a:rPr>
              <a:t>thì không được đi </a:t>
            </a:r>
            <a:r>
              <a:rPr lang="vi-VN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 đường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xe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cộ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cứ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lộn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xộn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1100" dirty="0" smtClean="0">
                <a:latin typeface="Arial" pitchFamily="34" charset="0"/>
                <a:cs typeface="Arial" pitchFamily="34" charset="0"/>
              </a:rPr>
              <a:t>làm </a:t>
            </a:r>
            <a:r>
              <a:rPr lang="vi-VN" sz="1100" dirty="0">
                <a:latin typeface="Arial" pitchFamily="34" charset="0"/>
                <a:cs typeface="Arial" pitchFamily="34" charset="0"/>
              </a:rPr>
              <a:t>như vậy sẽ rất </a:t>
            </a:r>
            <a:r>
              <a:rPr lang="vi-VN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 hiểm</a:t>
            </a:r>
            <a:r>
              <a:rPr lang="vi-VN" sz="1200" dirty="0">
                <a:latin typeface="Arial" pitchFamily="34" charset="0"/>
                <a:cs typeface="Arial" pitchFamily="34" charset="0"/>
              </a:rPr>
              <a:t>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9" grpId="0" animBg="1"/>
      <p:bldP spid="10" grpId="0" animBg="1"/>
      <p:bldP spid="5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8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smtClean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9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9" y="2285351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5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8" r="75205"/>
          <a:stretch/>
        </p:blipFill>
        <p:spPr bwMode="auto">
          <a:xfrm>
            <a:off x="5" y="166817"/>
            <a:ext cx="1118285" cy="497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5" b="7528"/>
          <a:stretch/>
        </p:blipFill>
        <p:spPr bwMode="auto">
          <a:xfrm>
            <a:off x="1173894" y="278029"/>
            <a:ext cx="6932139" cy="435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8" r="75205"/>
          <a:stretch/>
        </p:blipFill>
        <p:spPr bwMode="auto">
          <a:xfrm>
            <a:off x="8106032" y="49428"/>
            <a:ext cx="1037968" cy="503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884214" y="4671804"/>
            <a:ext cx="4670671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4472C4">
                    <a:lumMod val="50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1400" dirty="0" err="1" smtClean="0">
                <a:solidFill>
                  <a:srgbClr val="4472C4">
                    <a:lumMod val="50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1400" dirty="0" smtClean="0">
                <a:solidFill>
                  <a:srgbClr val="4472C4">
                    <a:lumMod val="50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 smtClean="0">
                <a:solidFill>
                  <a:srgbClr val="4472C4">
                    <a:lumMod val="50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giao</a:t>
            </a:r>
            <a:r>
              <a:rPr lang="en-US" altLang="zh-CN" sz="1400" dirty="0" smtClean="0">
                <a:solidFill>
                  <a:srgbClr val="4472C4">
                    <a:lumMod val="50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 smtClean="0">
                <a:solidFill>
                  <a:srgbClr val="4472C4">
                    <a:lumMod val="50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thông</a:t>
            </a:r>
            <a:r>
              <a:rPr lang="en-US" altLang="zh-CN" sz="1400" dirty="0" smtClean="0">
                <a:solidFill>
                  <a:srgbClr val="4472C4">
                    <a:lumMod val="50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 smtClean="0">
                <a:solidFill>
                  <a:srgbClr val="4472C4">
                    <a:lumMod val="50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1400" dirty="0" smtClean="0">
                <a:solidFill>
                  <a:srgbClr val="4472C4">
                    <a:lumMod val="50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 smtClean="0">
                <a:solidFill>
                  <a:srgbClr val="4472C4">
                    <a:lumMod val="50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mấy</a:t>
            </a:r>
            <a:r>
              <a:rPr lang="en-US" altLang="zh-CN" sz="1400" dirty="0" smtClean="0">
                <a:solidFill>
                  <a:srgbClr val="4472C4">
                    <a:lumMod val="50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 smtClean="0">
                <a:solidFill>
                  <a:srgbClr val="4472C4">
                    <a:lumMod val="50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1400" dirty="0" smtClean="0">
                <a:solidFill>
                  <a:srgbClr val="4472C4">
                    <a:lumMod val="50000"/>
                  </a:srgb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?</a:t>
            </a:r>
            <a:endParaRPr lang="zh-CN" altLang="en-US" sz="1400" dirty="0">
              <a:solidFill>
                <a:srgbClr val="4472C4">
                  <a:lumMod val="50000"/>
                </a:srgb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813" y="4680068"/>
            <a:ext cx="413353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3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9" y="980624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3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2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8" y="3460071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5" y="406493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7" y="2113129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6" y="2657512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3" y="1250500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4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7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8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5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7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80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78905" y="847779"/>
            <a:ext cx="1921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7. </a:t>
            </a:r>
            <a:r>
              <a:rPr lang="en-US" altLang="zh-CN" sz="1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1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1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235089" y="1269411"/>
            <a:ext cx="89089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 </a:t>
            </a:r>
            <a:r>
              <a:rPr lang="en-US" altLang="zh-CN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Đèn</a:t>
            </a:r>
            <a:r>
              <a:rPr lang="en-US" altLang="zh-CN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đỏ</a:t>
            </a:r>
            <a:r>
              <a:rPr lang="en-US" altLang="zh-CN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báo</a:t>
            </a:r>
            <a:r>
              <a:rPr lang="en-US" altLang="zh-CN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hiệu</a:t>
            </a:r>
            <a:r>
              <a:rPr lang="en-US" altLang="zh-CN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dừng</a:t>
            </a:r>
            <a:r>
              <a:rPr lang="en-US" altLang="zh-CN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lại</a:t>
            </a:r>
            <a:r>
              <a:rPr lang="en-US" altLang="zh-CN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r>
              <a:rPr lang="en-US" altLang="zh-CN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Đèn</a:t>
            </a:r>
            <a:r>
              <a:rPr lang="en-US" altLang="zh-CN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xanh</a:t>
            </a:r>
            <a:r>
              <a:rPr lang="en-US" altLang="zh-CN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báo</a:t>
            </a:r>
            <a:r>
              <a:rPr lang="en-US" altLang="zh-CN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hiệu</a:t>
            </a:r>
            <a:r>
              <a:rPr lang="en-US" altLang="zh-CN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được</a:t>
            </a:r>
            <a:r>
              <a:rPr lang="en-US" altLang="zh-CN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phép</a:t>
            </a:r>
            <a:r>
              <a:rPr lang="en-US" altLang="zh-CN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di </a:t>
            </a:r>
            <a:r>
              <a:rPr lang="en-US" altLang="zh-CN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chuyển</a:t>
            </a:r>
            <a:r>
              <a:rPr lang="en-US" altLang="zh-CN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r>
              <a:rPr lang="en-US" altLang="zh-CN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Đèn</a:t>
            </a:r>
            <a:r>
              <a:rPr lang="en-US" altLang="zh-CN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vàng</a:t>
            </a:r>
            <a:r>
              <a:rPr lang="en-US" altLang="zh-CN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báo</a:t>
            </a:r>
            <a:r>
              <a:rPr lang="en-US" altLang="zh-CN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hiệu</a:t>
            </a:r>
            <a:r>
              <a:rPr lang="en-US" altLang="zh-CN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đi</a:t>
            </a:r>
            <a:r>
              <a:rPr lang="en-US" altLang="zh-CN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chậm</a:t>
            </a:r>
            <a:r>
              <a:rPr lang="en-US" altLang="zh-CN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rồi</a:t>
            </a:r>
            <a:r>
              <a:rPr lang="en-US" altLang="zh-CN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dừng</a:t>
            </a:r>
            <a:r>
              <a:rPr lang="en-US" altLang="zh-CN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 </a:t>
            </a:r>
            <a:r>
              <a:rPr lang="en-US" altLang="zh-CN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hẳn</a:t>
            </a:r>
            <a:r>
              <a:rPr lang="en-US" altLang="zh-CN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. </a:t>
            </a:r>
            <a:endParaRPr lang="zh-CN" altLang="en-US" sz="2000" b="1" dirty="0">
              <a:latin typeface="Arial-Rounded" pitchFamily="34" charset="0"/>
              <a:ea typeface="Arial-Rounded" pitchFamily="34" charset="0"/>
              <a:cs typeface="Arial-Rounded" pitchFamily="34" charset="0"/>
              <a:sym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315184" y="1641888"/>
            <a:ext cx="8156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596358" y="1648066"/>
            <a:ext cx="1015404" cy="7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8" y="2193324"/>
            <a:ext cx="9047672" cy="181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2954521b-b4ab-4ce3-8aa8-8bfa99a4c36e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251</Words>
  <Application>Microsoft Office PowerPoint</Application>
  <PresentationFormat>On-screen Show (16:9)</PresentationFormat>
  <Paragraphs>60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DFPOP1-W9</vt:lpstr>
      <vt:lpstr>Times New Roman</vt:lpstr>
      <vt:lpstr>HP001 4 hàng</vt:lpstr>
      <vt:lpstr>Arial</vt:lpstr>
      <vt:lpstr>华康少女文字W5</vt:lpstr>
      <vt:lpstr>黑体</vt:lpstr>
      <vt:lpstr>SimSun</vt:lpstr>
      <vt:lpstr>Calibri</vt:lpstr>
      <vt:lpstr>Arial-Rounded</vt:lpstr>
      <vt:lpstr>幼圆</vt:lpstr>
      <vt:lpstr>Office 主题</vt:lpstr>
      <vt:lpstr>7_Office 主题</vt:lpstr>
      <vt:lpstr>4_Office 主题</vt:lpstr>
      <vt:lpstr>6_Office 主题</vt:lpstr>
      <vt:lpstr>8_Office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user</cp:lastModifiedBy>
  <cp:revision>149</cp:revision>
  <dcterms:created xsi:type="dcterms:W3CDTF">2020-08-13T09:19:08Z</dcterms:created>
  <dcterms:modified xsi:type="dcterms:W3CDTF">2025-03-05T13:33:26Z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