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91" r:id="rId2"/>
    <p:sldMasterId id="2147483703" r:id="rId3"/>
    <p:sldMasterId id="2147483716" r:id="rId4"/>
    <p:sldMasterId id="2147483729" r:id="rId5"/>
    <p:sldMasterId id="2147483744" r:id="rId6"/>
  </p:sldMasterIdLst>
  <p:notesMasterIdLst>
    <p:notesMasterId r:id="rId30"/>
  </p:notesMasterIdLst>
  <p:sldIdLst>
    <p:sldId id="393" r:id="rId7"/>
    <p:sldId id="394" r:id="rId8"/>
    <p:sldId id="395" r:id="rId9"/>
    <p:sldId id="396" r:id="rId10"/>
    <p:sldId id="261" r:id="rId11"/>
    <p:sldId id="264" r:id="rId12"/>
    <p:sldId id="257" r:id="rId13"/>
    <p:sldId id="282" r:id="rId14"/>
    <p:sldId id="355" r:id="rId15"/>
    <p:sldId id="398" r:id="rId16"/>
    <p:sldId id="288" r:id="rId17"/>
    <p:sldId id="293" r:id="rId18"/>
    <p:sldId id="294" r:id="rId19"/>
    <p:sldId id="356" r:id="rId20"/>
    <p:sldId id="400" r:id="rId21"/>
    <p:sldId id="259" r:id="rId22"/>
    <p:sldId id="275" r:id="rId23"/>
    <p:sldId id="289" r:id="rId24"/>
    <p:sldId id="290" r:id="rId25"/>
    <p:sldId id="291" r:id="rId26"/>
    <p:sldId id="278" r:id="rId27"/>
    <p:sldId id="277" r:id="rId28"/>
    <p:sldId id="26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7D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59" d="100"/>
          <a:sy n="59" d="100"/>
        </p:scale>
        <p:origin x="96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C18AAE-740B-4D06-81A4-DA549DC56547}" type="datetimeFigureOut">
              <a:rPr lang="en-US" smtClean="0"/>
              <a:t>9/6/2024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1BD7F7-1CBE-41A8-A779-3276CC4F3368}"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extLst>
      <p:ext uri="{BB962C8B-B14F-4D97-AF65-F5344CB8AC3E}">
        <p14:creationId xmlns:p14="http://schemas.microsoft.com/office/powerpoint/2010/main" val="2558199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1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45DC23-7FF6-47A3-9368-3DEE76633633}" type="datetimeFigureOut">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45DC23-7FF6-47A3-9368-3DEE76633633}" type="datetimeFigureOut">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24"/>
        <p:cNvGrpSpPr/>
        <p:nvPr/>
      </p:nvGrpSpPr>
      <p:grpSpPr>
        <a:xfrm>
          <a:off x="0" y="0"/>
          <a:ext cx="0" cy="0"/>
          <a:chOff x="0" y="0"/>
          <a:chExt cx="0" cy="0"/>
        </a:xfrm>
      </p:grpSpPr>
      <p:sp>
        <p:nvSpPr>
          <p:cNvPr id="125" name="Google Shape;1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
        <p:nvSpPr>
          <p:cNvPr id="126" name="Google Shape;126;p5"/>
          <p:cNvSpPr/>
          <p:nvPr/>
        </p:nvSpPr>
        <p:spPr>
          <a:xfrm rot="-1209093">
            <a:off x="11292123" y="5438995"/>
            <a:ext cx="905652" cy="82066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5"/>
          <p:cNvSpPr/>
          <p:nvPr/>
        </p:nvSpPr>
        <p:spPr>
          <a:xfrm>
            <a:off x="11578018" y="5360897"/>
            <a:ext cx="460599" cy="466468"/>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9416645" y="-146300"/>
            <a:ext cx="512617" cy="524803"/>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11352533" y="2180867"/>
            <a:ext cx="1066011" cy="1110715"/>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5"/>
          <p:cNvSpPr/>
          <p:nvPr/>
        </p:nvSpPr>
        <p:spPr>
          <a:xfrm rot="3741344">
            <a:off x="11358665" y="1904650"/>
            <a:ext cx="600748" cy="615029"/>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9392951" y="1080003"/>
            <a:ext cx="1242053" cy="112549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10050466" y="1832567"/>
            <a:ext cx="460599" cy="466468"/>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5"/>
          <p:cNvSpPr/>
          <p:nvPr/>
        </p:nvSpPr>
        <p:spPr>
          <a:xfrm rot="-6335216">
            <a:off x="9154434" y="6070214"/>
            <a:ext cx="1196772" cy="88892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10549166" y="-173966"/>
            <a:ext cx="1065993" cy="1079577"/>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5"/>
          <p:cNvSpPr/>
          <p:nvPr/>
        </p:nvSpPr>
        <p:spPr>
          <a:xfrm rot="-6692267">
            <a:off x="9055853" y="3187153"/>
            <a:ext cx="923320" cy="685812"/>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9756737" y="3195233"/>
            <a:ext cx="374668" cy="38357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5"/>
          <p:cNvSpPr/>
          <p:nvPr/>
        </p:nvSpPr>
        <p:spPr>
          <a:xfrm>
            <a:off x="10218184" y="4196534"/>
            <a:ext cx="905659" cy="91719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5"/>
          <p:cNvSpPr/>
          <p:nvPr/>
        </p:nvSpPr>
        <p:spPr>
          <a:xfrm rot="1318871">
            <a:off x="9560554" y="1110481"/>
            <a:ext cx="820621" cy="128520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5"/>
          <p:cNvSpPr/>
          <p:nvPr/>
        </p:nvSpPr>
        <p:spPr>
          <a:xfrm>
            <a:off x="10364607" y="-204717"/>
            <a:ext cx="1116141" cy="11410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5"/>
          <p:cNvSpPr/>
          <p:nvPr/>
        </p:nvSpPr>
        <p:spPr>
          <a:xfrm rot="-548659">
            <a:off x="11297741" y="5384373"/>
            <a:ext cx="1021139" cy="7646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5"/>
          <p:cNvSpPr/>
          <p:nvPr/>
        </p:nvSpPr>
        <p:spPr>
          <a:xfrm rot="-9290062">
            <a:off x="11141055" y="2269409"/>
            <a:ext cx="1035975" cy="113918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5"/>
          <p:cNvSpPr/>
          <p:nvPr/>
        </p:nvSpPr>
        <p:spPr>
          <a:xfrm rot="5503490">
            <a:off x="9235473" y="5691805"/>
            <a:ext cx="1306627" cy="1173107"/>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5"/>
          <p:cNvSpPr/>
          <p:nvPr/>
        </p:nvSpPr>
        <p:spPr>
          <a:xfrm>
            <a:off x="9756750" y="3371613"/>
            <a:ext cx="293729" cy="316907"/>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5"/>
          <p:cNvSpPr/>
          <p:nvPr/>
        </p:nvSpPr>
        <p:spPr>
          <a:xfrm rot="-830047">
            <a:off x="9262252" y="2938536"/>
            <a:ext cx="382752" cy="980923"/>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5"/>
          <p:cNvSpPr/>
          <p:nvPr/>
        </p:nvSpPr>
        <p:spPr>
          <a:xfrm>
            <a:off x="9263883" y="-87894"/>
            <a:ext cx="610605" cy="46642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5"/>
          <p:cNvSpPr/>
          <p:nvPr/>
        </p:nvSpPr>
        <p:spPr>
          <a:xfrm rot="8224608">
            <a:off x="10478965" y="4204361"/>
            <a:ext cx="669324" cy="102890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5"/>
          <p:cNvSpPr txBox="1">
            <a:spLocks noGrp="1"/>
          </p:cNvSpPr>
          <p:nvPr>
            <p:ph type="title"/>
          </p:nvPr>
        </p:nvSpPr>
        <p:spPr>
          <a:xfrm>
            <a:off x="609600" y="579433"/>
            <a:ext cx="7979600" cy="11432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48" name="Google Shape;148;p5"/>
          <p:cNvSpPr txBox="1">
            <a:spLocks noGrp="1"/>
          </p:cNvSpPr>
          <p:nvPr>
            <p:ph type="body" idx="1"/>
          </p:nvPr>
        </p:nvSpPr>
        <p:spPr>
          <a:xfrm>
            <a:off x="609600" y="1905000"/>
            <a:ext cx="7979600" cy="4227200"/>
          </a:xfrm>
          <a:prstGeom prst="rect">
            <a:avLst/>
          </a:prstGeom>
        </p:spPr>
        <p:txBody>
          <a:bodyPr spcFirstLastPara="1" wrap="square" lIns="91425" tIns="91425" rIns="91425" bIns="91425" anchor="t" anchorCtr="0">
            <a:noAutofit/>
          </a:bodyPr>
          <a:lstStyle>
            <a:lvl1pPr marL="609600" lvl="0" indent="-525145">
              <a:spcBef>
                <a:spcPts val="800"/>
              </a:spcBef>
              <a:spcAft>
                <a:spcPts val="0"/>
              </a:spcAft>
              <a:buSzPts val="2600"/>
              <a:buChar char="༝"/>
              <a:defRPr/>
            </a:lvl1pPr>
            <a:lvl2pPr marL="1219200" lvl="1" indent="-525145">
              <a:spcBef>
                <a:spcPts val="0"/>
              </a:spcBef>
              <a:spcAft>
                <a:spcPts val="0"/>
              </a:spcAft>
              <a:buSzPts val="2600"/>
              <a:buChar char="○"/>
              <a:defRPr/>
            </a:lvl2pPr>
            <a:lvl3pPr marL="1828800" lvl="2" indent="-525145">
              <a:spcBef>
                <a:spcPts val="0"/>
              </a:spcBef>
              <a:spcAft>
                <a:spcPts val="0"/>
              </a:spcAft>
              <a:buSzPts val="2600"/>
              <a:buChar char="■"/>
              <a:defRPr/>
            </a:lvl3pPr>
            <a:lvl4pPr marL="2438400" lvl="3" indent="-525145">
              <a:spcBef>
                <a:spcPts val="0"/>
              </a:spcBef>
              <a:spcAft>
                <a:spcPts val="0"/>
              </a:spcAft>
              <a:buSzPts val="2600"/>
              <a:buChar char="●"/>
              <a:defRPr/>
            </a:lvl4pPr>
            <a:lvl5pPr marL="3048000" lvl="4" indent="-525145">
              <a:spcBef>
                <a:spcPts val="0"/>
              </a:spcBef>
              <a:spcAft>
                <a:spcPts val="0"/>
              </a:spcAft>
              <a:buSzPts val="2600"/>
              <a:buChar char="○"/>
              <a:defRPr/>
            </a:lvl5pPr>
            <a:lvl6pPr marL="3657600" lvl="5" indent="-525145">
              <a:spcBef>
                <a:spcPts val="0"/>
              </a:spcBef>
              <a:spcAft>
                <a:spcPts val="0"/>
              </a:spcAft>
              <a:buSzPts val="2600"/>
              <a:buChar char="■"/>
              <a:defRPr/>
            </a:lvl6pPr>
            <a:lvl7pPr marL="4267200" lvl="6" indent="-525145">
              <a:spcBef>
                <a:spcPts val="0"/>
              </a:spcBef>
              <a:spcAft>
                <a:spcPts val="0"/>
              </a:spcAft>
              <a:buSzPts val="2600"/>
              <a:buChar char="●"/>
              <a:defRPr/>
            </a:lvl7pPr>
            <a:lvl8pPr marL="4876800" lvl="7" indent="-525145">
              <a:spcBef>
                <a:spcPts val="0"/>
              </a:spcBef>
              <a:spcAft>
                <a:spcPts val="0"/>
              </a:spcAft>
              <a:buSzPts val="2600"/>
              <a:buChar char="○"/>
              <a:defRPr/>
            </a:lvl8pPr>
            <a:lvl9pPr marL="5486400" lvl="8" indent="-525145">
              <a:spcBef>
                <a:spcPts val="0"/>
              </a:spcBef>
              <a:spcAft>
                <a:spcPts val="0"/>
              </a:spcAft>
              <a:buSzPts val="26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with color background 2">
  <p:cSld name="Blank with color background 2">
    <p:bg>
      <p:bgPr>
        <a:solidFill>
          <a:srgbClr val="FF7B59"/>
        </a:solidFill>
        <a:effectLst/>
      </p:bgPr>
    </p:bg>
    <p:spTree>
      <p:nvGrpSpPr>
        <p:cNvPr id="1" name="Shape 320"/>
        <p:cNvGrpSpPr/>
        <p:nvPr/>
      </p:nvGrpSpPr>
      <p:grpSpPr>
        <a:xfrm>
          <a:off x="0" y="0"/>
          <a:ext cx="0" cy="0"/>
          <a:chOff x="0" y="0"/>
          <a:chExt cx="0" cy="0"/>
        </a:xfrm>
      </p:grpSpPr>
      <p:sp>
        <p:nvSpPr>
          <p:cNvPr id="321" name="Google Shape;321;p13"/>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GB" smtClean="0"/>
              <a:t>‹#›</a:t>
            </a:fld>
            <a:endParaRPr lang="en-GB"/>
          </a:p>
        </p:txBody>
      </p:sp>
      <p:sp>
        <p:nvSpPr>
          <p:cNvPr id="322" name="Google Shape;322;p13"/>
          <p:cNvSpPr/>
          <p:nvPr/>
        </p:nvSpPr>
        <p:spPr>
          <a:xfrm rot="1318871">
            <a:off x="10474954" y="1110481"/>
            <a:ext cx="820621" cy="128520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3" name="Google Shape;323;p13"/>
          <p:cNvSpPr/>
          <p:nvPr/>
        </p:nvSpPr>
        <p:spPr>
          <a:xfrm>
            <a:off x="10974207" y="-204717"/>
            <a:ext cx="1116141" cy="11410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3"/>
          <p:cNvSpPr/>
          <p:nvPr/>
        </p:nvSpPr>
        <p:spPr>
          <a:xfrm rot="-548659">
            <a:off x="11500941" y="5384373"/>
            <a:ext cx="1021139" cy="7646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13"/>
          <p:cNvSpPr/>
          <p:nvPr/>
        </p:nvSpPr>
        <p:spPr>
          <a:xfrm rot="-9290062">
            <a:off x="11344255" y="2269409"/>
            <a:ext cx="1035975" cy="113918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3"/>
          <p:cNvSpPr/>
          <p:nvPr/>
        </p:nvSpPr>
        <p:spPr>
          <a:xfrm rot="5503490">
            <a:off x="10556273" y="5691805"/>
            <a:ext cx="1306627" cy="1173107"/>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3"/>
          <p:cNvSpPr/>
          <p:nvPr/>
        </p:nvSpPr>
        <p:spPr>
          <a:xfrm>
            <a:off x="10975950" y="3574813"/>
            <a:ext cx="293729" cy="316907"/>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3"/>
          <p:cNvSpPr/>
          <p:nvPr/>
        </p:nvSpPr>
        <p:spPr>
          <a:xfrm rot="-830047">
            <a:off x="10481452" y="3141736"/>
            <a:ext cx="382752" cy="980923"/>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3"/>
          <p:cNvSpPr/>
          <p:nvPr/>
        </p:nvSpPr>
        <p:spPr>
          <a:xfrm>
            <a:off x="10178283" y="-87894"/>
            <a:ext cx="610605" cy="46642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3"/>
          <p:cNvSpPr/>
          <p:nvPr/>
        </p:nvSpPr>
        <p:spPr>
          <a:xfrm rot="8224608">
            <a:off x="11088565" y="4204361"/>
            <a:ext cx="669324" cy="102890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106515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60679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66756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9/6/2024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64660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9/6/2024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771676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9/6/2024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7728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45DC23-7FF6-47A3-9368-3DEE76633633}" type="datetimeFigureOut">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9/6/2024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5445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9/6/2024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666554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9/6/2024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612729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750830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910608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9/6/2024</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3978770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9/6/2024</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091778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9/6/2024</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30416239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0363964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267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45DC23-7FF6-47A3-9368-3DEE76633633}" type="datetimeFigureOut">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FFE5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413F-1C14-4F01-95DF-C21A0294F3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9/6/2024</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
        <p:nvSpPr>
          <p:cNvPr id="11" name="Freeform 17">
            <a:extLst>
              <a:ext uri="{FF2B5EF4-FFF2-40B4-BE49-F238E27FC236}">
                <a16:creationId xmlns:a16="http://schemas.microsoft.com/office/drawing/2014/main" id="{11AD8B8B-499E-4064-9606-1DD7568A748C}"/>
              </a:ext>
            </a:extLst>
          </p:cNvPr>
          <p:cNvSpPr/>
          <p:nvPr userDrawn="1"/>
        </p:nvSpPr>
        <p:spPr>
          <a:xfrm>
            <a:off x="280793" y="1122217"/>
            <a:ext cx="11697847" cy="5599257"/>
          </a:xfrm>
          <a:prstGeom prst="rect">
            <a:avLst/>
          </a:prstGeom>
          <a:solidFill>
            <a:srgbClr val="FFFFFF"/>
          </a:solidFill>
          <a:ln w="25400" cap="flat" cmpd="sng" algn="ctr">
            <a:solidFill>
              <a:srgbClr val="FC7D77"/>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2" name="Group 11">
            <a:extLst>
              <a:ext uri="{FF2B5EF4-FFF2-40B4-BE49-F238E27FC236}">
                <a16:creationId xmlns:a16="http://schemas.microsoft.com/office/drawing/2014/main" id="{D4D309D3-D471-4F60-BAF5-84FC57DE863F}"/>
              </a:ext>
            </a:extLst>
          </p:cNvPr>
          <p:cNvGrpSpPr/>
          <p:nvPr userDrawn="1"/>
        </p:nvGrpSpPr>
        <p:grpSpPr>
          <a:xfrm>
            <a:off x="377049" y="255821"/>
            <a:ext cx="2632037" cy="2075610"/>
            <a:chOff x="237072" y="234585"/>
            <a:chExt cx="1448294" cy="1448294"/>
          </a:xfrm>
        </p:grpSpPr>
        <p:sp>
          <p:nvSpPr>
            <p:cNvPr id="13" name="Oval 12">
              <a:extLst>
                <a:ext uri="{FF2B5EF4-FFF2-40B4-BE49-F238E27FC236}">
                  <a16:creationId xmlns:a16="http://schemas.microsoft.com/office/drawing/2014/main" id="{79D3C1B0-FB97-45E0-B76D-1C8A801FEE3A}"/>
                </a:ext>
              </a:extLst>
            </p:cNvPr>
            <p:cNvSpPr/>
            <p:nvPr/>
          </p:nvSpPr>
          <p:spPr>
            <a:xfrm>
              <a:off x="237072" y="234585"/>
              <a:ext cx="1448294" cy="1448294"/>
            </a:xfrm>
            <a:prstGeom prst="ellipse">
              <a:avLst/>
            </a:prstGeom>
            <a:solidFill>
              <a:srgbClr val="FC7D77">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4" name="Oval 13">
              <a:extLst>
                <a:ext uri="{FF2B5EF4-FFF2-40B4-BE49-F238E27FC236}">
                  <a16:creationId xmlns:a16="http://schemas.microsoft.com/office/drawing/2014/main" id="{4794393D-301C-4659-BBCA-281D2C010711}"/>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50A22E59-CF8B-4136-A69F-75E63F01160F}"/>
                </a:ext>
              </a:extLst>
            </p:cNvPr>
            <p:cNvSpPr/>
            <p:nvPr/>
          </p:nvSpPr>
          <p:spPr>
            <a:xfrm>
              <a:off x="244823" y="242721"/>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7971707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D28F6DA4-21B7-6BCC-AAA5-4BE969E71D7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3" name="矩形 7">
            <a:extLst>
              <a:ext uri="{FF2B5EF4-FFF2-40B4-BE49-F238E27FC236}">
                <a16:creationId xmlns:a16="http://schemas.microsoft.com/office/drawing/2014/main" id="{FC3951CB-CA57-C47E-17DD-DE8869088D46}"/>
              </a:ext>
            </a:extLst>
          </p:cNvPr>
          <p:cNvSpPr/>
          <p:nvPr userDrawn="1"/>
        </p:nvSpPr>
        <p:spPr>
          <a:xfrm>
            <a:off x="292423" y="231819"/>
            <a:ext cx="11633415" cy="64265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11">
            <a:extLst>
              <a:ext uri="{FF2B5EF4-FFF2-40B4-BE49-F238E27FC236}">
                <a16:creationId xmlns:a16="http://schemas.microsoft.com/office/drawing/2014/main" id="{8D34BBBC-FDA6-1219-9AFA-D9BA592C2FF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31" r="79553" b="67017"/>
          <a:stretch/>
        </p:blipFill>
        <p:spPr>
          <a:xfrm>
            <a:off x="-223859" y="0"/>
            <a:ext cx="2554995" cy="1970468"/>
          </a:xfrm>
          <a:prstGeom prst="rect">
            <a:avLst/>
          </a:prstGeom>
        </p:spPr>
      </p:pic>
      <p:pic>
        <p:nvPicPr>
          <p:cNvPr id="5" name="图片 12">
            <a:extLst>
              <a:ext uri="{FF2B5EF4-FFF2-40B4-BE49-F238E27FC236}">
                <a16:creationId xmlns:a16="http://schemas.microsoft.com/office/drawing/2014/main" id="{2D360EEA-D81A-62DC-85AF-B2B2ACE3CE4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78483" t="-131" r="1070" b="67017"/>
          <a:stretch/>
        </p:blipFill>
        <p:spPr>
          <a:xfrm>
            <a:off x="9352575" y="-109680"/>
            <a:ext cx="2839425" cy="2189827"/>
          </a:xfrm>
          <a:prstGeom prst="rect">
            <a:avLst/>
          </a:prstGeom>
        </p:spPr>
      </p:pic>
      <p:pic>
        <p:nvPicPr>
          <p:cNvPr id="6" name="Picture 5">
            <a:extLst>
              <a:ext uri="{FF2B5EF4-FFF2-40B4-BE49-F238E27FC236}">
                <a16:creationId xmlns:a16="http://schemas.microsoft.com/office/drawing/2014/main" id="{B2F625BD-089E-F090-B352-89051F8B2B48}"/>
              </a:ext>
            </a:extLst>
          </p:cNvPr>
          <p:cNvPicPr>
            <a:picLocks noChangeAspect="1"/>
          </p:cNvPicPr>
          <p:nvPr userDrawn="1"/>
        </p:nvPicPr>
        <p:blipFill>
          <a:blip r:embed="rId5"/>
          <a:stretch>
            <a:fillRect/>
          </a:stretch>
        </p:blipFill>
        <p:spPr>
          <a:xfrm flipH="1">
            <a:off x="-141282" y="5516706"/>
            <a:ext cx="2389839" cy="1450974"/>
          </a:xfrm>
          <a:prstGeom prst="rect">
            <a:avLst/>
          </a:prstGeom>
        </p:spPr>
      </p:pic>
    </p:spTree>
    <p:extLst>
      <p:ext uri="{BB962C8B-B14F-4D97-AF65-F5344CB8AC3E}">
        <p14:creationId xmlns:p14="http://schemas.microsoft.com/office/powerpoint/2010/main" val="40260497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093554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7C95-0654-4CFB-89B1-FBB04BE794F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13C135-2EE2-4584-B084-345C0B088AD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E1CE5B-AD0C-4FF0-917D-7437F60898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B618D-B73D-43D0-8377-801B77CE282F}"/>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9/6/2024</a:t>
            </a:fld>
            <a:endParaRPr lang="en-US"/>
          </a:p>
        </p:txBody>
      </p:sp>
      <p:sp>
        <p:nvSpPr>
          <p:cNvPr id="6" name="Footer Placeholder 5">
            <a:extLst>
              <a:ext uri="{FF2B5EF4-FFF2-40B4-BE49-F238E27FC236}">
                <a16:creationId xmlns:a16="http://schemas.microsoft.com/office/drawing/2014/main" id="{31EF31C4-6B8F-44F1-993D-5947608914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ACBA786-EC9B-4536-A5E3-FB7EC29F99F2}"/>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1169282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9/6/2024</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4215584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BBCE0-AED8-4E4B-9B05-261E8CA1875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62ECC-5999-422C-A3DF-DCFA4B1CF50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C3794-7BE6-4A2A-9468-C7FC51EAAC0E}"/>
              </a:ext>
            </a:extLst>
          </p:cNvPr>
          <p:cNvSpPr>
            <a:spLocks noGrp="1"/>
          </p:cNvSpPr>
          <p:nvPr>
            <p:ph type="dt" sz="half" idx="10"/>
          </p:nvPr>
        </p:nvSpPr>
        <p:spPr>
          <a:xfrm>
            <a:off x="838200" y="6356350"/>
            <a:ext cx="2743200" cy="365125"/>
          </a:xfrm>
          <a:prstGeom prst="rect">
            <a:avLst/>
          </a:prstGeom>
        </p:spPr>
        <p:txBody>
          <a:bodyPr/>
          <a:lstStyle/>
          <a:p>
            <a:fld id="{11EBD0CC-E3E2-4331-AA06-EBB8ADD6037D}" type="datetimeFigureOut">
              <a:rPr lang="en-US" smtClean="0"/>
              <a:t>9/6/2024</a:t>
            </a:fld>
            <a:endParaRPr lang="en-US"/>
          </a:p>
        </p:txBody>
      </p:sp>
      <p:sp>
        <p:nvSpPr>
          <p:cNvPr id="5" name="Footer Placeholder 4">
            <a:extLst>
              <a:ext uri="{FF2B5EF4-FFF2-40B4-BE49-F238E27FC236}">
                <a16:creationId xmlns:a16="http://schemas.microsoft.com/office/drawing/2014/main" id="{01279640-B044-45DF-A253-99F525CE70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740F97-40D1-4185-8811-2F94EC72862B}"/>
              </a:ext>
            </a:extLst>
          </p:cNvPr>
          <p:cNvSpPr>
            <a:spLocks noGrp="1"/>
          </p:cNvSpPr>
          <p:nvPr>
            <p:ph type="sldNum" sz="quarter" idx="12"/>
          </p:nvPr>
        </p:nvSpPr>
        <p:spPr>
          <a:xfrm>
            <a:off x="8610600" y="6356350"/>
            <a:ext cx="2743200" cy="365125"/>
          </a:xfrm>
          <a:prstGeom prst="rect">
            <a:avLst/>
          </a:prstGeom>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6149216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7E24530-B66F-4473-ADD6-7D32B9BE029C}" type="datetimeFigureOut">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367679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E24530-B66F-4473-ADD6-7D32B9BE029C}" type="datetimeFigureOut">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25357614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E24530-B66F-4473-ADD6-7D32B9BE029C}" type="datetimeFigureOut">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29771171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E24530-B66F-4473-ADD6-7D32B9BE029C}" type="datetimeFigureOut">
              <a:rPr lang="en-US" smtClean="0"/>
              <a:t>9/6/2024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2798091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45DC23-7FF6-47A3-9368-3DEE76633633}" type="datetimeFigureOut">
              <a:rPr lang="en-US" smtClean="0"/>
              <a:t>9/6/2024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E24530-B66F-4473-ADD6-7D32B9BE029C}" type="datetimeFigureOut">
              <a:rPr lang="en-US" smtClean="0"/>
              <a:t>9/6/2024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10578350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E24530-B66F-4473-ADD6-7D32B9BE029C}" type="datetimeFigureOut">
              <a:rPr lang="en-US" smtClean="0"/>
              <a:t>9/6/2024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12701635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E24530-B66F-4473-ADD6-7D32B9BE029C}" type="datetimeFigureOut">
              <a:rPr lang="en-US" smtClean="0"/>
              <a:t>9/6/2024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CFC076-3453-4B97-B12D-D1475B296021}" type="slidenum">
              <a:rPr lang="en-US" smtClean="0"/>
              <a:t>‹#›</a:t>
            </a:fld>
            <a:endParaRPr lang="en-US"/>
          </a:p>
        </p:txBody>
      </p:sp>
      <p:pic>
        <p:nvPicPr>
          <p:cNvPr id="5" name="图片 6">
            <a:extLst>
              <a:ext uri="{FF2B5EF4-FFF2-40B4-BE49-F238E27FC236}">
                <a16:creationId xmlns:a16="http://schemas.microsoft.com/office/drawing/2014/main" id="{5FC71CB2-FFD5-DC93-C5B9-8657F72FB9F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6" name="矩形 7">
            <a:extLst>
              <a:ext uri="{FF2B5EF4-FFF2-40B4-BE49-F238E27FC236}">
                <a16:creationId xmlns:a16="http://schemas.microsoft.com/office/drawing/2014/main" id="{0A858306-EF0E-D230-438F-BA7B03F68F3F}"/>
              </a:ext>
            </a:extLst>
          </p:cNvPr>
          <p:cNvSpPr/>
          <p:nvPr userDrawn="1"/>
        </p:nvSpPr>
        <p:spPr>
          <a:xfrm>
            <a:off x="292423" y="231819"/>
            <a:ext cx="11633415" cy="64265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7" name="图片 11">
            <a:extLst>
              <a:ext uri="{FF2B5EF4-FFF2-40B4-BE49-F238E27FC236}">
                <a16:creationId xmlns:a16="http://schemas.microsoft.com/office/drawing/2014/main" id="{98D029B8-ED84-BF90-3CE2-2441151685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31" r="79553" b="67017"/>
          <a:stretch/>
        </p:blipFill>
        <p:spPr>
          <a:xfrm>
            <a:off x="-223859" y="0"/>
            <a:ext cx="2554995" cy="1970468"/>
          </a:xfrm>
          <a:prstGeom prst="rect">
            <a:avLst/>
          </a:prstGeom>
        </p:spPr>
      </p:pic>
      <p:pic>
        <p:nvPicPr>
          <p:cNvPr id="8" name="图片 12">
            <a:extLst>
              <a:ext uri="{FF2B5EF4-FFF2-40B4-BE49-F238E27FC236}">
                <a16:creationId xmlns:a16="http://schemas.microsoft.com/office/drawing/2014/main" id="{623AF16B-B4A6-C1EB-1565-3A048532FC3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78483" t="-131" r="1070" b="67017"/>
          <a:stretch/>
        </p:blipFill>
        <p:spPr>
          <a:xfrm>
            <a:off x="9352575" y="-109680"/>
            <a:ext cx="2839425" cy="2189827"/>
          </a:xfrm>
          <a:prstGeom prst="rect">
            <a:avLst/>
          </a:prstGeom>
        </p:spPr>
      </p:pic>
      <p:pic>
        <p:nvPicPr>
          <p:cNvPr id="9" name="Picture 8">
            <a:extLst>
              <a:ext uri="{FF2B5EF4-FFF2-40B4-BE49-F238E27FC236}">
                <a16:creationId xmlns:a16="http://schemas.microsoft.com/office/drawing/2014/main" id="{2DDD28FD-2A46-CF4E-2E8A-64643AFB9FA2}"/>
              </a:ext>
            </a:extLst>
          </p:cNvPr>
          <p:cNvPicPr>
            <a:picLocks noChangeAspect="1"/>
          </p:cNvPicPr>
          <p:nvPr userDrawn="1"/>
        </p:nvPicPr>
        <p:blipFill>
          <a:blip r:embed="rId5"/>
          <a:stretch>
            <a:fillRect/>
          </a:stretch>
        </p:blipFill>
        <p:spPr>
          <a:xfrm flipH="1">
            <a:off x="-141282" y="5516706"/>
            <a:ext cx="2389839" cy="1450974"/>
          </a:xfrm>
          <a:prstGeom prst="rect">
            <a:avLst/>
          </a:prstGeom>
        </p:spPr>
      </p:pic>
    </p:spTree>
    <p:extLst>
      <p:ext uri="{BB962C8B-B14F-4D97-AF65-F5344CB8AC3E}">
        <p14:creationId xmlns:p14="http://schemas.microsoft.com/office/powerpoint/2010/main" val="6110730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E24530-B66F-4473-ADD6-7D32B9BE029C}" type="datetimeFigureOut">
              <a:rPr lang="en-US" smtClean="0"/>
              <a:t>9/6/2024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6330638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E24530-B66F-4473-ADD6-7D32B9BE029C}" type="datetimeFigureOut">
              <a:rPr lang="en-US" smtClean="0"/>
              <a:t>9/6/2024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4832816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E24530-B66F-4473-ADD6-7D32B9BE029C}" type="datetimeFigureOut">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9121515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E24530-B66F-4473-ADD6-7D32B9BE029C}" type="datetimeFigureOut">
              <a:rPr lang="en-US" smtClean="0"/>
              <a:t>9/6/2024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C076-3453-4B97-B12D-D1475B296021}" type="slidenum">
              <a:rPr lang="en-US" smtClean="0"/>
              <a:t>‹#›</a:t>
            </a:fld>
            <a:endParaRPr lang="en-US"/>
          </a:p>
        </p:txBody>
      </p:sp>
    </p:spTree>
    <p:extLst>
      <p:ext uri="{BB962C8B-B14F-4D97-AF65-F5344CB8AC3E}">
        <p14:creationId xmlns:p14="http://schemas.microsoft.com/office/powerpoint/2010/main" val="24342897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200810"/>
      </p:ext>
    </p:extLst>
  </p:cSld>
  <p:clrMapOvr>
    <a:masterClrMapping/>
  </p:clrMapOvr>
  <mc:AlternateContent xmlns:mc="http://schemas.openxmlformats.org/markup-compatibility/2006" xmlns:p14="http://schemas.microsoft.com/office/powerpoint/2010/main">
    <mc:Choice Requires="p14">
      <p:transition spd="slow" p14:dur="4000" advClick="0" advTm="2000">
        <p14:vortex dir="r"/>
      </p:transition>
    </mc:Choice>
    <mc:Fallback xmlns="">
      <p:transition spd="slow" advClick="0" advTm="2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BC432600-F88F-5D34-3917-0FC802F6A0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Tree>
    <p:extLst>
      <p:ext uri="{BB962C8B-B14F-4D97-AF65-F5344CB8AC3E}">
        <p14:creationId xmlns:p14="http://schemas.microsoft.com/office/powerpoint/2010/main" val="3384708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520C588-5CCE-4A48-8EB8-928C545378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423" y="497836"/>
            <a:ext cx="990604" cy="990604"/>
          </a:xfrm>
          <a:prstGeom prst="rect">
            <a:avLst/>
          </a:prstGeom>
        </p:spPr>
      </p:pic>
    </p:spTree>
    <p:extLst>
      <p:ext uri="{BB962C8B-B14F-4D97-AF65-F5344CB8AC3E}">
        <p14:creationId xmlns:p14="http://schemas.microsoft.com/office/powerpoint/2010/main" val="4161507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45DC23-7FF6-47A3-9368-3DEE76633633}" type="datetimeFigureOut">
              <a:rPr lang="en-US" smtClean="0"/>
              <a:t>9/6/2024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292423" y="231819"/>
            <a:ext cx="11633415" cy="64265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4"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31" r="79553" b="67017"/>
          <a:stretch/>
        </p:blipFill>
        <p:spPr>
          <a:xfrm>
            <a:off x="-223859" y="0"/>
            <a:ext cx="2554995" cy="1970468"/>
          </a:xfrm>
          <a:prstGeom prst="rect">
            <a:avLst/>
          </a:prstGeom>
        </p:spPr>
      </p:pic>
      <p:pic>
        <p:nvPicPr>
          <p:cNvPr id="15"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78483" t="-131" r="1070" b="67017"/>
          <a:stretch/>
        </p:blipFill>
        <p:spPr>
          <a:xfrm>
            <a:off x="9352575" y="-109680"/>
            <a:ext cx="2839425" cy="2189827"/>
          </a:xfrm>
          <a:prstGeom prst="rect">
            <a:avLst/>
          </a:prstGeom>
        </p:spPr>
      </p:pic>
      <p:pic>
        <p:nvPicPr>
          <p:cNvPr id="2" name="Picture 1"/>
          <p:cNvPicPr>
            <a:picLocks noChangeAspect="1"/>
          </p:cNvPicPr>
          <p:nvPr userDrawn="1"/>
        </p:nvPicPr>
        <p:blipFill>
          <a:blip r:embed="rId5"/>
          <a:stretch>
            <a:fillRect/>
          </a:stretch>
        </p:blipFill>
        <p:spPr>
          <a:xfrm flipH="1">
            <a:off x="-141282" y="5516706"/>
            <a:ext cx="2389839" cy="1450974"/>
          </a:xfrm>
          <a:prstGeom prst="rect">
            <a:avLst/>
          </a:prstGeom>
        </p:spPr>
      </p:pic>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9839114" y="-473458"/>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10"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820166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520C588-5CCE-4A48-8EB8-928C545378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423" y="497836"/>
            <a:ext cx="990604" cy="990604"/>
          </a:xfrm>
          <a:prstGeom prst="rect">
            <a:avLst/>
          </a:prstGeom>
        </p:spPr>
      </p:pic>
    </p:spTree>
    <p:extLst>
      <p:ext uri="{BB962C8B-B14F-4D97-AF65-F5344CB8AC3E}">
        <p14:creationId xmlns:p14="http://schemas.microsoft.com/office/powerpoint/2010/main" val="1521400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15120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651507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651399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148235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777664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665439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11174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65362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45DC23-7FF6-47A3-9368-3DEE76633633}" type="datetimeFigureOut">
              <a:rPr lang="en-US" smtClean="0"/>
              <a:t>9/6/2024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997132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1895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BC432600-F88F-5D34-3917-0FC802F6A0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Tree>
    <p:extLst>
      <p:ext uri="{BB962C8B-B14F-4D97-AF65-F5344CB8AC3E}">
        <p14:creationId xmlns:p14="http://schemas.microsoft.com/office/powerpoint/2010/main" val="1005078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520C588-5CCE-4A48-8EB8-928C545378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423" y="497836"/>
            <a:ext cx="990604" cy="990604"/>
          </a:xfrm>
          <a:prstGeom prst="rect">
            <a:avLst/>
          </a:prstGeom>
        </p:spPr>
      </p:pic>
    </p:spTree>
    <p:extLst>
      <p:ext uri="{BB962C8B-B14F-4D97-AF65-F5344CB8AC3E}">
        <p14:creationId xmlns:p14="http://schemas.microsoft.com/office/powerpoint/2010/main" val="3633571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292423" y="231819"/>
            <a:ext cx="11633415" cy="64265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4"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31" r="79553" b="67017"/>
          <a:stretch/>
        </p:blipFill>
        <p:spPr>
          <a:xfrm>
            <a:off x="-223859" y="0"/>
            <a:ext cx="2554995" cy="1970468"/>
          </a:xfrm>
          <a:prstGeom prst="rect">
            <a:avLst/>
          </a:prstGeom>
        </p:spPr>
      </p:pic>
      <p:pic>
        <p:nvPicPr>
          <p:cNvPr id="15"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78483" t="-131" r="1070" b="67017"/>
          <a:stretch/>
        </p:blipFill>
        <p:spPr>
          <a:xfrm>
            <a:off x="9352575" y="-109680"/>
            <a:ext cx="2839425" cy="2189827"/>
          </a:xfrm>
          <a:prstGeom prst="rect">
            <a:avLst/>
          </a:prstGeom>
        </p:spPr>
      </p:pic>
      <p:pic>
        <p:nvPicPr>
          <p:cNvPr id="2" name="Picture 1"/>
          <p:cNvPicPr>
            <a:picLocks noChangeAspect="1"/>
          </p:cNvPicPr>
          <p:nvPr userDrawn="1"/>
        </p:nvPicPr>
        <p:blipFill>
          <a:blip r:embed="rId5"/>
          <a:stretch>
            <a:fillRect/>
          </a:stretch>
        </p:blipFill>
        <p:spPr>
          <a:xfrm flipH="1">
            <a:off x="-141282" y="5516706"/>
            <a:ext cx="2389839" cy="1450974"/>
          </a:xfrm>
          <a:prstGeom prst="rect">
            <a:avLst/>
          </a:prstGeom>
        </p:spPr>
      </p:pic>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9839114" y="-473458"/>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10"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694950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520C588-5CCE-4A48-8EB8-928C545378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423" y="497836"/>
            <a:ext cx="990604" cy="990604"/>
          </a:xfrm>
          <a:prstGeom prst="rect">
            <a:avLst/>
          </a:prstGeom>
        </p:spPr>
      </p:pic>
    </p:spTree>
    <p:extLst>
      <p:ext uri="{BB962C8B-B14F-4D97-AF65-F5344CB8AC3E}">
        <p14:creationId xmlns:p14="http://schemas.microsoft.com/office/powerpoint/2010/main" val="2872979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124542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38285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86957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779288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45DC23-7FF6-47A3-9368-3DEE76633633}" type="datetimeFigureOut">
              <a:rPr lang="en-US" smtClean="0"/>
              <a:t>9/6/2024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961584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88197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158381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77387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653277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6749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45DC23-7FF6-47A3-9368-3DEE76633633}" type="datetimeFigureOut">
              <a:rPr lang="en-US" smtClean="0"/>
              <a:t>9/6/2024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45DC23-7FF6-47A3-9368-3DEE76633633}" type="datetimeFigureOut">
              <a:rPr lang="en-US" smtClean="0"/>
              <a:t>9/6/2024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536B7B-17EB-40A7-9E99-3E7AE1817C5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theme" Target="../theme/theme5.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theme" Target="../theme/theme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45DC23-7FF6-47A3-9368-3DEE76633633}" type="datetimeFigureOut">
              <a:rPr lang="en-US" smtClean="0"/>
              <a:t>9/6/2024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536B7B-17EB-40A7-9E99-3E7AE1817C53}" type="slidenum">
              <a:rPr lang="en-US" smtClean="0"/>
              <a:t>‹#›</a:t>
            </a:fld>
            <a:endParaRPr lang="en-US"/>
          </a:p>
        </p:txBody>
      </p:sp>
      <p:pic>
        <p:nvPicPr>
          <p:cNvPr id="7" name="图片 6">
            <a:extLst>
              <a:ext uri="{FF2B5EF4-FFF2-40B4-BE49-F238E27FC236}">
                <a16:creationId xmlns:a16="http://schemas.microsoft.com/office/drawing/2014/main" id="{46968216-7FE1-2220-29A0-809D92533B63}"/>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C7065F7A-E11A-7C41-78BE-8EAD5766489F}"/>
              </a:ext>
            </a:extLst>
          </p:cNvPr>
          <p:cNvSpPr/>
          <p:nvPr userDrawn="1"/>
        </p:nvSpPr>
        <p:spPr>
          <a:xfrm>
            <a:off x="292423" y="231819"/>
            <a:ext cx="11633415" cy="64265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9" name="图片 11">
            <a:extLst>
              <a:ext uri="{FF2B5EF4-FFF2-40B4-BE49-F238E27FC236}">
                <a16:creationId xmlns:a16="http://schemas.microsoft.com/office/drawing/2014/main" id="{8FCF7623-7AFC-3473-A240-9CB2962627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131" r="79553" b="67017"/>
          <a:stretch/>
        </p:blipFill>
        <p:spPr>
          <a:xfrm>
            <a:off x="-223859" y="0"/>
            <a:ext cx="2554995" cy="1970468"/>
          </a:xfrm>
          <a:prstGeom prst="rect">
            <a:avLst/>
          </a:prstGeom>
        </p:spPr>
      </p:pic>
      <p:pic>
        <p:nvPicPr>
          <p:cNvPr id="10" name="图片 12">
            <a:extLst>
              <a:ext uri="{FF2B5EF4-FFF2-40B4-BE49-F238E27FC236}">
                <a16:creationId xmlns:a16="http://schemas.microsoft.com/office/drawing/2014/main" id="{160BB333-B01C-1014-E919-B4C99CE7846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l="78483" t="-131" r="1070" b="67017"/>
          <a:stretch/>
        </p:blipFill>
        <p:spPr>
          <a:xfrm>
            <a:off x="9352575" y="-109680"/>
            <a:ext cx="2839425" cy="2189827"/>
          </a:xfrm>
          <a:prstGeom prst="rect">
            <a:avLst/>
          </a:prstGeom>
        </p:spPr>
      </p:pic>
      <p:pic>
        <p:nvPicPr>
          <p:cNvPr id="11" name="Picture 10">
            <a:extLst>
              <a:ext uri="{FF2B5EF4-FFF2-40B4-BE49-F238E27FC236}">
                <a16:creationId xmlns:a16="http://schemas.microsoft.com/office/drawing/2014/main" id="{BDA6C9D0-3B05-FD10-4716-ABFA5E995441}"/>
              </a:ext>
            </a:extLst>
          </p:cNvPr>
          <p:cNvPicPr>
            <a:picLocks noChangeAspect="1"/>
          </p:cNvPicPr>
          <p:nvPr userDrawn="1"/>
        </p:nvPicPr>
        <p:blipFill>
          <a:blip r:embed="rId18"/>
          <a:stretch>
            <a:fillRect/>
          </a:stretch>
        </p:blipFill>
        <p:spPr>
          <a:xfrm flipH="1">
            <a:off x="-141282" y="5516706"/>
            <a:ext cx="2389839" cy="145097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9/6/2024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594489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189728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E24530-B66F-4473-ADD6-7D32B9BE029C}" type="datetimeFigureOut">
              <a:rPr lang="en-US" smtClean="0"/>
              <a:t>9/6/2024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CFC076-3453-4B97-B12D-D1475B296021}" type="slidenum">
              <a:rPr lang="en-US" smtClean="0"/>
              <a:t>‹#›</a:t>
            </a:fld>
            <a:endParaRPr lang="en-US"/>
          </a:p>
        </p:txBody>
      </p:sp>
    </p:spTree>
    <p:extLst>
      <p:ext uri="{BB962C8B-B14F-4D97-AF65-F5344CB8AC3E}">
        <p14:creationId xmlns:p14="http://schemas.microsoft.com/office/powerpoint/2010/main" val="121334179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078461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586827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31.xml"/><Relationship Id="rId1" Type="http://schemas.openxmlformats.org/officeDocument/2006/relationships/tags" Target="../tags/tag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31.xml"/><Relationship Id="rId1" Type="http://schemas.openxmlformats.org/officeDocument/2006/relationships/tags" Target="../tags/tag3.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31.xml"/><Relationship Id="rId1" Type="http://schemas.openxmlformats.org/officeDocument/2006/relationships/tags" Target="../tags/tag4.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2.xml"/><Relationship Id="rId5" Type="http://schemas.openxmlformats.org/officeDocument/2006/relationships/image" Target="../media/image46.pn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17.png"/><Relationship Id="rId5" Type="http://schemas.openxmlformats.org/officeDocument/2006/relationships/slideLayout" Target="../slideLayouts/slideLayout14.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42.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jpeg"/><Relationship Id="rId9"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2.xml"/><Relationship Id="rId5" Type="http://schemas.openxmlformats.org/officeDocument/2006/relationships/image" Target="../media/image55.pn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4.png"/><Relationship Id="rId7"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62.xml"/><Relationship Id="rId6" Type="http://schemas.openxmlformats.org/officeDocument/2006/relationships/image" Target="../media/image57.png"/><Relationship Id="rId5"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60.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3.mp3"/><Relationship Id="rId7"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png"/><Relationship Id="rId5" Type="http://schemas.openxmlformats.org/officeDocument/2006/relationships/slideLayout" Target="../slideLayouts/slideLayout15.xml"/><Relationship Id="rId10" Type="http://schemas.openxmlformats.org/officeDocument/2006/relationships/image" Target="../media/image18.png"/><Relationship Id="rId4" Type="http://schemas.openxmlformats.org/officeDocument/2006/relationships/audio" Target="../media/media3.mp3"/><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3.mp3"/><Relationship Id="rId7"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slideLayout" Target="../slideLayouts/slideLayout15.xml"/><Relationship Id="rId10" Type="http://schemas.openxmlformats.org/officeDocument/2006/relationships/image" Target="../media/image18.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3.mp3"/><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8.png"/><Relationship Id="rId5" Type="http://schemas.openxmlformats.org/officeDocument/2006/relationships/slideLayout" Target="../slideLayouts/slideLayout15.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3.mp3"/><Relationship Id="rId7" Type="http://schemas.openxmlformats.org/officeDocument/2006/relationships/image" Target="../media/image21.png"/><Relationship Id="rId12" Type="http://schemas.openxmlformats.org/officeDocument/2006/relationships/image" Target="../media/image22.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8.png"/><Relationship Id="rId5" Type="http://schemas.openxmlformats.org/officeDocument/2006/relationships/slideLayout" Target="../slideLayouts/slideLayout15.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48.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10.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1.xml"/><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pic>
        <p:nvPicPr>
          <p:cNvPr id="7" name="Picture 6">
            <a:extLst>
              <a:ext uri="{FF2B5EF4-FFF2-40B4-BE49-F238E27FC236}">
                <a16:creationId xmlns:a16="http://schemas.microsoft.com/office/drawing/2014/main" id="{A54EE274-B907-44E8-9D55-5B8F70327ABC}"/>
              </a:ext>
            </a:extLst>
          </p:cNvPr>
          <p:cNvPicPr>
            <a:picLocks noChangeAspect="1"/>
          </p:cNvPicPr>
          <p:nvPr/>
        </p:nvPicPr>
        <p:blipFill>
          <a:blip r:embed="rId3"/>
          <a:stretch>
            <a:fillRect/>
          </a:stretch>
        </p:blipFill>
        <p:spPr>
          <a:xfrm>
            <a:off x="1239717" y="1554684"/>
            <a:ext cx="1811449" cy="4397741"/>
          </a:xfrm>
          <a:prstGeom prst="rect">
            <a:avLst/>
          </a:prstGeom>
        </p:spPr>
      </p:pic>
      <p:pic>
        <p:nvPicPr>
          <p:cNvPr id="8" name="Picture 7">
            <a:extLst>
              <a:ext uri="{FF2B5EF4-FFF2-40B4-BE49-F238E27FC236}">
                <a16:creationId xmlns:a16="http://schemas.microsoft.com/office/drawing/2014/main" id="{4DFBB25E-3727-416B-95AF-8758453F0B49}"/>
              </a:ext>
            </a:extLst>
          </p:cNvPr>
          <p:cNvPicPr>
            <a:picLocks noChangeAspect="1"/>
          </p:cNvPicPr>
          <p:nvPr/>
        </p:nvPicPr>
        <p:blipFill>
          <a:blip r:embed="rId4"/>
          <a:stretch>
            <a:fillRect/>
          </a:stretch>
        </p:blipFill>
        <p:spPr>
          <a:xfrm>
            <a:off x="4314685" y="729116"/>
            <a:ext cx="2575213" cy="5223309"/>
          </a:xfrm>
          <a:prstGeom prst="rect">
            <a:avLst/>
          </a:prstGeom>
        </p:spPr>
      </p:pic>
      <p:pic>
        <p:nvPicPr>
          <p:cNvPr id="9" name="Picture 8">
            <a:extLst>
              <a:ext uri="{FF2B5EF4-FFF2-40B4-BE49-F238E27FC236}">
                <a16:creationId xmlns:a16="http://schemas.microsoft.com/office/drawing/2014/main" id="{3A457696-1AA7-483E-8518-F34E9D025AA4}"/>
              </a:ext>
            </a:extLst>
          </p:cNvPr>
          <p:cNvPicPr>
            <a:picLocks noChangeAspect="1"/>
          </p:cNvPicPr>
          <p:nvPr/>
        </p:nvPicPr>
        <p:blipFill>
          <a:blip r:embed="rId5"/>
          <a:stretch>
            <a:fillRect/>
          </a:stretch>
        </p:blipFill>
        <p:spPr>
          <a:xfrm>
            <a:off x="8030491" y="1678386"/>
            <a:ext cx="3534687" cy="4279355"/>
          </a:xfrm>
          <a:prstGeom prst="rect">
            <a:avLst/>
          </a:prstGeom>
        </p:spPr>
      </p:pic>
      <p:pic>
        <p:nvPicPr>
          <p:cNvPr id="10" name="Picture 9">
            <a:extLst>
              <a:ext uri="{FF2B5EF4-FFF2-40B4-BE49-F238E27FC236}">
                <a16:creationId xmlns:a16="http://schemas.microsoft.com/office/drawing/2014/main" id="{F38EFE20-B10C-4160-94C3-2EF5CD2259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301" y="544354"/>
            <a:ext cx="898112" cy="467670"/>
          </a:xfrm>
          <a:prstGeom prst="rect">
            <a:avLst/>
          </a:prstGeom>
        </p:spPr>
      </p:pic>
    </p:spTree>
    <p:custDataLst>
      <p:tags r:id="rId1"/>
    </p:custDataLst>
    <p:extLst>
      <p:ext uri="{BB962C8B-B14F-4D97-AF65-F5344CB8AC3E}">
        <p14:creationId xmlns:p14="http://schemas.microsoft.com/office/powerpoint/2010/main" val="179231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3" name="Thought Bubble: Cloud 2"/>
          <p:cNvSpPr/>
          <p:nvPr/>
        </p:nvSpPr>
        <p:spPr>
          <a:xfrm>
            <a:off x="884419" y="1523082"/>
            <a:ext cx="7809876" cy="3048917"/>
          </a:xfrm>
          <a:prstGeom prst="cloudCallout">
            <a:avLst>
              <a:gd name="adj1" fmla="val -36218"/>
              <a:gd name="adj2" fmla="val 3432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Google Shape;560;p37"/>
          <p:cNvSpPr txBox="1">
            <a:spLocks noGrp="1"/>
          </p:cNvSpPr>
          <p:nvPr>
            <p:ph type="sldNum" idx="12"/>
          </p:nvPr>
        </p:nvSpPr>
        <p:spPr>
          <a:xfrm>
            <a:off x="11409045" y="6333135"/>
            <a:ext cx="731600" cy="524800"/>
          </a:xfrm>
          <a:prstGeom prst="rect">
            <a:avLst/>
          </a:prstGeom>
        </p:spPr>
        <p:txBody>
          <a:bodyPr spcFirstLastPara="1" wrap="square" lIns="121900" tIns="121900" rIns="121900" bIns="121900" anchor="ctr" anchorCtr="0">
            <a:noAutofit/>
          </a:bodyPr>
          <a:lstStyle/>
          <a:p>
            <a:pPr defTabSz="1219200">
              <a:buClr>
                <a:srgbClr val="000000"/>
              </a:buClr>
            </a:pPr>
            <a:fld id="{00000000-1234-1234-1234-123412341234}" type="slidenum">
              <a:rPr lang="en-GB" kern="0">
                <a:solidFill>
                  <a:srgbClr val="65677F"/>
                </a:solidFill>
              </a:rPr>
              <a:t>11</a:t>
            </a:fld>
            <a:endParaRPr kern="0">
              <a:solidFill>
                <a:srgbClr val="65677F"/>
              </a:solidFill>
            </a:endParaRPr>
          </a:p>
        </p:txBody>
      </p:sp>
      <p:sp>
        <p:nvSpPr>
          <p:cNvPr id="10" name="Google Shape;461;p28"/>
          <p:cNvSpPr txBox="1"/>
          <p:nvPr/>
        </p:nvSpPr>
        <p:spPr>
          <a:xfrm>
            <a:off x="1218505" y="2190146"/>
            <a:ext cx="7141703" cy="214201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lgn="ctr">
              <a:spcBef>
                <a:spcPts val="800"/>
              </a:spcBef>
              <a:buFont typeface="Chivo Light"/>
              <a:buNone/>
            </a:pPr>
            <a:r>
              <a:rPr lang="en-US" sz="4800" b="1" kern="0" dirty="0">
                <a:solidFill>
                  <a:srgbClr val="FF0000"/>
                </a:solidFill>
                <a:latin typeface="VNI-Avo" charset="0"/>
                <a:cs typeface="VNI-Avo" charset="0"/>
              </a:rPr>
              <a:t>Viết Bảng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et chu 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48025" y="0"/>
            <a:ext cx="569595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61747" y="3629"/>
            <a:ext cx="802005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17" name="Rectangle: Rounded Corners 16">
            <a:extLst>
              <a:ext uri="{FF2B5EF4-FFF2-40B4-BE49-F238E27FC236}">
                <a16:creationId xmlns:a16="http://schemas.microsoft.com/office/drawing/2014/main" id="{759DD72C-7A9D-4F82-963D-6D98BD13BF5C}"/>
              </a:ext>
            </a:extLst>
          </p:cNvPr>
          <p:cNvSpPr/>
          <p:nvPr/>
        </p:nvSpPr>
        <p:spPr>
          <a:xfrm>
            <a:off x="904002" y="670558"/>
            <a:ext cx="2486312" cy="584415"/>
          </a:xfrm>
          <a:prstGeom prst="roundRect">
            <a:avLst/>
          </a:prstGeom>
          <a:solidFill>
            <a:srgbClr val="80C5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a:ea typeface="Arial-Rounded"/>
                <a:cs typeface="Times New Roman" panose="02020603050405020304" charset="0"/>
              </a:rPr>
              <a:t>Tập</a:t>
            </a:r>
            <a:r>
              <a:rPr kumimoji="0" lang="en-US" sz="3600" b="1" i="0" u="none" strike="noStrike" kern="1200" cap="none" spc="0" normalizeH="0" baseline="0" noProof="0" dirty="0">
                <a:ln>
                  <a:noFill/>
                </a:ln>
                <a:solidFill>
                  <a:prstClr val="white"/>
                </a:solidFill>
                <a:effectLst/>
                <a:uLnTx/>
                <a:uFillTx/>
                <a:latin typeface="Arial-Rounded"/>
                <a:ea typeface="Arial-Rounded"/>
                <a:cs typeface="Times New Roman" panose="02020603050405020304" charset="0"/>
              </a:rPr>
              <a:t> </a:t>
            </a:r>
            <a:r>
              <a:rPr kumimoji="0" lang="en-US" sz="3600" b="1" i="0" u="none" strike="noStrike" kern="1200" cap="none" spc="0" normalizeH="0" baseline="0" noProof="0" dirty="0" err="1">
                <a:ln>
                  <a:noFill/>
                </a:ln>
                <a:solidFill>
                  <a:prstClr val="white"/>
                </a:solidFill>
                <a:effectLst/>
                <a:uLnTx/>
                <a:uFillTx/>
                <a:latin typeface="Arial-Rounded"/>
                <a:ea typeface="Arial-Rounded"/>
                <a:cs typeface="Times New Roman" panose="02020603050405020304" charset="0"/>
              </a:rPr>
              <a:t>viết</a:t>
            </a:r>
            <a:endParaRPr kumimoji="0" lang="en-US" sz="3600" b="1" i="0" u="none" strike="noStrike" kern="1200" cap="none" spc="0" normalizeH="0" baseline="0" noProof="0" dirty="0">
              <a:ln>
                <a:noFill/>
              </a:ln>
              <a:solidFill>
                <a:prstClr val="white"/>
              </a:solidFill>
              <a:effectLst/>
              <a:uLnTx/>
              <a:uFillTx/>
              <a:latin typeface="Arial-Rounded"/>
              <a:ea typeface="Arial-Rounded"/>
              <a:cs typeface="Times New Roman" panose="02020603050405020304" charset="0"/>
            </a:endParaRPr>
          </a:p>
        </p:txBody>
      </p:sp>
      <p:sp>
        <p:nvSpPr>
          <p:cNvPr id="18" name="Oval 17">
            <a:extLst>
              <a:ext uri="{FF2B5EF4-FFF2-40B4-BE49-F238E27FC236}">
                <a16:creationId xmlns:a16="http://schemas.microsoft.com/office/drawing/2014/main" id="{907A297C-31E4-4E5D-852B-F51BAFE62437}"/>
              </a:ext>
            </a:extLst>
          </p:cNvPr>
          <p:cNvSpPr/>
          <p:nvPr/>
        </p:nvSpPr>
        <p:spPr>
          <a:xfrm>
            <a:off x="553273" y="708136"/>
            <a:ext cx="551146" cy="49673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VnAvant" panose="020BE200000000000000" pitchFamily="34" charset="0"/>
                <a:ea typeface="Arial-Rounded"/>
                <a:cs typeface="+mn-cs"/>
              </a:rPr>
              <a:t>3</a:t>
            </a:r>
          </a:p>
        </p:txBody>
      </p:sp>
      <p:pic>
        <p:nvPicPr>
          <p:cNvPr id="19" name="Picture 2">
            <a:extLst>
              <a:ext uri="{FF2B5EF4-FFF2-40B4-BE49-F238E27FC236}">
                <a16:creationId xmlns:a16="http://schemas.microsoft.com/office/drawing/2014/main" id="{DC2CAC2C-9598-4926-973A-07D77E6682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558" y="2047710"/>
            <a:ext cx="11577442"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a:extLst>
              <a:ext uri="{FF2B5EF4-FFF2-40B4-BE49-F238E27FC236}">
                <a16:creationId xmlns:a16="http://schemas.microsoft.com/office/drawing/2014/main" id="{E436DA52-AF8B-4E58-970E-FA1B04731027}"/>
              </a:ext>
            </a:extLst>
          </p:cNvPr>
          <p:cNvSpPr/>
          <p:nvPr/>
        </p:nvSpPr>
        <p:spPr>
          <a:xfrm>
            <a:off x="138222" y="2218615"/>
            <a:ext cx="1891723"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srgbClr val="7030A0"/>
                </a:solidFill>
                <a:latin typeface="HP001 4 hàng" pitchFamily="34" charset="0"/>
                <a:ea typeface="Arial-Rounded" pitchFamily="34" charset="0"/>
                <a:cs typeface="Arial-Rounded" pitchFamily="34" charset="0"/>
              </a:rPr>
              <a:t>b</a:t>
            </a:r>
            <a:endParaRPr kumimoji="0" lang="en-US" sz="66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endParaRPr>
          </a:p>
        </p:txBody>
      </p:sp>
      <p:sp>
        <p:nvSpPr>
          <p:cNvPr id="21" name="Rectangle 20">
            <a:extLst>
              <a:ext uri="{FF2B5EF4-FFF2-40B4-BE49-F238E27FC236}">
                <a16:creationId xmlns:a16="http://schemas.microsoft.com/office/drawing/2014/main" id="{5703F1F2-3A2F-4F25-8BD4-EF808157C17A}"/>
              </a:ext>
            </a:extLst>
          </p:cNvPr>
          <p:cNvSpPr/>
          <p:nvPr/>
        </p:nvSpPr>
        <p:spPr>
          <a:xfrm>
            <a:off x="1820515" y="2211823"/>
            <a:ext cx="1891723"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rPr>
              <a:t>b</a:t>
            </a:r>
          </a:p>
        </p:txBody>
      </p:sp>
      <p:sp>
        <p:nvSpPr>
          <p:cNvPr id="8" name="Rectangle 7">
            <a:extLst>
              <a:ext uri="{FF2B5EF4-FFF2-40B4-BE49-F238E27FC236}">
                <a16:creationId xmlns:a16="http://schemas.microsoft.com/office/drawing/2014/main" id="{0CB8A115-31D5-4ED1-AB52-BA862DDCC047}"/>
              </a:ext>
            </a:extLst>
          </p:cNvPr>
          <p:cNvSpPr/>
          <p:nvPr/>
        </p:nvSpPr>
        <p:spPr>
          <a:xfrm>
            <a:off x="3712238" y="2208233"/>
            <a:ext cx="1891723"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7030A0"/>
                </a:solidFill>
                <a:effectLst/>
                <a:uLnTx/>
                <a:uFillTx/>
                <a:latin typeface="HP001 4 hàng" pitchFamily="34" charset="0"/>
                <a:ea typeface="Arial-Rounded" pitchFamily="34" charset="0"/>
                <a:cs typeface="Arial-Rounded" pitchFamily="34" charset="0"/>
              </a:rPr>
              <a:t>bà</a:t>
            </a:r>
            <a:endParaRPr kumimoji="0" lang="en-US" sz="6600" b="1" i="0" u="none" strike="noStrike" kern="1200" cap="none" spc="0" normalizeH="0" baseline="0" noProof="0" dirty="0">
              <a:ln>
                <a:noFill/>
              </a:ln>
              <a:solidFill>
                <a:srgbClr val="7030A0"/>
              </a:solidFill>
              <a:effectLst/>
              <a:uLnTx/>
              <a:uFillTx/>
              <a:latin typeface="HP001 4 hàng" pitchFamily="34" charset="0"/>
              <a:ea typeface="Arial-Rounded" pitchFamily="34" charset="0"/>
              <a:cs typeface="Arial-Rounded" pitchFamily="34" charset="0"/>
            </a:endParaRPr>
          </a:p>
        </p:txBody>
      </p:sp>
    </p:spTree>
    <p:custDataLst>
      <p:tags r:id="rId1"/>
    </p:custDataLst>
    <p:extLst>
      <p:ext uri="{BB962C8B-B14F-4D97-AF65-F5344CB8AC3E}">
        <p14:creationId xmlns:p14="http://schemas.microsoft.com/office/powerpoint/2010/main" val="298176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2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ircle(in)">
                                      <p:cBhvr>
                                        <p:cTn id="22" dur="2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p:bldP spid="21"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pic>
        <p:nvPicPr>
          <p:cNvPr id="9" name="Picture 8">
            <a:extLst>
              <a:ext uri="{FF2B5EF4-FFF2-40B4-BE49-F238E27FC236}">
                <a16:creationId xmlns:a16="http://schemas.microsoft.com/office/drawing/2014/main" id="{99A5D7C5-58A8-4184-8136-AEB0AE653C4F}"/>
              </a:ext>
            </a:extLst>
          </p:cNvPr>
          <p:cNvPicPr>
            <a:picLocks noChangeAspect="1"/>
          </p:cNvPicPr>
          <p:nvPr/>
        </p:nvPicPr>
        <p:blipFill>
          <a:blip r:embed="rId3"/>
          <a:stretch>
            <a:fillRect/>
          </a:stretch>
        </p:blipFill>
        <p:spPr>
          <a:xfrm>
            <a:off x="2383711" y="999461"/>
            <a:ext cx="8439252" cy="5298328"/>
          </a:xfrm>
          <a:prstGeom prst="rect">
            <a:avLst/>
          </a:prstGeom>
        </p:spPr>
      </p:pic>
      <p:pic>
        <p:nvPicPr>
          <p:cNvPr id="10" name="Picture 9">
            <a:extLst>
              <a:ext uri="{FF2B5EF4-FFF2-40B4-BE49-F238E27FC236}">
                <a16:creationId xmlns:a16="http://schemas.microsoft.com/office/drawing/2014/main" id="{838E9FE3-166B-4B3A-A5E7-59D418B344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130" y="352734"/>
            <a:ext cx="1527832" cy="795581"/>
          </a:xfrm>
          <a:prstGeom prst="rect">
            <a:avLst/>
          </a:prstGeom>
        </p:spPr>
      </p:pic>
      <p:sp>
        <p:nvSpPr>
          <p:cNvPr id="11" name="TextBox 10">
            <a:extLst>
              <a:ext uri="{FF2B5EF4-FFF2-40B4-BE49-F238E27FC236}">
                <a16:creationId xmlns:a16="http://schemas.microsoft.com/office/drawing/2014/main" id="{B272D221-8688-49F5-AB15-E22BDA2CE66B}"/>
              </a:ext>
            </a:extLst>
          </p:cNvPr>
          <p:cNvSpPr txBox="1"/>
          <p:nvPr/>
        </p:nvSpPr>
        <p:spPr>
          <a:xfrm rot="306321">
            <a:off x="8446894" y="2432241"/>
            <a:ext cx="1511577" cy="707886"/>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r>
              <a:rPr lang="en-US" sz="4000" b="1" dirty="0">
                <a:latin typeface="Arial-Rounded" panose="020B0500000000000000" pitchFamily="34" charset="0"/>
                <a:ea typeface="Arial-Rounded" panose="020B0500000000000000" pitchFamily="34" charset="0"/>
                <a:cs typeface="Arial-Rounded" panose="020B0500000000000000" pitchFamily="34" charset="0"/>
              </a:rPr>
              <a:t>A,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b</a:t>
            </a:r>
            <a:r>
              <a:rPr lang="en-US" sz="40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à</a:t>
            </a: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63975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wipe(down)">
                                      <p:cBhvr>
                                        <p:cTn id="2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92794" y="516806"/>
            <a:ext cx="5266267" cy="1015663"/>
          </a:xfrm>
          <a:prstGeom prst="rect">
            <a:avLst/>
          </a:prstGeom>
          <a:noFill/>
        </p:spPr>
        <p:txBody>
          <a:bodyPr wrap="square" rtlCol="0">
            <a:spAutoFit/>
          </a:bodyPr>
          <a:lstStyle/>
          <a:p>
            <a:r>
              <a:rPr lang="en-US" sz="6000" b="1" dirty="0">
                <a:latin typeface="Arial-Rounded" panose="020B0500000000000000" pitchFamily="34" charset="0"/>
                <a:ea typeface="Arial-Rounded" panose="020B0500000000000000" pitchFamily="34" charset="0"/>
                <a:cs typeface="Arial-Rounded" panose="020B0500000000000000" pitchFamily="34" charset="0"/>
              </a:rPr>
              <a:t>Gia </a:t>
            </a:r>
            <a:r>
              <a:rPr lang="en-US" sz="6000" b="1" dirty="0" err="1">
                <a:latin typeface="Arial-Rounded" panose="020B0500000000000000" pitchFamily="34" charset="0"/>
                <a:ea typeface="Arial-Rounded" panose="020B0500000000000000" pitchFamily="34" charset="0"/>
                <a:cs typeface="Arial-Rounded" panose="020B0500000000000000" pitchFamily="34" charset="0"/>
              </a:rPr>
              <a:t>đình</a:t>
            </a:r>
            <a:endParaRPr lang="en-US" sz="60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8068CB1C-2A7D-4E08-A56D-053845272A84}"/>
              </a:ext>
            </a:extLst>
          </p:cNvPr>
          <p:cNvPicPr>
            <a:picLocks noChangeAspect="1"/>
          </p:cNvPicPr>
          <p:nvPr/>
        </p:nvPicPr>
        <p:blipFill>
          <a:blip r:embed="rId2"/>
          <a:stretch>
            <a:fillRect/>
          </a:stretch>
        </p:blipFill>
        <p:spPr>
          <a:xfrm>
            <a:off x="2391704" y="1628703"/>
            <a:ext cx="7826184" cy="4855793"/>
          </a:xfrm>
          <a:prstGeom prst="rect">
            <a:avLst/>
          </a:prstGeom>
        </p:spPr>
      </p:pic>
      <p:pic>
        <p:nvPicPr>
          <p:cNvPr id="7" name="Picture 6">
            <a:extLst>
              <a:ext uri="{FF2B5EF4-FFF2-40B4-BE49-F238E27FC236}">
                <a16:creationId xmlns:a16="http://schemas.microsoft.com/office/drawing/2014/main" id="{8F32999F-CEDB-42ED-9993-E809386108C6}"/>
              </a:ext>
            </a:extLst>
          </p:cNvPr>
          <p:cNvPicPr>
            <a:picLocks noChangeAspect="1"/>
          </p:cNvPicPr>
          <p:nvPr/>
        </p:nvPicPr>
        <p:blipFill>
          <a:blip r:embed="rId3"/>
          <a:stretch>
            <a:fillRect/>
          </a:stretch>
        </p:blipFill>
        <p:spPr>
          <a:xfrm>
            <a:off x="0" y="516806"/>
            <a:ext cx="1578672" cy="7067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15082" y="4291233"/>
            <a:ext cx="2818875" cy="244839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606439" y="4438775"/>
            <a:ext cx="2570480" cy="2405179"/>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11948"/>
          <a:stretch/>
        </p:blipFill>
        <p:spPr>
          <a:xfrm>
            <a:off x="1672431" y="1"/>
            <a:ext cx="8133913" cy="5586413"/>
          </a:xfrm>
          <a:prstGeom prst="rect">
            <a:avLst/>
          </a:prstGeom>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2086" y="2465389"/>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4933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78564" y="1869248"/>
            <a:ext cx="8289105" cy="3046988"/>
          </a:xfrm>
          <a:prstGeom prst="rect">
            <a:avLst/>
          </a:prstGeom>
          <a:solidFill>
            <a:schemeClr val="accent1">
              <a:lumMod val="20000"/>
              <a:lumOff val="80000"/>
            </a:schemeClr>
          </a:solidFill>
          <a:ln w="57150">
            <a:solidFill>
              <a:srgbClr val="FFC000"/>
            </a:solidFill>
          </a:ln>
        </p:spPr>
        <p:txBody>
          <a:bodyPr wrap="square" rtlCol="0">
            <a:spAutoFit/>
          </a:bodyPr>
          <a:lstStyle/>
          <a:p>
            <a:pPr algn="ctr"/>
            <a:r>
              <a:rPr lang="en-US" sz="9600">
                <a:solidFill>
                  <a:srgbClr val="7030A0"/>
                </a:solidFill>
                <a:latin typeface="Kids" pitchFamily="2" charset="0"/>
                <a:ea typeface="Kids" pitchFamily="2" charset="0"/>
                <a:cs typeface="Kids" pitchFamily="2" charset="0"/>
              </a:rPr>
              <a:t>NHANH TAY</a:t>
            </a:r>
            <a:endParaRPr lang="en-US" sz="9600">
              <a:solidFill>
                <a:prstClr val="black"/>
              </a:solidFill>
              <a:latin typeface="Kids" pitchFamily="2" charset="0"/>
              <a:ea typeface="Kids" pitchFamily="2" charset="0"/>
              <a:cs typeface="Kids" pitchFamily="2" charset="0"/>
            </a:endParaRPr>
          </a:p>
          <a:p>
            <a:pPr algn="ctr"/>
            <a:r>
              <a:rPr lang="en-US" sz="9600">
                <a:solidFill>
                  <a:srgbClr val="FF0066"/>
                </a:solidFill>
                <a:latin typeface="Kids" pitchFamily="2" charset="0"/>
                <a:ea typeface="Kids" pitchFamily="2" charset="0"/>
                <a:cs typeface="Kids" pitchFamily="2" charset="0"/>
              </a:rPr>
              <a:t>NHANH MẮT</a:t>
            </a:r>
          </a:p>
        </p:txBody>
      </p:sp>
      <p:grpSp>
        <p:nvGrpSpPr>
          <p:cNvPr id="3" name="Google Shape;399;p20"/>
          <p:cNvGrpSpPr/>
          <p:nvPr/>
        </p:nvGrpSpPr>
        <p:grpSpPr>
          <a:xfrm rot="478072">
            <a:off x="1309774" y="3995237"/>
            <a:ext cx="1762332" cy="1404699"/>
            <a:chOff x="1619858" y="3028726"/>
            <a:chExt cx="1762332" cy="1404699"/>
          </a:xfrm>
        </p:grpSpPr>
        <p:sp>
          <p:nvSpPr>
            <p:cNvPr id="4" name="Google Shape;400;p20"/>
            <p:cNvSpPr/>
            <p:nvPr/>
          </p:nvSpPr>
          <p:spPr>
            <a:xfrm rot="-8665993">
              <a:off x="1726628" y="3199477"/>
              <a:ext cx="968" cy="7905"/>
            </a:xfrm>
            <a:custGeom>
              <a:avLst/>
              <a:gdLst/>
              <a:ahLst/>
              <a:cxnLst/>
              <a:rect l="l" t="t" r="r" b="b"/>
              <a:pathLst>
                <a:path w="18" h="147" extrusionOk="0">
                  <a:moveTo>
                    <a:pt x="17" y="1"/>
                  </a:moveTo>
                  <a:lnTo>
                    <a:pt x="0" y="90"/>
                  </a:lnTo>
                  <a:cubicBezTo>
                    <a:pt x="5" y="118"/>
                    <a:pt x="9" y="146"/>
                    <a:pt x="12" y="146"/>
                  </a:cubicBezTo>
                  <a:cubicBezTo>
                    <a:pt x="15" y="146"/>
                    <a:pt x="17" y="111"/>
                    <a:pt x="17" y="1"/>
                  </a:cubicBezTo>
                  <a:close/>
                </a:path>
              </a:pathLst>
            </a:custGeom>
            <a:solidFill>
              <a:srgbClr val="F987B6"/>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5" name="Google Shape;401;p20"/>
            <p:cNvSpPr/>
            <p:nvPr/>
          </p:nvSpPr>
          <p:spPr>
            <a:xfrm rot="-8665993">
              <a:off x="1547757" y="3549279"/>
              <a:ext cx="1906534" cy="363592"/>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92D050"/>
            </a:solidFill>
            <a:ln>
              <a:noFill/>
            </a:ln>
            <a:effectLst>
              <a:outerShdw blurRad="42863" dist="19050" dir="19200000" algn="bl" rotWithShape="0">
                <a:srgbClr val="000000">
                  <a:alpha val="22000"/>
                </a:srgbClr>
              </a:outerShdw>
            </a:effectLst>
          </p:spPr>
          <p:txBody>
            <a:bodyPr spcFirstLastPara="1" wrap="square" lIns="91425" tIns="91425" rIns="91425" bIns="91425" anchor="ctr" anchorCtr="0">
              <a:noAutofit/>
            </a:bodyPr>
            <a:lstStyle/>
            <a:p>
              <a:endParaRPr>
                <a:solidFill>
                  <a:prstClr val="black"/>
                </a:solidFill>
                <a:latin typeface="Calibri"/>
              </a:endParaRPr>
            </a:p>
          </p:txBody>
        </p:sp>
        <p:sp>
          <p:nvSpPr>
            <p:cNvPr id="6" name="Google Shape;402;p20"/>
            <p:cNvSpPr/>
            <p:nvPr/>
          </p:nvSpPr>
          <p:spPr>
            <a:xfrm>
              <a:off x="1832325" y="333034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7" name="Google Shape;403;p20"/>
            <p:cNvSpPr/>
            <p:nvPr/>
          </p:nvSpPr>
          <p:spPr>
            <a:xfrm>
              <a:off x="1993875" y="344992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8" name="Google Shape;404;p20"/>
            <p:cNvSpPr/>
            <p:nvPr/>
          </p:nvSpPr>
          <p:spPr>
            <a:xfrm>
              <a:off x="1968263" y="32836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9" name="Google Shape;405;p20"/>
            <p:cNvSpPr/>
            <p:nvPr/>
          </p:nvSpPr>
          <p:spPr>
            <a:xfrm>
              <a:off x="2252425" y="3416053"/>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10" name="Google Shape;406;p20"/>
            <p:cNvSpPr/>
            <p:nvPr/>
          </p:nvSpPr>
          <p:spPr>
            <a:xfrm>
              <a:off x="2104188" y="33781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11" name="Google Shape;407;p20"/>
            <p:cNvSpPr/>
            <p:nvPr/>
          </p:nvSpPr>
          <p:spPr>
            <a:xfrm>
              <a:off x="2104188" y="35500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12" name="Google Shape;408;p20"/>
            <p:cNvSpPr/>
            <p:nvPr/>
          </p:nvSpPr>
          <p:spPr>
            <a:xfrm>
              <a:off x="1868488" y="313379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13" name="Google Shape;409;p20"/>
            <p:cNvSpPr/>
            <p:nvPr/>
          </p:nvSpPr>
          <p:spPr>
            <a:xfrm>
              <a:off x="2252425" y="365049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14" name="Google Shape;410;p20"/>
            <p:cNvSpPr/>
            <p:nvPr/>
          </p:nvSpPr>
          <p:spPr>
            <a:xfrm>
              <a:off x="2349400" y="3745216"/>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15" name="Google Shape;411;p20"/>
            <p:cNvSpPr/>
            <p:nvPr/>
          </p:nvSpPr>
          <p:spPr>
            <a:xfrm>
              <a:off x="2471175" y="365049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16" name="Google Shape;412;p20"/>
            <p:cNvSpPr/>
            <p:nvPr/>
          </p:nvSpPr>
          <p:spPr>
            <a:xfrm>
              <a:off x="2512675" y="384954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17" name="Google Shape;413;p20"/>
            <p:cNvSpPr/>
            <p:nvPr/>
          </p:nvSpPr>
          <p:spPr>
            <a:xfrm>
              <a:off x="2616300" y="37033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18" name="Google Shape;414;p20"/>
            <p:cNvSpPr/>
            <p:nvPr/>
          </p:nvSpPr>
          <p:spPr>
            <a:xfrm>
              <a:off x="2657125" y="384954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19" name="Google Shape;415;p20"/>
            <p:cNvSpPr/>
            <p:nvPr/>
          </p:nvSpPr>
          <p:spPr>
            <a:xfrm>
              <a:off x="2381150" y="3550066"/>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20" name="Google Shape;416;p20"/>
            <p:cNvSpPr/>
            <p:nvPr/>
          </p:nvSpPr>
          <p:spPr>
            <a:xfrm>
              <a:off x="2826988" y="3868403"/>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21" name="Google Shape;417;p20"/>
            <p:cNvSpPr/>
            <p:nvPr/>
          </p:nvSpPr>
          <p:spPr>
            <a:xfrm>
              <a:off x="2937625" y="40155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22" name="Google Shape;418;p20"/>
            <p:cNvSpPr/>
            <p:nvPr/>
          </p:nvSpPr>
          <p:spPr>
            <a:xfrm>
              <a:off x="2767300" y="4015578"/>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23" name="Google Shape;419;p20"/>
            <p:cNvSpPr/>
            <p:nvPr/>
          </p:nvSpPr>
          <p:spPr>
            <a:xfrm>
              <a:off x="2997325" y="4171591"/>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24" name="Google Shape;420;p20"/>
            <p:cNvSpPr/>
            <p:nvPr/>
          </p:nvSpPr>
          <p:spPr>
            <a:xfrm>
              <a:off x="3107950" y="4056853"/>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25" name="Google Shape;421;p20"/>
            <p:cNvSpPr/>
            <p:nvPr/>
          </p:nvSpPr>
          <p:spPr>
            <a:xfrm>
              <a:off x="3107950" y="4203016"/>
              <a:ext cx="59700" cy="55372"/>
            </a:xfrm>
            <a:custGeom>
              <a:avLst/>
              <a:gdLst/>
              <a:ahLst/>
              <a:cxnLst/>
              <a:rect l="l" t="t" r="r" b="b"/>
              <a:pathLst>
                <a:path w="1007" h="934" extrusionOk="0">
                  <a:moveTo>
                    <a:pt x="505" y="1"/>
                  </a:moveTo>
                  <a:cubicBezTo>
                    <a:pt x="281" y="1"/>
                    <a:pt x="82" y="162"/>
                    <a:pt x="44" y="388"/>
                  </a:cubicBezTo>
                  <a:cubicBezTo>
                    <a:pt x="1" y="642"/>
                    <a:pt x="173" y="884"/>
                    <a:pt x="424" y="927"/>
                  </a:cubicBezTo>
                  <a:cubicBezTo>
                    <a:pt x="450" y="931"/>
                    <a:pt x="477" y="934"/>
                    <a:pt x="503" y="934"/>
                  </a:cubicBezTo>
                  <a:cubicBezTo>
                    <a:pt x="727" y="934"/>
                    <a:pt x="924" y="774"/>
                    <a:pt x="963" y="547"/>
                  </a:cubicBezTo>
                  <a:cubicBezTo>
                    <a:pt x="1006" y="292"/>
                    <a:pt x="837" y="54"/>
                    <a:pt x="583" y="7"/>
                  </a:cubicBezTo>
                  <a:cubicBezTo>
                    <a:pt x="556" y="3"/>
                    <a:pt x="530" y="1"/>
                    <a:pt x="505"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grpSp>
      <p:grpSp>
        <p:nvGrpSpPr>
          <p:cNvPr id="26" name="Google Shape;306;p20"/>
          <p:cNvGrpSpPr/>
          <p:nvPr/>
        </p:nvGrpSpPr>
        <p:grpSpPr>
          <a:xfrm rot="1742937">
            <a:off x="9134794" y="1620044"/>
            <a:ext cx="1912774" cy="1010181"/>
            <a:chOff x="5862862" y="867279"/>
            <a:chExt cx="1912829" cy="1010210"/>
          </a:xfrm>
        </p:grpSpPr>
        <p:sp>
          <p:nvSpPr>
            <p:cNvPr id="27" name="Google Shape;307;p20"/>
            <p:cNvSpPr/>
            <p:nvPr/>
          </p:nvSpPr>
          <p:spPr>
            <a:xfrm rot="1233980">
              <a:off x="7702903" y="1677825"/>
              <a:ext cx="968" cy="7906"/>
            </a:xfrm>
            <a:custGeom>
              <a:avLst/>
              <a:gdLst/>
              <a:ahLst/>
              <a:cxnLst/>
              <a:rect l="l" t="t" r="r" b="b"/>
              <a:pathLst>
                <a:path w="18" h="147" extrusionOk="0">
                  <a:moveTo>
                    <a:pt x="17" y="1"/>
                  </a:moveTo>
                  <a:lnTo>
                    <a:pt x="0" y="90"/>
                  </a:lnTo>
                  <a:cubicBezTo>
                    <a:pt x="5" y="118"/>
                    <a:pt x="9" y="146"/>
                    <a:pt x="12" y="146"/>
                  </a:cubicBezTo>
                  <a:cubicBezTo>
                    <a:pt x="15" y="146"/>
                    <a:pt x="17" y="111"/>
                    <a:pt x="17" y="1"/>
                  </a:cubicBezTo>
                  <a:close/>
                </a:path>
              </a:pathLst>
            </a:custGeom>
            <a:solidFill>
              <a:srgbClr val="F987B6"/>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28" name="Google Shape;308;p20"/>
            <p:cNvSpPr/>
            <p:nvPr/>
          </p:nvSpPr>
          <p:spPr>
            <a:xfrm rot="1233980">
              <a:off x="5865970" y="1190581"/>
              <a:ext cx="1906613" cy="363607"/>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FFC000"/>
            </a:solidFill>
            <a:ln>
              <a:noFill/>
            </a:ln>
            <a:effectLst>
              <a:outerShdw blurRad="42863" dist="19050" dir="19380000" algn="bl" rotWithShape="0">
                <a:srgbClr val="000000">
                  <a:alpha val="21000"/>
                </a:srgbClr>
              </a:outerShdw>
            </a:effectLst>
          </p:spPr>
          <p:txBody>
            <a:bodyPr spcFirstLastPara="1" wrap="square" lIns="91425" tIns="91425" rIns="91425" bIns="91425" anchor="ctr" anchorCtr="0">
              <a:noAutofit/>
            </a:bodyPr>
            <a:lstStyle/>
            <a:p>
              <a:endParaRPr>
                <a:solidFill>
                  <a:prstClr val="black"/>
                </a:solidFill>
                <a:latin typeface="Calibri"/>
              </a:endParaRPr>
            </a:p>
          </p:txBody>
        </p:sp>
        <p:sp>
          <p:nvSpPr>
            <p:cNvPr id="29" name="Google Shape;309;p20"/>
            <p:cNvSpPr/>
            <p:nvPr/>
          </p:nvSpPr>
          <p:spPr>
            <a:xfrm rot="1233980">
              <a:off x="7060840" y="1317101"/>
              <a:ext cx="136655" cy="349302"/>
            </a:xfrm>
            <a:custGeom>
              <a:avLst/>
              <a:gdLst/>
              <a:ahLst/>
              <a:cxnLst/>
              <a:rect l="l" t="t" r="r" b="b"/>
              <a:pathLst>
                <a:path w="2541" h="6495" extrusionOk="0">
                  <a:moveTo>
                    <a:pt x="70" y="2732"/>
                  </a:moveTo>
                  <a:cubicBezTo>
                    <a:pt x="72" y="2842"/>
                    <a:pt x="70" y="2877"/>
                    <a:pt x="67" y="2877"/>
                  </a:cubicBezTo>
                  <a:cubicBezTo>
                    <a:pt x="64" y="2877"/>
                    <a:pt x="60" y="2849"/>
                    <a:pt x="57" y="2821"/>
                  </a:cubicBezTo>
                  <a:lnTo>
                    <a:pt x="70" y="2732"/>
                  </a:lnTo>
                  <a:close/>
                  <a:moveTo>
                    <a:pt x="2382" y="3356"/>
                  </a:moveTo>
                  <a:cubicBezTo>
                    <a:pt x="2379" y="3382"/>
                    <a:pt x="2374" y="3429"/>
                    <a:pt x="2368" y="3485"/>
                  </a:cubicBezTo>
                  <a:lnTo>
                    <a:pt x="2368" y="3476"/>
                  </a:lnTo>
                  <a:cubicBezTo>
                    <a:pt x="2375" y="3416"/>
                    <a:pt x="2380" y="3378"/>
                    <a:pt x="2382" y="3356"/>
                  </a:cubicBezTo>
                  <a:close/>
                  <a:moveTo>
                    <a:pt x="2332" y="599"/>
                  </a:moveTo>
                  <a:cubicBezTo>
                    <a:pt x="2342" y="642"/>
                    <a:pt x="2352" y="695"/>
                    <a:pt x="2362" y="755"/>
                  </a:cubicBezTo>
                  <a:cubicBezTo>
                    <a:pt x="2379" y="854"/>
                    <a:pt x="2391" y="973"/>
                    <a:pt x="2402" y="1108"/>
                  </a:cubicBezTo>
                  <a:cubicBezTo>
                    <a:pt x="2408" y="1174"/>
                    <a:pt x="2411" y="1244"/>
                    <a:pt x="2418" y="1320"/>
                  </a:cubicBezTo>
                  <a:cubicBezTo>
                    <a:pt x="2421" y="1356"/>
                    <a:pt x="2421" y="1396"/>
                    <a:pt x="2425" y="1432"/>
                  </a:cubicBezTo>
                  <a:cubicBezTo>
                    <a:pt x="2421" y="1472"/>
                    <a:pt x="2421" y="1512"/>
                    <a:pt x="2418" y="1551"/>
                  </a:cubicBezTo>
                  <a:cubicBezTo>
                    <a:pt x="2403" y="1810"/>
                    <a:pt x="2386" y="1861"/>
                    <a:pt x="2373" y="1861"/>
                  </a:cubicBezTo>
                  <a:cubicBezTo>
                    <a:pt x="2365" y="1861"/>
                    <a:pt x="2359" y="1840"/>
                    <a:pt x="2356" y="1840"/>
                  </a:cubicBezTo>
                  <a:cubicBezTo>
                    <a:pt x="2355" y="1840"/>
                    <a:pt x="2355" y="1845"/>
                    <a:pt x="2356" y="1859"/>
                  </a:cubicBezTo>
                  <a:cubicBezTo>
                    <a:pt x="2302" y="2335"/>
                    <a:pt x="2309" y="2540"/>
                    <a:pt x="2332" y="2722"/>
                  </a:cubicBezTo>
                  <a:cubicBezTo>
                    <a:pt x="2348" y="2904"/>
                    <a:pt x="2362" y="3069"/>
                    <a:pt x="2316" y="3462"/>
                  </a:cubicBezTo>
                  <a:cubicBezTo>
                    <a:pt x="2296" y="3575"/>
                    <a:pt x="2278" y="3609"/>
                    <a:pt x="2263" y="3609"/>
                  </a:cubicBezTo>
                  <a:cubicBezTo>
                    <a:pt x="2240" y="3609"/>
                    <a:pt x="2221" y="3534"/>
                    <a:pt x="2202" y="3534"/>
                  </a:cubicBezTo>
                  <a:cubicBezTo>
                    <a:pt x="2198" y="3534"/>
                    <a:pt x="2194"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6" y="2510"/>
                    <a:pt x="2217" y="2580"/>
                  </a:cubicBezTo>
                  <a:cubicBezTo>
                    <a:pt x="2246" y="2199"/>
                    <a:pt x="2279" y="1819"/>
                    <a:pt x="2325" y="1436"/>
                  </a:cubicBezTo>
                  <a:cubicBezTo>
                    <a:pt x="2332" y="1280"/>
                    <a:pt x="2332" y="1128"/>
                    <a:pt x="2332" y="973"/>
                  </a:cubicBezTo>
                  <a:lnTo>
                    <a:pt x="2332" y="599"/>
                  </a:lnTo>
                  <a:close/>
                  <a:moveTo>
                    <a:pt x="2309" y="5698"/>
                  </a:moveTo>
                  <a:lnTo>
                    <a:pt x="2309" y="5698"/>
                  </a:lnTo>
                  <a:cubicBezTo>
                    <a:pt x="2310" y="5706"/>
                    <a:pt x="2312" y="5715"/>
                    <a:pt x="2313" y="5725"/>
                  </a:cubicBezTo>
                  <a:lnTo>
                    <a:pt x="2313" y="5725"/>
                  </a:lnTo>
                  <a:cubicBezTo>
                    <a:pt x="2312" y="5715"/>
                    <a:pt x="2310" y="5706"/>
                    <a:pt x="2309" y="5698"/>
                  </a:cubicBezTo>
                  <a:close/>
                  <a:moveTo>
                    <a:pt x="2451" y="6336"/>
                  </a:moveTo>
                  <a:cubicBezTo>
                    <a:pt x="2448" y="6350"/>
                    <a:pt x="2448" y="6362"/>
                    <a:pt x="2444" y="6376"/>
                  </a:cubicBezTo>
                  <a:cubicBezTo>
                    <a:pt x="2448" y="6359"/>
                    <a:pt x="2448" y="6346"/>
                    <a:pt x="2451" y="6336"/>
                  </a:cubicBezTo>
                  <a:close/>
                  <a:moveTo>
                    <a:pt x="169" y="1"/>
                  </a:moveTo>
                  <a:lnTo>
                    <a:pt x="169" y="27"/>
                  </a:lnTo>
                  <a:cubicBezTo>
                    <a:pt x="166" y="367"/>
                    <a:pt x="163" y="705"/>
                    <a:pt x="160" y="1039"/>
                  </a:cubicBezTo>
                  <a:lnTo>
                    <a:pt x="222" y="886"/>
                  </a:lnTo>
                  <a:lnTo>
                    <a:pt x="222" y="886"/>
                  </a:lnTo>
                  <a:lnTo>
                    <a:pt x="216" y="1350"/>
                  </a:lnTo>
                  <a:cubicBezTo>
                    <a:pt x="209" y="1402"/>
                    <a:pt x="199" y="1439"/>
                    <a:pt x="190" y="1439"/>
                  </a:cubicBezTo>
                  <a:cubicBezTo>
                    <a:pt x="178" y="1439"/>
                    <a:pt x="169" y="1371"/>
                    <a:pt x="173" y="1181"/>
                  </a:cubicBezTo>
                  <a:lnTo>
                    <a:pt x="173" y="1181"/>
                  </a:lnTo>
                  <a:cubicBezTo>
                    <a:pt x="153" y="1270"/>
                    <a:pt x="163" y="1405"/>
                    <a:pt x="169" y="1524"/>
                  </a:cubicBezTo>
                  <a:cubicBezTo>
                    <a:pt x="169" y="1643"/>
                    <a:pt x="179" y="1743"/>
                    <a:pt x="186" y="1747"/>
                  </a:cubicBezTo>
                  <a:cubicBezTo>
                    <a:pt x="162" y="1924"/>
                    <a:pt x="147" y="1986"/>
                    <a:pt x="139" y="1986"/>
                  </a:cubicBezTo>
                  <a:cubicBezTo>
                    <a:pt x="119" y="1986"/>
                    <a:pt x="130" y="1664"/>
                    <a:pt x="124" y="1664"/>
                  </a:cubicBezTo>
                  <a:lnTo>
                    <a:pt x="124" y="1664"/>
                  </a:lnTo>
                  <a:cubicBezTo>
                    <a:pt x="123" y="1664"/>
                    <a:pt x="122" y="1673"/>
                    <a:pt x="120" y="1693"/>
                  </a:cubicBezTo>
                  <a:lnTo>
                    <a:pt x="97" y="1965"/>
                  </a:lnTo>
                  <a:lnTo>
                    <a:pt x="110" y="1901"/>
                  </a:lnTo>
                  <a:lnTo>
                    <a:pt x="110" y="1901"/>
                  </a:lnTo>
                  <a:cubicBezTo>
                    <a:pt x="114" y="2120"/>
                    <a:pt x="137" y="2143"/>
                    <a:pt x="97" y="2540"/>
                  </a:cubicBezTo>
                  <a:cubicBezTo>
                    <a:pt x="70" y="2794"/>
                    <a:pt x="50" y="2669"/>
                    <a:pt x="44" y="2768"/>
                  </a:cubicBezTo>
                  <a:cubicBezTo>
                    <a:pt x="41" y="2768"/>
                    <a:pt x="41" y="2778"/>
                    <a:pt x="37" y="2801"/>
                  </a:cubicBezTo>
                  <a:cubicBezTo>
                    <a:pt x="37" y="2824"/>
                    <a:pt x="37" y="2861"/>
                    <a:pt x="34" y="2924"/>
                  </a:cubicBezTo>
                  <a:lnTo>
                    <a:pt x="1" y="3508"/>
                  </a:lnTo>
                  <a:lnTo>
                    <a:pt x="60" y="3274"/>
                  </a:lnTo>
                  <a:lnTo>
                    <a:pt x="60" y="3274"/>
                  </a:lnTo>
                  <a:cubicBezTo>
                    <a:pt x="64" y="3406"/>
                    <a:pt x="57" y="3545"/>
                    <a:pt x="57" y="3615"/>
                  </a:cubicBezTo>
                  <a:cubicBezTo>
                    <a:pt x="59" y="3647"/>
                    <a:pt x="60" y="3665"/>
                    <a:pt x="64" y="3665"/>
                  </a:cubicBezTo>
                  <a:cubicBezTo>
                    <a:pt x="69" y="3665"/>
                    <a:pt x="77" y="3639"/>
                    <a:pt x="94" y="3578"/>
                  </a:cubicBezTo>
                  <a:lnTo>
                    <a:pt x="94" y="3578"/>
                  </a:lnTo>
                  <a:cubicBezTo>
                    <a:pt x="70" y="3681"/>
                    <a:pt x="64" y="3856"/>
                    <a:pt x="54" y="4071"/>
                  </a:cubicBezTo>
                  <a:cubicBezTo>
                    <a:pt x="54" y="4187"/>
                    <a:pt x="50" y="4309"/>
                    <a:pt x="47" y="4438"/>
                  </a:cubicBezTo>
                  <a:cubicBezTo>
                    <a:pt x="47" y="4567"/>
                    <a:pt x="44" y="4699"/>
                    <a:pt x="54" y="4831"/>
                  </a:cubicBezTo>
                  <a:cubicBezTo>
                    <a:pt x="80" y="5361"/>
                    <a:pt x="106" y="5870"/>
                    <a:pt x="114" y="5996"/>
                  </a:cubicBezTo>
                  <a:cubicBezTo>
                    <a:pt x="140" y="6161"/>
                    <a:pt x="169" y="6323"/>
                    <a:pt x="199" y="6495"/>
                  </a:cubicBezTo>
                  <a:lnTo>
                    <a:pt x="2306" y="6495"/>
                  </a:lnTo>
                  <a:cubicBezTo>
                    <a:pt x="2296" y="6409"/>
                    <a:pt x="2283" y="6323"/>
                    <a:pt x="2272" y="6240"/>
                  </a:cubicBezTo>
                  <a:cubicBezTo>
                    <a:pt x="2252" y="6062"/>
                    <a:pt x="2240" y="5883"/>
                    <a:pt x="2226" y="5704"/>
                  </a:cubicBezTo>
                  <a:cubicBezTo>
                    <a:pt x="2206" y="5477"/>
                    <a:pt x="2197" y="5245"/>
                    <a:pt x="2186" y="5013"/>
                  </a:cubicBezTo>
                  <a:lnTo>
                    <a:pt x="2186" y="5013"/>
                  </a:lnTo>
                  <a:cubicBezTo>
                    <a:pt x="2190" y="5033"/>
                    <a:pt x="2193" y="5043"/>
                    <a:pt x="2197" y="5043"/>
                  </a:cubicBezTo>
                  <a:cubicBezTo>
                    <a:pt x="2200" y="5043"/>
                    <a:pt x="2203" y="5035"/>
                    <a:pt x="2206" y="5016"/>
                  </a:cubicBezTo>
                  <a:lnTo>
                    <a:pt x="2186" y="4782"/>
                  </a:lnTo>
                  <a:cubicBezTo>
                    <a:pt x="2190" y="4751"/>
                    <a:pt x="2195" y="4738"/>
                    <a:pt x="2199" y="4738"/>
                  </a:cubicBezTo>
                  <a:cubicBezTo>
                    <a:pt x="2220" y="4738"/>
                    <a:pt x="2245" y="5003"/>
                    <a:pt x="2257" y="5003"/>
                  </a:cubicBezTo>
                  <a:cubicBezTo>
                    <a:pt x="2260" y="5003"/>
                    <a:pt x="2262" y="4981"/>
                    <a:pt x="2263" y="4924"/>
                  </a:cubicBezTo>
                  <a:cubicBezTo>
                    <a:pt x="2283" y="5083"/>
                    <a:pt x="2306" y="5248"/>
                    <a:pt x="2325" y="5430"/>
                  </a:cubicBezTo>
                  <a:cubicBezTo>
                    <a:pt x="2336" y="5520"/>
                    <a:pt x="2345" y="5616"/>
                    <a:pt x="2352" y="5715"/>
                  </a:cubicBezTo>
                  <a:cubicBezTo>
                    <a:pt x="2362" y="5814"/>
                    <a:pt x="2368" y="5916"/>
                    <a:pt x="2375" y="6025"/>
                  </a:cubicBezTo>
                  <a:lnTo>
                    <a:pt x="2332" y="6104"/>
                  </a:lnTo>
                  <a:cubicBezTo>
                    <a:pt x="2341" y="6074"/>
                    <a:pt x="2333" y="5851"/>
                    <a:pt x="2313" y="5725"/>
                  </a:cubicBezTo>
                  <a:lnTo>
                    <a:pt x="2313" y="5725"/>
                  </a:lnTo>
                  <a:cubicBezTo>
                    <a:pt x="2327" y="5816"/>
                    <a:pt x="2326" y="5962"/>
                    <a:pt x="2329" y="6111"/>
                  </a:cubicBezTo>
                  <a:lnTo>
                    <a:pt x="2329" y="6111"/>
                  </a:lnTo>
                  <a:lnTo>
                    <a:pt x="2332" y="6104"/>
                  </a:lnTo>
                  <a:lnTo>
                    <a:pt x="2332" y="6104"/>
                  </a:lnTo>
                  <a:cubicBezTo>
                    <a:pt x="2332" y="6108"/>
                    <a:pt x="2332" y="6108"/>
                    <a:pt x="2329" y="6111"/>
                  </a:cubicBezTo>
                  <a:lnTo>
                    <a:pt x="2329" y="6111"/>
                  </a:lnTo>
                  <a:cubicBezTo>
                    <a:pt x="2329" y="6111"/>
                    <a:pt x="2329" y="6111"/>
                    <a:pt x="2329" y="6111"/>
                  </a:cubicBezTo>
                  <a:lnTo>
                    <a:pt x="2329" y="6111"/>
                  </a:lnTo>
                  <a:lnTo>
                    <a:pt x="2329" y="6112"/>
                  </a:lnTo>
                  <a:cubicBezTo>
                    <a:pt x="2329" y="6112"/>
                    <a:pt x="2329" y="6112"/>
                    <a:pt x="2329" y="6111"/>
                  </a:cubicBezTo>
                  <a:lnTo>
                    <a:pt x="2329" y="6111"/>
                  </a:lnTo>
                  <a:cubicBezTo>
                    <a:pt x="2331" y="6249"/>
                    <a:pt x="2338" y="6390"/>
                    <a:pt x="2362" y="6495"/>
                  </a:cubicBezTo>
                  <a:lnTo>
                    <a:pt x="2388" y="6495"/>
                  </a:lnTo>
                  <a:lnTo>
                    <a:pt x="2391" y="6263"/>
                  </a:lnTo>
                  <a:cubicBezTo>
                    <a:pt x="2405" y="6336"/>
                    <a:pt x="2418" y="6416"/>
                    <a:pt x="2435" y="6495"/>
                  </a:cubicBezTo>
                  <a:lnTo>
                    <a:pt x="2494" y="6495"/>
                  </a:lnTo>
                  <a:cubicBezTo>
                    <a:pt x="2485" y="6383"/>
                    <a:pt x="2473" y="6300"/>
                    <a:pt x="2462" y="6300"/>
                  </a:cubicBezTo>
                  <a:cubicBezTo>
                    <a:pt x="2458" y="6300"/>
                    <a:pt x="2454" y="6311"/>
                    <a:pt x="2451" y="6336"/>
                  </a:cubicBezTo>
                  <a:cubicBezTo>
                    <a:pt x="2464" y="6211"/>
                    <a:pt x="2461" y="6098"/>
                    <a:pt x="2458" y="5976"/>
                  </a:cubicBezTo>
                  <a:cubicBezTo>
                    <a:pt x="2451" y="5843"/>
                    <a:pt x="2441" y="5701"/>
                    <a:pt x="2464" y="5512"/>
                  </a:cubicBezTo>
                  <a:lnTo>
                    <a:pt x="2464" y="5512"/>
                  </a:lnTo>
                  <a:cubicBezTo>
                    <a:pt x="2457" y="5518"/>
                    <a:pt x="2451" y="5545"/>
                    <a:pt x="2446" y="5545"/>
                  </a:cubicBezTo>
                  <a:cubicBezTo>
                    <a:pt x="2439" y="5545"/>
                    <a:pt x="2434" y="5502"/>
                    <a:pt x="2428" y="5318"/>
                  </a:cubicBezTo>
                  <a:cubicBezTo>
                    <a:pt x="2425" y="5304"/>
                    <a:pt x="2415" y="5268"/>
                    <a:pt x="2411" y="5248"/>
                  </a:cubicBezTo>
                  <a:lnTo>
                    <a:pt x="2411" y="5245"/>
                  </a:lnTo>
                  <a:cubicBezTo>
                    <a:pt x="2410" y="5237"/>
                    <a:pt x="2408" y="5233"/>
                    <a:pt x="2407" y="5233"/>
                  </a:cubicBezTo>
                  <a:lnTo>
                    <a:pt x="2407" y="5233"/>
                  </a:lnTo>
                  <a:cubicBezTo>
                    <a:pt x="2406" y="5233"/>
                    <a:pt x="2406" y="5239"/>
                    <a:pt x="2408" y="5251"/>
                  </a:cubicBezTo>
                  <a:cubicBezTo>
                    <a:pt x="2405" y="5327"/>
                    <a:pt x="2402" y="5390"/>
                    <a:pt x="2391" y="5417"/>
                  </a:cubicBezTo>
                  <a:cubicBezTo>
                    <a:pt x="2348" y="5254"/>
                    <a:pt x="2316" y="4735"/>
                    <a:pt x="2296" y="4560"/>
                  </a:cubicBezTo>
                  <a:cubicBezTo>
                    <a:pt x="2298" y="4506"/>
                    <a:pt x="2300" y="4488"/>
                    <a:pt x="2303" y="4488"/>
                  </a:cubicBezTo>
                  <a:cubicBezTo>
                    <a:pt x="2308" y="4488"/>
                    <a:pt x="2316" y="4559"/>
                    <a:pt x="2324" y="4559"/>
                  </a:cubicBezTo>
                  <a:cubicBezTo>
                    <a:pt x="2326" y="4559"/>
                    <a:pt x="2329" y="4552"/>
                    <a:pt x="2332" y="4534"/>
                  </a:cubicBezTo>
                  <a:lnTo>
                    <a:pt x="2302" y="4273"/>
                  </a:lnTo>
                  <a:cubicBezTo>
                    <a:pt x="2327" y="4255"/>
                    <a:pt x="2348" y="4020"/>
                    <a:pt x="2365" y="4020"/>
                  </a:cubicBezTo>
                  <a:cubicBezTo>
                    <a:pt x="2373" y="4020"/>
                    <a:pt x="2381" y="4069"/>
                    <a:pt x="2388" y="4213"/>
                  </a:cubicBezTo>
                  <a:lnTo>
                    <a:pt x="2388" y="3803"/>
                  </a:lnTo>
                  <a:cubicBezTo>
                    <a:pt x="2402" y="3562"/>
                    <a:pt x="2438" y="3228"/>
                    <a:pt x="2428" y="3023"/>
                  </a:cubicBezTo>
                  <a:cubicBezTo>
                    <a:pt x="2441" y="2868"/>
                    <a:pt x="2423" y="2652"/>
                    <a:pt x="2425" y="2652"/>
                  </a:cubicBezTo>
                  <a:lnTo>
                    <a:pt x="2425" y="2652"/>
                  </a:lnTo>
                  <a:cubicBezTo>
                    <a:pt x="2425" y="2652"/>
                    <a:pt x="2427" y="2667"/>
                    <a:pt x="2431" y="2702"/>
                  </a:cubicBezTo>
                  <a:cubicBezTo>
                    <a:pt x="2431" y="2702"/>
                    <a:pt x="2431" y="2663"/>
                    <a:pt x="2435" y="2603"/>
                  </a:cubicBezTo>
                  <a:cubicBezTo>
                    <a:pt x="2431" y="2540"/>
                    <a:pt x="2438"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lnTo>
                    <a:pt x="2521" y="1317"/>
                  </a:lnTo>
                  <a:cubicBezTo>
                    <a:pt x="2517" y="1234"/>
                    <a:pt x="2517" y="1147"/>
                    <a:pt x="2514" y="1062"/>
                  </a:cubicBezTo>
                  <a:cubicBezTo>
                    <a:pt x="2507" y="721"/>
                    <a:pt x="2507" y="371"/>
                    <a:pt x="2540" y="7"/>
                  </a:cubicBezTo>
                  <a:lnTo>
                    <a:pt x="2540" y="1"/>
                  </a:ln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30" name="Google Shape;310;p20"/>
            <p:cNvSpPr/>
            <p:nvPr/>
          </p:nvSpPr>
          <p:spPr>
            <a:xfrm rot="1233980">
              <a:off x="7283457" y="1404371"/>
              <a:ext cx="156554" cy="349302"/>
            </a:xfrm>
            <a:custGeom>
              <a:avLst/>
              <a:gdLst/>
              <a:ahLst/>
              <a:cxnLst/>
              <a:rect l="l" t="t" r="r" b="b"/>
              <a:pathLst>
                <a:path w="2911" h="6495" extrusionOk="0">
                  <a:moveTo>
                    <a:pt x="286" y="1697"/>
                  </a:moveTo>
                  <a:lnTo>
                    <a:pt x="286" y="1697"/>
                  </a:lnTo>
                  <a:cubicBezTo>
                    <a:pt x="283" y="1866"/>
                    <a:pt x="283" y="2034"/>
                    <a:pt x="286" y="2203"/>
                  </a:cubicBezTo>
                  <a:lnTo>
                    <a:pt x="223" y="2213"/>
                  </a:lnTo>
                  <a:lnTo>
                    <a:pt x="286" y="2272"/>
                  </a:lnTo>
                  <a:cubicBezTo>
                    <a:pt x="286" y="2441"/>
                    <a:pt x="292" y="2606"/>
                    <a:pt x="295" y="2771"/>
                  </a:cubicBezTo>
                  <a:cubicBezTo>
                    <a:pt x="293" y="2771"/>
                    <a:pt x="291" y="2771"/>
                    <a:pt x="289" y="2771"/>
                  </a:cubicBezTo>
                  <a:cubicBezTo>
                    <a:pt x="245" y="2771"/>
                    <a:pt x="205" y="2742"/>
                    <a:pt x="187" y="2682"/>
                  </a:cubicBezTo>
                  <a:cubicBezTo>
                    <a:pt x="187" y="2655"/>
                    <a:pt x="196" y="2464"/>
                    <a:pt x="210" y="2259"/>
                  </a:cubicBezTo>
                  <a:cubicBezTo>
                    <a:pt x="229" y="2051"/>
                    <a:pt x="252" y="1832"/>
                    <a:pt x="266" y="1747"/>
                  </a:cubicBezTo>
                  <a:cubicBezTo>
                    <a:pt x="272" y="1720"/>
                    <a:pt x="279" y="1703"/>
                    <a:pt x="286" y="1697"/>
                  </a:cubicBezTo>
                  <a:close/>
                  <a:moveTo>
                    <a:pt x="338" y="4663"/>
                  </a:moveTo>
                  <a:lnTo>
                    <a:pt x="338" y="4663"/>
                  </a:lnTo>
                  <a:cubicBezTo>
                    <a:pt x="388" y="4778"/>
                    <a:pt x="467" y="4987"/>
                    <a:pt x="553" y="5219"/>
                  </a:cubicBezTo>
                  <a:cubicBezTo>
                    <a:pt x="567" y="5291"/>
                    <a:pt x="580" y="5364"/>
                    <a:pt x="596" y="5440"/>
                  </a:cubicBezTo>
                  <a:cubicBezTo>
                    <a:pt x="623" y="5625"/>
                    <a:pt x="643" y="5807"/>
                    <a:pt x="663" y="5993"/>
                  </a:cubicBezTo>
                  <a:lnTo>
                    <a:pt x="663" y="6002"/>
                  </a:lnTo>
                  <a:cubicBezTo>
                    <a:pt x="629" y="5900"/>
                    <a:pt x="590" y="5787"/>
                    <a:pt x="556" y="5668"/>
                  </a:cubicBezTo>
                  <a:cubicBezTo>
                    <a:pt x="536" y="5599"/>
                    <a:pt x="517" y="5529"/>
                    <a:pt x="501" y="5457"/>
                  </a:cubicBezTo>
                  <a:cubicBezTo>
                    <a:pt x="481" y="5384"/>
                    <a:pt x="461" y="5311"/>
                    <a:pt x="441" y="5235"/>
                  </a:cubicBezTo>
                  <a:lnTo>
                    <a:pt x="451" y="5120"/>
                  </a:lnTo>
                  <a:lnTo>
                    <a:pt x="338" y="4663"/>
                  </a:lnTo>
                  <a:close/>
                  <a:moveTo>
                    <a:pt x="94" y="1"/>
                  </a:moveTo>
                  <a:cubicBezTo>
                    <a:pt x="94" y="50"/>
                    <a:pt x="97" y="90"/>
                    <a:pt x="100" y="113"/>
                  </a:cubicBezTo>
                  <a:cubicBezTo>
                    <a:pt x="1" y="417"/>
                    <a:pt x="25" y="1475"/>
                    <a:pt x="21" y="1971"/>
                  </a:cubicBezTo>
                  <a:lnTo>
                    <a:pt x="60" y="1988"/>
                  </a:lnTo>
                  <a:cubicBezTo>
                    <a:pt x="54" y="2328"/>
                    <a:pt x="84" y="2655"/>
                    <a:pt x="113" y="3076"/>
                  </a:cubicBezTo>
                  <a:lnTo>
                    <a:pt x="147" y="3049"/>
                  </a:lnTo>
                  <a:cubicBezTo>
                    <a:pt x="176" y="3231"/>
                    <a:pt x="187" y="3466"/>
                    <a:pt x="193" y="3727"/>
                  </a:cubicBezTo>
                  <a:cubicBezTo>
                    <a:pt x="203" y="3989"/>
                    <a:pt x="233" y="4273"/>
                    <a:pt x="266" y="4560"/>
                  </a:cubicBezTo>
                  <a:cubicBezTo>
                    <a:pt x="246" y="4524"/>
                    <a:pt x="233" y="4375"/>
                    <a:pt x="229" y="4273"/>
                  </a:cubicBezTo>
                  <a:lnTo>
                    <a:pt x="229" y="4273"/>
                  </a:lnTo>
                  <a:cubicBezTo>
                    <a:pt x="219" y="4620"/>
                    <a:pt x="306" y="4981"/>
                    <a:pt x="385" y="5331"/>
                  </a:cubicBezTo>
                  <a:cubicBezTo>
                    <a:pt x="454" y="5685"/>
                    <a:pt x="517" y="6025"/>
                    <a:pt x="497" y="6336"/>
                  </a:cubicBezTo>
                  <a:cubicBezTo>
                    <a:pt x="504" y="6396"/>
                    <a:pt x="510" y="6445"/>
                    <a:pt x="513" y="6495"/>
                  </a:cubicBezTo>
                  <a:lnTo>
                    <a:pt x="2908" y="6495"/>
                  </a:lnTo>
                  <a:cubicBezTo>
                    <a:pt x="2911" y="6141"/>
                    <a:pt x="2878" y="5718"/>
                    <a:pt x="2792" y="5341"/>
                  </a:cubicBezTo>
                  <a:lnTo>
                    <a:pt x="2792" y="5341"/>
                  </a:lnTo>
                  <a:cubicBezTo>
                    <a:pt x="2798" y="5347"/>
                    <a:pt x="2809" y="5364"/>
                    <a:pt x="2825" y="5427"/>
                  </a:cubicBezTo>
                  <a:cubicBezTo>
                    <a:pt x="2815" y="5370"/>
                    <a:pt x="2805" y="5314"/>
                    <a:pt x="2792" y="5258"/>
                  </a:cubicBezTo>
                  <a:cubicBezTo>
                    <a:pt x="2778" y="5202"/>
                    <a:pt x="2766" y="5146"/>
                    <a:pt x="2749" y="5089"/>
                  </a:cubicBezTo>
                  <a:cubicBezTo>
                    <a:pt x="2726" y="4974"/>
                    <a:pt x="2699" y="4854"/>
                    <a:pt x="2673" y="4735"/>
                  </a:cubicBezTo>
                  <a:cubicBezTo>
                    <a:pt x="2613" y="4497"/>
                    <a:pt x="2597" y="4259"/>
                    <a:pt x="2567" y="4035"/>
                  </a:cubicBezTo>
                  <a:cubicBezTo>
                    <a:pt x="2554" y="3925"/>
                    <a:pt x="2540" y="3816"/>
                    <a:pt x="2528" y="3717"/>
                  </a:cubicBezTo>
                  <a:cubicBezTo>
                    <a:pt x="2521" y="3615"/>
                    <a:pt x="2511" y="3522"/>
                    <a:pt x="2501" y="3436"/>
                  </a:cubicBezTo>
                  <a:cubicBezTo>
                    <a:pt x="2481" y="3267"/>
                    <a:pt x="2451" y="3132"/>
                    <a:pt x="2409" y="3056"/>
                  </a:cubicBezTo>
                  <a:cubicBezTo>
                    <a:pt x="2409" y="3056"/>
                    <a:pt x="2386" y="2913"/>
                    <a:pt x="2375" y="2771"/>
                  </a:cubicBezTo>
                  <a:cubicBezTo>
                    <a:pt x="2362" y="2629"/>
                    <a:pt x="2349" y="2487"/>
                    <a:pt x="2349" y="2487"/>
                  </a:cubicBezTo>
                  <a:lnTo>
                    <a:pt x="2349" y="2487"/>
                  </a:lnTo>
                  <a:cubicBezTo>
                    <a:pt x="2352" y="2725"/>
                    <a:pt x="2346" y="2798"/>
                    <a:pt x="2336" y="2798"/>
                  </a:cubicBezTo>
                  <a:cubicBezTo>
                    <a:pt x="2320" y="2798"/>
                    <a:pt x="2294" y="2611"/>
                    <a:pt x="2276" y="2611"/>
                  </a:cubicBezTo>
                  <a:cubicBezTo>
                    <a:pt x="2271" y="2611"/>
                    <a:pt x="2266" y="2630"/>
                    <a:pt x="2263" y="2679"/>
                  </a:cubicBezTo>
                  <a:cubicBezTo>
                    <a:pt x="2251" y="2466"/>
                    <a:pt x="2271" y="2158"/>
                    <a:pt x="2289" y="2158"/>
                  </a:cubicBezTo>
                  <a:cubicBezTo>
                    <a:pt x="2296" y="2158"/>
                    <a:pt x="2302" y="2196"/>
                    <a:pt x="2306" y="2289"/>
                  </a:cubicBezTo>
                  <a:lnTo>
                    <a:pt x="2299" y="2342"/>
                  </a:lnTo>
                  <a:cubicBezTo>
                    <a:pt x="2304" y="2350"/>
                    <a:pt x="2309" y="2353"/>
                    <a:pt x="2313" y="2353"/>
                  </a:cubicBezTo>
                  <a:cubicBezTo>
                    <a:pt x="2341" y="2353"/>
                    <a:pt x="2340" y="2151"/>
                    <a:pt x="2349" y="1938"/>
                  </a:cubicBezTo>
                  <a:cubicBezTo>
                    <a:pt x="2355" y="1698"/>
                    <a:pt x="2362" y="1449"/>
                    <a:pt x="2387" y="1449"/>
                  </a:cubicBezTo>
                  <a:cubicBezTo>
                    <a:pt x="2388" y="1449"/>
                    <a:pt x="2388" y="1449"/>
                    <a:pt x="2389" y="1449"/>
                  </a:cubicBezTo>
                  <a:cubicBezTo>
                    <a:pt x="2395" y="1128"/>
                    <a:pt x="2412" y="810"/>
                    <a:pt x="2432" y="497"/>
                  </a:cubicBezTo>
                  <a:cubicBezTo>
                    <a:pt x="2247" y="228"/>
                    <a:pt x="2111" y="1"/>
                    <a:pt x="2111" y="1"/>
                  </a:cubicBezTo>
                  <a:lnTo>
                    <a:pt x="338" y="1"/>
                  </a:lnTo>
                  <a:cubicBezTo>
                    <a:pt x="335" y="76"/>
                    <a:pt x="332" y="152"/>
                    <a:pt x="329" y="225"/>
                  </a:cubicBezTo>
                  <a:cubicBezTo>
                    <a:pt x="318" y="152"/>
                    <a:pt x="315" y="76"/>
                    <a:pt x="309"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31" name="Google Shape;311;p20"/>
            <p:cNvSpPr/>
            <p:nvPr/>
          </p:nvSpPr>
          <p:spPr>
            <a:xfrm rot="1233980">
              <a:off x="6616301" y="1150288"/>
              <a:ext cx="136655" cy="349302"/>
            </a:xfrm>
            <a:custGeom>
              <a:avLst/>
              <a:gdLst/>
              <a:ahLst/>
              <a:cxnLst/>
              <a:rect l="l" t="t" r="r" b="b"/>
              <a:pathLst>
                <a:path w="2541" h="6495" extrusionOk="0">
                  <a:moveTo>
                    <a:pt x="70" y="2732"/>
                  </a:moveTo>
                  <a:cubicBezTo>
                    <a:pt x="70" y="2842"/>
                    <a:pt x="68" y="2877"/>
                    <a:pt x="65" y="2877"/>
                  </a:cubicBezTo>
                  <a:cubicBezTo>
                    <a:pt x="62" y="2877"/>
                    <a:pt x="59" y="2849"/>
                    <a:pt x="54" y="2821"/>
                  </a:cubicBezTo>
                  <a:lnTo>
                    <a:pt x="70" y="2732"/>
                  </a:lnTo>
                  <a:close/>
                  <a:moveTo>
                    <a:pt x="2384" y="3334"/>
                  </a:moveTo>
                  <a:cubicBezTo>
                    <a:pt x="2385" y="3334"/>
                    <a:pt x="2377" y="3397"/>
                    <a:pt x="2368" y="3485"/>
                  </a:cubicBezTo>
                  <a:cubicBezTo>
                    <a:pt x="2368" y="3479"/>
                    <a:pt x="2368" y="3479"/>
                    <a:pt x="2365" y="3476"/>
                  </a:cubicBezTo>
                  <a:cubicBezTo>
                    <a:pt x="2378" y="3374"/>
                    <a:pt x="2384" y="3334"/>
                    <a:pt x="2384" y="3334"/>
                  </a:cubicBezTo>
                  <a:close/>
                  <a:moveTo>
                    <a:pt x="2332" y="599"/>
                  </a:moveTo>
                  <a:cubicBezTo>
                    <a:pt x="2342" y="642"/>
                    <a:pt x="2352" y="695"/>
                    <a:pt x="2362" y="755"/>
                  </a:cubicBezTo>
                  <a:cubicBezTo>
                    <a:pt x="2375" y="854"/>
                    <a:pt x="2391" y="973"/>
                    <a:pt x="2402" y="1108"/>
                  </a:cubicBezTo>
                  <a:cubicBezTo>
                    <a:pt x="2408" y="1174"/>
                    <a:pt x="2411" y="1244"/>
                    <a:pt x="2418" y="1320"/>
                  </a:cubicBezTo>
                  <a:cubicBezTo>
                    <a:pt x="2418" y="1356"/>
                    <a:pt x="2421" y="1396"/>
                    <a:pt x="2425" y="1432"/>
                  </a:cubicBezTo>
                  <a:cubicBezTo>
                    <a:pt x="2421" y="1472"/>
                    <a:pt x="2421" y="1512"/>
                    <a:pt x="2418" y="1551"/>
                  </a:cubicBezTo>
                  <a:cubicBezTo>
                    <a:pt x="2403" y="1810"/>
                    <a:pt x="2386" y="1861"/>
                    <a:pt x="2373" y="1861"/>
                  </a:cubicBezTo>
                  <a:cubicBezTo>
                    <a:pt x="2365" y="1861"/>
                    <a:pt x="2359" y="1840"/>
                    <a:pt x="2356" y="1840"/>
                  </a:cubicBezTo>
                  <a:cubicBezTo>
                    <a:pt x="2355" y="1840"/>
                    <a:pt x="2355" y="1845"/>
                    <a:pt x="2356" y="1859"/>
                  </a:cubicBezTo>
                  <a:cubicBezTo>
                    <a:pt x="2302" y="2335"/>
                    <a:pt x="2309" y="2540"/>
                    <a:pt x="2329" y="2722"/>
                  </a:cubicBezTo>
                  <a:cubicBezTo>
                    <a:pt x="2348" y="2904"/>
                    <a:pt x="2362" y="3069"/>
                    <a:pt x="2316" y="3462"/>
                  </a:cubicBezTo>
                  <a:cubicBezTo>
                    <a:pt x="2296" y="3575"/>
                    <a:pt x="2278" y="3609"/>
                    <a:pt x="2263" y="3609"/>
                  </a:cubicBezTo>
                  <a:cubicBezTo>
                    <a:pt x="2240" y="3609"/>
                    <a:pt x="2221" y="3534"/>
                    <a:pt x="2202" y="3534"/>
                  </a:cubicBezTo>
                  <a:cubicBezTo>
                    <a:pt x="2198" y="3534"/>
                    <a:pt x="2194"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3" y="2510"/>
                    <a:pt x="2217" y="2580"/>
                  </a:cubicBezTo>
                  <a:cubicBezTo>
                    <a:pt x="2243" y="2199"/>
                    <a:pt x="2279" y="1819"/>
                    <a:pt x="2325" y="1436"/>
                  </a:cubicBezTo>
                  <a:cubicBezTo>
                    <a:pt x="2329" y="1280"/>
                    <a:pt x="2329" y="1128"/>
                    <a:pt x="2332" y="973"/>
                  </a:cubicBezTo>
                  <a:lnTo>
                    <a:pt x="2332" y="599"/>
                  </a:lnTo>
                  <a:close/>
                  <a:moveTo>
                    <a:pt x="2309" y="5698"/>
                  </a:moveTo>
                  <a:cubicBezTo>
                    <a:pt x="2310" y="5706"/>
                    <a:pt x="2312" y="5715"/>
                    <a:pt x="2313" y="5725"/>
                  </a:cubicBezTo>
                  <a:lnTo>
                    <a:pt x="2313" y="5725"/>
                  </a:lnTo>
                  <a:cubicBezTo>
                    <a:pt x="2312" y="5715"/>
                    <a:pt x="2310" y="5706"/>
                    <a:pt x="2309" y="5698"/>
                  </a:cubicBezTo>
                  <a:close/>
                  <a:moveTo>
                    <a:pt x="2332" y="6104"/>
                  </a:moveTo>
                  <a:lnTo>
                    <a:pt x="2332" y="6104"/>
                  </a:lnTo>
                  <a:cubicBezTo>
                    <a:pt x="2332" y="6106"/>
                    <a:pt x="2331" y="6107"/>
                    <a:pt x="2330" y="6107"/>
                  </a:cubicBezTo>
                  <a:lnTo>
                    <a:pt x="2330" y="6107"/>
                  </a:lnTo>
                  <a:lnTo>
                    <a:pt x="2332" y="6104"/>
                  </a:lnTo>
                  <a:close/>
                  <a:moveTo>
                    <a:pt x="2448" y="6339"/>
                  </a:moveTo>
                  <a:cubicBezTo>
                    <a:pt x="2448" y="6353"/>
                    <a:pt x="2448" y="6362"/>
                    <a:pt x="2444" y="6376"/>
                  </a:cubicBezTo>
                  <a:cubicBezTo>
                    <a:pt x="2444" y="6362"/>
                    <a:pt x="2448" y="6350"/>
                    <a:pt x="2448" y="6339"/>
                  </a:cubicBezTo>
                  <a:close/>
                  <a:moveTo>
                    <a:pt x="169" y="1"/>
                  </a:moveTo>
                  <a:lnTo>
                    <a:pt x="169" y="27"/>
                  </a:lnTo>
                  <a:cubicBezTo>
                    <a:pt x="166" y="367"/>
                    <a:pt x="163" y="705"/>
                    <a:pt x="160" y="1039"/>
                  </a:cubicBezTo>
                  <a:lnTo>
                    <a:pt x="219" y="886"/>
                  </a:lnTo>
                  <a:lnTo>
                    <a:pt x="216" y="1350"/>
                  </a:lnTo>
                  <a:cubicBezTo>
                    <a:pt x="209" y="1402"/>
                    <a:pt x="199" y="1439"/>
                    <a:pt x="190" y="1439"/>
                  </a:cubicBezTo>
                  <a:cubicBezTo>
                    <a:pt x="178" y="1439"/>
                    <a:pt x="167" y="1371"/>
                    <a:pt x="169" y="1181"/>
                  </a:cubicBezTo>
                  <a:lnTo>
                    <a:pt x="169" y="1181"/>
                  </a:lnTo>
                  <a:cubicBezTo>
                    <a:pt x="153" y="1270"/>
                    <a:pt x="163" y="1405"/>
                    <a:pt x="166" y="1524"/>
                  </a:cubicBezTo>
                  <a:cubicBezTo>
                    <a:pt x="169" y="1643"/>
                    <a:pt x="179" y="1743"/>
                    <a:pt x="186" y="1747"/>
                  </a:cubicBezTo>
                  <a:cubicBezTo>
                    <a:pt x="162" y="1924"/>
                    <a:pt x="147" y="1986"/>
                    <a:pt x="138" y="1986"/>
                  </a:cubicBezTo>
                  <a:cubicBezTo>
                    <a:pt x="119" y="1986"/>
                    <a:pt x="129" y="1664"/>
                    <a:pt x="122" y="1664"/>
                  </a:cubicBezTo>
                  <a:lnTo>
                    <a:pt x="122" y="1664"/>
                  </a:lnTo>
                  <a:cubicBezTo>
                    <a:pt x="121" y="1664"/>
                    <a:pt x="119" y="1673"/>
                    <a:pt x="117" y="1693"/>
                  </a:cubicBezTo>
                  <a:lnTo>
                    <a:pt x="97" y="1965"/>
                  </a:lnTo>
                  <a:lnTo>
                    <a:pt x="110" y="1901"/>
                  </a:lnTo>
                  <a:lnTo>
                    <a:pt x="110" y="1901"/>
                  </a:lnTo>
                  <a:cubicBezTo>
                    <a:pt x="114" y="2120"/>
                    <a:pt x="137" y="2143"/>
                    <a:pt x="94" y="2540"/>
                  </a:cubicBezTo>
                  <a:cubicBezTo>
                    <a:pt x="70" y="2794"/>
                    <a:pt x="50" y="2669"/>
                    <a:pt x="44" y="2768"/>
                  </a:cubicBezTo>
                  <a:cubicBezTo>
                    <a:pt x="41" y="2768"/>
                    <a:pt x="41" y="2778"/>
                    <a:pt x="37" y="2801"/>
                  </a:cubicBezTo>
                  <a:cubicBezTo>
                    <a:pt x="37" y="2824"/>
                    <a:pt x="37" y="2861"/>
                    <a:pt x="34" y="2924"/>
                  </a:cubicBezTo>
                  <a:lnTo>
                    <a:pt x="1" y="3508"/>
                  </a:lnTo>
                  <a:lnTo>
                    <a:pt x="1" y="3508"/>
                  </a:lnTo>
                  <a:lnTo>
                    <a:pt x="60" y="3274"/>
                  </a:lnTo>
                  <a:lnTo>
                    <a:pt x="60" y="3274"/>
                  </a:lnTo>
                  <a:cubicBezTo>
                    <a:pt x="64" y="3406"/>
                    <a:pt x="57" y="3545"/>
                    <a:pt x="57" y="3615"/>
                  </a:cubicBezTo>
                  <a:cubicBezTo>
                    <a:pt x="59" y="3647"/>
                    <a:pt x="60" y="3665"/>
                    <a:pt x="64" y="3665"/>
                  </a:cubicBezTo>
                  <a:cubicBezTo>
                    <a:pt x="69" y="3665"/>
                    <a:pt x="77" y="3639"/>
                    <a:pt x="94" y="3578"/>
                  </a:cubicBezTo>
                  <a:lnTo>
                    <a:pt x="94" y="3578"/>
                  </a:lnTo>
                  <a:cubicBezTo>
                    <a:pt x="70" y="3681"/>
                    <a:pt x="60" y="3856"/>
                    <a:pt x="54" y="4071"/>
                  </a:cubicBezTo>
                  <a:cubicBezTo>
                    <a:pt x="50" y="4187"/>
                    <a:pt x="50" y="4309"/>
                    <a:pt x="47" y="4438"/>
                  </a:cubicBezTo>
                  <a:cubicBezTo>
                    <a:pt x="47" y="4567"/>
                    <a:pt x="44" y="4699"/>
                    <a:pt x="54" y="4831"/>
                  </a:cubicBezTo>
                  <a:cubicBezTo>
                    <a:pt x="80" y="5361"/>
                    <a:pt x="106" y="5870"/>
                    <a:pt x="114" y="5996"/>
                  </a:cubicBezTo>
                  <a:cubicBezTo>
                    <a:pt x="137" y="6161"/>
                    <a:pt x="169" y="6323"/>
                    <a:pt x="199" y="6495"/>
                  </a:cubicBezTo>
                  <a:lnTo>
                    <a:pt x="2302" y="6495"/>
                  </a:lnTo>
                  <a:cubicBezTo>
                    <a:pt x="2292" y="6409"/>
                    <a:pt x="2283" y="6323"/>
                    <a:pt x="2272" y="6240"/>
                  </a:cubicBezTo>
                  <a:cubicBezTo>
                    <a:pt x="2252" y="6062"/>
                    <a:pt x="2236" y="5883"/>
                    <a:pt x="2223" y="5704"/>
                  </a:cubicBezTo>
                  <a:cubicBezTo>
                    <a:pt x="2206" y="5477"/>
                    <a:pt x="2197" y="5245"/>
                    <a:pt x="2186" y="5013"/>
                  </a:cubicBezTo>
                  <a:lnTo>
                    <a:pt x="2186" y="5013"/>
                  </a:lnTo>
                  <a:cubicBezTo>
                    <a:pt x="2190" y="5033"/>
                    <a:pt x="2193" y="5043"/>
                    <a:pt x="2197" y="5043"/>
                  </a:cubicBezTo>
                  <a:cubicBezTo>
                    <a:pt x="2200" y="5043"/>
                    <a:pt x="2203" y="5035"/>
                    <a:pt x="2206" y="5016"/>
                  </a:cubicBezTo>
                  <a:lnTo>
                    <a:pt x="2186" y="4782"/>
                  </a:lnTo>
                  <a:cubicBezTo>
                    <a:pt x="2190" y="4751"/>
                    <a:pt x="2195" y="4738"/>
                    <a:pt x="2199" y="4738"/>
                  </a:cubicBezTo>
                  <a:cubicBezTo>
                    <a:pt x="2219" y="4738"/>
                    <a:pt x="2245" y="5003"/>
                    <a:pt x="2255" y="5003"/>
                  </a:cubicBezTo>
                  <a:cubicBezTo>
                    <a:pt x="2258" y="5003"/>
                    <a:pt x="2260" y="4981"/>
                    <a:pt x="2260" y="4924"/>
                  </a:cubicBezTo>
                  <a:cubicBezTo>
                    <a:pt x="2283" y="5083"/>
                    <a:pt x="2306" y="5248"/>
                    <a:pt x="2325" y="5430"/>
                  </a:cubicBezTo>
                  <a:cubicBezTo>
                    <a:pt x="2336" y="5520"/>
                    <a:pt x="2345" y="5616"/>
                    <a:pt x="2352" y="5715"/>
                  </a:cubicBezTo>
                  <a:cubicBezTo>
                    <a:pt x="2362" y="5814"/>
                    <a:pt x="2368" y="5916"/>
                    <a:pt x="2371" y="6025"/>
                  </a:cubicBezTo>
                  <a:lnTo>
                    <a:pt x="2332" y="6104"/>
                  </a:lnTo>
                  <a:cubicBezTo>
                    <a:pt x="2341" y="6074"/>
                    <a:pt x="2333" y="5851"/>
                    <a:pt x="2313" y="5725"/>
                  </a:cubicBezTo>
                  <a:lnTo>
                    <a:pt x="2313" y="5725"/>
                  </a:lnTo>
                  <a:cubicBezTo>
                    <a:pt x="2339" y="5900"/>
                    <a:pt x="2311" y="6275"/>
                    <a:pt x="2359" y="6495"/>
                  </a:cubicBezTo>
                  <a:lnTo>
                    <a:pt x="2385" y="6495"/>
                  </a:lnTo>
                  <a:lnTo>
                    <a:pt x="2391" y="6263"/>
                  </a:lnTo>
                  <a:cubicBezTo>
                    <a:pt x="2405" y="6336"/>
                    <a:pt x="2418" y="6416"/>
                    <a:pt x="2435" y="6495"/>
                  </a:cubicBezTo>
                  <a:lnTo>
                    <a:pt x="2494" y="6495"/>
                  </a:lnTo>
                  <a:cubicBezTo>
                    <a:pt x="2482" y="6384"/>
                    <a:pt x="2472" y="6301"/>
                    <a:pt x="2461" y="6301"/>
                  </a:cubicBezTo>
                  <a:cubicBezTo>
                    <a:pt x="2456" y="6301"/>
                    <a:pt x="2452" y="6313"/>
                    <a:pt x="2448" y="6339"/>
                  </a:cubicBezTo>
                  <a:cubicBezTo>
                    <a:pt x="2464" y="6211"/>
                    <a:pt x="2461" y="6098"/>
                    <a:pt x="2455" y="5976"/>
                  </a:cubicBezTo>
                  <a:cubicBezTo>
                    <a:pt x="2451" y="5843"/>
                    <a:pt x="2441" y="5701"/>
                    <a:pt x="2461" y="5512"/>
                  </a:cubicBezTo>
                  <a:lnTo>
                    <a:pt x="2461" y="5512"/>
                  </a:lnTo>
                  <a:cubicBezTo>
                    <a:pt x="2454" y="5518"/>
                    <a:pt x="2448" y="5545"/>
                    <a:pt x="2444" y="5545"/>
                  </a:cubicBezTo>
                  <a:cubicBezTo>
                    <a:pt x="2438" y="5545"/>
                    <a:pt x="2434" y="5502"/>
                    <a:pt x="2428" y="5318"/>
                  </a:cubicBezTo>
                  <a:cubicBezTo>
                    <a:pt x="2421" y="5304"/>
                    <a:pt x="2415" y="5268"/>
                    <a:pt x="2411" y="5248"/>
                  </a:cubicBezTo>
                  <a:lnTo>
                    <a:pt x="2411" y="5225"/>
                  </a:lnTo>
                  <a:cubicBezTo>
                    <a:pt x="2408" y="5231"/>
                    <a:pt x="2408" y="5235"/>
                    <a:pt x="2408" y="5245"/>
                  </a:cubicBezTo>
                  <a:cubicBezTo>
                    <a:pt x="2406" y="5237"/>
                    <a:pt x="2406" y="5233"/>
                    <a:pt x="2406" y="5233"/>
                  </a:cubicBezTo>
                  <a:lnTo>
                    <a:pt x="2406" y="5233"/>
                  </a:lnTo>
                  <a:cubicBezTo>
                    <a:pt x="2405" y="5233"/>
                    <a:pt x="2406" y="5239"/>
                    <a:pt x="2408" y="5251"/>
                  </a:cubicBezTo>
                  <a:cubicBezTo>
                    <a:pt x="2405" y="5327"/>
                    <a:pt x="2398" y="5390"/>
                    <a:pt x="2391" y="5417"/>
                  </a:cubicBezTo>
                  <a:cubicBezTo>
                    <a:pt x="2345" y="5254"/>
                    <a:pt x="2316" y="4735"/>
                    <a:pt x="2296" y="4560"/>
                  </a:cubicBezTo>
                  <a:cubicBezTo>
                    <a:pt x="2298" y="4506"/>
                    <a:pt x="2300" y="4488"/>
                    <a:pt x="2303" y="4488"/>
                  </a:cubicBezTo>
                  <a:cubicBezTo>
                    <a:pt x="2308" y="4488"/>
                    <a:pt x="2316" y="4559"/>
                    <a:pt x="2324" y="4559"/>
                  </a:cubicBezTo>
                  <a:cubicBezTo>
                    <a:pt x="2326" y="4559"/>
                    <a:pt x="2329" y="4552"/>
                    <a:pt x="2332" y="4534"/>
                  </a:cubicBezTo>
                  <a:lnTo>
                    <a:pt x="2302" y="4273"/>
                  </a:lnTo>
                  <a:cubicBezTo>
                    <a:pt x="2327" y="4255"/>
                    <a:pt x="2348" y="4020"/>
                    <a:pt x="2364" y="4020"/>
                  </a:cubicBezTo>
                  <a:cubicBezTo>
                    <a:pt x="2372" y="4020"/>
                    <a:pt x="2379" y="4069"/>
                    <a:pt x="2385" y="4213"/>
                  </a:cubicBezTo>
                  <a:lnTo>
                    <a:pt x="2388" y="3803"/>
                  </a:lnTo>
                  <a:cubicBezTo>
                    <a:pt x="2402" y="3562"/>
                    <a:pt x="2435" y="3228"/>
                    <a:pt x="2428" y="3023"/>
                  </a:cubicBezTo>
                  <a:cubicBezTo>
                    <a:pt x="2441" y="2868"/>
                    <a:pt x="2423" y="2652"/>
                    <a:pt x="2425" y="2652"/>
                  </a:cubicBezTo>
                  <a:lnTo>
                    <a:pt x="2425" y="2652"/>
                  </a:lnTo>
                  <a:cubicBezTo>
                    <a:pt x="2425" y="2652"/>
                    <a:pt x="2427" y="2667"/>
                    <a:pt x="2431" y="2702"/>
                  </a:cubicBezTo>
                  <a:lnTo>
                    <a:pt x="2431" y="2603"/>
                  </a:lnTo>
                  <a:cubicBezTo>
                    <a:pt x="2431" y="2540"/>
                    <a:pt x="2435"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cubicBezTo>
                    <a:pt x="2521" y="1399"/>
                    <a:pt x="2521" y="1359"/>
                    <a:pt x="2517" y="1317"/>
                  </a:cubicBezTo>
                  <a:cubicBezTo>
                    <a:pt x="2517" y="1234"/>
                    <a:pt x="2514" y="1147"/>
                    <a:pt x="2514" y="1062"/>
                  </a:cubicBezTo>
                  <a:cubicBezTo>
                    <a:pt x="2507" y="721"/>
                    <a:pt x="2507" y="371"/>
                    <a:pt x="2540" y="7"/>
                  </a:cubicBezTo>
                  <a:lnTo>
                    <a:pt x="2540" y="1"/>
                  </a:ln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32" name="Google Shape;312;p20"/>
            <p:cNvSpPr/>
            <p:nvPr/>
          </p:nvSpPr>
          <p:spPr>
            <a:xfrm rot="1233980">
              <a:off x="6838918" y="1237558"/>
              <a:ext cx="156554" cy="349302"/>
            </a:xfrm>
            <a:custGeom>
              <a:avLst/>
              <a:gdLst/>
              <a:ahLst/>
              <a:cxnLst/>
              <a:rect l="l" t="t" r="r" b="b"/>
              <a:pathLst>
                <a:path w="2911" h="6495" extrusionOk="0">
                  <a:moveTo>
                    <a:pt x="283" y="1697"/>
                  </a:moveTo>
                  <a:lnTo>
                    <a:pt x="283" y="2203"/>
                  </a:lnTo>
                  <a:lnTo>
                    <a:pt x="219" y="2213"/>
                  </a:lnTo>
                  <a:lnTo>
                    <a:pt x="283" y="2272"/>
                  </a:lnTo>
                  <a:cubicBezTo>
                    <a:pt x="286" y="2441"/>
                    <a:pt x="289" y="2606"/>
                    <a:pt x="295" y="2771"/>
                  </a:cubicBezTo>
                  <a:cubicBezTo>
                    <a:pt x="293" y="2771"/>
                    <a:pt x="291" y="2771"/>
                    <a:pt x="289" y="2771"/>
                  </a:cubicBezTo>
                  <a:cubicBezTo>
                    <a:pt x="245" y="2771"/>
                    <a:pt x="205" y="2742"/>
                    <a:pt x="183" y="2682"/>
                  </a:cubicBezTo>
                  <a:cubicBezTo>
                    <a:pt x="187" y="2655"/>
                    <a:pt x="196" y="2464"/>
                    <a:pt x="210" y="2259"/>
                  </a:cubicBezTo>
                  <a:cubicBezTo>
                    <a:pt x="226" y="2051"/>
                    <a:pt x="249" y="1832"/>
                    <a:pt x="266" y="1747"/>
                  </a:cubicBezTo>
                  <a:cubicBezTo>
                    <a:pt x="272" y="1720"/>
                    <a:pt x="279" y="1703"/>
                    <a:pt x="283" y="1697"/>
                  </a:cubicBezTo>
                  <a:close/>
                  <a:moveTo>
                    <a:pt x="338" y="4663"/>
                  </a:moveTo>
                  <a:lnTo>
                    <a:pt x="338" y="4663"/>
                  </a:lnTo>
                  <a:cubicBezTo>
                    <a:pt x="388" y="4778"/>
                    <a:pt x="467" y="4987"/>
                    <a:pt x="553" y="5219"/>
                  </a:cubicBezTo>
                  <a:cubicBezTo>
                    <a:pt x="567" y="5291"/>
                    <a:pt x="580" y="5364"/>
                    <a:pt x="593" y="5440"/>
                  </a:cubicBezTo>
                  <a:cubicBezTo>
                    <a:pt x="620" y="5625"/>
                    <a:pt x="643" y="5807"/>
                    <a:pt x="663" y="5993"/>
                  </a:cubicBezTo>
                  <a:lnTo>
                    <a:pt x="663" y="6002"/>
                  </a:lnTo>
                  <a:cubicBezTo>
                    <a:pt x="629" y="5900"/>
                    <a:pt x="586" y="5787"/>
                    <a:pt x="553" y="5668"/>
                  </a:cubicBezTo>
                  <a:cubicBezTo>
                    <a:pt x="533" y="5599"/>
                    <a:pt x="517" y="5529"/>
                    <a:pt x="501" y="5457"/>
                  </a:cubicBezTo>
                  <a:cubicBezTo>
                    <a:pt x="481" y="5384"/>
                    <a:pt x="457" y="5311"/>
                    <a:pt x="441" y="5235"/>
                  </a:cubicBezTo>
                  <a:lnTo>
                    <a:pt x="448" y="5120"/>
                  </a:lnTo>
                  <a:lnTo>
                    <a:pt x="338" y="4663"/>
                  </a:lnTo>
                  <a:close/>
                  <a:moveTo>
                    <a:pt x="94" y="1"/>
                  </a:moveTo>
                  <a:cubicBezTo>
                    <a:pt x="94" y="50"/>
                    <a:pt x="97" y="90"/>
                    <a:pt x="100" y="113"/>
                  </a:cubicBezTo>
                  <a:cubicBezTo>
                    <a:pt x="1" y="417"/>
                    <a:pt x="25" y="1475"/>
                    <a:pt x="17" y="1971"/>
                  </a:cubicBezTo>
                  <a:lnTo>
                    <a:pt x="60" y="1988"/>
                  </a:lnTo>
                  <a:cubicBezTo>
                    <a:pt x="54" y="2328"/>
                    <a:pt x="84" y="2655"/>
                    <a:pt x="114" y="3076"/>
                  </a:cubicBezTo>
                  <a:lnTo>
                    <a:pt x="147" y="3049"/>
                  </a:lnTo>
                  <a:cubicBezTo>
                    <a:pt x="176" y="3231"/>
                    <a:pt x="187" y="3466"/>
                    <a:pt x="193" y="3727"/>
                  </a:cubicBezTo>
                  <a:cubicBezTo>
                    <a:pt x="203" y="3989"/>
                    <a:pt x="233" y="4273"/>
                    <a:pt x="266" y="4560"/>
                  </a:cubicBezTo>
                  <a:cubicBezTo>
                    <a:pt x="246" y="4524"/>
                    <a:pt x="233" y="4375"/>
                    <a:pt x="229" y="4273"/>
                  </a:cubicBezTo>
                  <a:lnTo>
                    <a:pt x="229" y="4273"/>
                  </a:lnTo>
                  <a:cubicBezTo>
                    <a:pt x="219" y="4620"/>
                    <a:pt x="306" y="4981"/>
                    <a:pt x="382" y="5331"/>
                  </a:cubicBezTo>
                  <a:cubicBezTo>
                    <a:pt x="454" y="5685"/>
                    <a:pt x="517" y="6025"/>
                    <a:pt x="497" y="6336"/>
                  </a:cubicBezTo>
                  <a:cubicBezTo>
                    <a:pt x="504" y="6396"/>
                    <a:pt x="510" y="6445"/>
                    <a:pt x="513" y="6495"/>
                  </a:cubicBezTo>
                  <a:lnTo>
                    <a:pt x="2905" y="6495"/>
                  </a:lnTo>
                  <a:cubicBezTo>
                    <a:pt x="2911" y="6141"/>
                    <a:pt x="2878" y="5718"/>
                    <a:pt x="2792" y="5341"/>
                  </a:cubicBezTo>
                  <a:lnTo>
                    <a:pt x="2792" y="5341"/>
                  </a:lnTo>
                  <a:cubicBezTo>
                    <a:pt x="2798" y="5347"/>
                    <a:pt x="2809" y="5364"/>
                    <a:pt x="2825" y="5427"/>
                  </a:cubicBezTo>
                  <a:cubicBezTo>
                    <a:pt x="2815" y="5370"/>
                    <a:pt x="2802" y="5314"/>
                    <a:pt x="2792" y="5258"/>
                  </a:cubicBezTo>
                  <a:cubicBezTo>
                    <a:pt x="2778" y="5202"/>
                    <a:pt x="2763" y="5146"/>
                    <a:pt x="2749" y="5089"/>
                  </a:cubicBezTo>
                  <a:cubicBezTo>
                    <a:pt x="2723" y="4974"/>
                    <a:pt x="2696" y="4854"/>
                    <a:pt x="2670" y="4735"/>
                  </a:cubicBezTo>
                  <a:cubicBezTo>
                    <a:pt x="2613" y="4497"/>
                    <a:pt x="2594" y="4259"/>
                    <a:pt x="2567" y="4035"/>
                  </a:cubicBezTo>
                  <a:cubicBezTo>
                    <a:pt x="2554" y="3925"/>
                    <a:pt x="2540" y="3816"/>
                    <a:pt x="2528" y="3717"/>
                  </a:cubicBezTo>
                  <a:cubicBezTo>
                    <a:pt x="2521" y="3615"/>
                    <a:pt x="2511" y="3522"/>
                    <a:pt x="2501" y="3436"/>
                  </a:cubicBezTo>
                  <a:cubicBezTo>
                    <a:pt x="2481" y="3267"/>
                    <a:pt x="2451" y="3132"/>
                    <a:pt x="2409" y="3056"/>
                  </a:cubicBezTo>
                  <a:cubicBezTo>
                    <a:pt x="2409" y="3056"/>
                    <a:pt x="2386" y="2913"/>
                    <a:pt x="2375" y="2771"/>
                  </a:cubicBezTo>
                  <a:cubicBezTo>
                    <a:pt x="2362" y="2629"/>
                    <a:pt x="2349" y="2487"/>
                    <a:pt x="2349" y="2487"/>
                  </a:cubicBezTo>
                  <a:lnTo>
                    <a:pt x="2349" y="2487"/>
                  </a:lnTo>
                  <a:cubicBezTo>
                    <a:pt x="2351" y="2725"/>
                    <a:pt x="2345" y="2798"/>
                    <a:pt x="2334" y="2798"/>
                  </a:cubicBezTo>
                  <a:cubicBezTo>
                    <a:pt x="2318" y="2798"/>
                    <a:pt x="2292" y="2611"/>
                    <a:pt x="2275" y="2611"/>
                  </a:cubicBezTo>
                  <a:cubicBezTo>
                    <a:pt x="2270" y="2611"/>
                    <a:pt x="2265" y="2630"/>
                    <a:pt x="2263" y="2679"/>
                  </a:cubicBezTo>
                  <a:cubicBezTo>
                    <a:pt x="2251" y="2466"/>
                    <a:pt x="2271" y="2158"/>
                    <a:pt x="2289" y="2158"/>
                  </a:cubicBezTo>
                  <a:cubicBezTo>
                    <a:pt x="2296" y="2158"/>
                    <a:pt x="2302" y="2196"/>
                    <a:pt x="2306" y="2289"/>
                  </a:cubicBezTo>
                  <a:lnTo>
                    <a:pt x="2299" y="2342"/>
                  </a:lnTo>
                  <a:cubicBezTo>
                    <a:pt x="2304" y="2350"/>
                    <a:pt x="2309" y="2353"/>
                    <a:pt x="2312" y="2353"/>
                  </a:cubicBezTo>
                  <a:cubicBezTo>
                    <a:pt x="2341" y="2353"/>
                    <a:pt x="2337" y="2151"/>
                    <a:pt x="2349" y="1938"/>
                  </a:cubicBezTo>
                  <a:cubicBezTo>
                    <a:pt x="2355" y="1698"/>
                    <a:pt x="2359" y="1449"/>
                    <a:pt x="2384" y="1449"/>
                  </a:cubicBezTo>
                  <a:cubicBezTo>
                    <a:pt x="2385" y="1449"/>
                    <a:pt x="2385" y="1449"/>
                    <a:pt x="2386" y="1449"/>
                  </a:cubicBezTo>
                  <a:cubicBezTo>
                    <a:pt x="2402" y="959"/>
                    <a:pt x="2432" y="480"/>
                    <a:pt x="2465" y="1"/>
                  </a:cubicBezTo>
                  <a:lnTo>
                    <a:pt x="338" y="1"/>
                  </a:lnTo>
                  <a:cubicBezTo>
                    <a:pt x="335" y="76"/>
                    <a:pt x="332" y="152"/>
                    <a:pt x="325" y="225"/>
                  </a:cubicBezTo>
                  <a:cubicBezTo>
                    <a:pt x="318" y="152"/>
                    <a:pt x="312" y="76"/>
                    <a:pt x="309"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33" name="Google Shape;313;p20"/>
            <p:cNvSpPr/>
            <p:nvPr/>
          </p:nvSpPr>
          <p:spPr>
            <a:xfrm rot="1233980">
              <a:off x="6171762" y="983475"/>
              <a:ext cx="136655" cy="349302"/>
            </a:xfrm>
            <a:custGeom>
              <a:avLst/>
              <a:gdLst/>
              <a:ahLst/>
              <a:cxnLst/>
              <a:rect l="l" t="t" r="r" b="b"/>
              <a:pathLst>
                <a:path w="2541" h="6495" extrusionOk="0">
                  <a:moveTo>
                    <a:pt x="70" y="2732"/>
                  </a:moveTo>
                  <a:cubicBezTo>
                    <a:pt x="70" y="2842"/>
                    <a:pt x="68" y="2877"/>
                    <a:pt x="65" y="2877"/>
                  </a:cubicBezTo>
                  <a:cubicBezTo>
                    <a:pt x="62" y="2877"/>
                    <a:pt x="59" y="2849"/>
                    <a:pt x="54" y="2821"/>
                  </a:cubicBezTo>
                  <a:lnTo>
                    <a:pt x="70" y="2732"/>
                  </a:lnTo>
                  <a:close/>
                  <a:moveTo>
                    <a:pt x="2382" y="3334"/>
                  </a:moveTo>
                  <a:lnTo>
                    <a:pt x="2382" y="3334"/>
                  </a:lnTo>
                  <a:cubicBezTo>
                    <a:pt x="2382" y="3334"/>
                    <a:pt x="2376" y="3397"/>
                    <a:pt x="2368" y="3485"/>
                  </a:cubicBezTo>
                  <a:cubicBezTo>
                    <a:pt x="2365" y="3479"/>
                    <a:pt x="2365" y="3479"/>
                    <a:pt x="2365" y="3476"/>
                  </a:cubicBezTo>
                  <a:cubicBezTo>
                    <a:pt x="2377" y="3374"/>
                    <a:pt x="2381" y="3334"/>
                    <a:pt x="2382" y="3334"/>
                  </a:cubicBezTo>
                  <a:close/>
                  <a:moveTo>
                    <a:pt x="2329" y="599"/>
                  </a:moveTo>
                  <a:cubicBezTo>
                    <a:pt x="2339" y="642"/>
                    <a:pt x="2352" y="695"/>
                    <a:pt x="2359" y="755"/>
                  </a:cubicBezTo>
                  <a:cubicBezTo>
                    <a:pt x="2375" y="854"/>
                    <a:pt x="2391" y="973"/>
                    <a:pt x="2402" y="1108"/>
                  </a:cubicBezTo>
                  <a:cubicBezTo>
                    <a:pt x="2405" y="1174"/>
                    <a:pt x="2411" y="1244"/>
                    <a:pt x="2418" y="1320"/>
                  </a:cubicBezTo>
                  <a:cubicBezTo>
                    <a:pt x="2418" y="1356"/>
                    <a:pt x="2421" y="1396"/>
                    <a:pt x="2421" y="1432"/>
                  </a:cubicBezTo>
                  <a:cubicBezTo>
                    <a:pt x="2421" y="1472"/>
                    <a:pt x="2421" y="1512"/>
                    <a:pt x="2418" y="1551"/>
                  </a:cubicBezTo>
                  <a:cubicBezTo>
                    <a:pt x="2401" y="1810"/>
                    <a:pt x="2384" y="1861"/>
                    <a:pt x="2371" y="1861"/>
                  </a:cubicBezTo>
                  <a:cubicBezTo>
                    <a:pt x="2363" y="1861"/>
                    <a:pt x="2357" y="1840"/>
                    <a:pt x="2354" y="1840"/>
                  </a:cubicBezTo>
                  <a:cubicBezTo>
                    <a:pt x="2352" y="1840"/>
                    <a:pt x="2352" y="1845"/>
                    <a:pt x="2352" y="1859"/>
                  </a:cubicBezTo>
                  <a:cubicBezTo>
                    <a:pt x="2299" y="2335"/>
                    <a:pt x="2309" y="2540"/>
                    <a:pt x="2329" y="2722"/>
                  </a:cubicBezTo>
                  <a:cubicBezTo>
                    <a:pt x="2345" y="2904"/>
                    <a:pt x="2359" y="3069"/>
                    <a:pt x="2316" y="3462"/>
                  </a:cubicBezTo>
                  <a:cubicBezTo>
                    <a:pt x="2296" y="3575"/>
                    <a:pt x="2278" y="3609"/>
                    <a:pt x="2262" y="3609"/>
                  </a:cubicBezTo>
                  <a:cubicBezTo>
                    <a:pt x="2239" y="3609"/>
                    <a:pt x="2219" y="3534"/>
                    <a:pt x="2201" y="3534"/>
                  </a:cubicBezTo>
                  <a:cubicBezTo>
                    <a:pt x="2197" y="3534"/>
                    <a:pt x="2193" y="3537"/>
                    <a:pt x="2190" y="3545"/>
                  </a:cubicBezTo>
                  <a:cubicBezTo>
                    <a:pt x="2193" y="3132"/>
                    <a:pt x="2249" y="2910"/>
                    <a:pt x="2263" y="2632"/>
                  </a:cubicBezTo>
                  <a:lnTo>
                    <a:pt x="2263" y="2632"/>
                  </a:lnTo>
                  <a:lnTo>
                    <a:pt x="2223" y="2977"/>
                  </a:lnTo>
                  <a:cubicBezTo>
                    <a:pt x="2217" y="2844"/>
                    <a:pt x="2213" y="2566"/>
                    <a:pt x="2243" y="2417"/>
                  </a:cubicBezTo>
                  <a:lnTo>
                    <a:pt x="2243" y="2417"/>
                  </a:lnTo>
                  <a:cubicBezTo>
                    <a:pt x="2233" y="2454"/>
                    <a:pt x="2223" y="2510"/>
                    <a:pt x="2217" y="2580"/>
                  </a:cubicBezTo>
                  <a:cubicBezTo>
                    <a:pt x="2243" y="2199"/>
                    <a:pt x="2279" y="1819"/>
                    <a:pt x="2325" y="1436"/>
                  </a:cubicBezTo>
                  <a:cubicBezTo>
                    <a:pt x="2329" y="1280"/>
                    <a:pt x="2329" y="1128"/>
                    <a:pt x="2329" y="973"/>
                  </a:cubicBezTo>
                  <a:lnTo>
                    <a:pt x="2329" y="599"/>
                  </a:lnTo>
                  <a:close/>
                  <a:moveTo>
                    <a:pt x="2309" y="5698"/>
                  </a:moveTo>
                  <a:cubicBezTo>
                    <a:pt x="2310" y="5706"/>
                    <a:pt x="2312" y="5715"/>
                    <a:pt x="2313" y="5725"/>
                  </a:cubicBezTo>
                  <a:lnTo>
                    <a:pt x="2313" y="5725"/>
                  </a:lnTo>
                  <a:cubicBezTo>
                    <a:pt x="2312" y="5715"/>
                    <a:pt x="2310" y="5706"/>
                    <a:pt x="2309" y="5698"/>
                  </a:cubicBezTo>
                  <a:close/>
                  <a:moveTo>
                    <a:pt x="2448" y="6339"/>
                  </a:moveTo>
                  <a:cubicBezTo>
                    <a:pt x="2448" y="6353"/>
                    <a:pt x="2444" y="6362"/>
                    <a:pt x="2444" y="6376"/>
                  </a:cubicBezTo>
                  <a:cubicBezTo>
                    <a:pt x="2444" y="6362"/>
                    <a:pt x="2448" y="6350"/>
                    <a:pt x="2448" y="6339"/>
                  </a:cubicBezTo>
                  <a:close/>
                  <a:moveTo>
                    <a:pt x="169" y="1"/>
                  </a:moveTo>
                  <a:cubicBezTo>
                    <a:pt x="166" y="10"/>
                    <a:pt x="166" y="21"/>
                    <a:pt x="166" y="27"/>
                  </a:cubicBezTo>
                  <a:cubicBezTo>
                    <a:pt x="166" y="367"/>
                    <a:pt x="163" y="705"/>
                    <a:pt x="160" y="1039"/>
                  </a:cubicBezTo>
                  <a:lnTo>
                    <a:pt x="219" y="886"/>
                  </a:lnTo>
                  <a:lnTo>
                    <a:pt x="213" y="1350"/>
                  </a:lnTo>
                  <a:cubicBezTo>
                    <a:pt x="207" y="1402"/>
                    <a:pt x="198" y="1439"/>
                    <a:pt x="189" y="1439"/>
                  </a:cubicBezTo>
                  <a:cubicBezTo>
                    <a:pt x="178" y="1439"/>
                    <a:pt x="167" y="1371"/>
                    <a:pt x="169" y="1181"/>
                  </a:cubicBezTo>
                  <a:lnTo>
                    <a:pt x="169" y="1181"/>
                  </a:lnTo>
                  <a:cubicBezTo>
                    <a:pt x="149" y="1270"/>
                    <a:pt x="163" y="1405"/>
                    <a:pt x="166" y="1524"/>
                  </a:cubicBezTo>
                  <a:cubicBezTo>
                    <a:pt x="169" y="1643"/>
                    <a:pt x="179" y="1743"/>
                    <a:pt x="183" y="1747"/>
                  </a:cubicBezTo>
                  <a:cubicBezTo>
                    <a:pt x="159" y="1924"/>
                    <a:pt x="145" y="1986"/>
                    <a:pt x="137" y="1986"/>
                  </a:cubicBezTo>
                  <a:cubicBezTo>
                    <a:pt x="118" y="1986"/>
                    <a:pt x="129" y="1664"/>
                    <a:pt x="122" y="1664"/>
                  </a:cubicBezTo>
                  <a:lnTo>
                    <a:pt x="122" y="1664"/>
                  </a:lnTo>
                  <a:cubicBezTo>
                    <a:pt x="121" y="1664"/>
                    <a:pt x="119" y="1673"/>
                    <a:pt x="117" y="1693"/>
                  </a:cubicBezTo>
                  <a:lnTo>
                    <a:pt x="97" y="1965"/>
                  </a:lnTo>
                  <a:lnTo>
                    <a:pt x="110" y="1901"/>
                  </a:lnTo>
                  <a:lnTo>
                    <a:pt x="110" y="1901"/>
                  </a:lnTo>
                  <a:cubicBezTo>
                    <a:pt x="114" y="2120"/>
                    <a:pt x="137" y="2143"/>
                    <a:pt x="94" y="2540"/>
                  </a:cubicBezTo>
                  <a:cubicBezTo>
                    <a:pt x="67" y="2794"/>
                    <a:pt x="50" y="2669"/>
                    <a:pt x="44" y="2768"/>
                  </a:cubicBezTo>
                  <a:cubicBezTo>
                    <a:pt x="41" y="2768"/>
                    <a:pt x="37" y="2778"/>
                    <a:pt x="37" y="2801"/>
                  </a:cubicBezTo>
                  <a:cubicBezTo>
                    <a:pt x="37" y="2824"/>
                    <a:pt x="34" y="2861"/>
                    <a:pt x="34" y="2924"/>
                  </a:cubicBezTo>
                  <a:lnTo>
                    <a:pt x="1" y="3508"/>
                  </a:lnTo>
                  <a:lnTo>
                    <a:pt x="57" y="3274"/>
                  </a:lnTo>
                  <a:cubicBezTo>
                    <a:pt x="64" y="3406"/>
                    <a:pt x="57" y="3545"/>
                    <a:pt x="57" y="3615"/>
                  </a:cubicBezTo>
                  <a:cubicBezTo>
                    <a:pt x="59" y="3647"/>
                    <a:pt x="60" y="3665"/>
                    <a:pt x="64" y="3665"/>
                  </a:cubicBezTo>
                  <a:cubicBezTo>
                    <a:pt x="68" y="3665"/>
                    <a:pt x="76" y="3639"/>
                    <a:pt x="90" y="3578"/>
                  </a:cubicBezTo>
                  <a:lnTo>
                    <a:pt x="90" y="3578"/>
                  </a:lnTo>
                  <a:cubicBezTo>
                    <a:pt x="67" y="3681"/>
                    <a:pt x="60" y="3856"/>
                    <a:pt x="54" y="4071"/>
                  </a:cubicBezTo>
                  <a:cubicBezTo>
                    <a:pt x="50" y="4187"/>
                    <a:pt x="50" y="4309"/>
                    <a:pt x="47" y="4438"/>
                  </a:cubicBezTo>
                  <a:cubicBezTo>
                    <a:pt x="44" y="4567"/>
                    <a:pt x="44" y="4699"/>
                    <a:pt x="50" y="4831"/>
                  </a:cubicBezTo>
                  <a:cubicBezTo>
                    <a:pt x="80" y="5361"/>
                    <a:pt x="106" y="5870"/>
                    <a:pt x="114" y="5996"/>
                  </a:cubicBezTo>
                  <a:cubicBezTo>
                    <a:pt x="137" y="6161"/>
                    <a:pt x="169" y="6323"/>
                    <a:pt x="199" y="6495"/>
                  </a:cubicBezTo>
                  <a:lnTo>
                    <a:pt x="2302" y="6495"/>
                  </a:lnTo>
                  <a:cubicBezTo>
                    <a:pt x="2292" y="6409"/>
                    <a:pt x="2283" y="6323"/>
                    <a:pt x="2269" y="6240"/>
                  </a:cubicBezTo>
                  <a:cubicBezTo>
                    <a:pt x="2252" y="6062"/>
                    <a:pt x="2236" y="5883"/>
                    <a:pt x="2223" y="5704"/>
                  </a:cubicBezTo>
                  <a:cubicBezTo>
                    <a:pt x="2206" y="5477"/>
                    <a:pt x="2193" y="5245"/>
                    <a:pt x="2183" y="5013"/>
                  </a:cubicBezTo>
                  <a:lnTo>
                    <a:pt x="2183" y="5013"/>
                  </a:lnTo>
                  <a:cubicBezTo>
                    <a:pt x="2188" y="5033"/>
                    <a:pt x="2193" y="5043"/>
                    <a:pt x="2196" y="5043"/>
                  </a:cubicBezTo>
                  <a:cubicBezTo>
                    <a:pt x="2199" y="5043"/>
                    <a:pt x="2202" y="5035"/>
                    <a:pt x="2203" y="5016"/>
                  </a:cubicBezTo>
                  <a:lnTo>
                    <a:pt x="2186" y="4782"/>
                  </a:lnTo>
                  <a:cubicBezTo>
                    <a:pt x="2190" y="4751"/>
                    <a:pt x="2195" y="4738"/>
                    <a:pt x="2199" y="4738"/>
                  </a:cubicBezTo>
                  <a:cubicBezTo>
                    <a:pt x="2219" y="4738"/>
                    <a:pt x="2245" y="5003"/>
                    <a:pt x="2255" y="5003"/>
                  </a:cubicBezTo>
                  <a:cubicBezTo>
                    <a:pt x="2258" y="5003"/>
                    <a:pt x="2260" y="4981"/>
                    <a:pt x="2260" y="4924"/>
                  </a:cubicBezTo>
                  <a:cubicBezTo>
                    <a:pt x="2279" y="5083"/>
                    <a:pt x="2306" y="5248"/>
                    <a:pt x="2325" y="5430"/>
                  </a:cubicBezTo>
                  <a:cubicBezTo>
                    <a:pt x="2336" y="5520"/>
                    <a:pt x="2342" y="5616"/>
                    <a:pt x="2348" y="5715"/>
                  </a:cubicBezTo>
                  <a:cubicBezTo>
                    <a:pt x="2359" y="5814"/>
                    <a:pt x="2368" y="5916"/>
                    <a:pt x="2371" y="6025"/>
                  </a:cubicBezTo>
                  <a:lnTo>
                    <a:pt x="2332" y="6104"/>
                  </a:lnTo>
                  <a:cubicBezTo>
                    <a:pt x="2341" y="6074"/>
                    <a:pt x="2333" y="5851"/>
                    <a:pt x="2313" y="5725"/>
                  </a:cubicBezTo>
                  <a:lnTo>
                    <a:pt x="2313" y="5725"/>
                  </a:lnTo>
                  <a:cubicBezTo>
                    <a:pt x="2339" y="5900"/>
                    <a:pt x="2311" y="6275"/>
                    <a:pt x="2359" y="6495"/>
                  </a:cubicBezTo>
                  <a:lnTo>
                    <a:pt x="2385" y="6495"/>
                  </a:lnTo>
                  <a:lnTo>
                    <a:pt x="2391" y="6263"/>
                  </a:lnTo>
                  <a:cubicBezTo>
                    <a:pt x="2405" y="6336"/>
                    <a:pt x="2418" y="6416"/>
                    <a:pt x="2435" y="6495"/>
                  </a:cubicBezTo>
                  <a:lnTo>
                    <a:pt x="2494" y="6495"/>
                  </a:lnTo>
                  <a:cubicBezTo>
                    <a:pt x="2482" y="6384"/>
                    <a:pt x="2472" y="6301"/>
                    <a:pt x="2461" y="6301"/>
                  </a:cubicBezTo>
                  <a:cubicBezTo>
                    <a:pt x="2456" y="6301"/>
                    <a:pt x="2452" y="6313"/>
                    <a:pt x="2448" y="6339"/>
                  </a:cubicBezTo>
                  <a:cubicBezTo>
                    <a:pt x="2464" y="6211"/>
                    <a:pt x="2461" y="6098"/>
                    <a:pt x="2455" y="5976"/>
                  </a:cubicBezTo>
                  <a:cubicBezTo>
                    <a:pt x="2451" y="5843"/>
                    <a:pt x="2438" y="5701"/>
                    <a:pt x="2461" y="5512"/>
                  </a:cubicBezTo>
                  <a:lnTo>
                    <a:pt x="2461" y="5512"/>
                  </a:lnTo>
                  <a:cubicBezTo>
                    <a:pt x="2454" y="5518"/>
                    <a:pt x="2448" y="5545"/>
                    <a:pt x="2443" y="5545"/>
                  </a:cubicBezTo>
                  <a:cubicBezTo>
                    <a:pt x="2437" y="5545"/>
                    <a:pt x="2432" y="5502"/>
                    <a:pt x="2428" y="5318"/>
                  </a:cubicBezTo>
                  <a:cubicBezTo>
                    <a:pt x="2421" y="5304"/>
                    <a:pt x="2415" y="5268"/>
                    <a:pt x="2408" y="5248"/>
                  </a:cubicBezTo>
                  <a:lnTo>
                    <a:pt x="2408" y="5245"/>
                  </a:lnTo>
                  <a:cubicBezTo>
                    <a:pt x="2406" y="5237"/>
                    <a:pt x="2406" y="5233"/>
                    <a:pt x="2406" y="5233"/>
                  </a:cubicBezTo>
                  <a:lnTo>
                    <a:pt x="2406" y="5233"/>
                  </a:lnTo>
                  <a:cubicBezTo>
                    <a:pt x="2405" y="5233"/>
                    <a:pt x="2406" y="5239"/>
                    <a:pt x="2408" y="5251"/>
                  </a:cubicBezTo>
                  <a:cubicBezTo>
                    <a:pt x="2405" y="5327"/>
                    <a:pt x="2398" y="5390"/>
                    <a:pt x="2391" y="5417"/>
                  </a:cubicBezTo>
                  <a:cubicBezTo>
                    <a:pt x="2345" y="5254"/>
                    <a:pt x="2316" y="4735"/>
                    <a:pt x="2296" y="4560"/>
                  </a:cubicBezTo>
                  <a:cubicBezTo>
                    <a:pt x="2298" y="4506"/>
                    <a:pt x="2300" y="4488"/>
                    <a:pt x="2302" y="4488"/>
                  </a:cubicBezTo>
                  <a:cubicBezTo>
                    <a:pt x="2307" y="4488"/>
                    <a:pt x="2313" y="4559"/>
                    <a:pt x="2322" y="4559"/>
                  </a:cubicBezTo>
                  <a:cubicBezTo>
                    <a:pt x="2325" y="4559"/>
                    <a:pt x="2328" y="4552"/>
                    <a:pt x="2332" y="4534"/>
                  </a:cubicBezTo>
                  <a:lnTo>
                    <a:pt x="2302" y="4273"/>
                  </a:lnTo>
                  <a:cubicBezTo>
                    <a:pt x="2327" y="4255"/>
                    <a:pt x="2346" y="4020"/>
                    <a:pt x="2363" y="4020"/>
                  </a:cubicBezTo>
                  <a:cubicBezTo>
                    <a:pt x="2370" y="4020"/>
                    <a:pt x="2378" y="4069"/>
                    <a:pt x="2385" y="4213"/>
                  </a:cubicBezTo>
                  <a:lnTo>
                    <a:pt x="2388" y="3803"/>
                  </a:lnTo>
                  <a:cubicBezTo>
                    <a:pt x="2402" y="3562"/>
                    <a:pt x="2435" y="3228"/>
                    <a:pt x="2428" y="3023"/>
                  </a:cubicBezTo>
                  <a:cubicBezTo>
                    <a:pt x="2441" y="2868"/>
                    <a:pt x="2421" y="2652"/>
                    <a:pt x="2423" y="2652"/>
                  </a:cubicBezTo>
                  <a:lnTo>
                    <a:pt x="2423" y="2652"/>
                  </a:lnTo>
                  <a:cubicBezTo>
                    <a:pt x="2424" y="2652"/>
                    <a:pt x="2426" y="2667"/>
                    <a:pt x="2431" y="2702"/>
                  </a:cubicBezTo>
                  <a:lnTo>
                    <a:pt x="2431" y="2603"/>
                  </a:lnTo>
                  <a:cubicBezTo>
                    <a:pt x="2431" y="2540"/>
                    <a:pt x="2435" y="2461"/>
                    <a:pt x="2441" y="2378"/>
                  </a:cubicBezTo>
                  <a:cubicBezTo>
                    <a:pt x="2451" y="2219"/>
                    <a:pt x="2461" y="2057"/>
                    <a:pt x="2461" y="2057"/>
                  </a:cubicBezTo>
                  <a:lnTo>
                    <a:pt x="2471" y="2051"/>
                  </a:lnTo>
                  <a:cubicBezTo>
                    <a:pt x="2487" y="1892"/>
                    <a:pt x="2501" y="1730"/>
                    <a:pt x="2510" y="1564"/>
                  </a:cubicBezTo>
                  <a:cubicBezTo>
                    <a:pt x="2514" y="1524"/>
                    <a:pt x="2517" y="1482"/>
                    <a:pt x="2521" y="1442"/>
                  </a:cubicBezTo>
                  <a:cubicBezTo>
                    <a:pt x="2517" y="1399"/>
                    <a:pt x="2517" y="1359"/>
                    <a:pt x="2517" y="1317"/>
                  </a:cubicBezTo>
                  <a:cubicBezTo>
                    <a:pt x="2517" y="1234"/>
                    <a:pt x="2514" y="1147"/>
                    <a:pt x="2514" y="1062"/>
                  </a:cubicBezTo>
                  <a:cubicBezTo>
                    <a:pt x="2507" y="721"/>
                    <a:pt x="2507" y="371"/>
                    <a:pt x="2540" y="7"/>
                  </a:cubicBezTo>
                  <a:lnTo>
                    <a:pt x="2540" y="1"/>
                  </a:ln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sp>
          <p:nvSpPr>
            <p:cNvPr id="34" name="Google Shape;314;p20"/>
            <p:cNvSpPr/>
            <p:nvPr/>
          </p:nvSpPr>
          <p:spPr>
            <a:xfrm rot="1233980">
              <a:off x="6394228" y="1070688"/>
              <a:ext cx="156554" cy="349302"/>
            </a:xfrm>
            <a:custGeom>
              <a:avLst/>
              <a:gdLst/>
              <a:ahLst/>
              <a:cxnLst/>
              <a:rect l="l" t="t" r="r" b="b"/>
              <a:pathLst>
                <a:path w="2911" h="6495" extrusionOk="0">
                  <a:moveTo>
                    <a:pt x="286" y="1697"/>
                  </a:moveTo>
                  <a:lnTo>
                    <a:pt x="286" y="2203"/>
                  </a:lnTo>
                  <a:lnTo>
                    <a:pt x="222" y="2213"/>
                  </a:lnTo>
                  <a:lnTo>
                    <a:pt x="286" y="2272"/>
                  </a:lnTo>
                  <a:cubicBezTo>
                    <a:pt x="289" y="2441"/>
                    <a:pt x="292" y="2606"/>
                    <a:pt x="298" y="2771"/>
                  </a:cubicBezTo>
                  <a:cubicBezTo>
                    <a:pt x="296" y="2771"/>
                    <a:pt x="294" y="2771"/>
                    <a:pt x="292" y="2771"/>
                  </a:cubicBezTo>
                  <a:cubicBezTo>
                    <a:pt x="248" y="2771"/>
                    <a:pt x="208" y="2742"/>
                    <a:pt x="186" y="2682"/>
                  </a:cubicBezTo>
                  <a:cubicBezTo>
                    <a:pt x="190" y="2655"/>
                    <a:pt x="199" y="2464"/>
                    <a:pt x="209" y="2259"/>
                  </a:cubicBezTo>
                  <a:cubicBezTo>
                    <a:pt x="229" y="2051"/>
                    <a:pt x="252" y="1832"/>
                    <a:pt x="269" y="1747"/>
                  </a:cubicBezTo>
                  <a:cubicBezTo>
                    <a:pt x="275" y="1720"/>
                    <a:pt x="278" y="1703"/>
                    <a:pt x="286" y="1697"/>
                  </a:cubicBezTo>
                  <a:close/>
                  <a:moveTo>
                    <a:pt x="341" y="4663"/>
                  </a:moveTo>
                  <a:lnTo>
                    <a:pt x="341" y="4663"/>
                  </a:lnTo>
                  <a:cubicBezTo>
                    <a:pt x="391" y="4778"/>
                    <a:pt x="470" y="4987"/>
                    <a:pt x="556" y="5219"/>
                  </a:cubicBezTo>
                  <a:cubicBezTo>
                    <a:pt x="570" y="5291"/>
                    <a:pt x="583" y="5364"/>
                    <a:pt x="596" y="5440"/>
                  </a:cubicBezTo>
                  <a:cubicBezTo>
                    <a:pt x="623" y="5625"/>
                    <a:pt x="646" y="5807"/>
                    <a:pt x="662" y="5992"/>
                  </a:cubicBezTo>
                  <a:lnTo>
                    <a:pt x="662" y="5992"/>
                  </a:lnTo>
                  <a:cubicBezTo>
                    <a:pt x="630" y="5893"/>
                    <a:pt x="588" y="5783"/>
                    <a:pt x="556" y="5668"/>
                  </a:cubicBezTo>
                  <a:cubicBezTo>
                    <a:pt x="536" y="5599"/>
                    <a:pt x="516" y="5529"/>
                    <a:pt x="500" y="5457"/>
                  </a:cubicBezTo>
                  <a:cubicBezTo>
                    <a:pt x="480" y="5384"/>
                    <a:pt x="460" y="5311"/>
                    <a:pt x="444" y="5235"/>
                  </a:cubicBezTo>
                  <a:lnTo>
                    <a:pt x="451" y="5120"/>
                  </a:lnTo>
                  <a:lnTo>
                    <a:pt x="341" y="4663"/>
                  </a:lnTo>
                  <a:close/>
                  <a:moveTo>
                    <a:pt x="97" y="1"/>
                  </a:moveTo>
                  <a:cubicBezTo>
                    <a:pt x="97" y="50"/>
                    <a:pt x="97" y="90"/>
                    <a:pt x="103" y="113"/>
                  </a:cubicBezTo>
                  <a:cubicBezTo>
                    <a:pt x="1" y="417"/>
                    <a:pt x="28" y="1475"/>
                    <a:pt x="20" y="1971"/>
                  </a:cubicBezTo>
                  <a:lnTo>
                    <a:pt x="63" y="1988"/>
                  </a:lnTo>
                  <a:cubicBezTo>
                    <a:pt x="54" y="2328"/>
                    <a:pt x="87" y="2655"/>
                    <a:pt x="113" y="3076"/>
                  </a:cubicBezTo>
                  <a:lnTo>
                    <a:pt x="150" y="3049"/>
                  </a:lnTo>
                  <a:cubicBezTo>
                    <a:pt x="176" y="3231"/>
                    <a:pt x="186" y="3466"/>
                    <a:pt x="196" y="3727"/>
                  </a:cubicBezTo>
                  <a:cubicBezTo>
                    <a:pt x="206" y="3989"/>
                    <a:pt x="232" y="4273"/>
                    <a:pt x="266" y="4560"/>
                  </a:cubicBezTo>
                  <a:cubicBezTo>
                    <a:pt x="249" y="4524"/>
                    <a:pt x="236" y="4375"/>
                    <a:pt x="232" y="4273"/>
                  </a:cubicBezTo>
                  <a:lnTo>
                    <a:pt x="232" y="4273"/>
                  </a:lnTo>
                  <a:cubicBezTo>
                    <a:pt x="222" y="4620"/>
                    <a:pt x="305" y="4981"/>
                    <a:pt x="385" y="5331"/>
                  </a:cubicBezTo>
                  <a:cubicBezTo>
                    <a:pt x="457" y="5685"/>
                    <a:pt x="516" y="6025"/>
                    <a:pt x="497" y="6336"/>
                  </a:cubicBezTo>
                  <a:cubicBezTo>
                    <a:pt x="507" y="6396"/>
                    <a:pt x="510" y="6445"/>
                    <a:pt x="513" y="6495"/>
                  </a:cubicBezTo>
                  <a:lnTo>
                    <a:pt x="2908" y="6495"/>
                  </a:lnTo>
                  <a:cubicBezTo>
                    <a:pt x="2911" y="6141"/>
                    <a:pt x="2881" y="5718"/>
                    <a:pt x="2795" y="5341"/>
                  </a:cubicBezTo>
                  <a:lnTo>
                    <a:pt x="2795" y="5341"/>
                  </a:lnTo>
                  <a:cubicBezTo>
                    <a:pt x="2801" y="5347"/>
                    <a:pt x="2812" y="5364"/>
                    <a:pt x="2825" y="5427"/>
                  </a:cubicBezTo>
                  <a:cubicBezTo>
                    <a:pt x="2815" y="5370"/>
                    <a:pt x="2805" y="5314"/>
                    <a:pt x="2795" y="5258"/>
                  </a:cubicBezTo>
                  <a:cubicBezTo>
                    <a:pt x="2781" y="5202"/>
                    <a:pt x="2766" y="5146"/>
                    <a:pt x="2752" y="5089"/>
                  </a:cubicBezTo>
                  <a:cubicBezTo>
                    <a:pt x="2726" y="4974"/>
                    <a:pt x="2699" y="4854"/>
                    <a:pt x="2673" y="4735"/>
                  </a:cubicBezTo>
                  <a:cubicBezTo>
                    <a:pt x="2613" y="4497"/>
                    <a:pt x="2597" y="4259"/>
                    <a:pt x="2570" y="4035"/>
                  </a:cubicBezTo>
                  <a:cubicBezTo>
                    <a:pt x="2557" y="3925"/>
                    <a:pt x="2543" y="3816"/>
                    <a:pt x="2531" y="3717"/>
                  </a:cubicBezTo>
                  <a:cubicBezTo>
                    <a:pt x="2520" y="3615"/>
                    <a:pt x="2514" y="3522"/>
                    <a:pt x="2504" y="3436"/>
                  </a:cubicBezTo>
                  <a:cubicBezTo>
                    <a:pt x="2484" y="3267"/>
                    <a:pt x="2455" y="3132"/>
                    <a:pt x="2412" y="3056"/>
                  </a:cubicBezTo>
                  <a:cubicBezTo>
                    <a:pt x="2412" y="3056"/>
                    <a:pt x="2389" y="2913"/>
                    <a:pt x="2378" y="2771"/>
                  </a:cubicBezTo>
                  <a:cubicBezTo>
                    <a:pt x="2365" y="2629"/>
                    <a:pt x="2352" y="2487"/>
                    <a:pt x="2352" y="2487"/>
                  </a:cubicBezTo>
                  <a:lnTo>
                    <a:pt x="2352" y="2487"/>
                  </a:lnTo>
                  <a:cubicBezTo>
                    <a:pt x="2354" y="2725"/>
                    <a:pt x="2348" y="2798"/>
                    <a:pt x="2337" y="2798"/>
                  </a:cubicBezTo>
                  <a:cubicBezTo>
                    <a:pt x="2321" y="2798"/>
                    <a:pt x="2295" y="2611"/>
                    <a:pt x="2278" y="2611"/>
                  </a:cubicBezTo>
                  <a:cubicBezTo>
                    <a:pt x="2273" y="2611"/>
                    <a:pt x="2268" y="2630"/>
                    <a:pt x="2266" y="2679"/>
                  </a:cubicBezTo>
                  <a:cubicBezTo>
                    <a:pt x="2254" y="2466"/>
                    <a:pt x="2274" y="2158"/>
                    <a:pt x="2292" y="2158"/>
                  </a:cubicBezTo>
                  <a:cubicBezTo>
                    <a:pt x="2299" y="2158"/>
                    <a:pt x="2305" y="2196"/>
                    <a:pt x="2309" y="2289"/>
                  </a:cubicBezTo>
                  <a:lnTo>
                    <a:pt x="2302" y="2342"/>
                  </a:lnTo>
                  <a:cubicBezTo>
                    <a:pt x="2307" y="2350"/>
                    <a:pt x="2312" y="2353"/>
                    <a:pt x="2315" y="2353"/>
                  </a:cubicBezTo>
                  <a:cubicBezTo>
                    <a:pt x="2344" y="2353"/>
                    <a:pt x="2340" y="2151"/>
                    <a:pt x="2352" y="1938"/>
                  </a:cubicBezTo>
                  <a:cubicBezTo>
                    <a:pt x="2358" y="1698"/>
                    <a:pt x="2362" y="1449"/>
                    <a:pt x="2387" y="1449"/>
                  </a:cubicBezTo>
                  <a:cubicBezTo>
                    <a:pt x="2388" y="1449"/>
                    <a:pt x="2388" y="1449"/>
                    <a:pt x="2389" y="1449"/>
                  </a:cubicBezTo>
                  <a:cubicBezTo>
                    <a:pt x="2401" y="959"/>
                    <a:pt x="2435" y="480"/>
                    <a:pt x="2468" y="1"/>
                  </a:cubicBezTo>
                  <a:lnTo>
                    <a:pt x="338" y="1"/>
                  </a:lnTo>
                  <a:cubicBezTo>
                    <a:pt x="335" y="76"/>
                    <a:pt x="332" y="152"/>
                    <a:pt x="328" y="225"/>
                  </a:cubicBezTo>
                  <a:cubicBezTo>
                    <a:pt x="321" y="152"/>
                    <a:pt x="315" y="76"/>
                    <a:pt x="312"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latin typeface="Calibri"/>
              </a:endParaRPr>
            </a:p>
          </p:txBody>
        </p:sp>
      </p:grpSp>
    </p:spTree>
    <p:extLst>
      <p:ext uri="{BB962C8B-B14F-4D97-AF65-F5344CB8AC3E}">
        <p14:creationId xmlns:p14="http://schemas.microsoft.com/office/powerpoint/2010/main" val="369896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455" fill="hold">
                                          <p:stCondLst>
                                            <p:cond delay="0"/>
                                          </p:stCondLst>
                                        </p:cTn>
                                        <p:tgtEl>
                                          <p:spTgt spid="2"/>
                                        </p:tgtEl>
                                        <p:attrNameLst>
                                          <p:attrName>style.rotation</p:attrName>
                                        </p:attrNameLst>
                                      </p:cBhvr>
                                      <p:to>
                                        <p:strVal val="-45.0"/>
                                      </p:to>
                                    </p:set>
                                    <p:anim calcmode="lin" valueType="num">
                                      <p:cBhvr>
                                        <p:cTn id="8"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8500"/>
                            </p:stCondLst>
                            <p:childTnLst>
                              <p:par>
                                <p:cTn id="13" presetID="52" presetClass="entr" presetSubtype="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Scale>
                                      <p:cBhvr>
                                        <p:cTn id="15" dur="1250" decel="50000" fill="hold">
                                          <p:stCondLst>
                                            <p:cond delay="0"/>
                                          </p:stCondLst>
                                        </p:cTn>
                                        <p:tgtEl>
                                          <p:spTgt spid="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250" decel="50000" fill="hold">
                                          <p:stCondLst>
                                            <p:cond delay="0"/>
                                          </p:stCondLst>
                                        </p:cTn>
                                        <p:tgtEl>
                                          <p:spTgt spid="26"/>
                                        </p:tgtEl>
                                        <p:attrNameLst>
                                          <p:attrName>ppt_x</p:attrName>
                                          <p:attrName>ppt_y</p:attrName>
                                        </p:attrNameLst>
                                      </p:cBhvr>
                                    </p:animMotion>
                                    <p:animEffect transition="in" filter="fade">
                                      <p:cBhvr>
                                        <p:cTn id="17" dur="1250"/>
                                        <p:tgtEl>
                                          <p:spTgt spid="26"/>
                                        </p:tgtEl>
                                      </p:cBhvr>
                                    </p:animEffect>
                                  </p:childTnLst>
                                </p:cTn>
                              </p:par>
                            </p:childTnLst>
                          </p:cTn>
                        </p:par>
                        <p:par>
                          <p:cTn id="18" fill="hold">
                            <p:stCondLst>
                              <p:cond delay="9750"/>
                            </p:stCondLst>
                            <p:childTnLst>
                              <p:par>
                                <p:cTn id="19" presetID="52"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Scale>
                                      <p:cBhvr>
                                        <p:cTn id="21" dur="125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250" decel="50000" fill="hold">
                                          <p:stCondLst>
                                            <p:cond delay="0"/>
                                          </p:stCondLst>
                                        </p:cTn>
                                        <p:tgtEl>
                                          <p:spTgt spid="3"/>
                                        </p:tgtEl>
                                        <p:attrNameLst>
                                          <p:attrName>ppt_x</p:attrName>
                                          <p:attrName>ppt_y</p:attrName>
                                        </p:attrNameLst>
                                      </p:cBhvr>
                                    </p:animMotion>
                                    <p:animEffect transition="in" filter="fade">
                                      <p:cBhvr>
                                        <p:cTn id="23"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600200" y="2530676"/>
            <a:ext cx="914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Arial-Rounded" pitchFamily="34" charset="0"/>
                <a:ea typeface="Arial-Rounded" pitchFamily="34" charset="0"/>
                <a:cs typeface="Arial-Rounded" pitchFamily="34" charset="0"/>
              </a:rPr>
              <a:t>b</a:t>
            </a:r>
          </a:p>
        </p:txBody>
      </p:sp>
      <p:sp>
        <p:nvSpPr>
          <p:cNvPr id="3" name="Title 1"/>
          <p:cNvSpPr txBox="1">
            <a:spLocks/>
          </p:cNvSpPr>
          <p:nvPr/>
        </p:nvSpPr>
        <p:spPr>
          <a:xfrm>
            <a:off x="3241965" y="2530676"/>
            <a:ext cx="914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Arial-Rounded" pitchFamily="34" charset="0"/>
                <a:ea typeface="Arial-Rounded" pitchFamily="34" charset="0"/>
                <a:cs typeface="Arial-Rounded" pitchFamily="34" charset="0"/>
              </a:rPr>
              <a:t>ê</a:t>
            </a:r>
          </a:p>
        </p:txBody>
      </p:sp>
      <p:sp>
        <p:nvSpPr>
          <p:cNvPr id="4" name="Title 1"/>
          <p:cNvSpPr txBox="1">
            <a:spLocks/>
          </p:cNvSpPr>
          <p:nvPr/>
        </p:nvSpPr>
        <p:spPr>
          <a:xfrm>
            <a:off x="4854557" y="2530676"/>
            <a:ext cx="914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Arial-Rounded" pitchFamily="34" charset="0"/>
                <a:ea typeface="Arial-Rounded" pitchFamily="34" charset="0"/>
                <a:cs typeface="Arial-Rounded" pitchFamily="34" charset="0"/>
              </a:rPr>
              <a:t>g</a:t>
            </a:r>
          </a:p>
        </p:txBody>
      </p:sp>
      <p:sp>
        <p:nvSpPr>
          <p:cNvPr id="5" name="Title 1"/>
          <p:cNvSpPr txBox="1">
            <a:spLocks/>
          </p:cNvSpPr>
          <p:nvPr/>
        </p:nvSpPr>
        <p:spPr>
          <a:xfrm>
            <a:off x="1600200" y="4114800"/>
            <a:ext cx="914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Arial-Rounded" pitchFamily="34" charset="0"/>
                <a:ea typeface="Arial-Rounded" pitchFamily="34" charset="0"/>
                <a:cs typeface="Arial-Rounded" pitchFamily="34" charset="0"/>
              </a:rPr>
              <a:t>m</a:t>
            </a:r>
          </a:p>
        </p:txBody>
      </p:sp>
      <p:sp>
        <p:nvSpPr>
          <p:cNvPr id="6" name="Title 1"/>
          <p:cNvSpPr txBox="1">
            <a:spLocks/>
          </p:cNvSpPr>
          <p:nvPr/>
        </p:nvSpPr>
        <p:spPr>
          <a:xfrm>
            <a:off x="3241965" y="4114800"/>
            <a:ext cx="914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Arial-Rounded" pitchFamily="34" charset="0"/>
                <a:ea typeface="Arial-Rounded" pitchFamily="34" charset="0"/>
                <a:cs typeface="Arial-Rounded" pitchFamily="34" charset="0"/>
              </a:rPr>
              <a:t>a</a:t>
            </a:r>
          </a:p>
        </p:txBody>
      </p:sp>
      <p:sp>
        <p:nvSpPr>
          <p:cNvPr id="7" name="Title 1"/>
          <p:cNvSpPr txBox="1">
            <a:spLocks/>
          </p:cNvSpPr>
          <p:nvPr/>
        </p:nvSpPr>
        <p:spPr>
          <a:xfrm>
            <a:off x="4854557" y="4114800"/>
            <a:ext cx="914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Arial-Rounded" pitchFamily="34" charset="0"/>
                <a:ea typeface="Arial-Rounded" pitchFamily="34" charset="0"/>
                <a:cs typeface="Arial-Rounded" pitchFamily="34" charset="0"/>
              </a:rPr>
              <a:t>b</a:t>
            </a:r>
          </a:p>
        </p:txBody>
      </p:sp>
      <p:sp>
        <p:nvSpPr>
          <p:cNvPr id="8" name="Title 1"/>
          <p:cNvSpPr txBox="1">
            <a:spLocks/>
          </p:cNvSpPr>
          <p:nvPr/>
        </p:nvSpPr>
        <p:spPr>
          <a:xfrm>
            <a:off x="6346843" y="2530676"/>
            <a:ext cx="914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Arial-Rounded" pitchFamily="34" charset="0"/>
                <a:ea typeface="Arial-Rounded" pitchFamily="34" charset="0"/>
                <a:cs typeface="Arial-Rounded" pitchFamily="34" charset="0"/>
              </a:rPr>
              <a:t>b</a:t>
            </a:r>
          </a:p>
        </p:txBody>
      </p:sp>
      <p:sp>
        <p:nvSpPr>
          <p:cNvPr id="9" name="Title 1"/>
          <p:cNvSpPr txBox="1">
            <a:spLocks/>
          </p:cNvSpPr>
          <p:nvPr/>
        </p:nvSpPr>
        <p:spPr>
          <a:xfrm>
            <a:off x="7988608" y="2530676"/>
            <a:ext cx="914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Arial-Rounded" pitchFamily="34" charset="0"/>
                <a:ea typeface="Arial-Rounded" pitchFamily="34" charset="0"/>
                <a:cs typeface="Arial-Rounded" pitchFamily="34" charset="0"/>
              </a:rPr>
              <a:t>u</a:t>
            </a:r>
          </a:p>
        </p:txBody>
      </p:sp>
      <p:sp>
        <p:nvSpPr>
          <p:cNvPr id="10" name="Title 1"/>
          <p:cNvSpPr txBox="1">
            <a:spLocks/>
          </p:cNvSpPr>
          <p:nvPr/>
        </p:nvSpPr>
        <p:spPr>
          <a:xfrm>
            <a:off x="9601200" y="2530676"/>
            <a:ext cx="914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Arial-Rounded" pitchFamily="34" charset="0"/>
                <a:ea typeface="Arial-Rounded" pitchFamily="34" charset="0"/>
                <a:cs typeface="Arial-Rounded" pitchFamily="34" charset="0"/>
              </a:rPr>
              <a:t>b</a:t>
            </a:r>
          </a:p>
        </p:txBody>
      </p:sp>
      <p:sp>
        <p:nvSpPr>
          <p:cNvPr id="11" name="Title 1"/>
          <p:cNvSpPr txBox="1">
            <a:spLocks/>
          </p:cNvSpPr>
          <p:nvPr/>
        </p:nvSpPr>
        <p:spPr>
          <a:xfrm>
            <a:off x="6346843" y="4114800"/>
            <a:ext cx="914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Arial-Rounded" pitchFamily="34" charset="0"/>
                <a:ea typeface="Arial-Rounded" pitchFamily="34" charset="0"/>
                <a:cs typeface="Arial-Rounded" pitchFamily="34" charset="0"/>
              </a:rPr>
              <a:t>m</a:t>
            </a:r>
          </a:p>
        </p:txBody>
      </p:sp>
      <p:sp>
        <p:nvSpPr>
          <p:cNvPr id="12" name="Title 1"/>
          <p:cNvSpPr txBox="1">
            <a:spLocks/>
          </p:cNvSpPr>
          <p:nvPr/>
        </p:nvSpPr>
        <p:spPr>
          <a:xfrm>
            <a:off x="7988608" y="4114800"/>
            <a:ext cx="914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Arial-Rounded" pitchFamily="34" charset="0"/>
                <a:ea typeface="Arial-Rounded" pitchFamily="34" charset="0"/>
                <a:cs typeface="Arial-Rounded" pitchFamily="34" charset="0"/>
              </a:rPr>
              <a:t>n</a:t>
            </a:r>
          </a:p>
        </p:txBody>
      </p:sp>
      <p:sp>
        <p:nvSpPr>
          <p:cNvPr id="13" name="Title 1"/>
          <p:cNvSpPr txBox="1">
            <a:spLocks/>
          </p:cNvSpPr>
          <p:nvPr/>
        </p:nvSpPr>
        <p:spPr>
          <a:xfrm>
            <a:off x="9601200" y="4114800"/>
            <a:ext cx="914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Arial-Rounded" pitchFamily="34" charset="0"/>
                <a:ea typeface="Arial-Rounded" pitchFamily="34" charset="0"/>
                <a:cs typeface="Arial-Rounded" pitchFamily="34" charset="0"/>
              </a:rPr>
              <a:t>b</a:t>
            </a:r>
          </a:p>
        </p:txBody>
      </p:sp>
      <p:sp>
        <p:nvSpPr>
          <p:cNvPr id="14" name="Title 1"/>
          <p:cNvSpPr txBox="1">
            <a:spLocks/>
          </p:cNvSpPr>
          <p:nvPr/>
        </p:nvSpPr>
        <p:spPr>
          <a:xfrm>
            <a:off x="1621218" y="381000"/>
            <a:ext cx="8991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a:solidFill>
                  <a:srgbClr val="0070C0"/>
                </a:solidFill>
                <a:latin typeface="Arial-Rounded" pitchFamily="34" charset="0"/>
                <a:ea typeface="Arial-Rounded" pitchFamily="34" charset="0"/>
                <a:cs typeface="Arial-Rounded" pitchFamily="34" charset="0"/>
              </a:rPr>
              <a:t>Có tất cả bao nhiêu âm b?</a:t>
            </a:r>
          </a:p>
        </p:txBody>
      </p:sp>
      <p:sp>
        <p:nvSpPr>
          <p:cNvPr id="15" name="Rounded Rectangle 14"/>
          <p:cNvSpPr/>
          <p:nvPr/>
        </p:nvSpPr>
        <p:spPr>
          <a:xfrm>
            <a:off x="990600" y="1828800"/>
            <a:ext cx="10210800" cy="419100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362836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50" fill="hold"/>
                                        <p:tgtEl>
                                          <p:spTgt spid="2"/>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7"/>
                                        </p:tgtEl>
                                        <p:attrNameLst>
                                          <p:attrName>style.color</p:attrName>
                                        </p:attrNameLst>
                                      </p:cBhvr>
                                      <p:to>
                                        <a:srgbClr val="FF0000"/>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8"/>
                                        </p:tgtEl>
                                        <p:attrNameLst>
                                          <p:attrName>style.color</p:attrName>
                                        </p:attrNameLst>
                                      </p:cBhvr>
                                      <p:to>
                                        <a:srgbClr val="FF0000"/>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childTnLst>
                                    <p:animClr clrSpc="rgb" dir="cw">
                                      <p:cBhvr override="childStyle">
                                        <p:cTn id="18" dur="2000" fill="hold"/>
                                        <p:tgtEl>
                                          <p:spTgt spid="10"/>
                                        </p:tgtEl>
                                        <p:attrNameLst>
                                          <p:attrName>style.color</p:attrName>
                                        </p:attrNameLst>
                                      </p:cBhvr>
                                      <p:to>
                                        <a:srgbClr val="FF0000"/>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grpId="0" nodeType="clickEffect">
                                  <p:stCondLst>
                                    <p:cond delay="0"/>
                                  </p:stCondLst>
                                  <p:childTnLst>
                                    <p:animClr clrSpc="rgb" dir="cw">
                                      <p:cBhvr override="childStyle">
                                        <p:cTn id="22" dur="2000" fill="hold"/>
                                        <p:tgtEl>
                                          <p:spTgt spid="13"/>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10"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đứng ở vị trí nào trong bảng chữ cái</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Đầu tiên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33108" y="838200"/>
            <a:ext cx="1196782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a:solidFill>
                  <a:srgbClr val="0070C0"/>
                </a:solidFill>
                <a:latin typeface="Arial-Rounded" pitchFamily="34" charset="0"/>
                <a:ea typeface="Arial-Rounded" pitchFamily="34" charset="0"/>
                <a:cs typeface="Arial-Rounded" pitchFamily="34" charset="0"/>
              </a:rPr>
              <a:t>Những tiếng nào chứa dấu huyền?</a:t>
            </a:r>
          </a:p>
        </p:txBody>
      </p:sp>
      <p:sp>
        <p:nvSpPr>
          <p:cNvPr id="11" name="Title 1"/>
          <p:cNvSpPr txBox="1">
            <a:spLocks/>
          </p:cNvSpPr>
          <p:nvPr/>
        </p:nvSpPr>
        <p:spPr>
          <a:xfrm>
            <a:off x="7412654" y="3048000"/>
            <a:ext cx="1802081"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a:solidFill>
                  <a:prstClr val="white"/>
                </a:solidFill>
                <a:latin typeface="Arial-Rounded" pitchFamily="34" charset="0"/>
                <a:ea typeface="Arial-Rounded" pitchFamily="34" charset="0"/>
                <a:cs typeface="Arial-Rounded" pitchFamily="34" charset="0"/>
              </a:rPr>
              <a:t>Bi</a:t>
            </a:r>
          </a:p>
        </p:txBody>
      </p:sp>
      <p:sp>
        <p:nvSpPr>
          <p:cNvPr id="14" name="Oval 13"/>
          <p:cNvSpPr/>
          <p:nvPr/>
        </p:nvSpPr>
        <p:spPr>
          <a:xfrm>
            <a:off x="1502228" y="2603816"/>
            <a:ext cx="609600" cy="6096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70C0"/>
                </a:solidFill>
                <a:latin typeface="Arabia" pitchFamily="2" charset="0"/>
                <a:ea typeface="Arabia" pitchFamily="2" charset="0"/>
                <a:cs typeface="Arabia" pitchFamily="2" charset="0"/>
              </a:rPr>
              <a:t>1</a:t>
            </a:r>
          </a:p>
        </p:txBody>
      </p:sp>
      <p:sp>
        <p:nvSpPr>
          <p:cNvPr id="15" name="Oval 14"/>
          <p:cNvSpPr/>
          <p:nvPr/>
        </p:nvSpPr>
        <p:spPr>
          <a:xfrm>
            <a:off x="3698669" y="2603816"/>
            <a:ext cx="609600" cy="6096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70C0"/>
                </a:solidFill>
                <a:latin typeface="Arabia" pitchFamily="2" charset="0"/>
                <a:ea typeface="Arabia" pitchFamily="2" charset="0"/>
                <a:cs typeface="Arabia" pitchFamily="2" charset="0"/>
              </a:rPr>
              <a:t>2</a:t>
            </a:r>
          </a:p>
        </p:txBody>
      </p:sp>
      <p:sp>
        <p:nvSpPr>
          <p:cNvPr id="16" name="Oval 15"/>
          <p:cNvSpPr/>
          <p:nvPr/>
        </p:nvSpPr>
        <p:spPr>
          <a:xfrm>
            <a:off x="5895110" y="2603816"/>
            <a:ext cx="609600" cy="6096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70C0"/>
                </a:solidFill>
                <a:latin typeface="Arabia" pitchFamily="2" charset="0"/>
                <a:ea typeface="Arabia" pitchFamily="2" charset="0"/>
                <a:cs typeface="Arabia" pitchFamily="2" charset="0"/>
              </a:rPr>
              <a:t>3</a:t>
            </a:r>
          </a:p>
        </p:txBody>
      </p:sp>
      <p:sp>
        <p:nvSpPr>
          <p:cNvPr id="17" name="Oval 16"/>
          <p:cNvSpPr/>
          <p:nvPr/>
        </p:nvSpPr>
        <p:spPr>
          <a:xfrm>
            <a:off x="8008893" y="2652307"/>
            <a:ext cx="609600" cy="6096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70C0"/>
                </a:solidFill>
                <a:latin typeface="Arabia" pitchFamily="2" charset="0"/>
                <a:ea typeface="Arabia" pitchFamily="2" charset="0"/>
                <a:cs typeface="Arabia" pitchFamily="2" charset="0"/>
              </a:rPr>
              <a:t>4</a:t>
            </a:r>
          </a:p>
        </p:txBody>
      </p:sp>
      <p:sp>
        <p:nvSpPr>
          <p:cNvPr id="18" name="Oval 17"/>
          <p:cNvSpPr/>
          <p:nvPr/>
        </p:nvSpPr>
        <p:spPr>
          <a:xfrm>
            <a:off x="10148950" y="2603816"/>
            <a:ext cx="609600" cy="6096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70C0"/>
                </a:solidFill>
                <a:latin typeface="Arabia" pitchFamily="2" charset="0"/>
                <a:ea typeface="Arabia" pitchFamily="2" charset="0"/>
                <a:cs typeface="Arabia" pitchFamily="2" charset="0"/>
              </a:rPr>
              <a:t>5</a:t>
            </a:r>
          </a:p>
        </p:txBody>
      </p:sp>
      <p:sp>
        <p:nvSpPr>
          <p:cNvPr id="22" name="Title 1"/>
          <p:cNvSpPr txBox="1">
            <a:spLocks/>
          </p:cNvSpPr>
          <p:nvPr/>
        </p:nvSpPr>
        <p:spPr>
          <a:xfrm>
            <a:off x="625229" y="3048000"/>
            <a:ext cx="22098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Arial-Rounded" pitchFamily="34" charset="0"/>
                <a:ea typeface="Arial-Rounded" pitchFamily="34" charset="0"/>
                <a:cs typeface="Arial-Rounded" pitchFamily="34" charset="0"/>
              </a:rPr>
              <a:t>bà</a:t>
            </a:r>
          </a:p>
        </p:txBody>
      </p:sp>
      <p:sp>
        <p:nvSpPr>
          <p:cNvPr id="23" name="Title 1"/>
          <p:cNvSpPr txBox="1">
            <a:spLocks/>
          </p:cNvSpPr>
          <p:nvPr/>
        </p:nvSpPr>
        <p:spPr>
          <a:xfrm>
            <a:off x="2898569" y="3048000"/>
            <a:ext cx="22098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Arial-Rounded" pitchFamily="34" charset="0"/>
                <a:ea typeface="Arial-Rounded" pitchFamily="34" charset="0"/>
                <a:cs typeface="Arial-Rounded" pitchFamily="34" charset="0"/>
              </a:rPr>
              <a:t>bi</a:t>
            </a:r>
          </a:p>
        </p:txBody>
      </p:sp>
      <p:sp>
        <p:nvSpPr>
          <p:cNvPr id="24" name="Title 1"/>
          <p:cNvSpPr txBox="1">
            <a:spLocks/>
          </p:cNvSpPr>
          <p:nvPr/>
        </p:nvSpPr>
        <p:spPr>
          <a:xfrm>
            <a:off x="5171909" y="3048000"/>
            <a:ext cx="22098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Arial-Rounded" pitchFamily="34" charset="0"/>
                <a:ea typeface="Arial-Rounded" pitchFamily="34" charset="0"/>
                <a:cs typeface="Arial-Rounded" pitchFamily="34" charset="0"/>
              </a:rPr>
              <a:t>bè</a:t>
            </a:r>
          </a:p>
        </p:txBody>
      </p:sp>
      <p:sp>
        <p:nvSpPr>
          <p:cNvPr id="25" name="Title 1"/>
          <p:cNvSpPr txBox="1">
            <a:spLocks/>
          </p:cNvSpPr>
          <p:nvPr/>
        </p:nvSpPr>
        <p:spPr>
          <a:xfrm>
            <a:off x="7208793" y="3048000"/>
            <a:ext cx="22098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Arial-Rounded" pitchFamily="34" charset="0"/>
                <a:ea typeface="Arial-Rounded" pitchFamily="34" charset="0"/>
                <a:cs typeface="Arial-Rounded" pitchFamily="34" charset="0"/>
              </a:rPr>
              <a:t>bờ</a:t>
            </a:r>
          </a:p>
        </p:txBody>
      </p:sp>
      <p:sp>
        <p:nvSpPr>
          <p:cNvPr id="26" name="Title 1"/>
          <p:cNvSpPr txBox="1">
            <a:spLocks/>
          </p:cNvSpPr>
          <p:nvPr/>
        </p:nvSpPr>
        <p:spPr>
          <a:xfrm>
            <a:off x="9348850" y="3048000"/>
            <a:ext cx="22098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Arial-Rounded" pitchFamily="34" charset="0"/>
                <a:ea typeface="Arial-Rounded" pitchFamily="34" charset="0"/>
                <a:cs typeface="Arial-Rounded" pitchFamily="34" charset="0"/>
              </a:rPr>
              <a:t>bự</a:t>
            </a:r>
          </a:p>
        </p:txBody>
      </p:sp>
    </p:spTree>
    <p:extLst>
      <p:ext uri="{BB962C8B-B14F-4D97-AF65-F5344CB8AC3E}">
        <p14:creationId xmlns:p14="http://schemas.microsoft.com/office/powerpoint/2010/main" val="29726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22"/>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24"/>
                                        </p:tgtEl>
                                        <p:attrNameLst>
                                          <p:attrName>style.color</p:attrName>
                                        </p:attrNameLst>
                                      </p:cBhvr>
                                      <p:to>
                                        <a:srgbClr val="FF0000"/>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25"/>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7823" y="4936237"/>
            <a:ext cx="1385888" cy="1038078"/>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14950" b="22453"/>
          <a:stretch/>
        </p:blipFill>
        <p:spPr>
          <a:xfrm>
            <a:off x="5622093" y="1640181"/>
            <a:ext cx="1500554" cy="732663"/>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12230"/>
          <a:stretch/>
        </p:blipFill>
        <p:spPr>
          <a:xfrm>
            <a:off x="5334000" y="748145"/>
            <a:ext cx="2076740" cy="2516734"/>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14305"/>
          <a:stretch/>
        </p:blipFill>
        <p:spPr>
          <a:xfrm>
            <a:off x="5334000" y="4073237"/>
            <a:ext cx="2076740" cy="2489895"/>
          </a:xfrm>
          <a:prstGeom prst="rect">
            <a:avLst/>
          </a:prstGeom>
        </p:spPr>
      </p:pic>
      <p:sp>
        <p:nvSpPr>
          <p:cNvPr id="8" name="Title 1"/>
          <p:cNvSpPr txBox="1">
            <a:spLocks/>
          </p:cNvSpPr>
          <p:nvPr/>
        </p:nvSpPr>
        <p:spPr>
          <a:xfrm>
            <a:off x="2871933" y="1524000"/>
            <a:ext cx="9144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Arial-Rounded" pitchFamily="34" charset="0"/>
                <a:ea typeface="Arial-Rounded" pitchFamily="34" charset="0"/>
                <a:cs typeface="Arial-Rounded" pitchFamily="34" charset="0"/>
              </a:rPr>
              <a:t>b</a:t>
            </a:r>
          </a:p>
        </p:txBody>
      </p:sp>
      <p:sp>
        <p:nvSpPr>
          <p:cNvPr id="9" name="Title 1"/>
          <p:cNvSpPr txBox="1">
            <a:spLocks/>
          </p:cNvSpPr>
          <p:nvPr/>
        </p:nvSpPr>
        <p:spPr>
          <a:xfrm>
            <a:off x="8581734" y="4812494"/>
            <a:ext cx="162906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Arial-Rounded" pitchFamily="34" charset="0"/>
                <a:ea typeface="Arial-Rounded" pitchFamily="34" charset="0"/>
                <a:cs typeface="Arial-Rounded" pitchFamily="34" charset="0"/>
              </a:rPr>
              <a:t>bà</a:t>
            </a:r>
          </a:p>
        </p:txBody>
      </p:sp>
      <p:sp>
        <p:nvSpPr>
          <p:cNvPr id="10" name="Title 1"/>
          <p:cNvSpPr txBox="1">
            <a:spLocks/>
          </p:cNvSpPr>
          <p:nvPr/>
        </p:nvSpPr>
        <p:spPr>
          <a:xfrm>
            <a:off x="7982139" y="1435012"/>
            <a:ext cx="2885991"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a:solidFill>
                  <a:srgbClr val="0070C0"/>
                </a:solidFill>
                <a:latin typeface="Arial-Rounded" pitchFamily="34" charset="0"/>
                <a:ea typeface="Arial-Rounded" pitchFamily="34" charset="0"/>
                <a:cs typeface="Arial-Rounded" pitchFamily="34" charset="0"/>
              </a:rPr>
              <a:t>ba ba</a:t>
            </a:r>
          </a:p>
        </p:txBody>
      </p:sp>
      <p:sp>
        <p:nvSpPr>
          <p:cNvPr id="11" name="Title 1"/>
          <p:cNvSpPr txBox="1">
            <a:spLocks/>
          </p:cNvSpPr>
          <p:nvPr/>
        </p:nvSpPr>
        <p:spPr>
          <a:xfrm>
            <a:off x="2514600" y="4831315"/>
            <a:ext cx="162906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a:solidFill>
                  <a:srgbClr val="0070C0"/>
                </a:solidFill>
                <a:latin typeface="Arial-Rounded" pitchFamily="34" charset="0"/>
                <a:ea typeface="Arial-Rounded" pitchFamily="34" charset="0"/>
                <a:cs typeface="Arial-Rounded" pitchFamily="34" charset="0"/>
              </a:rPr>
              <a:t>ba</a:t>
            </a:r>
          </a:p>
        </p:txBody>
      </p:sp>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t="13065"/>
          <a:stretch/>
        </p:blipFill>
        <p:spPr>
          <a:xfrm>
            <a:off x="2286000" y="748145"/>
            <a:ext cx="2086266" cy="2443122"/>
          </a:xfrm>
          <a:prstGeom prst="rect">
            <a:avLst/>
          </a:prstGeom>
        </p:spPr>
      </p:pic>
      <p:pic>
        <p:nvPicPr>
          <p:cNvPr id="4" name="Picture 3"/>
          <p:cNvPicPr>
            <a:picLocks noChangeAspect="1"/>
          </p:cNvPicPr>
          <p:nvPr/>
        </p:nvPicPr>
        <p:blipFill rotWithShape="1">
          <a:blip r:embed="rId8">
            <a:extLst>
              <a:ext uri="{28A0092B-C50C-407E-A947-70E740481C1C}">
                <a14:useLocalDpi xmlns:a14="http://schemas.microsoft.com/office/drawing/2010/main" val="0"/>
              </a:ext>
            </a:extLst>
          </a:blip>
          <a:srcRect t="12761"/>
          <a:stretch/>
        </p:blipFill>
        <p:spPr>
          <a:xfrm>
            <a:off x="8382000" y="748145"/>
            <a:ext cx="2086266" cy="2509807"/>
          </a:xfrm>
          <a:prstGeom prst="rect">
            <a:avLst/>
          </a:prstGeom>
        </p:spPr>
      </p:pic>
      <p:pic>
        <p:nvPicPr>
          <p:cNvPr id="5" name="Picture 4"/>
          <p:cNvPicPr>
            <a:picLocks noChangeAspect="1"/>
          </p:cNvPicPr>
          <p:nvPr/>
        </p:nvPicPr>
        <p:blipFill rotWithShape="1">
          <a:blip r:embed="rId9">
            <a:extLst>
              <a:ext uri="{28A0092B-C50C-407E-A947-70E740481C1C}">
                <a14:useLocalDpi xmlns:a14="http://schemas.microsoft.com/office/drawing/2010/main" val="0"/>
              </a:ext>
            </a:extLst>
          </a:blip>
          <a:srcRect t="14592"/>
          <a:stretch/>
        </p:blipFill>
        <p:spPr>
          <a:xfrm>
            <a:off x="8353422" y="4073237"/>
            <a:ext cx="2114845" cy="2432737"/>
          </a:xfrm>
          <a:prstGeom prst="rect">
            <a:avLst/>
          </a:prstGeom>
        </p:spPr>
      </p:pic>
      <p:pic>
        <p:nvPicPr>
          <p:cNvPr id="7" name="Picture 6"/>
          <p:cNvPicPr>
            <a:picLocks noChangeAspect="1"/>
          </p:cNvPicPr>
          <p:nvPr/>
        </p:nvPicPr>
        <p:blipFill rotWithShape="1">
          <a:blip r:embed="rId10">
            <a:extLst>
              <a:ext uri="{28A0092B-C50C-407E-A947-70E740481C1C}">
                <a14:useLocalDpi xmlns:a14="http://schemas.microsoft.com/office/drawing/2010/main" val="0"/>
              </a:ext>
            </a:extLst>
          </a:blip>
          <a:srcRect t="13590"/>
          <a:stretch/>
        </p:blipFill>
        <p:spPr>
          <a:xfrm>
            <a:off x="2286000" y="4073236"/>
            <a:ext cx="2067214" cy="2510676"/>
          </a:xfrm>
          <a:prstGeom prst="rect">
            <a:avLst/>
          </a:prstGeom>
        </p:spPr>
      </p:pic>
    </p:spTree>
    <p:extLst>
      <p:ext uri="{BB962C8B-B14F-4D97-AF65-F5344CB8AC3E}">
        <p14:creationId xmlns:p14="http://schemas.microsoft.com/office/powerpoint/2010/main" val="26395678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2"/>
                                        </p:tgtEl>
                                        <p:attrNameLst>
                                          <p:attrName>ppt_x</p:attrName>
                                        </p:attrNameLst>
                                      </p:cBhvr>
                                      <p:tavLst>
                                        <p:tav tm="0">
                                          <p:val>
                                            <p:strVal val="ppt_x"/>
                                          </p:val>
                                        </p:tav>
                                        <p:tav tm="100000">
                                          <p:val>
                                            <p:strVal val="ppt_x"/>
                                          </p:val>
                                        </p:tav>
                                      </p:tavLst>
                                    </p:anim>
                                    <p:anim calcmode="lin" valueType="num">
                                      <p:cBhvr additive="base">
                                        <p:cTn id="14" dur="500"/>
                                        <p:tgtEl>
                                          <p:spTgt spid="2"/>
                                        </p:tgtEl>
                                        <p:attrNameLst>
                                          <p:attrName>ppt_y</p:attrName>
                                        </p:attrNameLst>
                                      </p:cBhvr>
                                      <p:tavLst>
                                        <p:tav tm="0">
                                          <p:val>
                                            <p:strVal val="ppt_y"/>
                                          </p:val>
                                        </p:tav>
                                        <p:tav tm="100000">
                                          <p:val>
                                            <p:strVal val="1+ppt_h/2"/>
                                          </p:val>
                                        </p:tav>
                                      </p:tavLst>
                                    </p:anim>
                                    <p:set>
                                      <p:cBhvr>
                                        <p:cTn id="15"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
                  </p:tgtEl>
                </p:cond>
              </p:nextCondLst>
            </p:seq>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4"/>
                                        </p:tgtEl>
                                        <p:attrNameLst>
                                          <p:attrName>ppt_x</p:attrName>
                                        </p:attrNameLst>
                                      </p:cBhvr>
                                      <p:tavLst>
                                        <p:tav tm="0">
                                          <p:val>
                                            <p:strVal val="ppt_x"/>
                                          </p:val>
                                        </p:tav>
                                        <p:tav tm="100000">
                                          <p:val>
                                            <p:strVal val="ppt_x"/>
                                          </p:val>
                                        </p:tav>
                                      </p:tavLst>
                                    </p:anim>
                                    <p:anim calcmode="lin" valueType="num">
                                      <p:cBhvr additive="base">
                                        <p:cTn id="21" dur="500"/>
                                        <p:tgtEl>
                                          <p:spTgt spid="4"/>
                                        </p:tgtEl>
                                        <p:attrNameLst>
                                          <p:attrName>ppt_y</p:attrName>
                                        </p:attrNameLst>
                                      </p:cBhvr>
                                      <p:tavLst>
                                        <p:tav tm="0">
                                          <p:val>
                                            <p:strVal val="ppt_y"/>
                                          </p:val>
                                        </p:tav>
                                        <p:tav tm="100000">
                                          <p:val>
                                            <p:strVal val="1+ppt_h/2"/>
                                          </p:val>
                                        </p:tav>
                                      </p:tavLst>
                                    </p:anim>
                                    <p:set>
                                      <p:cBhvr>
                                        <p:cTn id="22"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7"/>
                                        </p:tgtEl>
                                        <p:attrNameLst>
                                          <p:attrName>ppt_x</p:attrName>
                                        </p:attrNameLst>
                                      </p:cBhvr>
                                      <p:tavLst>
                                        <p:tav tm="0">
                                          <p:val>
                                            <p:strVal val="ppt_x"/>
                                          </p:val>
                                        </p:tav>
                                        <p:tav tm="100000">
                                          <p:val>
                                            <p:strVal val="ppt_x"/>
                                          </p:val>
                                        </p:tav>
                                      </p:tavLst>
                                    </p:anim>
                                    <p:anim calcmode="lin" valueType="num">
                                      <p:cBhvr additive="base">
                                        <p:cTn id="28" dur="500"/>
                                        <p:tgtEl>
                                          <p:spTgt spid="7"/>
                                        </p:tgtEl>
                                        <p:attrNameLst>
                                          <p:attrName>ppt_y</p:attrName>
                                        </p:attrNameLst>
                                      </p:cBhvr>
                                      <p:tavLst>
                                        <p:tav tm="0">
                                          <p:val>
                                            <p:strVal val="ppt_y"/>
                                          </p:val>
                                        </p:tav>
                                        <p:tav tm="100000">
                                          <p:val>
                                            <p:strVal val="1+ppt_h/2"/>
                                          </p:val>
                                        </p:tav>
                                      </p:tavLst>
                                    </p:anim>
                                    <p:set>
                                      <p:cBhvr>
                                        <p:cTn id="2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3"/>
                                        </p:tgtEl>
                                        <p:attrNameLst>
                                          <p:attrName>ppt_x</p:attrName>
                                        </p:attrNameLst>
                                      </p:cBhvr>
                                      <p:tavLst>
                                        <p:tav tm="0">
                                          <p:val>
                                            <p:strVal val="ppt_x"/>
                                          </p:val>
                                        </p:tav>
                                        <p:tav tm="100000">
                                          <p:val>
                                            <p:strVal val="ppt_x"/>
                                          </p:val>
                                        </p:tav>
                                      </p:tavLst>
                                    </p:anim>
                                    <p:anim calcmode="lin" valueType="num">
                                      <p:cBhvr additive="base">
                                        <p:cTn id="35" dur="500"/>
                                        <p:tgtEl>
                                          <p:spTgt spid="3"/>
                                        </p:tgtEl>
                                        <p:attrNameLst>
                                          <p:attrName>ppt_y</p:attrName>
                                        </p:attrNameLst>
                                      </p:cBhvr>
                                      <p:tavLst>
                                        <p:tav tm="0">
                                          <p:val>
                                            <p:strVal val="ppt_y"/>
                                          </p:val>
                                        </p:tav>
                                        <p:tav tm="100000">
                                          <p:val>
                                            <p:strVal val="1+ppt_h/2"/>
                                          </p:val>
                                        </p:tav>
                                      </p:tavLst>
                                    </p:anim>
                                    <p:set>
                                      <p:cBhvr>
                                        <p:cTn id="36"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5"/>
                                        </p:tgtEl>
                                        <p:attrNameLst>
                                          <p:attrName>ppt_x</p:attrName>
                                        </p:attrNameLst>
                                      </p:cBhvr>
                                      <p:tavLst>
                                        <p:tav tm="0">
                                          <p:val>
                                            <p:strVal val="ppt_x"/>
                                          </p:val>
                                        </p:tav>
                                        <p:tav tm="100000">
                                          <p:val>
                                            <p:strVal val="ppt_x"/>
                                          </p:val>
                                        </p:tav>
                                      </p:tavLst>
                                    </p:anim>
                                    <p:anim calcmode="lin" valueType="num">
                                      <p:cBhvr additive="base">
                                        <p:cTn id="42" dur="500"/>
                                        <p:tgtEl>
                                          <p:spTgt spid="5"/>
                                        </p:tgtEl>
                                        <p:attrNameLst>
                                          <p:attrName>ppt_y</p:attrName>
                                        </p:attrNameLst>
                                      </p:cBhvr>
                                      <p:tavLst>
                                        <p:tav tm="0">
                                          <p:val>
                                            <p:strVal val="ppt_y"/>
                                          </p:val>
                                        </p:tav>
                                        <p:tav tm="100000">
                                          <p:val>
                                            <p:strVal val="1+ppt_h/2"/>
                                          </p:val>
                                        </p:tav>
                                      </p:tavLst>
                                    </p:anim>
                                    <p:set>
                                      <p:cBhvr>
                                        <p:cTn id="4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15082" y="4291233"/>
            <a:ext cx="2818875" cy="244839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606439" y="4438775"/>
            <a:ext cx="2570480" cy="2405179"/>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11948"/>
          <a:stretch/>
        </p:blipFill>
        <p:spPr>
          <a:xfrm>
            <a:off x="1672431" y="1"/>
            <a:ext cx="8133913" cy="5586413"/>
          </a:xfrm>
          <a:prstGeom prst="rect">
            <a:avLst/>
          </a:prstGeom>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1518" y="2590800"/>
            <a:ext cx="6535737"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56186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5" name="Picture 14"/>
          <p:cNvPicPr>
            <a:picLocks noChangeAspect="1"/>
          </p:cNvPicPr>
          <p:nvPr/>
        </p:nvPicPr>
        <p:blipFill rotWithShape="1">
          <a:blip r:embed="rId9"/>
          <a:srcRect l="14469" r="14633" b="41954"/>
          <a:stretch/>
        </p:blipFill>
        <p:spPr>
          <a:xfrm>
            <a:off x="2054140" y="955247"/>
            <a:ext cx="7901470" cy="3368361"/>
          </a:xfrm>
          <a:prstGeom prst="rect">
            <a:avLst/>
          </a:prstGeom>
        </p:spPr>
      </p:pic>
    </p:spTree>
    <p:extLst>
      <p:ext uri="{BB962C8B-B14F-4D97-AF65-F5344CB8AC3E}">
        <p14:creationId xmlns:p14="http://schemas.microsoft.com/office/powerpoint/2010/main" val="2629060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1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Ví</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dụ</a:t>
            </a:r>
            <a:r>
              <a:rPr kumimoji="0" lang="en-US" sz="36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viết</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chữ</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 ta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viết</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mấy</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nét</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nét</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458732"/>
              <a:ext cx="3916619" cy="23312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bò</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chứa</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C90D8AF0-B84C-C549-C72B-FAF7430F56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732"/>
          <a:stretch/>
        </p:blipFill>
        <p:spPr>
          <a:xfrm>
            <a:off x="206823" y="380240"/>
            <a:ext cx="11430005" cy="6097520"/>
          </a:xfrm>
          <a:prstGeom prst="rect">
            <a:avLst/>
          </a:prstGeom>
        </p:spPr>
      </p:pic>
      <p:pic>
        <p:nvPicPr>
          <p:cNvPr id="38" name="图片 37">
            <a:extLst>
              <a:ext uri="{FF2B5EF4-FFF2-40B4-BE49-F238E27FC236}">
                <a16:creationId xmlns:a16="http://schemas.microsoft.com/office/drawing/2014/main" id="{32E7A5ED-B021-F9E8-2455-AE3B3C9FE8DC}"/>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39" name="图片 38">
            <a:extLst>
              <a:ext uri="{FF2B5EF4-FFF2-40B4-BE49-F238E27FC236}">
                <a16:creationId xmlns:a16="http://schemas.microsoft.com/office/drawing/2014/main" id="{451883F1-21B8-C53B-5202-24DFCF3E6F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12"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245" r="65714"/>
          <a:stretch/>
        </p:blipFill>
        <p:spPr>
          <a:xfrm>
            <a:off x="9095104" y="3562613"/>
            <a:ext cx="3534579" cy="2589819"/>
          </a:xfrm>
          <a:prstGeom prst="rect">
            <a:avLst/>
          </a:prstGeom>
        </p:spPr>
      </p:pic>
      <p:pic>
        <p:nvPicPr>
          <p:cNvPr id="35"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3" name="图片 2">
            <a:extLst>
              <a:ext uri="{FF2B5EF4-FFF2-40B4-BE49-F238E27FC236}">
                <a16:creationId xmlns:a16="http://schemas.microsoft.com/office/drawing/2014/main" id="{8C6E22FA-7024-09FB-053C-D8AC2EEF6F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57" y="2806180"/>
            <a:ext cx="4397843" cy="4051819"/>
          </a:xfrm>
          <a:prstGeom prst="rect">
            <a:avLst/>
          </a:prstGeom>
        </p:spPr>
      </p:pic>
      <p:pic>
        <p:nvPicPr>
          <p:cNvPr id="11" name="图片 10">
            <a:extLst>
              <a:ext uri="{FF2B5EF4-FFF2-40B4-BE49-F238E27FC236}">
                <a16:creationId xmlns:a16="http://schemas.microsoft.com/office/drawing/2014/main" id="{CD8B4E00-F9FD-BB62-C313-A30E620245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1587" y="3480705"/>
            <a:ext cx="4109358" cy="4109358"/>
          </a:xfrm>
          <a:prstGeom prst="rect">
            <a:avLst/>
          </a:prstGeom>
        </p:spPr>
      </p:pic>
      <p:pic>
        <p:nvPicPr>
          <p:cNvPr id="53" name="图片 52">
            <a:extLst>
              <a:ext uri="{FF2B5EF4-FFF2-40B4-BE49-F238E27FC236}">
                <a16:creationId xmlns:a16="http://schemas.microsoft.com/office/drawing/2014/main" id="{D6E8E9E5-86E6-02B7-F818-F56BD85952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22380" y="5578544"/>
            <a:ext cx="1350926" cy="1350926"/>
          </a:xfrm>
          <a:prstGeom prst="rect">
            <a:avLst/>
          </a:prstGeom>
        </p:spPr>
      </p:pic>
      <p:pic>
        <p:nvPicPr>
          <p:cNvPr id="13" name="Picture 12">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83070" y="-635"/>
            <a:ext cx="1523956" cy="1508868"/>
          </a:xfrm>
          <a:prstGeom prst="rect">
            <a:avLst/>
          </a:prstGeom>
        </p:spPr>
      </p:pic>
      <p:sp>
        <p:nvSpPr>
          <p:cNvPr id="4" name="TextBox 3">
            <a:extLst>
              <a:ext uri="{FF2B5EF4-FFF2-40B4-BE49-F238E27FC236}">
                <a16:creationId xmlns:a16="http://schemas.microsoft.com/office/drawing/2014/main" id="{FE602083-8222-5AA5-2485-66FD4014903D}"/>
              </a:ext>
            </a:extLst>
          </p:cNvPr>
          <p:cNvSpPr txBox="1"/>
          <p:nvPr/>
        </p:nvSpPr>
        <p:spPr>
          <a:xfrm>
            <a:off x="2955130" y="1403736"/>
            <a:ext cx="8319433" cy="1446550"/>
          </a:xfrm>
          <a:prstGeom prst="rect">
            <a:avLst/>
          </a:prstGeom>
          <a:noFill/>
        </p:spPr>
        <p:txBody>
          <a:bodyPr wrap="square" rtlCol="0">
            <a:spAutoFit/>
          </a:bodyPr>
          <a:lstStyle/>
          <a:p>
            <a:pPr lvl="0" algn="ctr"/>
            <a:r>
              <a:rPr lang="en-US" sz="8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8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2</a:t>
            </a:r>
          </a:p>
        </p:txBody>
      </p:sp>
      <p:sp>
        <p:nvSpPr>
          <p:cNvPr id="7" name="Title 1">
            <a:extLst>
              <a:ext uri="{FF2B5EF4-FFF2-40B4-BE49-F238E27FC236}">
                <a16:creationId xmlns:a16="http://schemas.microsoft.com/office/drawing/2014/main" id="{7F08D5E1-2416-7437-9067-84DC5684E27B}"/>
              </a:ext>
            </a:extLst>
          </p:cNvPr>
          <p:cNvSpPr txBox="1">
            <a:spLocks/>
          </p:cNvSpPr>
          <p:nvPr/>
        </p:nvSpPr>
        <p:spPr>
          <a:xfrm>
            <a:off x="395154" y="3105715"/>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9600" b="1" dirty="0">
                <a:solidFill>
                  <a:srgbClr val="FF0000"/>
                </a:solidFill>
                <a:latin typeface="Arial-Rounded" pitchFamily="34" charset="0"/>
                <a:ea typeface="Arial-Rounded" pitchFamily="34" charset="0"/>
                <a:cs typeface="Arial-Rounded" pitchFamily="34" charset="0"/>
              </a:rPr>
              <a:t>B		b </a:t>
            </a:r>
          </a:p>
        </p:txBody>
      </p:sp>
      <p:sp>
        <p:nvSpPr>
          <p:cNvPr id="8" name="TextBox 7">
            <a:extLst>
              <a:ext uri="{FF2B5EF4-FFF2-40B4-BE49-F238E27FC236}">
                <a16:creationId xmlns:a16="http://schemas.microsoft.com/office/drawing/2014/main" id="{D194157A-AEE5-B49B-6234-0CC55EF18710}"/>
              </a:ext>
            </a:extLst>
          </p:cNvPr>
          <p:cNvSpPr txBox="1"/>
          <p:nvPr/>
        </p:nvSpPr>
        <p:spPr>
          <a:xfrm>
            <a:off x="7933738" y="3450772"/>
            <a:ext cx="1127504" cy="1600439"/>
          </a:xfrm>
          <a:prstGeom prst="rect">
            <a:avLst/>
          </a:prstGeom>
          <a:noFill/>
        </p:spPr>
        <p:txBody>
          <a:bodyPr wrap="square" lIns="121725" tIns="60862" rIns="121725" bIns="60862" rtlCol="0">
            <a:spAutoFit/>
          </a:bodyPr>
          <a:lstStyle/>
          <a:p>
            <a:pPr algn="ctr"/>
            <a:r>
              <a:rPr lang="en-US" sz="9600" b="1">
                <a:solidFill>
                  <a:srgbClr val="FF000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282219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3936188" y="5043590"/>
            <a:ext cx="6158865" cy="769441"/>
          </a:xfrm>
          <a:prstGeom prst="rect">
            <a:avLst/>
          </a:prstGeom>
          <a:noFill/>
        </p:spPr>
        <p:txBody>
          <a:bodyPr wrap="square" rtlCol="0">
            <a:spAutoFit/>
          </a:bodyPr>
          <a:lstStyle/>
          <a:p>
            <a:r>
              <a:rPr lang="en-US" sz="4400" dirty="0" err="1">
                <a:latin typeface="Arial-Rounded" panose="020B0500000000000000" pitchFamily="34" charset="0"/>
                <a:ea typeface="Arial-Rounded" panose="020B0500000000000000" pitchFamily="34" charset="0"/>
                <a:cs typeface="Arial-Rounded" panose="020B0500000000000000" pitchFamily="34" charset="0"/>
              </a:rPr>
              <a:t>Bà</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cho</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bé</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búp</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latin typeface="Arial-Rounded" panose="020B0500000000000000" pitchFamily="34" charset="0"/>
                <a:ea typeface="Arial-Rounded" panose="020B0500000000000000" pitchFamily="34" charset="0"/>
                <a:cs typeface="Arial-Rounded" panose="020B0500000000000000" pitchFamily="34" charset="0"/>
              </a:rPr>
              <a:t>bê</a:t>
            </a: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8E8F8604-DE6E-4B83-BBA5-BF2E1AA45D8B}"/>
              </a:ext>
            </a:extLst>
          </p:cNvPr>
          <p:cNvPicPr>
            <a:picLocks noChangeAspect="1"/>
          </p:cNvPicPr>
          <p:nvPr/>
        </p:nvPicPr>
        <p:blipFill>
          <a:blip r:embed="rId2"/>
          <a:stretch>
            <a:fillRect/>
          </a:stretch>
        </p:blipFill>
        <p:spPr>
          <a:xfrm>
            <a:off x="2241450" y="856526"/>
            <a:ext cx="8555960" cy="4139981"/>
          </a:xfrm>
          <a:prstGeom prst="rect">
            <a:avLst/>
          </a:prstGeom>
        </p:spPr>
      </p:pic>
      <p:pic>
        <p:nvPicPr>
          <p:cNvPr id="9" name="Picture 8">
            <a:extLst>
              <a:ext uri="{FF2B5EF4-FFF2-40B4-BE49-F238E27FC236}">
                <a16:creationId xmlns:a16="http://schemas.microsoft.com/office/drawing/2014/main" id="{EF931840-2ED7-4B92-9E4E-E2C9A29FB7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4722"/>
            <a:ext cx="2610046" cy="761804"/>
          </a:xfrm>
          <a:prstGeom prst="rect">
            <a:avLst/>
          </a:prstGeom>
        </p:spPr>
      </p:pic>
      <p:grpSp>
        <p:nvGrpSpPr>
          <p:cNvPr id="10" name="Group 9">
            <a:extLst>
              <a:ext uri="{FF2B5EF4-FFF2-40B4-BE49-F238E27FC236}">
                <a16:creationId xmlns:a16="http://schemas.microsoft.com/office/drawing/2014/main" id="{5D0AB4E8-A313-41D1-810D-48C4026607C6}"/>
              </a:ext>
            </a:extLst>
          </p:cNvPr>
          <p:cNvGrpSpPr/>
          <p:nvPr/>
        </p:nvGrpSpPr>
        <p:grpSpPr>
          <a:xfrm>
            <a:off x="3936188" y="5051555"/>
            <a:ext cx="3976581" cy="885309"/>
            <a:chOff x="2638976" y="4269074"/>
            <a:chExt cx="3976581" cy="885309"/>
          </a:xfrm>
        </p:grpSpPr>
        <p:sp>
          <p:nvSpPr>
            <p:cNvPr id="11" name="TextBox 10">
              <a:extLst>
                <a:ext uri="{FF2B5EF4-FFF2-40B4-BE49-F238E27FC236}">
                  <a16:creationId xmlns:a16="http://schemas.microsoft.com/office/drawing/2014/main" id="{0CEC8FF7-FD3D-42D8-A7DB-29B450348A9A}"/>
                </a:ext>
              </a:extLst>
            </p:cNvPr>
            <p:cNvSpPr txBox="1"/>
            <p:nvPr/>
          </p:nvSpPr>
          <p:spPr>
            <a:xfrm>
              <a:off x="2638976" y="4269075"/>
              <a:ext cx="487634" cy="769441"/>
            </a:xfrm>
            <a:prstGeom prst="rect">
              <a:avLst/>
            </a:prstGeom>
            <a:noFill/>
          </p:spPr>
          <p:txBody>
            <a:bodyPr wrap="none" rtlCol="0">
              <a:spAutoFit/>
            </a:bodyPr>
            <a:lstStyle/>
            <a:p>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a:t>
              </a:r>
              <a:endParaRPr lang="en-US"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70B096FC-E88C-41A0-9C1A-8E2335F84423}"/>
                </a:ext>
              </a:extLst>
            </p:cNvPr>
            <p:cNvSpPr txBox="1"/>
            <p:nvPr/>
          </p:nvSpPr>
          <p:spPr>
            <a:xfrm flipH="1">
              <a:off x="2987462" y="4384942"/>
              <a:ext cx="139148" cy="769441"/>
            </a:xfrm>
            <a:prstGeom prst="rect">
              <a:avLst/>
            </a:prstGeom>
            <a:noFill/>
          </p:spPr>
          <p:txBody>
            <a:bodyPr wrap="square" rtlCol="0">
              <a:spAutoFit/>
            </a:bodyPr>
            <a:lstStyle/>
            <a:p>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3" name="Rectangle 12">
              <a:extLst>
                <a:ext uri="{FF2B5EF4-FFF2-40B4-BE49-F238E27FC236}">
                  <a16:creationId xmlns:a16="http://schemas.microsoft.com/office/drawing/2014/main" id="{F07BD760-872F-4163-A688-690915EBED15}"/>
                </a:ext>
              </a:extLst>
            </p:cNvPr>
            <p:cNvSpPr/>
            <p:nvPr/>
          </p:nvSpPr>
          <p:spPr>
            <a:xfrm>
              <a:off x="4351661" y="4277041"/>
              <a:ext cx="421080" cy="769441"/>
            </a:xfrm>
            <a:prstGeom prst="rect">
              <a:avLst/>
            </a:prstGeom>
          </p:spPr>
          <p:txBody>
            <a:bodyPr wrap="square">
              <a:spAutoFit/>
            </a:bodyPr>
            <a:lstStyle/>
            <a:p>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a:t>
              </a:r>
            </a:p>
          </p:txBody>
        </p:sp>
        <p:sp>
          <p:nvSpPr>
            <p:cNvPr id="14" name="Rectangle 13">
              <a:extLst>
                <a:ext uri="{FF2B5EF4-FFF2-40B4-BE49-F238E27FC236}">
                  <a16:creationId xmlns:a16="http://schemas.microsoft.com/office/drawing/2014/main" id="{A27CCB26-F5BA-4552-8732-34DC9932162A}"/>
                </a:ext>
              </a:extLst>
            </p:cNvPr>
            <p:cNvSpPr/>
            <p:nvPr/>
          </p:nvSpPr>
          <p:spPr>
            <a:xfrm>
              <a:off x="5112208" y="4269074"/>
              <a:ext cx="421080" cy="769441"/>
            </a:xfrm>
            <a:prstGeom prst="rect">
              <a:avLst/>
            </a:prstGeom>
          </p:spPr>
          <p:txBody>
            <a:bodyPr wrap="square">
              <a:spAutoFit/>
            </a:bodyPr>
            <a:lstStyle/>
            <a:p>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a:t>
              </a:r>
            </a:p>
          </p:txBody>
        </p:sp>
        <p:sp>
          <p:nvSpPr>
            <p:cNvPr id="15" name="Rectangle 14">
              <a:extLst>
                <a:ext uri="{FF2B5EF4-FFF2-40B4-BE49-F238E27FC236}">
                  <a16:creationId xmlns:a16="http://schemas.microsoft.com/office/drawing/2014/main" id="{9FA9029D-9D0A-4AA1-8A24-5BFAB02BB03A}"/>
                </a:ext>
              </a:extLst>
            </p:cNvPr>
            <p:cNvSpPr/>
            <p:nvPr/>
          </p:nvSpPr>
          <p:spPr>
            <a:xfrm>
              <a:off x="6136940" y="4278131"/>
              <a:ext cx="478617" cy="769441"/>
            </a:xfrm>
            <a:prstGeom prst="rect">
              <a:avLst/>
            </a:prstGeom>
          </p:spPr>
          <p:txBody>
            <a:bodyPr wrap="square">
              <a:spAutoFit/>
            </a:bodyPr>
            <a:lstStyle/>
            <a:p>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5FF"/>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B59FBC-A858-4FD6-B76E-583BC3311D08}"/>
              </a:ext>
            </a:extLst>
          </p:cNvPr>
          <p:cNvSpPr/>
          <p:nvPr/>
        </p:nvSpPr>
        <p:spPr>
          <a:xfrm>
            <a:off x="178130" y="273132"/>
            <a:ext cx="11887200" cy="6412676"/>
          </a:xfrm>
          <a:custGeom>
            <a:avLst/>
            <a:gdLst>
              <a:gd name="connsiteX0" fmla="*/ 0 w 11887200"/>
              <a:gd name="connsiteY0" fmla="*/ 0 h 6412676"/>
              <a:gd name="connsiteX1" fmla="*/ 237744 w 11887200"/>
              <a:gd name="connsiteY1" fmla="*/ 0 h 6412676"/>
              <a:gd name="connsiteX2" fmla="*/ 475488 w 11887200"/>
              <a:gd name="connsiteY2" fmla="*/ 0 h 6412676"/>
              <a:gd name="connsiteX3" fmla="*/ 1188720 w 11887200"/>
              <a:gd name="connsiteY3" fmla="*/ 0 h 6412676"/>
              <a:gd name="connsiteX4" fmla="*/ 2020824 w 11887200"/>
              <a:gd name="connsiteY4" fmla="*/ 0 h 6412676"/>
              <a:gd name="connsiteX5" fmla="*/ 2615184 w 11887200"/>
              <a:gd name="connsiteY5" fmla="*/ 0 h 6412676"/>
              <a:gd name="connsiteX6" fmla="*/ 3447288 w 11887200"/>
              <a:gd name="connsiteY6" fmla="*/ 0 h 6412676"/>
              <a:gd name="connsiteX7" fmla="*/ 4279392 w 11887200"/>
              <a:gd name="connsiteY7" fmla="*/ 0 h 6412676"/>
              <a:gd name="connsiteX8" fmla="*/ 4636008 w 11887200"/>
              <a:gd name="connsiteY8" fmla="*/ 0 h 6412676"/>
              <a:gd name="connsiteX9" fmla="*/ 5468112 w 11887200"/>
              <a:gd name="connsiteY9" fmla="*/ 0 h 6412676"/>
              <a:gd name="connsiteX10" fmla="*/ 6181344 w 11887200"/>
              <a:gd name="connsiteY10" fmla="*/ 0 h 6412676"/>
              <a:gd name="connsiteX11" fmla="*/ 6894576 w 11887200"/>
              <a:gd name="connsiteY11" fmla="*/ 0 h 6412676"/>
              <a:gd name="connsiteX12" fmla="*/ 7726680 w 11887200"/>
              <a:gd name="connsiteY12" fmla="*/ 0 h 6412676"/>
              <a:gd name="connsiteX13" fmla="*/ 8202168 w 11887200"/>
              <a:gd name="connsiteY13" fmla="*/ 0 h 6412676"/>
              <a:gd name="connsiteX14" fmla="*/ 8796528 w 11887200"/>
              <a:gd name="connsiteY14" fmla="*/ 0 h 6412676"/>
              <a:gd name="connsiteX15" fmla="*/ 9390888 w 11887200"/>
              <a:gd name="connsiteY15" fmla="*/ 0 h 6412676"/>
              <a:gd name="connsiteX16" fmla="*/ 9747504 w 11887200"/>
              <a:gd name="connsiteY16" fmla="*/ 0 h 6412676"/>
              <a:gd name="connsiteX17" fmla="*/ 10579608 w 11887200"/>
              <a:gd name="connsiteY17" fmla="*/ 0 h 6412676"/>
              <a:gd name="connsiteX18" fmla="*/ 11055096 w 11887200"/>
              <a:gd name="connsiteY18" fmla="*/ 0 h 6412676"/>
              <a:gd name="connsiteX19" fmla="*/ 11887200 w 11887200"/>
              <a:gd name="connsiteY19" fmla="*/ 0 h 6412676"/>
              <a:gd name="connsiteX20" fmla="*/ 11887200 w 11887200"/>
              <a:gd name="connsiteY20" fmla="*/ 711224 h 6412676"/>
              <a:gd name="connsiteX21" fmla="*/ 11887200 w 11887200"/>
              <a:gd name="connsiteY21" fmla="*/ 1294195 h 6412676"/>
              <a:gd name="connsiteX22" fmla="*/ 11887200 w 11887200"/>
              <a:gd name="connsiteY22" fmla="*/ 1748912 h 6412676"/>
              <a:gd name="connsiteX23" fmla="*/ 11887200 w 11887200"/>
              <a:gd name="connsiteY23" fmla="*/ 2203629 h 6412676"/>
              <a:gd name="connsiteX24" fmla="*/ 11887200 w 11887200"/>
              <a:gd name="connsiteY24" fmla="*/ 2850726 h 6412676"/>
              <a:gd name="connsiteX25" fmla="*/ 11887200 w 11887200"/>
              <a:gd name="connsiteY25" fmla="*/ 3241316 h 6412676"/>
              <a:gd name="connsiteX26" fmla="*/ 11887200 w 11887200"/>
              <a:gd name="connsiteY26" fmla="*/ 3952540 h 6412676"/>
              <a:gd name="connsiteX27" fmla="*/ 11887200 w 11887200"/>
              <a:gd name="connsiteY27" fmla="*/ 4535511 h 6412676"/>
              <a:gd name="connsiteX28" fmla="*/ 11887200 w 11887200"/>
              <a:gd name="connsiteY28" fmla="*/ 4990228 h 6412676"/>
              <a:gd name="connsiteX29" fmla="*/ 11887200 w 11887200"/>
              <a:gd name="connsiteY29" fmla="*/ 5380818 h 6412676"/>
              <a:gd name="connsiteX30" fmla="*/ 11887200 w 11887200"/>
              <a:gd name="connsiteY30" fmla="*/ 6412676 h 6412676"/>
              <a:gd name="connsiteX31" fmla="*/ 11649456 w 11887200"/>
              <a:gd name="connsiteY31" fmla="*/ 6412676 h 6412676"/>
              <a:gd name="connsiteX32" fmla="*/ 11292840 w 11887200"/>
              <a:gd name="connsiteY32" fmla="*/ 6412676 h 6412676"/>
              <a:gd name="connsiteX33" fmla="*/ 10817352 w 11887200"/>
              <a:gd name="connsiteY33" fmla="*/ 6412676 h 6412676"/>
              <a:gd name="connsiteX34" fmla="*/ 9985248 w 11887200"/>
              <a:gd name="connsiteY34" fmla="*/ 6412676 h 6412676"/>
              <a:gd name="connsiteX35" fmla="*/ 9390888 w 11887200"/>
              <a:gd name="connsiteY35" fmla="*/ 6412676 h 6412676"/>
              <a:gd name="connsiteX36" fmla="*/ 8915400 w 11887200"/>
              <a:gd name="connsiteY36" fmla="*/ 6412676 h 6412676"/>
              <a:gd name="connsiteX37" fmla="*/ 8558784 w 11887200"/>
              <a:gd name="connsiteY37" fmla="*/ 6412676 h 6412676"/>
              <a:gd name="connsiteX38" fmla="*/ 8083296 w 11887200"/>
              <a:gd name="connsiteY38" fmla="*/ 6412676 h 6412676"/>
              <a:gd name="connsiteX39" fmla="*/ 7607808 w 11887200"/>
              <a:gd name="connsiteY39" fmla="*/ 6412676 h 6412676"/>
              <a:gd name="connsiteX40" fmla="*/ 6894576 w 11887200"/>
              <a:gd name="connsiteY40" fmla="*/ 6412676 h 6412676"/>
              <a:gd name="connsiteX41" fmla="*/ 6419088 w 11887200"/>
              <a:gd name="connsiteY41" fmla="*/ 6412676 h 6412676"/>
              <a:gd name="connsiteX42" fmla="*/ 5705856 w 11887200"/>
              <a:gd name="connsiteY42" fmla="*/ 6412676 h 6412676"/>
              <a:gd name="connsiteX43" fmla="*/ 5468112 w 11887200"/>
              <a:gd name="connsiteY43" fmla="*/ 6412676 h 6412676"/>
              <a:gd name="connsiteX44" fmla="*/ 4636008 w 11887200"/>
              <a:gd name="connsiteY44" fmla="*/ 6412676 h 6412676"/>
              <a:gd name="connsiteX45" fmla="*/ 4279392 w 11887200"/>
              <a:gd name="connsiteY45" fmla="*/ 6412676 h 6412676"/>
              <a:gd name="connsiteX46" fmla="*/ 3685032 w 11887200"/>
              <a:gd name="connsiteY46" fmla="*/ 6412676 h 6412676"/>
              <a:gd name="connsiteX47" fmla="*/ 3209544 w 11887200"/>
              <a:gd name="connsiteY47" fmla="*/ 6412676 h 6412676"/>
              <a:gd name="connsiteX48" fmla="*/ 2615184 w 11887200"/>
              <a:gd name="connsiteY48" fmla="*/ 6412676 h 6412676"/>
              <a:gd name="connsiteX49" fmla="*/ 1783080 w 11887200"/>
              <a:gd name="connsiteY49" fmla="*/ 6412676 h 6412676"/>
              <a:gd name="connsiteX50" fmla="*/ 1426464 w 11887200"/>
              <a:gd name="connsiteY50" fmla="*/ 6412676 h 6412676"/>
              <a:gd name="connsiteX51" fmla="*/ 950976 w 11887200"/>
              <a:gd name="connsiteY51" fmla="*/ 6412676 h 6412676"/>
              <a:gd name="connsiteX52" fmla="*/ 713232 w 11887200"/>
              <a:gd name="connsiteY52" fmla="*/ 6412676 h 6412676"/>
              <a:gd name="connsiteX53" fmla="*/ 0 w 11887200"/>
              <a:gd name="connsiteY53" fmla="*/ 6412676 h 6412676"/>
              <a:gd name="connsiteX54" fmla="*/ 0 w 11887200"/>
              <a:gd name="connsiteY54" fmla="*/ 5765579 h 6412676"/>
              <a:gd name="connsiteX55" fmla="*/ 0 w 11887200"/>
              <a:gd name="connsiteY55" fmla="*/ 5310862 h 6412676"/>
              <a:gd name="connsiteX56" fmla="*/ 0 w 11887200"/>
              <a:gd name="connsiteY56" fmla="*/ 4920271 h 6412676"/>
              <a:gd name="connsiteX57" fmla="*/ 0 w 11887200"/>
              <a:gd name="connsiteY57" fmla="*/ 4465554 h 6412676"/>
              <a:gd name="connsiteX58" fmla="*/ 0 w 11887200"/>
              <a:gd name="connsiteY58" fmla="*/ 3818457 h 6412676"/>
              <a:gd name="connsiteX59" fmla="*/ 0 w 11887200"/>
              <a:gd name="connsiteY59" fmla="*/ 3427867 h 6412676"/>
              <a:gd name="connsiteX60" fmla="*/ 0 w 11887200"/>
              <a:gd name="connsiteY60" fmla="*/ 2780770 h 6412676"/>
              <a:gd name="connsiteX61" fmla="*/ 0 w 11887200"/>
              <a:gd name="connsiteY61" fmla="*/ 2390179 h 6412676"/>
              <a:gd name="connsiteX62" fmla="*/ 0 w 11887200"/>
              <a:gd name="connsiteY62" fmla="*/ 1743082 h 6412676"/>
              <a:gd name="connsiteX63" fmla="*/ 0 w 11887200"/>
              <a:gd name="connsiteY63" fmla="*/ 1224238 h 6412676"/>
              <a:gd name="connsiteX64" fmla="*/ 0 w 11887200"/>
              <a:gd name="connsiteY64" fmla="*/ 641268 h 6412676"/>
              <a:gd name="connsiteX65" fmla="*/ 0 w 11887200"/>
              <a:gd name="connsiteY65" fmla="*/ 0 h 64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87200" h="6412676" fill="none" extrusionOk="0">
                <a:moveTo>
                  <a:pt x="0" y="0"/>
                </a:moveTo>
                <a:cubicBezTo>
                  <a:pt x="97551" y="-7593"/>
                  <a:pt x="178421" y="20956"/>
                  <a:pt x="237744" y="0"/>
                </a:cubicBezTo>
                <a:cubicBezTo>
                  <a:pt x="297067" y="-20956"/>
                  <a:pt x="414023" y="22521"/>
                  <a:pt x="475488" y="0"/>
                </a:cubicBezTo>
                <a:cubicBezTo>
                  <a:pt x="536953" y="-22521"/>
                  <a:pt x="956569" y="15450"/>
                  <a:pt x="1188720" y="0"/>
                </a:cubicBezTo>
                <a:cubicBezTo>
                  <a:pt x="1420871" y="-15450"/>
                  <a:pt x="1723862" y="43650"/>
                  <a:pt x="2020824" y="0"/>
                </a:cubicBezTo>
                <a:cubicBezTo>
                  <a:pt x="2317786" y="-43650"/>
                  <a:pt x="2397154" y="65525"/>
                  <a:pt x="2615184" y="0"/>
                </a:cubicBezTo>
                <a:cubicBezTo>
                  <a:pt x="2833214" y="-65525"/>
                  <a:pt x="3225369" y="64638"/>
                  <a:pt x="3447288" y="0"/>
                </a:cubicBezTo>
                <a:cubicBezTo>
                  <a:pt x="3669207" y="-64638"/>
                  <a:pt x="3979745" y="45573"/>
                  <a:pt x="4279392" y="0"/>
                </a:cubicBezTo>
                <a:cubicBezTo>
                  <a:pt x="4579039" y="-45573"/>
                  <a:pt x="4548156" y="36402"/>
                  <a:pt x="4636008" y="0"/>
                </a:cubicBezTo>
                <a:cubicBezTo>
                  <a:pt x="4723860" y="-36402"/>
                  <a:pt x="5282109" y="97030"/>
                  <a:pt x="5468112" y="0"/>
                </a:cubicBezTo>
                <a:cubicBezTo>
                  <a:pt x="5654115" y="-97030"/>
                  <a:pt x="6023677" y="65919"/>
                  <a:pt x="6181344" y="0"/>
                </a:cubicBezTo>
                <a:cubicBezTo>
                  <a:pt x="6339011" y="-65919"/>
                  <a:pt x="6643176" y="19505"/>
                  <a:pt x="6894576" y="0"/>
                </a:cubicBezTo>
                <a:cubicBezTo>
                  <a:pt x="7145976" y="-19505"/>
                  <a:pt x="7380281" y="38849"/>
                  <a:pt x="7726680" y="0"/>
                </a:cubicBezTo>
                <a:cubicBezTo>
                  <a:pt x="8073079" y="-38849"/>
                  <a:pt x="8051691" y="47937"/>
                  <a:pt x="8202168" y="0"/>
                </a:cubicBezTo>
                <a:cubicBezTo>
                  <a:pt x="8352645" y="-47937"/>
                  <a:pt x="8577157" y="11743"/>
                  <a:pt x="8796528" y="0"/>
                </a:cubicBezTo>
                <a:cubicBezTo>
                  <a:pt x="9015899" y="-11743"/>
                  <a:pt x="9138009" y="36802"/>
                  <a:pt x="9390888" y="0"/>
                </a:cubicBezTo>
                <a:cubicBezTo>
                  <a:pt x="9643767" y="-36802"/>
                  <a:pt x="9587586" y="34229"/>
                  <a:pt x="9747504" y="0"/>
                </a:cubicBezTo>
                <a:cubicBezTo>
                  <a:pt x="9907422" y="-34229"/>
                  <a:pt x="10290159" y="21608"/>
                  <a:pt x="10579608" y="0"/>
                </a:cubicBezTo>
                <a:cubicBezTo>
                  <a:pt x="10869057" y="-21608"/>
                  <a:pt x="10920242" y="56102"/>
                  <a:pt x="11055096" y="0"/>
                </a:cubicBezTo>
                <a:cubicBezTo>
                  <a:pt x="11189950" y="-56102"/>
                  <a:pt x="11713895" y="99322"/>
                  <a:pt x="11887200" y="0"/>
                </a:cubicBezTo>
                <a:cubicBezTo>
                  <a:pt x="11890616" y="197788"/>
                  <a:pt x="11817653" y="430151"/>
                  <a:pt x="11887200" y="711224"/>
                </a:cubicBezTo>
                <a:cubicBezTo>
                  <a:pt x="11956747" y="992297"/>
                  <a:pt x="11866461" y="1116299"/>
                  <a:pt x="11887200" y="1294195"/>
                </a:cubicBezTo>
                <a:cubicBezTo>
                  <a:pt x="11907939" y="1472091"/>
                  <a:pt x="11845218" y="1566943"/>
                  <a:pt x="11887200" y="1748912"/>
                </a:cubicBezTo>
                <a:cubicBezTo>
                  <a:pt x="11929182" y="1930881"/>
                  <a:pt x="11864552" y="2034863"/>
                  <a:pt x="11887200" y="2203629"/>
                </a:cubicBezTo>
                <a:cubicBezTo>
                  <a:pt x="11909848" y="2372395"/>
                  <a:pt x="11827191" y="2545067"/>
                  <a:pt x="11887200" y="2850726"/>
                </a:cubicBezTo>
                <a:cubicBezTo>
                  <a:pt x="11947209" y="3156385"/>
                  <a:pt x="11874592" y="3121047"/>
                  <a:pt x="11887200" y="3241316"/>
                </a:cubicBezTo>
                <a:cubicBezTo>
                  <a:pt x="11899808" y="3361585"/>
                  <a:pt x="11853837" y="3610109"/>
                  <a:pt x="11887200" y="3952540"/>
                </a:cubicBezTo>
                <a:cubicBezTo>
                  <a:pt x="11920563" y="4294971"/>
                  <a:pt x="11865146" y="4303131"/>
                  <a:pt x="11887200" y="4535511"/>
                </a:cubicBezTo>
                <a:cubicBezTo>
                  <a:pt x="11909254" y="4767891"/>
                  <a:pt x="11847325" y="4831477"/>
                  <a:pt x="11887200" y="4990228"/>
                </a:cubicBezTo>
                <a:cubicBezTo>
                  <a:pt x="11927075" y="5148979"/>
                  <a:pt x="11859575" y="5271094"/>
                  <a:pt x="11887200" y="5380818"/>
                </a:cubicBezTo>
                <a:cubicBezTo>
                  <a:pt x="11914825" y="5490542"/>
                  <a:pt x="11786880" y="6125195"/>
                  <a:pt x="11887200" y="6412676"/>
                </a:cubicBezTo>
                <a:cubicBezTo>
                  <a:pt x="11831443" y="6431692"/>
                  <a:pt x="11745096" y="6409084"/>
                  <a:pt x="11649456" y="6412676"/>
                </a:cubicBezTo>
                <a:cubicBezTo>
                  <a:pt x="11553816" y="6416268"/>
                  <a:pt x="11462882" y="6396819"/>
                  <a:pt x="11292840" y="6412676"/>
                </a:cubicBezTo>
                <a:cubicBezTo>
                  <a:pt x="11122798" y="6428533"/>
                  <a:pt x="10914513" y="6400285"/>
                  <a:pt x="10817352" y="6412676"/>
                </a:cubicBezTo>
                <a:cubicBezTo>
                  <a:pt x="10720191" y="6425067"/>
                  <a:pt x="10261345" y="6363307"/>
                  <a:pt x="9985248" y="6412676"/>
                </a:cubicBezTo>
                <a:cubicBezTo>
                  <a:pt x="9709151" y="6462045"/>
                  <a:pt x="9589122" y="6380040"/>
                  <a:pt x="9390888" y="6412676"/>
                </a:cubicBezTo>
                <a:cubicBezTo>
                  <a:pt x="9192654" y="6445312"/>
                  <a:pt x="9145782" y="6400095"/>
                  <a:pt x="8915400" y="6412676"/>
                </a:cubicBezTo>
                <a:cubicBezTo>
                  <a:pt x="8685018" y="6425257"/>
                  <a:pt x="8706145" y="6396838"/>
                  <a:pt x="8558784" y="6412676"/>
                </a:cubicBezTo>
                <a:cubicBezTo>
                  <a:pt x="8411423" y="6428514"/>
                  <a:pt x="8287365" y="6399260"/>
                  <a:pt x="8083296" y="6412676"/>
                </a:cubicBezTo>
                <a:cubicBezTo>
                  <a:pt x="7879227" y="6426092"/>
                  <a:pt x="7785008" y="6359033"/>
                  <a:pt x="7607808" y="6412676"/>
                </a:cubicBezTo>
                <a:cubicBezTo>
                  <a:pt x="7430608" y="6466319"/>
                  <a:pt x="7162610" y="6387117"/>
                  <a:pt x="6894576" y="6412676"/>
                </a:cubicBezTo>
                <a:cubicBezTo>
                  <a:pt x="6626542" y="6438235"/>
                  <a:pt x="6569291" y="6393986"/>
                  <a:pt x="6419088" y="6412676"/>
                </a:cubicBezTo>
                <a:cubicBezTo>
                  <a:pt x="6268885" y="6431366"/>
                  <a:pt x="5865370" y="6336729"/>
                  <a:pt x="5705856" y="6412676"/>
                </a:cubicBezTo>
                <a:cubicBezTo>
                  <a:pt x="5546342" y="6488623"/>
                  <a:pt x="5517640" y="6410322"/>
                  <a:pt x="5468112" y="6412676"/>
                </a:cubicBezTo>
                <a:cubicBezTo>
                  <a:pt x="5418584" y="6415030"/>
                  <a:pt x="4925500" y="6385132"/>
                  <a:pt x="4636008" y="6412676"/>
                </a:cubicBezTo>
                <a:cubicBezTo>
                  <a:pt x="4346516" y="6440220"/>
                  <a:pt x="4452489" y="6412591"/>
                  <a:pt x="4279392" y="6412676"/>
                </a:cubicBezTo>
                <a:cubicBezTo>
                  <a:pt x="4106295" y="6412761"/>
                  <a:pt x="3910299" y="6374870"/>
                  <a:pt x="3685032" y="6412676"/>
                </a:cubicBezTo>
                <a:cubicBezTo>
                  <a:pt x="3459765" y="6450482"/>
                  <a:pt x="3429398" y="6385043"/>
                  <a:pt x="3209544" y="6412676"/>
                </a:cubicBezTo>
                <a:cubicBezTo>
                  <a:pt x="2989690" y="6440309"/>
                  <a:pt x="2803749" y="6343972"/>
                  <a:pt x="2615184" y="6412676"/>
                </a:cubicBezTo>
                <a:cubicBezTo>
                  <a:pt x="2426619" y="6481380"/>
                  <a:pt x="1950148" y="6344287"/>
                  <a:pt x="1783080" y="6412676"/>
                </a:cubicBezTo>
                <a:cubicBezTo>
                  <a:pt x="1616012" y="6481065"/>
                  <a:pt x="1537761" y="6394006"/>
                  <a:pt x="1426464" y="6412676"/>
                </a:cubicBezTo>
                <a:cubicBezTo>
                  <a:pt x="1315167" y="6431346"/>
                  <a:pt x="1127184" y="6403799"/>
                  <a:pt x="950976" y="6412676"/>
                </a:cubicBezTo>
                <a:cubicBezTo>
                  <a:pt x="774768" y="6421553"/>
                  <a:pt x="764957" y="6396773"/>
                  <a:pt x="713232" y="6412676"/>
                </a:cubicBezTo>
                <a:cubicBezTo>
                  <a:pt x="661507" y="6428579"/>
                  <a:pt x="273064" y="6371404"/>
                  <a:pt x="0" y="6412676"/>
                </a:cubicBezTo>
                <a:cubicBezTo>
                  <a:pt x="-10310" y="6216871"/>
                  <a:pt x="15948" y="6053713"/>
                  <a:pt x="0" y="5765579"/>
                </a:cubicBezTo>
                <a:cubicBezTo>
                  <a:pt x="-15948" y="5477445"/>
                  <a:pt x="52003" y="5435787"/>
                  <a:pt x="0" y="5310862"/>
                </a:cubicBezTo>
                <a:cubicBezTo>
                  <a:pt x="-52003" y="5185937"/>
                  <a:pt x="42909" y="5026919"/>
                  <a:pt x="0" y="4920271"/>
                </a:cubicBezTo>
                <a:cubicBezTo>
                  <a:pt x="-42909" y="4813623"/>
                  <a:pt x="52935" y="4588530"/>
                  <a:pt x="0" y="4465554"/>
                </a:cubicBezTo>
                <a:cubicBezTo>
                  <a:pt x="-52935" y="4342578"/>
                  <a:pt x="9469" y="3972753"/>
                  <a:pt x="0" y="3818457"/>
                </a:cubicBezTo>
                <a:cubicBezTo>
                  <a:pt x="-9469" y="3664161"/>
                  <a:pt x="25805" y="3532848"/>
                  <a:pt x="0" y="3427867"/>
                </a:cubicBezTo>
                <a:cubicBezTo>
                  <a:pt x="-25805" y="3322886"/>
                  <a:pt x="28279" y="3034965"/>
                  <a:pt x="0" y="2780770"/>
                </a:cubicBezTo>
                <a:cubicBezTo>
                  <a:pt x="-28279" y="2526575"/>
                  <a:pt x="2369" y="2560782"/>
                  <a:pt x="0" y="2390179"/>
                </a:cubicBezTo>
                <a:cubicBezTo>
                  <a:pt x="-2369" y="2219576"/>
                  <a:pt x="6024" y="2008757"/>
                  <a:pt x="0" y="1743082"/>
                </a:cubicBezTo>
                <a:cubicBezTo>
                  <a:pt x="-6024" y="1477407"/>
                  <a:pt x="19596" y="1393468"/>
                  <a:pt x="0" y="1224238"/>
                </a:cubicBezTo>
                <a:cubicBezTo>
                  <a:pt x="-19596" y="1055008"/>
                  <a:pt x="43767" y="788739"/>
                  <a:pt x="0" y="641268"/>
                </a:cubicBezTo>
                <a:cubicBezTo>
                  <a:pt x="-43767" y="493797"/>
                  <a:pt x="17353" y="272837"/>
                  <a:pt x="0" y="0"/>
                </a:cubicBezTo>
                <a:close/>
              </a:path>
              <a:path w="11887200" h="6412676" stroke="0" extrusionOk="0">
                <a:moveTo>
                  <a:pt x="0" y="0"/>
                </a:moveTo>
                <a:cubicBezTo>
                  <a:pt x="265773" y="-73457"/>
                  <a:pt x="503829" y="89683"/>
                  <a:pt x="832104" y="0"/>
                </a:cubicBezTo>
                <a:cubicBezTo>
                  <a:pt x="1160379" y="-89683"/>
                  <a:pt x="954353" y="1497"/>
                  <a:pt x="1069848" y="0"/>
                </a:cubicBezTo>
                <a:cubicBezTo>
                  <a:pt x="1185343" y="-1497"/>
                  <a:pt x="1632088" y="34509"/>
                  <a:pt x="1783080" y="0"/>
                </a:cubicBezTo>
                <a:cubicBezTo>
                  <a:pt x="1934072" y="-34509"/>
                  <a:pt x="2160095" y="49510"/>
                  <a:pt x="2258568" y="0"/>
                </a:cubicBezTo>
                <a:cubicBezTo>
                  <a:pt x="2357041" y="-49510"/>
                  <a:pt x="2608694" y="17288"/>
                  <a:pt x="2734056" y="0"/>
                </a:cubicBezTo>
                <a:cubicBezTo>
                  <a:pt x="2859418" y="-17288"/>
                  <a:pt x="3089268" y="45805"/>
                  <a:pt x="3328416" y="0"/>
                </a:cubicBezTo>
                <a:cubicBezTo>
                  <a:pt x="3567564" y="-45805"/>
                  <a:pt x="3469435" y="934"/>
                  <a:pt x="3566160" y="0"/>
                </a:cubicBezTo>
                <a:cubicBezTo>
                  <a:pt x="3662885" y="-934"/>
                  <a:pt x="3978511" y="66495"/>
                  <a:pt x="4160520" y="0"/>
                </a:cubicBezTo>
                <a:cubicBezTo>
                  <a:pt x="4342529" y="-66495"/>
                  <a:pt x="4535775" y="4978"/>
                  <a:pt x="4636008" y="0"/>
                </a:cubicBezTo>
                <a:cubicBezTo>
                  <a:pt x="4736241" y="-4978"/>
                  <a:pt x="4831413" y="23509"/>
                  <a:pt x="4992624" y="0"/>
                </a:cubicBezTo>
                <a:cubicBezTo>
                  <a:pt x="5153835" y="-23509"/>
                  <a:pt x="5458645" y="39196"/>
                  <a:pt x="5705856" y="0"/>
                </a:cubicBezTo>
                <a:cubicBezTo>
                  <a:pt x="5953067" y="-39196"/>
                  <a:pt x="5840252" y="11776"/>
                  <a:pt x="5943600" y="0"/>
                </a:cubicBezTo>
                <a:cubicBezTo>
                  <a:pt x="6046948" y="-11776"/>
                  <a:pt x="6415342" y="56647"/>
                  <a:pt x="6537960" y="0"/>
                </a:cubicBezTo>
                <a:cubicBezTo>
                  <a:pt x="6660578" y="-56647"/>
                  <a:pt x="6725317" y="22152"/>
                  <a:pt x="6775704" y="0"/>
                </a:cubicBezTo>
                <a:cubicBezTo>
                  <a:pt x="6826091" y="-22152"/>
                  <a:pt x="7320580" y="69080"/>
                  <a:pt x="7488936" y="0"/>
                </a:cubicBezTo>
                <a:cubicBezTo>
                  <a:pt x="7657292" y="-69080"/>
                  <a:pt x="7908044" y="3785"/>
                  <a:pt x="8321040" y="0"/>
                </a:cubicBezTo>
                <a:cubicBezTo>
                  <a:pt x="8734036" y="-3785"/>
                  <a:pt x="8579152" y="40088"/>
                  <a:pt x="8677656" y="0"/>
                </a:cubicBezTo>
                <a:cubicBezTo>
                  <a:pt x="8776160" y="-40088"/>
                  <a:pt x="9028946" y="34039"/>
                  <a:pt x="9272016" y="0"/>
                </a:cubicBezTo>
                <a:cubicBezTo>
                  <a:pt x="9515086" y="-34039"/>
                  <a:pt x="9772614" y="82188"/>
                  <a:pt x="9985248" y="0"/>
                </a:cubicBezTo>
                <a:cubicBezTo>
                  <a:pt x="10197882" y="-82188"/>
                  <a:pt x="10375423" y="1873"/>
                  <a:pt x="10698480" y="0"/>
                </a:cubicBezTo>
                <a:cubicBezTo>
                  <a:pt x="11021537" y="-1873"/>
                  <a:pt x="11631023" y="14155"/>
                  <a:pt x="11887200" y="0"/>
                </a:cubicBezTo>
                <a:cubicBezTo>
                  <a:pt x="11971304" y="248654"/>
                  <a:pt x="11816990" y="370450"/>
                  <a:pt x="11887200" y="711224"/>
                </a:cubicBezTo>
                <a:cubicBezTo>
                  <a:pt x="11957410" y="1051998"/>
                  <a:pt x="11851388" y="1215102"/>
                  <a:pt x="11887200" y="1358321"/>
                </a:cubicBezTo>
                <a:cubicBezTo>
                  <a:pt x="11923012" y="1501540"/>
                  <a:pt x="11821308" y="1809826"/>
                  <a:pt x="11887200" y="2005419"/>
                </a:cubicBezTo>
                <a:cubicBezTo>
                  <a:pt x="11953092" y="2201012"/>
                  <a:pt x="11812962" y="2455930"/>
                  <a:pt x="11887200" y="2716643"/>
                </a:cubicBezTo>
                <a:cubicBezTo>
                  <a:pt x="11961438" y="2977356"/>
                  <a:pt x="11845021" y="3005465"/>
                  <a:pt x="11887200" y="3235487"/>
                </a:cubicBezTo>
                <a:cubicBezTo>
                  <a:pt x="11929379" y="3465509"/>
                  <a:pt x="11838983" y="3786128"/>
                  <a:pt x="11887200" y="3946711"/>
                </a:cubicBezTo>
                <a:cubicBezTo>
                  <a:pt x="11935417" y="4107294"/>
                  <a:pt x="11873890" y="4260870"/>
                  <a:pt x="11887200" y="4465554"/>
                </a:cubicBezTo>
                <a:cubicBezTo>
                  <a:pt x="11900510" y="4670238"/>
                  <a:pt x="11863895" y="4902645"/>
                  <a:pt x="11887200" y="5112652"/>
                </a:cubicBezTo>
                <a:cubicBezTo>
                  <a:pt x="11910505" y="5322659"/>
                  <a:pt x="11871659" y="5471898"/>
                  <a:pt x="11887200" y="5695622"/>
                </a:cubicBezTo>
                <a:cubicBezTo>
                  <a:pt x="11902741" y="5919346"/>
                  <a:pt x="11835976" y="6137365"/>
                  <a:pt x="11887200" y="6412676"/>
                </a:cubicBezTo>
                <a:cubicBezTo>
                  <a:pt x="11826989" y="6421651"/>
                  <a:pt x="11720580" y="6386844"/>
                  <a:pt x="11649456" y="6412676"/>
                </a:cubicBezTo>
                <a:cubicBezTo>
                  <a:pt x="11578332" y="6438508"/>
                  <a:pt x="11384207" y="6378780"/>
                  <a:pt x="11173968" y="6412676"/>
                </a:cubicBezTo>
                <a:cubicBezTo>
                  <a:pt x="10963729" y="6446572"/>
                  <a:pt x="10891809" y="6393000"/>
                  <a:pt x="10698480" y="6412676"/>
                </a:cubicBezTo>
                <a:cubicBezTo>
                  <a:pt x="10505151" y="6432352"/>
                  <a:pt x="10345498" y="6374173"/>
                  <a:pt x="10104120" y="6412676"/>
                </a:cubicBezTo>
                <a:cubicBezTo>
                  <a:pt x="9862742" y="6451179"/>
                  <a:pt x="9886641" y="6402781"/>
                  <a:pt x="9747504" y="6412676"/>
                </a:cubicBezTo>
                <a:cubicBezTo>
                  <a:pt x="9608367" y="6422571"/>
                  <a:pt x="9273745" y="6339009"/>
                  <a:pt x="8915400" y="6412676"/>
                </a:cubicBezTo>
                <a:cubicBezTo>
                  <a:pt x="8557055" y="6486343"/>
                  <a:pt x="8549276" y="6344547"/>
                  <a:pt x="8321040" y="6412676"/>
                </a:cubicBezTo>
                <a:cubicBezTo>
                  <a:pt x="8092804" y="6480805"/>
                  <a:pt x="8078156" y="6399667"/>
                  <a:pt x="7845552" y="6412676"/>
                </a:cubicBezTo>
                <a:cubicBezTo>
                  <a:pt x="7612948" y="6425685"/>
                  <a:pt x="7720888" y="6405649"/>
                  <a:pt x="7607808" y="6412676"/>
                </a:cubicBezTo>
                <a:cubicBezTo>
                  <a:pt x="7494728" y="6419703"/>
                  <a:pt x="7199905" y="6377273"/>
                  <a:pt x="6894576" y="6412676"/>
                </a:cubicBezTo>
                <a:cubicBezTo>
                  <a:pt x="6589247" y="6448079"/>
                  <a:pt x="6512504" y="6395154"/>
                  <a:pt x="6181344" y="6412676"/>
                </a:cubicBezTo>
                <a:cubicBezTo>
                  <a:pt x="5850184" y="6430198"/>
                  <a:pt x="5519434" y="6402592"/>
                  <a:pt x="5349240" y="6412676"/>
                </a:cubicBezTo>
                <a:cubicBezTo>
                  <a:pt x="5179046" y="6422760"/>
                  <a:pt x="4685564" y="6317449"/>
                  <a:pt x="4517136" y="6412676"/>
                </a:cubicBezTo>
                <a:cubicBezTo>
                  <a:pt x="4348708" y="6507903"/>
                  <a:pt x="4095641" y="6360392"/>
                  <a:pt x="3922776" y="6412676"/>
                </a:cubicBezTo>
                <a:cubicBezTo>
                  <a:pt x="3749911" y="6464960"/>
                  <a:pt x="3476721" y="6331925"/>
                  <a:pt x="3209544" y="6412676"/>
                </a:cubicBezTo>
                <a:cubicBezTo>
                  <a:pt x="2942367" y="6493427"/>
                  <a:pt x="2915155" y="6392239"/>
                  <a:pt x="2734056" y="6412676"/>
                </a:cubicBezTo>
                <a:cubicBezTo>
                  <a:pt x="2552957" y="6433113"/>
                  <a:pt x="2357642" y="6345545"/>
                  <a:pt x="2020824" y="6412676"/>
                </a:cubicBezTo>
                <a:cubicBezTo>
                  <a:pt x="1684006" y="6479807"/>
                  <a:pt x="1803071" y="6411684"/>
                  <a:pt x="1664208" y="6412676"/>
                </a:cubicBezTo>
                <a:cubicBezTo>
                  <a:pt x="1525345" y="6413668"/>
                  <a:pt x="1442145" y="6371152"/>
                  <a:pt x="1307592" y="6412676"/>
                </a:cubicBezTo>
                <a:cubicBezTo>
                  <a:pt x="1173039" y="6454200"/>
                  <a:pt x="1007220" y="6386824"/>
                  <a:pt x="832104" y="6412676"/>
                </a:cubicBezTo>
                <a:cubicBezTo>
                  <a:pt x="656988" y="6438528"/>
                  <a:pt x="313961" y="6318709"/>
                  <a:pt x="0" y="6412676"/>
                </a:cubicBezTo>
                <a:cubicBezTo>
                  <a:pt x="-25323" y="6206525"/>
                  <a:pt x="38864" y="6070230"/>
                  <a:pt x="0" y="5829705"/>
                </a:cubicBezTo>
                <a:cubicBezTo>
                  <a:pt x="-38864" y="5589180"/>
                  <a:pt x="26143" y="5501693"/>
                  <a:pt x="0" y="5246735"/>
                </a:cubicBezTo>
                <a:cubicBezTo>
                  <a:pt x="-26143" y="4991777"/>
                  <a:pt x="25779" y="4977345"/>
                  <a:pt x="0" y="4856145"/>
                </a:cubicBezTo>
                <a:cubicBezTo>
                  <a:pt x="-25779" y="4734945"/>
                  <a:pt x="77097" y="4427296"/>
                  <a:pt x="0" y="4209047"/>
                </a:cubicBezTo>
                <a:cubicBezTo>
                  <a:pt x="-77097" y="3990798"/>
                  <a:pt x="61239" y="3874409"/>
                  <a:pt x="0" y="3626077"/>
                </a:cubicBezTo>
                <a:cubicBezTo>
                  <a:pt x="-61239" y="3377745"/>
                  <a:pt x="52540" y="3309684"/>
                  <a:pt x="0" y="3043106"/>
                </a:cubicBezTo>
                <a:cubicBezTo>
                  <a:pt x="-52540" y="2776528"/>
                  <a:pt x="37986" y="2795135"/>
                  <a:pt x="0" y="2588389"/>
                </a:cubicBezTo>
                <a:cubicBezTo>
                  <a:pt x="-37986" y="2381643"/>
                  <a:pt x="33438" y="2254847"/>
                  <a:pt x="0" y="2133672"/>
                </a:cubicBezTo>
                <a:cubicBezTo>
                  <a:pt x="-33438" y="2012497"/>
                  <a:pt x="9235" y="1748076"/>
                  <a:pt x="0" y="1614828"/>
                </a:cubicBezTo>
                <a:cubicBezTo>
                  <a:pt x="-9235" y="1481580"/>
                  <a:pt x="19708" y="1275770"/>
                  <a:pt x="0" y="1095985"/>
                </a:cubicBezTo>
                <a:cubicBezTo>
                  <a:pt x="-19708" y="916200"/>
                  <a:pt x="1293" y="715391"/>
                  <a:pt x="0" y="577141"/>
                </a:cubicBezTo>
                <a:cubicBezTo>
                  <a:pt x="-1293" y="438891"/>
                  <a:pt x="11405" y="200061"/>
                  <a:pt x="0" y="0"/>
                </a:cubicBezTo>
                <a:close/>
              </a:path>
            </a:pathLst>
          </a:custGeom>
          <a:solidFill>
            <a:schemeClr val="bg1"/>
          </a:solidFill>
          <a:ln>
            <a:solidFill>
              <a:srgbClr val="FF66FF"/>
            </a:solidFill>
            <a:extLst>
              <a:ext uri="{C807C97D-BFC1-408E-A445-0C87EB9F89A2}">
                <ask:lineSketchStyleProps xmlns:ask="http://schemas.microsoft.com/office/drawing/2018/sketchyshapes" sd="375564147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3" name="Title 1">
            <a:extLst>
              <a:ext uri="{FF2B5EF4-FFF2-40B4-BE49-F238E27FC236}">
                <a16:creationId xmlns:a16="http://schemas.microsoft.com/office/drawing/2014/main" id="{14018AC9-97F2-6770-95CE-C18E239DD004}"/>
              </a:ext>
            </a:extLst>
          </p:cNvPr>
          <p:cNvSpPr txBox="1">
            <a:spLocks/>
          </p:cNvSpPr>
          <p:nvPr/>
        </p:nvSpPr>
        <p:spPr>
          <a:xfrm>
            <a:off x="5054997" y="1293577"/>
            <a:ext cx="1930425" cy="1083103"/>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1500">
                <a:solidFill>
                  <a:srgbClr val="FF0000"/>
                </a:solidFill>
                <a:latin typeface="Arial-Rounded" pitchFamily="34" charset="0"/>
                <a:ea typeface="Arial-Rounded" pitchFamily="34" charset="0"/>
                <a:cs typeface="Arial-Rounded" pitchFamily="34" charset="0"/>
              </a:rPr>
              <a:t>b</a:t>
            </a:r>
          </a:p>
        </p:txBody>
      </p:sp>
      <p:sp>
        <p:nvSpPr>
          <p:cNvPr id="4" name="Title 1">
            <a:extLst>
              <a:ext uri="{FF2B5EF4-FFF2-40B4-BE49-F238E27FC236}">
                <a16:creationId xmlns:a16="http://schemas.microsoft.com/office/drawing/2014/main" id="{4CF75EF1-5342-1589-4C98-024FC02FBD37}"/>
              </a:ext>
            </a:extLst>
          </p:cNvPr>
          <p:cNvSpPr txBox="1">
            <a:spLocks/>
          </p:cNvSpPr>
          <p:nvPr/>
        </p:nvSpPr>
        <p:spPr>
          <a:xfrm>
            <a:off x="718113" y="2693011"/>
            <a:ext cx="2335815" cy="1270916"/>
          </a:xfrm>
          <a:prstGeom prst="rect">
            <a:avLst/>
          </a:prstGeom>
          <a:solidFill>
            <a:schemeClr val="accent1">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11500">
                <a:solidFill>
                  <a:srgbClr val="FF0000"/>
                </a:solidFill>
                <a:latin typeface="Arial-Rounded" pitchFamily="34" charset="0"/>
                <a:ea typeface="Arial-Rounded" pitchFamily="34" charset="0"/>
                <a:cs typeface="Arial-Rounded" pitchFamily="34" charset="0"/>
              </a:rPr>
              <a:t>b</a:t>
            </a:r>
          </a:p>
        </p:txBody>
      </p:sp>
      <p:sp>
        <p:nvSpPr>
          <p:cNvPr id="5" name="Title 1">
            <a:extLst>
              <a:ext uri="{FF2B5EF4-FFF2-40B4-BE49-F238E27FC236}">
                <a16:creationId xmlns:a16="http://schemas.microsoft.com/office/drawing/2014/main" id="{E3B1A0D9-0ED2-931D-8CAC-2515F3BAC154}"/>
              </a:ext>
            </a:extLst>
          </p:cNvPr>
          <p:cNvSpPr txBox="1">
            <a:spLocks/>
          </p:cNvSpPr>
          <p:nvPr/>
        </p:nvSpPr>
        <p:spPr>
          <a:xfrm>
            <a:off x="3106896" y="2693011"/>
            <a:ext cx="2335815" cy="1270916"/>
          </a:xfrm>
          <a:prstGeom prst="rect">
            <a:avLst/>
          </a:prstGeom>
          <a:solidFill>
            <a:schemeClr val="accent1">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11500">
                <a:latin typeface="Arial-Rounded" pitchFamily="34" charset="0"/>
                <a:ea typeface="Arial-Rounded" pitchFamily="34" charset="0"/>
                <a:cs typeface="Arial-Rounded" pitchFamily="34" charset="0"/>
              </a:rPr>
              <a:t>a</a:t>
            </a:r>
          </a:p>
        </p:txBody>
      </p:sp>
      <p:sp>
        <p:nvSpPr>
          <p:cNvPr id="7" name="Title 1">
            <a:extLst>
              <a:ext uri="{FF2B5EF4-FFF2-40B4-BE49-F238E27FC236}">
                <a16:creationId xmlns:a16="http://schemas.microsoft.com/office/drawing/2014/main" id="{0B2B5638-BFEE-1708-571A-72B22E9976D7}"/>
              </a:ext>
            </a:extLst>
          </p:cNvPr>
          <p:cNvSpPr txBox="1">
            <a:spLocks/>
          </p:cNvSpPr>
          <p:nvPr/>
        </p:nvSpPr>
        <p:spPr>
          <a:xfrm>
            <a:off x="718113" y="3995361"/>
            <a:ext cx="4724598" cy="1270915"/>
          </a:xfrm>
          <a:prstGeom prst="rect">
            <a:avLst/>
          </a:prstGeom>
          <a:solidFill>
            <a:schemeClr val="accent1">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11500" dirty="0" err="1">
                <a:solidFill>
                  <a:srgbClr val="FF0000"/>
                </a:solidFill>
                <a:latin typeface="Arial-Rounded" pitchFamily="34" charset="0"/>
                <a:ea typeface="Arial-Rounded" pitchFamily="34" charset="0"/>
                <a:cs typeface="Arial-Rounded" pitchFamily="34" charset="0"/>
              </a:rPr>
              <a:t>b</a:t>
            </a:r>
            <a:r>
              <a:rPr lang="en-US" sz="11500" dirty="0" err="1">
                <a:latin typeface="Arial-Rounded" pitchFamily="34" charset="0"/>
                <a:ea typeface="Arial-Rounded" pitchFamily="34" charset="0"/>
                <a:cs typeface="Arial-Rounded" pitchFamily="34" charset="0"/>
              </a:rPr>
              <a:t>a</a:t>
            </a:r>
            <a:endParaRPr lang="en-US" sz="11500" dirty="0">
              <a:latin typeface="Arial-Rounded" pitchFamily="34" charset="0"/>
              <a:ea typeface="Arial-Rounded" pitchFamily="34" charset="0"/>
              <a:cs typeface="Arial-Rounded" pitchFamily="34" charset="0"/>
            </a:endParaRPr>
          </a:p>
        </p:txBody>
      </p:sp>
      <p:sp>
        <p:nvSpPr>
          <p:cNvPr id="8" name="Title 1">
            <a:extLst>
              <a:ext uri="{FF2B5EF4-FFF2-40B4-BE49-F238E27FC236}">
                <a16:creationId xmlns:a16="http://schemas.microsoft.com/office/drawing/2014/main" id="{C213BED8-3CC0-2D7E-2E82-2CE9B445993E}"/>
              </a:ext>
            </a:extLst>
          </p:cNvPr>
          <p:cNvSpPr txBox="1">
            <a:spLocks/>
          </p:cNvSpPr>
          <p:nvPr/>
        </p:nvSpPr>
        <p:spPr>
          <a:xfrm>
            <a:off x="6703125" y="2693011"/>
            <a:ext cx="2335815" cy="1270916"/>
          </a:xfrm>
          <a:prstGeom prst="rect">
            <a:avLst/>
          </a:prstGeom>
          <a:solidFill>
            <a:schemeClr val="accent1">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11500">
                <a:solidFill>
                  <a:srgbClr val="FF0000"/>
                </a:solidFill>
                <a:latin typeface="Arial-Rounded" pitchFamily="34" charset="0"/>
                <a:ea typeface="Arial-Rounded" pitchFamily="34" charset="0"/>
                <a:cs typeface="Arial-Rounded" pitchFamily="34" charset="0"/>
              </a:rPr>
              <a:t>b</a:t>
            </a:r>
          </a:p>
        </p:txBody>
      </p:sp>
      <p:sp>
        <p:nvSpPr>
          <p:cNvPr id="9" name="Title 1">
            <a:extLst>
              <a:ext uri="{FF2B5EF4-FFF2-40B4-BE49-F238E27FC236}">
                <a16:creationId xmlns:a16="http://schemas.microsoft.com/office/drawing/2014/main" id="{1235519C-DF69-D08E-61DE-93BA4F45C6FE}"/>
              </a:ext>
            </a:extLst>
          </p:cNvPr>
          <p:cNvSpPr txBox="1">
            <a:spLocks/>
          </p:cNvSpPr>
          <p:nvPr/>
        </p:nvSpPr>
        <p:spPr>
          <a:xfrm>
            <a:off x="9092330" y="2693012"/>
            <a:ext cx="2335815" cy="1270916"/>
          </a:xfrm>
          <a:prstGeom prst="rect">
            <a:avLst/>
          </a:prstGeom>
          <a:solidFill>
            <a:schemeClr val="accent1">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11500">
                <a:latin typeface="Arial-Rounded" pitchFamily="34" charset="0"/>
                <a:ea typeface="Arial-Rounded" pitchFamily="34" charset="0"/>
                <a:cs typeface="Arial-Rounded" pitchFamily="34" charset="0"/>
              </a:rPr>
              <a:t>a</a:t>
            </a:r>
          </a:p>
        </p:txBody>
      </p:sp>
      <p:sp>
        <p:nvSpPr>
          <p:cNvPr id="10" name="Title 1">
            <a:extLst>
              <a:ext uri="{FF2B5EF4-FFF2-40B4-BE49-F238E27FC236}">
                <a16:creationId xmlns:a16="http://schemas.microsoft.com/office/drawing/2014/main" id="{5C155C44-4531-18AC-C80B-093246F59093}"/>
              </a:ext>
            </a:extLst>
          </p:cNvPr>
          <p:cNvSpPr txBox="1">
            <a:spLocks/>
          </p:cNvSpPr>
          <p:nvPr/>
        </p:nvSpPr>
        <p:spPr>
          <a:xfrm>
            <a:off x="6702763" y="3995361"/>
            <a:ext cx="4725382" cy="1270915"/>
          </a:xfrm>
          <a:prstGeom prst="rect">
            <a:avLst/>
          </a:prstGeom>
          <a:solidFill>
            <a:schemeClr val="accent1">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11500">
                <a:solidFill>
                  <a:srgbClr val="FF0000"/>
                </a:solidFill>
                <a:latin typeface="Arial-Rounded" pitchFamily="34" charset="0"/>
                <a:ea typeface="Arial-Rounded" pitchFamily="34" charset="0"/>
                <a:cs typeface="Arial-Rounded" pitchFamily="34" charset="0"/>
              </a:rPr>
              <a:t>b</a:t>
            </a:r>
            <a:r>
              <a:rPr lang="en-US" sz="11500">
                <a:latin typeface="Arial-Rounded" pitchFamily="34" charset="0"/>
                <a:ea typeface="Arial-Rounded" pitchFamily="34" charset="0"/>
                <a:cs typeface="Arial-Rounded" pitchFamily="34" charset="0"/>
              </a:rPr>
              <a:t>a</a:t>
            </a:r>
          </a:p>
        </p:txBody>
      </p:sp>
      <p:sp>
        <p:nvSpPr>
          <p:cNvPr id="11" name="Title 1">
            <a:extLst>
              <a:ext uri="{FF2B5EF4-FFF2-40B4-BE49-F238E27FC236}">
                <a16:creationId xmlns:a16="http://schemas.microsoft.com/office/drawing/2014/main" id="{955F72D4-D83C-282B-9A34-A888296E1A41}"/>
              </a:ext>
            </a:extLst>
          </p:cNvPr>
          <p:cNvSpPr txBox="1">
            <a:spLocks/>
          </p:cNvSpPr>
          <p:nvPr/>
        </p:nvSpPr>
        <p:spPr>
          <a:xfrm>
            <a:off x="8858269" y="4254823"/>
            <a:ext cx="1930425" cy="1155377"/>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1500">
                <a:solidFill>
                  <a:srgbClr val="FF0000"/>
                </a:solidFill>
                <a:latin typeface="Arial-Rounded" pitchFamily="34" charset="0"/>
                <a:ea typeface="Arial-Rounded" pitchFamily="34" charset="0"/>
                <a:cs typeface="Arial-Rounded" pitchFamily="34" charset="0"/>
              </a:rPr>
              <a:t>̀</a:t>
            </a:r>
          </a:p>
        </p:txBody>
      </p:sp>
      <p:grpSp>
        <p:nvGrpSpPr>
          <p:cNvPr id="12" name="Group 11">
            <a:extLst>
              <a:ext uri="{FF2B5EF4-FFF2-40B4-BE49-F238E27FC236}">
                <a16:creationId xmlns:a16="http://schemas.microsoft.com/office/drawing/2014/main" id="{4355119B-1137-B83E-9789-C99A3203E4C2}"/>
              </a:ext>
            </a:extLst>
          </p:cNvPr>
          <p:cNvGrpSpPr/>
          <p:nvPr/>
        </p:nvGrpSpPr>
        <p:grpSpPr>
          <a:xfrm>
            <a:off x="215396" y="203422"/>
            <a:ext cx="2621250" cy="941185"/>
            <a:chOff x="63500" y="1429216"/>
            <a:chExt cx="1970813" cy="705889"/>
          </a:xfrm>
        </p:grpSpPr>
        <p:sp>
          <p:nvSpPr>
            <p:cNvPr id="13" name="Rounded Rectangle 34">
              <a:extLst>
                <a:ext uri="{FF2B5EF4-FFF2-40B4-BE49-F238E27FC236}">
                  <a16:creationId xmlns:a16="http://schemas.microsoft.com/office/drawing/2014/main" id="{C85634F3-E0E4-F556-38A4-F00A104C740E}"/>
                </a:ext>
              </a:extLst>
            </p:cNvPr>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17" name="Oval 16">
              <a:extLst>
                <a:ext uri="{FF2B5EF4-FFF2-40B4-BE49-F238E27FC236}">
                  <a16:creationId xmlns:a16="http://schemas.microsoft.com/office/drawing/2014/main" id="{77CEE73C-5CCE-D138-B164-9B78DA2F1E13}"/>
                </a:ext>
              </a:extLst>
            </p:cNvPr>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Rounded MT Bold" pitchFamily="34" charset="0"/>
                  <a:ea typeface="Arial-Rounded" pitchFamily="34" charset="0"/>
                  <a:cs typeface="Arial-Rounded" pitchFamily="34" charset="0"/>
                </a:rPr>
                <a:t>2</a:t>
              </a:r>
            </a:p>
          </p:txBody>
        </p:sp>
      </p:grpSp>
    </p:spTree>
    <p:custDataLst>
      <p:tags r:id="rId1"/>
    </p:custDataLst>
    <p:extLst>
      <p:ext uri="{BB962C8B-B14F-4D97-AF65-F5344CB8AC3E}">
        <p14:creationId xmlns:p14="http://schemas.microsoft.com/office/powerpoint/2010/main" val="299711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7" grpId="0" animBg="1"/>
      <p:bldP spid="8" grpId="0" animBg="1"/>
      <p:bldP spid="9" grpId="0" animBg="1"/>
      <p:bldP spid="10" grpId="0" animBg="1"/>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208</Words>
  <Application>Microsoft Office PowerPoint</Application>
  <PresentationFormat>Widescreen</PresentationFormat>
  <Paragraphs>72</Paragraphs>
  <Slides>23</Slides>
  <Notes>4</Notes>
  <HiddenSlides>0</HiddenSlides>
  <MMClips>13</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23</vt:i4>
      </vt:variant>
    </vt:vector>
  </HeadingPairs>
  <TitlesOfParts>
    <vt:vector size="41" baseType="lpstr">
      <vt:lpstr>Arabia</vt:lpstr>
      <vt:lpstr>Chivo Light</vt:lpstr>
      <vt:lpstr>Kids</vt:lpstr>
      <vt:lpstr>VNI-Avo</vt:lpstr>
      <vt:lpstr>#9Slide07 HoneyCream</vt:lpstr>
      <vt:lpstr>.VnAvant</vt:lpstr>
      <vt:lpstr>Arial</vt:lpstr>
      <vt:lpstr>Arial Rounded MT Bold</vt:lpstr>
      <vt:lpstr>Arial-Rounded</vt:lpstr>
      <vt:lpstr>Calibri</vt:lpstr>
      <vt:lpstr>Calibri Light</vt:lpstr>
      <vt:lpstr>HP001 4 hàng</vt:lpstr>
      <vt:lpstr>Office Theme</vt:lpstr>
      <vt:lpstr>2_Office Theme</vt:lpstr>
      <vt:lpstr>3_Office Theme</vt:lpstr>
      <vt:lpstr>4_Office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linhmx</dc:creator>
  <cp:lastModifiedBy>Thao Tran</cp:lastModifiedBy>
  <cp:revision>39</cp:revision>
  <dcterms:created xsi:type="dcterms:W3CDTF">2020-08-13T04:37:00Z</dcterms:created>
  <dcterms:modified xsi:type="dcterms:W3CDTF">2024-09-06T07:31:27Z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1033-11.2.0.9684</vt:lpwstr>
  </property>
</Properties>
</file>