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sldIdLst>
    <p:sldId id="273" r:id="rId2"/>
    <p:sldId id="272" r:id="rId3"/>
    <p:sldId id="271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9" r:id="rId16"/>
    <p:sldId id="258" r:id="rId17"/>
    <p:sldId id="257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E50CB-7F85-4474-97D9-C1FF94E7471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ED81C-FD95-4FA7-90C1-D969B64F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3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691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82188-9484-49FB-8F37-4A727462B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684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82188-9484-49FB-8F37-4A727462B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73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D2216-1CED-4679-A33D-A34D77A867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59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82188-9484-49FB-8F37-4A727462B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20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82188-9484-49FB-8F37-4A727462B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09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82188-9484-49FB-8F37-4A727462B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29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82188-9484-49FB-8F37-4A727462B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227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82188-9484-49FB-8F37-4A727462B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39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82188-9484-49FB-8F37-4A727462B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70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82188-9484-49FB-8F37-4A727462BF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28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5D1A-46E6-4CE1-A192-528285F2280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46C271-F898-48A2-84E0-A8033DB1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9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5D1A-46E6-4CE1-A192-528285F2280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46C271-F898-48A2-84E0-A8033DB1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7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5D1A-46E6-4CE1-A192-528285F2280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46C271-F898-48A2-84E0-A8033DB10D2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4393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5D1A-46E6-4CE1-A192-528285F2280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46C271-F898-48A2-84E0-A8033DB1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08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5D1A-46E6-4CE1-A192-528285F2280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46C271-F898-48A2-84E0-A8033DB10D2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1541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5D1A-46E6-4CE1-A192-528285F2280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46C271-F898-48A2-84E0-A8033DB1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7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5D1A-46E6-4CE1-A192-528285F2280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C271-F898-48A2-84E0-A8033DB1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39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5D1A-46E6-4CE1-A192-528285F2280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C271-F898-48A2-84E0-A8033DB1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94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71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89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5D1A-46E6-4CE1-A192-528285F2280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C271-F898-48A2-84E0-A8033DB1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4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5D1A-46E6-4CE1-A192-528285F2280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46C271-F898-48A2-84E0-A8033DB1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8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5D1A-46E6-4CE1-A192-528285F2280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46C271-F898-48A2-84E0-A8033DB1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8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5D1A-46E6-4CE1-A192-528285F2280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46C271-F898-48A2-84E0-A8033DB1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4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5D1A-46E6-4CE1-A192-528285F2280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C271-F898-48A2-84E0-A8033DB1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1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5D1A-46E6-4CE1-A192-528285F2280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C271-F898-48A2-84E0-A8033DB1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1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5D1A-46E6-4CE1-A192-528285F2280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C271-F898-48A2-84E0-A8033DB1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5D1A-46E6-4CE1-A192-528285F2280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46C271-F898-48A2-84E0-A8033DB1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6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5D1A-46E6-4CE1-A192-528285F2280A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46C271-F898-48A2-84E0-A8033DB1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1.gif"/><Relationship Id="rId5" Type="http://schemas.openxmlformats.org/officeDocument/2006/relationships/audio" Target="../media/audio4.wav"/><Relationship Id="rId10" Type="http://schemas.openxmlformats.org/officeDocument/2006/relationships/image" Target="../media/image10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21109FC4-906D-D75C-7AED-7C945302FC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-286603"/>
            <a:ext cx="12748655" cy="7144603"/>
          </a:xfrm>
          <a:prstGeom prst="rect">
            <a:avLst/>
          </a:prstGeom>
        </p:spPr>
      </p:pic>
      <p:pic>
        <p:nvPicPr>
          <p:cNvPr id="15" name="Picture 14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055E9044-69AA-D207-66A2-FE8906A12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" y="4596769"/>
            <a:ext cx="12503852" cy="22390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C2A888D-D109-16EC-5406-B7649999D934}"/>
              </a:ext>
            </a:extLst>
          </p:cNvPr>
          <p:cNvSpPr txBox="1"/>
          <p:nvPr/>
        </p:nvSpPr>
        <p:spPr>
          <a:xfrm>
            <a:off x="2264986" y="768524"/>
            <a:ext cx="89631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500" b="1" i="0" u="none" strike="noStrike" kern="1200" cap="none" spc="0" normalizeH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TIỂU HỌC </a:t>
            </a:r>
            <a:r>
              <a:rPr lang="vi-VN" sz="35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 TIẾN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75D7DB-3622-49D2-8C6E-ED6771733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5984">
            <a:off x="2449958" y="1411719"/>
            <a:ext cx="8071804" cy="2645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AA2B41-4C70-438D-A895-C7E9F5ABA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243" y="2089046"/>
            <a:ext cx="8998476" cy="27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14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24134" y="296584"/>
            <a:ext cx="11632640" cy="6402390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dirty="0">
                <a:solidFill>
                  <a:srgbClr val="011673"/>
                </a:solidFill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861" name="Google Shape;861;p45"/>
          <p:cNvSpPr/>
          <p:nvPr/>
        </p:nvSpPr>
        <p:spPr>
          <a:xfrm rot="1680000">
            <a:off x="11421809" y="65468"/>
            <a:ext cx="372745" cy="115506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5"/>
          <p:cNvSpPr/>
          <p:nvPr/>
        </p:nvSpPr>
        <p:spPr>
          <a:xfrm>
            <a:off x="534670" y="1575435"/>
            <a:ext cx="531495" cy="678815"/>
          </a:xfrm>
          <a:custGeom>
            <a:avLst/>
            <a:gdLst/>
            <a:ahLst/>
            <a:cxnLst/>
            <a:rect l="l" t="t" r="r" b="b"/>
            <a:pathLst>
              <a:path w="13351" h="17034" extrusionOk="0">
                <a:moveTo>
                  <a:pt x="10881" y="1"/>
                </a:moveTo>
                <a:lnTo>
                  <a:pt x="5482" y="13811"/>
                </a:lnTo>
                <a:lnTo>
                  <a:pt x="5273" y="13476"/>
                </a:lnTo>
                <a:lnTo>
                  <a:pt x="5022" y="13183"/>
                </a:lnTo>
                <a:lnTo>
                  <a:pt x="4687" y="12932"/>
                </a:lnTo>
                <a:lnTo>
                  <a:pt x="4269" y="12765"/>
                </a:lnTo>
                <a:lnTo>
                  <a:pt x="3850" y="12639"/>
                </a:lnTo>
                <a:lnTo>
                  <a:pt x="3390" y="12556"/>
                </a:lnTo>
                <a:lnTo>
                  <a:pt x="2930" y="12556"/>
                </a:lnTo>
                <a:lnTo>
                  <a:pt x="2427" y="12597"/>
                </a:lnTo>
                <a:lnTo>
                  <a:pt x="1841" y="12765"/>
                </a:lnTo>
                <a:lnTo>
                  <a:pt x="1339" y="12974"/>
                </a:lnTo>
                <a:lnTo>
                  <a:pt x="921" y="13267"/>
                </a:lnTo>
                <a:lnTo>
                  <a:pt x="544" y="13644"/>
                </a:lnTo>
                <a:lnTo>
                  <a:pt x="293" y="14020"/>
                </a:lnTo>
                <a:lnTo>
                  <a:pt x="167" y="14230"/>
                </a:lnTo>
                <a:lnTo>
                  <a:pt x="84" y="14439"/>
                </a:lnTo>
                <a:lnTo>
                  <a:pt x="42" y="14648"/>
                </a:lnTo>
                <a:lnTo>
                  <a:pt x="0" y="14899"/>
                </a:lnTo>
                <a:lnTo>
                  <a:pt x="0" y="15108"/>
                </a:lnTo>
                <a:lnTo>
                  <a:pt x="42" y="15318"/>
                </a:lnTo>
                <a:lnTo>
                  <a:pt x="84" y="15569"/>
                </a:lnTo>
                <a:lnTo>
                  <a:pt x="167" y="15778"/>
                </a:lnTo>
                <a:lnTo>
                  <a:pt x="293" y="15945"/>
                </a:lnTo>
                <a:lnTo>
                  <a:pt x="419" y="16155"/>
                </a:lnTo>
                <a:lnTo>
                  <a:pt x="586" y="16322"/>
                </a:lnTo>
                <a:lnTo>
                  <a:pt x="753" y="16448"/>
                </a:lnTo>
                <a:lnTo>
                  <a:pt x="1172" y="16741"/>
                </a:lnTo>
                <a:lnTo>
                  <a:pt x="1632" y="16908"/>
                </a:lnTo>
                <a:lnTo>
                  <a:pt x="2134" y="17033"/>
                </a:lnTo>
                <a:lnTo>
                  <a:pt x="2678" y="17033"/>
                </a:lnTo>
                <a:lnTo>
                  <a:pt x="3264" y="16992"/>
                </a:lnTo>
                <a:lnTo>
                  <a:pt x="3683" y="16866"/>
                </a:lnTo>
                <a:lnTo>
                  <a:pt x="4018" y="16741"/>
                </a:lnTo>
                <a:lnTo>
                  <a:pt x="4394" y="16573"/>
                </a:lnTo>
                <a:lnTo>
                  <a:pt x="4687" y="16364"/>
                </a:lnTo>
                <a:lnTo>
                  <a:pt x="4938" y="16113"/>
                </a:lnTo>
                <a:lnTo>
                  <a:pt x="5189" y="15862"/>
                </a:lnTo>
                <a:lnTo>
                  <a:pt x="5399" y="15569"/>
                </a:lnTo>
                <a:lnTo>
                  <a:pt x="5524" y="15276"/>
                </a:lnTo>
                <a:lnTo>
                  <a:pt x="8496" y="7659"/>
                </a:lnTo>
                <a:lnTo>
                  <a:pt x="9040" y="8078"/>
                </a:lnTo>
                <a:lnTo>
                  <a:pt x="9374" y="8329"/>
                </a:lnTo>
                <a:lnTo>
                  <a:pt x="9751" y="8622"/>
                </a:lnTo>
                <a:lnTo>
                  <a:pt x="10086" y="8956"/>
                </a:lnTo>
                <a:lnTo>
                  <a:pt x="10421" y="9333"/>
                </a:lnTo>
                <a:lnTo>
                  <a:pt x="10672" y="9752"/>
                </a:lnTo>
                <a:lnTo>
                  <a:pt x="10755" y="9961"/>
                </a:lnTo>
                <a:lnTo>
                  <a:pt x="10839" y="10212"/>
                </a:lnTo>
                <a:lnTo>
                  <a:pt x="10881" y="10630"/>
                </a:lnTo>
                <a:lnTo>
                  <a:pt x="10923" y="11049"/>
                </a:lnTo>
                <a:lnTo>
                  <a:pt x="10881" y="11467"/>
                </a:lnTo>
                <a:lnTo>
                  <a:pt x="10839" y="11844"/>
                </a:lnTo>
                <a:lnTo>
                  <a:pt x="10714" y="12597"/>
                </a:lnTo>
                <a:lnTo>
                  <a:pt x="10463" y="13225"/>
                </a:lnTo>
                <a:lnTo>
                  <a:pt x="10253" y="13769"/>
                </a:lnTo>
                <a:lnTo>
                  <a:pt x="10002" y="14188"/>
                </a:lnTo>
                <a:lnTo>
                  <a:pt x="9793" y="14564"/>
                </a:lnTo>
                <a:lnTo>
                  <a:pt x="9751" y="15318"/>
                </a:lnTo>
                <a:lnTo>
                  <a:pt x="10044" y="14983"/>
                </a:lnTo>
                <a:lnTo>
                  <a:pt x="10379" y="14522"/>
                </a:lnTo>
                <a:lnTo>
                  <a:pt x="10714" y="13937"/>
                </a:lnTo>
                <a:lnTo>
                  <a:pt x="11048" y="13225"/>
                </a:lnTo>
                <a:lnTo>
                  <a:pt x="11174" y="12849"/>
                </a:lnTo>
                <a:lnTo>
                  <a:pt x="11299" y="12388"/>
                </a:lnTo>
                <a:lnTo>
                  <a:pt x="11383" y="11970"/>
                </a:lnTo>
                <a:lnTo>
                  <a:pt x="11425" y="11467"/>
                </a:lnTo>
                <a:lnTo>
                  <a:pt x="11425" y="10965"/>
                </a:lnTo>
                <a:lnTo>
                  <a:pt x="11383" y="10463"/>
                </a:lnTo>
                <a:lnTo>
                  <a:pt x="11216" y="9417"/>
                </a:lnTo>
                <a:lnTo>
                  <a:pt x="10965" y="8371"/>
                </a:lnTo>
                <a:lnTo>
                  <a:pt x="10672" y="7408"/>
                </a:lnTo>
                <a:lnTo>
                  <a:pt x="10379" y="6529"/>
                </a:lnTo>
                <a:lnTo>
                  <a:pt x="9877" y="5232"/>
                </a:lnTo>
                <a:lnTo>
                  <a:pt x="9626" y="4730"/>
                </a:lnTo>
                <a:lnTo>
                  <a:pt x="10086" y="3600"/>
                </a:lnTo>
                <a:lnTo>
                  <a:pt x="10672" y="4018"/>
                </a:lnTo>
                <a:lnTo>
                  <a:pt x="11048" y="4311"/>
                </a:lnTo>
                <a:lnTo>
                  <a:pt x="11467" y="4688"/>
                </a:lnTo>
                <a:lnTo>
                  <a:pt x="11885" y="5064"/>
                </a:lnTo>
                <a:lnTo>
                  <a:pt x="12262" y="5525"/>
                </a:lnTo>
                <a:lnTo>
                  <a:pt x="12388" y="5734"/>
                </a:lnTo>
                <a:lnTo>
                  <a:pt x="12555" y="5985"/>
                </a:lnTo>
                <a:lnTo>
                  <a:pt x="12639" y="6236"/>
                </a:lnTo>
                <a:lnTo>
                  <a:pt x="12722" y="6487"/>
                </a:lnTo>
                <a:lnTo>
                  <a:pt x="12764" y="6906"/>
                </a:lnTo>
                <a:lnTo>
                  <a:pt x="12806" y="7283"/>
                </a:lnTo>
                <a:lnTo>
                  <a:pt x="12806" y="7659"/>
                </a:lnTo>
                <a:lnTo>
                  <a:pt x="12764" y="8036"/>
                </a:lnTo>
                <a:lnTo>
                  <a:pt x="12639" y="8705"/>
                </a:lnTo>
                <a:lnTo>
                  <a:pt x="12471" y="9291"/>
                </a:lnTo>
                <a:lnTo>
                  <a:pt x="12304" y="9793"/>
                </a:lnTo>
                <a:lnTo>
                  <a:pt x="12095" y="10170"/>
                </a:lnTo>
                <a:lnTo>
                  <a:pt x="11927" y="10463"/>
                </a:lnTo>
                <a:lnTo>
                  <a:pt x="11927" y="11216"/>
                </a:lnTo>
                <a:lnTo>
                  <a:pt x="12220" y="10840"/>
                </a:lnTo>
                <a:lnTo>
                  <a:pt x="12471" y="10379"/>
                </a:lnTo>
                <a:lnTo>
                  <a:pt x="12806" y="9752"/>
                </a:lnTo>
                <a:lnTo>
                  <a:pt x="13057" y="9040"/>
                </a:lnTo>
                <a:lnTo>
                  <a:pt x="13183" y="8622"/>
                </a:lnTo>
                <a:lnTo>
                  <a:pt x="13266" y="8203"/>
                </a:lnTo>
                <a:lnTo>
                  <a:pt x="13308" y="7743"/>
                </a:lnTo>
                <a:lnTo>
                  <a:pt x="13350" y="7241"/>
                </a:lnTo>
                <a:lnTo>
                  <a:pt x="13308" y="6738"/>
                </a:lnTo>
                <a:lnTo>
                  <a:pt x="13225" y="6236"/>
                </a:lnTo>
                <a:lnTo>
                  <a:pt x="13015" y="5357"/>
                </a:lnTo>
                <a:lnTo>
                  <a:pt x="12764" y="4479"/>
                </a:lnTo>
                <a:lnTo>
                  <a:pt x="12471" y="3642"/>
                </a:lnTo>
                <a:lnTo>
                  <a:pt x="12136" y="2888"/>
                </a:lnTo>
                <a:lnTo>
                  <a:pt x="11592" y="1633"/>
                </a:lnTo>
                <a:lnTo>
                  <a:pt x="11174" y="838"/>
                </a:lnTo>
                <a:lnTo>
                  <a:pt x="11425" y="210"/>
                </a:lnTo>
                <a:lnTo>
                  <a:pt x="108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A9D10-EACE-4FE6-111D-5F1EE4186B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9087" y="-185788"/>
            <a:ext cx="2104336" cy="10521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850FCC-BFFA-353C-2E65-9175D9985E08}"/>
              </a:ext>
            </a:extLst>
          </p:cNvPr>
          <p:cNvSpPr txBox="1"/>
          <p:nvPr/>
        </p:nvSpPr>
        <p:spPr>
          <a:xfrm>
            <a:off x="427383" y="1133061"/>
            <a:ext cx="1769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F7D1572-4737-BBDF-F751-B0686F5BF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867" y="1228310"/>
            <a:ext cx="8658631" cy="2926246"/>
          </a:xfrm>
          <a:prstGeom prst="rect">
            <a:avLst/>
          </a:prstGeom>
        </p:spPr>
      </p:pic>
      <p:sp>
        <p:nvSpPr>
          <p:cNvPr id="23" name="Google Shape;8497;p43">
            <a:extLst>
              <a:ext uri="{FF2B5EF4-FFF2-40B4-BE49-F238E27FC236}">
                <a16:creationId xmlns:a16="http://schemas.microsoft.com/office/drawing/2014/main" id="{8FEF3A22-8802-236E-1A99-7737EDD41FBC}"/>
              </a:ext>
            </a:extLst>
          </p:cNvPr>
          <p:cNvSpPr/>
          <p:nvPr/>
        </p:nvSpPr>
        <p:spPr>
          <a:xfrm>
            <a:off x="2731168" y="4559968"/>
            <a:ext cx="7399421" cy="1442744"/>
          </a:xfrm>
          <a:prstGeom prst="roundRect">
            <a:avLst>
              <a:gd name="adj" fmla="val 1631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Hàng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triệu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,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hàng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chục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triệu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,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hàng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trăm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triệu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hợp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thành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lớp</a:t>
            </a:r>
            <a:r>
              <a:rPr lang="en-US" sz="3600" b="1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triệu</a:t>
            </a:r>
            <a:endParaRPr lang="en-US" sz="3600" b="1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1535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" grpId="0" animBg="1"/>
      <p:bldP spid="86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0" y="296584"/>
            <a:ext cx="12192000" cy="6402390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+mj-lt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+mj-lt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9A9D10-EACE-4FE6-111D-5F1EE4186B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9087" y="-185788"/>
            <a:ext cx="2104336" cy="1052168"/>
          </a:xfrm>
          <a:prstGeom prst="rect">
            <a:avLst/>
          </a:prstGeom>
        </p:spPr>
      </p:pic>
      <p:sp>
        <p:nvSpPr>
          <p:cNvPr id="2" name="Text Box 19">
            <a:extLst>
              <a:ext uri="{FF2B5EF4-FFF2-40B4-BE49-F238E27FC236}">
                <a16:creationId xmlns:a16="http://schemas.microsoft.com/office/drawing/2014/main" id="{0EC24D11-0790-3602-FB1E-6F1ADC165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9" y="761333"/>
            <a:ext cx="1131781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5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Lớp</a:t>
            </a:r>
            <a:r>
              <a:rPr lang="en-US" altLang="en-US" sz="3735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735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triệu</a:t>
            </a:r>
            <a:r>
              <a:rPr lang="en-US" altLang="en-US" sz="3735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735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gồm</a:t>
            </a:r>
            <a:r>
              <a:rPr lang="en-US" altLang="en-US" sz="3735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735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3735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735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hàng</a:t>
            </a:r>
            <a:r>
              <a:rPr lang="en-US" altLang="en-US" sz="3735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: </a:t>
            </a:r>
            <a:r>
              <a:rPr lang="en-US" altLang="en-US" sz="3735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triệu</a:t>
            </a:r>
            <a:r>
              <a:rPr lang="en-US" altLang="en-US" sz="3735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3735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chục</a:t>
            </a:r>
            <a:r>
              <a:rPr lang="en-US" altLang="en-US" sz="3735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735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triệu</a:t>
            </a:r>
            <a:r>
              <a:rPr lang="en-US" altLang="en-US" sz="3735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3735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trăm</a:t>
            </a:r>
            <a:r>
              <a:rPr lang="en-US" altLang="en-US" sz="3735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735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triệu</a:t>
            </a:r>
            <a:r>
              <a:rPr lang="en-US" altLang="en-US" sz="3735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Group 79">
            <a:extLst>
              <a:ext uri="{FF2B5EF4-FFF2-40B4-BE49-F238E27FC236}">
                <a16:creationId xmlns:a16="http://schemas.microsoft.com/office/drawing/2014/main" id="{CAA6DF68-8897-0062-3DB3-E3CE390782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9545" y="1786255"/>
          <a:ext cx="11834495" cy="1925320"/>
        </p:xfrm>
        <a:graphic>
          <a:graphicData uri="http://schemas.openxmlformats.org/drawingml/2006/table">
            <a:tbl>
              <a:tblPr/>
              <a:tblGrid>
                <a:gridCol w="131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1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63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25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63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25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8" marR="121908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AutoShape 81">
            <a:extLst>
              <a:ext uri="{FF2B5EF4-FFF2-40B4-BE49-F238E27FC236}">
                <a16:creationId xmlns:a16="http://schemas.microsoft.com/office/drawing/2014/main" id="{037E7F1C-73F5-38BE-4202-44D46D432DB0}"/>
              </a:ext>
            </a:extLst>
          </p:cNvPr>
          <p:cNvSpPr/>
          <p:nvPr/>
        </p:nvSpPr>
        <p:spPr bwMode="auto">
          <a:xfrm rot="5400000">
            <a:off x="9845464" y="2133177"/>
            <a:ext cx="457200" cy="3926417"/>
          </a:xfrm>
          <a:prstGeom prst="rightBrace">
            <a:avLst>
              <a:gd name="adj1" fmla="val 51369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735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 Box 83">
            <a:extLst>
              <a:ext uri="{FF2B5EF4-FFF2-40B4-BE49-F238E27FC236}">
                <a16:creationId xmlns:a16="http://schemas.microsoft.com/office/drawing/2014/main" id="{EB01B442-3F49-5DAA-5F8C-4E8E1D0D2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8951" y="1894418"/>
            <a:ext cx="1267883" cy="18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latin typeface="+mj-lt"/>
                <a:cs typeface="Times New Roman" panose="02020603050405020304" pitchFamily="18" charset="0"/>
              </a:rPr>
              <a:t>Hàngđơn vị</a:t>
            </a:r>
          </a:p>
        </p:txBody>
      </p:sp>
      <p:sp>
        <p:nvSpPr>
          <p:cNvPr id="7" name="Text Box 84">
            <a:extLst>
              <a:ext uri="{FF2B5EF4-FFF2-40B4-BE49-F238E27FC236}">
                <a16:creationId xmlns:a16="http://schemas.microsoft.com/office/drawing/2014/main" id="{FD4F6B88-CADA-029A-78B1-BE2BD6BCC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3701" y="2125134"/>
            <a:ext cx="1521884" cy="124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0" dirty="0" err="1">
                <a:latin typeface="+mj-lt"/>
                <a:cs typeface="Times New Roman" panose="02020603050405020304" pitchFamily="18" charset="0"/>
                <a:sym typeface="+mn-ea"/>
              </a:rPr>
              <a:t>Hàng</a:t>
            </a:r>
            <a:r>
              <a:rPr lang="en-US" altLang="en-US" sz="3730" dirty="0">
                <a:latin typeface="+mj-lt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730" dirty="0" err="1">
                <a:latin typeface="+mj-lt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en-US" sz="3735" dirty="0" err="1">
                <a:latin typeface="+mj-lt"/>
                <a:cs typeface="Times New Roman" panose="02020603050405020304" pitchFamily="18" charset="0"/>
              </a:rPr>
              <a:t>hục</a:t>
            </a:r>
            <a:endParaRPr lang="en-US" altLang="en-US" sz="3735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 Box 85">
            <a:extLst>
              <a:ext uri="{FF2B5EF4-FFF2-40B4-BE49-F238E27FC236}">
                <a16:creationId xmlns:a16="http://schemas.microsoft.com/office/drawing/2014/main" id="{7A8AAAD5-5AF5-8A01-8E21-E7DC2FFF4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3633" y="2074334"/>
            <a:ext cx="1524000" cy="124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0">
                <a:latin typeface="+mj-lt"/>
                <a:cs typeface="Times New Roman" panose="02020603050405020304" pitchFamily="18" charset="0"/>
                <a:sym typeface="+mn-ea"/>
              </a:rPr>
              <a:t>Hàng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latin typeface="+mj-lt"/>
                <a:cs typeface="Times New Roman" panose="02020603050405020304" pitchFamily="18" charset="0"/>
              </a:rPr>
              <a:t>trăm </a:t>
            </a:r>
          </a:p>
        </p:txBody>
      </p:sp>
      <p:sp>
        <p:nvSpPr>
          <p:cNvPr id="9" name="AutoShape 90">
            <a:extLst>
              <a:ext uri="{FF2B5EF4-FFF2-40B4-BE49-F238E27FC236}">
                <a16:creationId xmlns:a16="http://schemas.microsoft.com/office/drawing/2014/main" id="{4996C753-7BDC-B5FF-DD37-D6285013AF47}"/>
              </a:ext>
            </a:extLst>
          </p:cNvPr>
          <p:cNvSpPr/>
          <p:nvPr/>
        </p:nvSpPr>
        <p:spPr bwMode="auto">
          <a:xfrm rot="5400000">
            <a:off x="5844963" y="2209800"/>
            <a:ext cx="482600" cy="3759200"/>
          </a:xfrm>
          <a:prstGeom prst="rightBrace">
            <a:avLst>
              <a:gd name="adj1" fmla="val 51389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735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 Box 91">
            <a:extLst>
              <a:ext uri="{FF2B5EF4-FFF2-40B4-BE49-F238E27FC236}">
                <a16:creationId xmlns:a16="http://schemas.microsoft.com/office/drawing/2014/main" id="{5590B5E0-6F37-ACFB-48A8-075FC854C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067" y="2093385"/>
            <a:ext cx="1524000" cy="124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0">
                <a:latin typeface="+mj-lt"/>
                <a:cs typeface="Times New Roman" panose="02020603050405020304" pitchFamily="18" charset="0"/>
                <a:sym typeface="+mn-ea"/>
              </a:rPr>
              <a:t>Hàng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0">
                <a:latin typeface="+mj-lt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en-US" sz="3735">
                <a:latin typeface="+mj-lt"/>
                <a:cs typeface="Times New Roman" panose="02020603050405020304" pitchFamily="18" charset="0"/>
              </a:rPr>
              <a:t>ghìn</a:t>
            </a:r>
          </a:p>
        </p:txBody>
      </p:sp>
      <p:sp>
        <p:nvSpPr>
          <p:cNvPr id="11" name="Text Box 92">
            <a:extLst>
              <a:ext uri="{FF2B5EF4-FFF2-40B4-BE49-F238E27FC236}">
                <a16:creationId xmlns:a16="http://schemas.microsoft.com/office/drawing/2014/main" id="{ADD3314E-47D4-B63F-E858-2671EB6D7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967" y="1894418"/>
            <a:ext cx="1521884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latin typeface="+mj-lt"/>
                <a:cs typeface="Times New Roman" panose="02020603050405020304" pitchFamily="18" charset="0"/>
              </a:rPr>
              <a:t>Chục nghìn</a:t>
            </a:r>
          </a:p>
        </p:txBody>
      </p:sp>
      <p:sp>
        <p:nvSpPr>
          <p:cNvPr id="12" name="Text Box 93">
            <a:extLst>
              <a:ext uri="{FF2B5EF4-FFF2-40B4-BE49-F238E27FC236}">
                <a16:creationId xmlns:a16="http://schemas.microsoft.com/office/drawing/2014/main" id="{50FAE3C3-C545-E881-7C42-CF5FB9DE5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717" y="1894418"/>
            <a:ext cx="1521883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latin typeface="+mj-lt"/>
                <a:cs typeface="Times New Roman" panose="02020603050405020304" pitchFamily="18" charset="0"/>
              </a:rPr>
              <a:t>Trăm nghìn </a:t>
            </a:r>
          </a:p>
        </p:txBody>
      </p:sp>
      <p:sp>
        <p:nvSpPr>
          <p:cNvPr id="13" name="Text Box 94">
            <a:extLst>
              <a:ext uri="{FF2B5EF4-FFF2-40B4-BE49-F238E27FC236}">
                <a16:creationId xmlns:a16="http://schemas.microsoft.com/office/drawing/2014/main" id="{1BB1D5E0-AC11-1E41-FD3F-1129EECE9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1" y="4303396"/>
            <a:ext cx="241088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latin typeface="+mj-lt"/>
                <a:cs typeface="Times New Roman" panose="02020603050405020304" pitchFamily="18" charset="0"/>
              </a:rPr>
              <a:t>Lớp đơn vị</a:t>
            </a:r>
          </a:p>
        </p:txBody>
      </p:sp>
      <p:sp>
        <p:nvSpPr>
          <p:cNvPr id="14" name="Text Box 95">
            <a:extLst>
              <a:ext uri="{FF2B5EF4-FFF2-40B4-BE49-F238E27FC236}">
                <a16:creationId xmlns:a16="http://schemas.microsoft.com/office/drawing/2014/main" id="{E2F8407C-284A-E55F-FC89-D1CDBA441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916" y="4366261"/>
            <a:ext cx="241088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latin typeface="+mj-lt"/>
                <a:cs typeface="Times New Roman" panose="02020603050405020304" pitchFamily="18" charset="0"/>
              </a:rPr>
              <a:t>Lớp nghìn</a:t>
            </a:r>
          </a:p>
        </p:txBody>
      </p:sp>
      <p:sp>
        <p:nvSpPr>
          <p:cNvPr id="15" name="Text Box 97">
            <a:extLst>
              <a:ext uri="{FF2B5EF4-FFF2-40B4-BE49-F238E27FC236}">
                <a16:creationId xmlns:a16="http://schemas.microsoft.com/office/drawing/2014/main" id="{61A5630A-6AAA-FCD1-E67F-EC15C2DD0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1" y="2125134"/>
            <a:ext cx="1521884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Hàng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triệu</a:t>
            </a:r>
          </a:p>
        </p:txBody>
      </p:sp>
      <p:sp>
        <p:nvSpPr>
          <p:cNvPr id="16" name="Text Box 98">
            <a:extLst>
              <a:ext uri="{FF2B5EF4-FFF2-40B4-BE49-F238E27FC236}">
                <a16:creationId xmlns:a16="http://schemas.microsoft.com/office/drawing/2014/main" id="{7B3F52CD-04CA-5165-2462-6EF9EEE5B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184" y="1837267"/>
            <a:ext cx="1521883" cy="18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+mn-ea"/>
              </a:rPr>
              <a:t>Hàng</a:t>
            </a:r>
            <a:endParaRPr lang="en-US" altLang="en-US" sz="373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chục triệu</a:t>
            </a:r>
          </a:p>
        </p:txBody>
      </p:sp>
      <p:sp>
        <p:nvSpPr>
          <p:cNvPr id="17" name="Text Box 99">
            <a:extLst>
              <a:ext uri="{FF2B5EF4-FFF2-40B4-BE49-F238E27FC236}">
                <a16:creationId xmlns:a16="http://schemas.microsoft.com/office/drawing/2014/main" id="{ACAA29BA-32E3-6DC1-F616-55539B4B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" y="1773555"/>
            <a:ext cx="1524635" cy="181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+mn-ea"/>
              </a:rPr>
              <a:t>Hàng</a:t>
            </a:r>
            <a:endParaRPr lang="en-US" altLang="en-US" sz="373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trăm triệu </a:t>
            </a:r>
          </a:p>
        </p:txBody>
      </p:sp>
      <p:sp>
        <p:nvSpPr>
          <p:cNvPr id="19" name="Text Box 100">
            <a:extLst>
              <a:ext uri="{FF2B5EF4-FFF2-40B4-BE49-F238E27FC236}">
                <a16:creationId xmlns:a16="http://schemas.microsoft.com/office/drawing/2014/main" id="{AD7021DC-AC25-ED60-84B8-C6B78B5A6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049" y="4358217"/>
            <a:ext cx="241088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35">
                <a:latin typeface="+mj-lt"/>
                <a:cs typeface="Times New Roman" panose="02020603050405020304" pitchFamily="18" charset="0"/>
              </a:rPr>
              <a:t>Lớp triệu</a:t>
            </a:r>
          </a:p>
        </p:txBody>
      </p:sp>
      <p:sp>
        <p:nvSpPr>
          <p:cNvPr id="21" name="AutoShape 90">
            <a:extLst>
              <a:ext uri="{FF2B5EF4-FFF2-40B4-BE49-F238E27FC236}">
                <a16:creationId xmlns:a16="http://schemas.microsoft.com/office/drawing/2014/main" id="{06437C52-3849-2F10-D02E-1E0F291559AE}"/>
              </a:ext>
            </a:extLst>
          </p:cNvPr>
          <p:cNvSpPr/>
          <p:nvPr/>
        </p:nvSpPr>
        <p:spPr bwMode="auto">
          <a:xfrm rot="5400000">
            <a:off x="1914314" y="2154978"/>
            <a:ext cx="457200" cy="3759200"/>
          </a:xfrm>
          <a:prstGeom prst="rightBrace">
            <a:avLst>
              <a:gd name="adj1" fmla="val 51389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735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/>
      <p:bldP spid="8" grpId="0"/>
      <p:bldP spid="9" grpId="0" bldLvl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build="allAtOnce"/>
      <p:bldP spid="2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24134" y="296584"/>
            <a:ext cx="11632640" cy="6402390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2" name="Google Shape;8497;p43">
            <a:extLst>
              <a:ext uri="{FF2B5EF4-FFF2-40B4-BE49-F238E27FC236}">
                <a16:creationId xmlns:a16="http://schemas.microsoft.com/office/drawing/2014/main" id="{D18DDDD3-1134-65B6-17B9-4472CAC3AFAC}"/>
              </a:ext>
            </a:extLst>
          </p:cNvPr>
          <p:cNvSpPr/>
          <p:nvPr/>
        </p:nvSpPr>
        <p:spPr>
          <a:xfrm>
            <a:off x="1852854" y="265370"/>
            <a:ext cx="8602588" cy="638400"/>
          </a:xfrm>
          <a:prstGeom prst="roundRect">
            <a:avLst>
              <a:gd name="adj" fmla="val 50000"/>
            </a:avLst>
          </a:prstGeom>
          <a:solidFill>
            <a:srgbClr val="DB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Bài 1: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Đọc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giá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tiền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của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mỗi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đồ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vật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sau</a:t>
            </a:r>
            <a:endParaRPr kumimoji="0" sz="3333" b="1" i="0" u="none" strike="noStrike" kern="0" cap="none" spc="0" normalizeH="0" baseline="0" noProof="0" dirty="0">
              <a:ln>
                <a:noFill/>
              </a:ln>
              <a:solidFill>
                <a:srgbClr val="FAE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EBBFA-3E8F-E243-FB91-7011F970D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58" y="1622758"/>
            <a:ext cx="10490729" cy="214312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A1FE3E-6C8B-B0EB-7F8B-42BD6611A319}"/>
              </a:ext>
            </a:extLst>
          </p:cNvPr>
          <p:cNvSpPr/>
          <p:nvPr/>
        </p:nvSpPr>
        <p:spPr>
          <a:xfrm>
            <a:off x="782865" y="3935271"/>
            <a:ext cx="2609636" cy="1130024"/>
          </a:xfrm>
          <a:prstGeom prst="roundRect">
            <a:avLst>
              <a:gd name="adj" fmla="val 2790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Sáu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lang="en-US" sz="3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F68677-2029-1873-59D0-EF203A77405A}"/>
              </a:ext>
            </a:extLst>
          </p:cNvPr>
          <p:cNvSpPr/>
          <p:nvPr/>
        </p:nvSpPr>
        <p:spPr>
          <a:xfrm>
            <a:off x="4464528" y="3983397"/>
            <a:ext cx="3019114" cy="1130024"/>
          </a:xfrm>
          <a:prstGeom prst="roundRect">
            <a:avLst>
              <a:gd name="adj" fmla="val 2790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bảy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lang="en-US" sz="3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99550F-FD4A-5D64-C5D0-7CE26799CBFF}"/>
              </a:ext>
            </a:extLst>
          </p:cNvPr>
          <p:cNvSpPr/>
          <p:nvPr/>
        </p:nvSpPr>
        <p:spPr>
          <a:xfrm>
            <a:off x="8001812" y="4031523"/>
            <a:ext cx="3668820" cy="1130024"/>
          </a:xfrm>
          <a:prstGeom prst="roundRect">
            <a:avLst>
              <a:gd name="adj" fmla="val 2790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ốn trăm năm mươi triệu đồng</a:t>
            </a:r>
            <a:endParaRPr 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7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24134" y="296584"/>
            <a:ext cx="11632640" cy="6402390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9A9D10-EACE-4FE6-111D-5F1EE4186B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9087" y="-185788"/>
            <a:ext cx="2104336" cy="1052168"/>
          </a:xfrm>
          <a:prstGeom prst="rect">
            <a:avLst/>
          </a:prstGeom>
        </p:spPr>
      </p:pic>
      <p:sp>
        <p:nvSpPr>
          <p:cNvPr id="2" name="Google Shape;8497;p43">
            <a:extLst>
              <a:ext uri="{FF2B5EF4-FFF2-40B4-BE49-F238E27FC236}">
                <a16:creationId xmlns:a16="http://schemas.microsoft.com/office/drawing/2014/main" id="{D18DDDD3-1134-65B6-17B9-4472CAC3AFAC}"/>
              </a:ext>
            </a:extLst>
          </p:cNvPr>
          <p:cNvSpPr/>
          <p:nvPr/>
        </p:nvSpPr>
        <p:spPr>
          <a:xfrm>
            <a:off x="4523875" y="193181"/>
            <a:ext cx="3453063" cy="638400"/>
          </a:xfrm>
          <a:prstGeom prst="roundRect">
            <a:avLst>
              <a:gd name="adj" fmla="val 50000"/>
            </a:avLst>
          </a:prstGeom>
          <a:solidFill>
            <a:srgbClr val="DB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Bài 2: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Số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?</a:t>
            </a:r>
            <a:endParaRPr kumimoji="0" sz="3333" b="1" i="0" u="none" strike="noStrike" kern="0" cap="none" spc="0" normalizeH="0" baseline="0" noProof="0" dirty="0">
              <a:ln>
                <a:noFill/>
              </a:ln>
              <a:solidFill>
                <a:srgbClr val="FAE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6DEB8B-FC7F-F38F-37CC-2746929F3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386" y="1839076"/>
            <a:ext cx="10806065" cy="388795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E797D6-D096-2B9F-9545-5A7D8084F994}"/>
              </a:ext>
            </a:extLst>
          </p:cNvPr>
          <p:cNvSpPr/>
          <p:nvPr/>
        </p:nvSpPr>
        <p:spPr>
          <a:xfrm rot="21447695">
            <a:off x="4498750" y="4235322"/>
            <a:ext cx="1876926" cy="3246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3 000 000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179386-B4BD-DB14-5F89-B3FAE72E4EB3}"/>
              </a:ext>
            </a:extLst>
          </p:cNvPr>
          <p:cNvSpPr/>
          <p:nvPr/>
        </p:nvSpPr>
        <p:spPr>
          <a:xfrm rot="21240254">
            <a:off x="4378434" y="3814216"/>
            <a:ext cx="1876926" cy="3246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4 000 000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340AEAA-5C70-357E-2554-59C3C6D47617}"/>
              </a:ext>
            </a:extLst>
          </p:cNvPr>
          <p:cNvSpPr/>
          <p:nvPr/>
        </p:nvSpPr>
        <p:spPr>
          <a:xfrm rot="20261074">
            <a:off x="3720513" y="3164725"/>
            <a:ext cx="1506021" cy="2716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6 000 000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6ECAED8-7E05-615F-3A57-4F6D63BD4E01}"/>
              </a:ext>
            </a:extLst>
          </p:cNvPr>
          <p:cNvSpPr/>
          <p:nvPr/>
        </p:nvSpPr>
        <p:spPr>
          <a:xfrm rot="387975">
            <a:off x="9743083" y="3681295"/>
            <a:ext cx="1592116" cy="25928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920 000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73F7BF3-F7AE-E1EF-F121-E3BBCA091BAE}"/>
              </a:ext>
            </a:extLst>
          </p:cNvPr>
          <p:cNvSpPr/>
          <p:nvPr/>
        </p:nvSpPr>
        <p:spPr>
          <a:xfrm rot="3170904">
            <a:off x="8904136" y="4801609"/>
            <a:ext cx="1277166" cy="2868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890 000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64F459F-3AE9-6C90-0D9F-49CC45D52B5C}"/>
              </a:ext>
            </a:extLst>
          </p:cNvPr>
          <p:cNvSpPr/>
          <p:nvPr/>
        </p:nvSpPr>
        <p:spPr>
          <a:xfrm rot="5011742">
            <a:off x="8365464" y="5122322"/>
            <a:ext cx="1277166" cy="2956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880 000</a:t>
            </a:r>
          </a:p>
        </p:txBody>
      </p:sp>
    </p:spTree>
    <p:extLst>
      <p:ext uri="{BB962C8B-B14F-4D97-AF65-F5344CB8AC3E}">
        <p14:creationId xmlns:p14="http://schemas.microsoft.com/office/powerpoint/2010/main" val="21249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24134" y="296584"/>
            <a:ext cx="11632640" cy="6402390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2" name="Google Shape;8497;p43">
            <a:extLst>
              <a:ext uri="{FF2B5EF4-FFF2-40B4-BE49-F238E27FC236}">
                <a16:creationId xmlns:a16="http://schemas.microsoft.com/office/drawing/2014/main" id="{D18DDDD3-1134-65B6-17B9-4472CAC3AFAC}"/>
              </a:ext>
            </a:extLst>
          </p:cNvPr>
          <p:cNvSpPr/>
          <p:nvPr/>
        </p:nvSpPr>
        <p:spPr>
          <a:xfrm>
            <a:off x="1852854" y="265369"/>
            <a:ext cx="8602588" cy="1082167"/>
          </a:xfrm>
          <a:prstGeom prst="roundRect">
            <a:avLst>
              <a:gd name="adj" fmla="val 50000"/>
            </a:avLst>
          </a:prstGeom>
          <a:solidFill>
            <a:srgbClr val="DB3B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Bài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3: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Chữ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số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2 ở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mỗi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số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sau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thuộc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nào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,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3333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nào</a:t>
            </a:r>
            <a:r>
              <a:rPr kumimoji="0" lang="en-US" sz="3333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? </a:t>
            </a:r>
            <a:endParaRPr kumimoji="0" sz="3333" b="1" i="0" u="none" strike="noStrike" kern="0" cap="none" spc="0" normalizeH="0" baseline="0" noProof="0" dirty="0">
              <a:ln>
                <a:noFill/>
              </a:ln>
              <a:solidFill>
                <a:srgbClr val="FAE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249607-315A-2A17-9FFF-61457C0C4168}"/>
              </a:ext>
            </a:extLst>
          </p:cNvPr>
          <p:cNvSpPr/>
          <p:nvPr/>
        </p:nvSpPr>
        <p:spPr>
          <a:xfrm>
            <a:off x="433137" y="2070376"/>
            <a:ext cx="3308280" cy="914400"/>
          </a:xfrm>
          <a:prstGeom prst="roundRect">
            <a:avLst>
              <a:gd name="adj" fmla="val 2790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162 000 000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78BD93-C7FB-377E-9C09-D2AE79F2035E}"/>
              </a:ext>
            </a:extLst>
          </p:cNvPr>
          <p:cNvSpPr/>
          <p:nvPr/>
        </p:nvSpPr>
        <p:spPr>
          <a:xfrm>
            <a:off x="4283241" y="2070378"/>
            <a:ext cx="3308280" cy="914400"/>
          </a:xfrm>
          <a:prstGeom prst="roundRect">
            <a:avLst>
              <a:gd name="adj" fmla="val 2790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258 000 000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200AAD-C525-1DAC-0FC9-12BA5B588B2B}"/>
              </a:ext>
            </a:extLst>
          </p:cNvPr>
          <p:cNvSpPr/>
          <p:nvPr/>
        </p:nvSpPr>
        <p:spPr>
          <a:xfrm>
            <a:off x="8133346" y="2034283"/>
            <a:ext cx="3308280" cy="914400"/>
          </a:xfrm>
          <a:prstGeom prst="roundRect">
            <a:avLst>
              <a:gd name="adj" fmla="val 2790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920 000 000</a:t>
            </a:r>
          </a:p>
        </p:txBody>
      </p:sp>
    </p:spTree>
    <p:extLst>
      <p:ext uri="{BB962C8B-B14F-4D97-AF65-F5344CB8AC3E}">
        <p14:creationId xmlns:p14="http://schemas.microsoft.com/office/powerpoint/2010/main" val="18015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24134" y="296584"/>
            <a:ext cx="11632640" cy="6402390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5" name="Google Shape;8143;p35">
            <a:extLst>
              <a:ext uri="{FF2B5EF4-FFF2-40B4-BE49-F238E27FC236}">
                <a16:creationId xmlns:a16="http://schemas.microsoft.com/office/drawing/2014/main" id="{76CA22CB-B3D2-B49E-B222-31118B5A9A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7043" y="2954306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162 000 000</a:t>
            </a:r>
            <a:endParaRPr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8143;p35">
            <a:extLst>
              <a:ext uri="{FF2B5EF4-FFF2-40B4-BE49-F238E27FC236}">
                <a16:creationId xmlns:a16="http://schemas.microsoft.com/office/drawing/2014/main" id="{A729CBE0-49DC-8BA7-CD94-B1A30B3F9BB5}"/>
              </a:ext>
            </a:extLst>
          </p:cNvPr>
          <p:cNvSpPr txBox="1">
            <a:spLocks/>
          </p:cNvSpPr>
          <p:nvPr/>
        </p:nvSpPr>
        <p:spPr>
          <a:xfrm>
            <a:off x="4467423" y="1781592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170">
              <a:buClr>
                <a:srgbClr val="04596F"/>
              </a:buClr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trăm sáu mươi hai triệu </a:t>
            </a:r>
          </a:p>
        </p:txBody>
      </p:sp>
      <p:cxnSp>
        <p:nvCxnSpPr>
          <p:cNvPr id="7" name="Google Shape;8482;p41">
            <a:extLst>
              <a:ext uri="{FF2B5EF4-FFF2-40B4-BE49-F238E27FC236}">
                <a16:creationId xmlns:a16="http://schemas.microsoft.com/office/drawing/2014/main" id="{1599C843-D205-7FC9-703B-60B3B060383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06835" y="1781592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8143;p35">
            <a:extLst>
              <a:ext uri="{FF2B5EF4-FFF2-40B4-BE49-F238E27FC236}">
                <a16:creationId xmlns:a16="http://schemas.microsoft.com/office/drawing/2014/main" id="{D57CAC7E-4942-185E-AAE7-B0D35D4ECE88}"/>
              </a:ext>
            </a:extLst>
          </p:cNvPr>
          <p:cNvSpPr txBox="1">
            <a:spLocks/>
          </p:cNvSpPr>
          <p:nvPr/>
        </p:nvSpPr>
        <p:spPr>
          <a:xfrm>
            <a:off x="2865335" y="1017992"/>
            <a:ext cx="3768577" cy="11348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 defTabSz="1219170">
              <a:buClr>
                <a:srgbClr val="04596F"/>
              </a:buClr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 triệu</a:t>
            </a:r>
          </a:p>
        </p:txBody>
      </p:sp>
      <p:cxnSp>
        <p:nvCxnSpPr>
          <p:cNvPr id="11" name="Google Shape;8484;p41">
            <a:extLst>
              <a:ext uri="{FF2B5EF4-FFF2-40B4-BE49-F238E27FC236}">
                <a16:creationId xmlns:a16="http://schemas.microsoft.com/office/drawing/2014/main" id="{E5C63B6D-D7C5-A26D-5FC8-5E11E4E75FF7}"/>
              </a:ext>
            </a:extLst>
          </p:cNvPr>
          <p:cNvCxnSpPr>
            <a:cxnSpLocks/>
          </p:cNvCxnSpPr>
          <p:nvPr/>
        </p:nvCxnSpPr>
        <p:spPr>
          <a:xfrm rot="10800000">
            <a:off x="1506834" y="3876222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8143;p35">
            <a:extLst>
              <a:ext uri="{FF2B5EF4-FFF2-40B4-BE49-F238E27FC236}">
                <a16:creationId xmlns:a16="http://schemas.microsoft.com/office/drawing/2014/main" id="{4804B0E1-5BF4-A96E-DFE3-FB0BCADA0189}"/>
              </a:ext>
            </a:extLst>
          </p:cNvPr>
          <p:cNvSpPr txBox="1">
            <a:spLocks/>
          </p:cNvSpPr>
          <p:nvPr/>
        </p:nvSpPr>
        <p:spPr>
          <a:xfrm>
            <a:off x="2865335" y="4407696"/>
            <a:ext cx="3768577" cy="11348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 defTabSz="1219170">
              <a:buClr>
                <a:srgbClr val="04596F"/>
              </a:buClr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triệu</a:t>
            </a:r>
          </a:p>
        </p:txBody>
      </p:sp>
    </p:spTree>
    <p:extLst>
      <p:ext uri="{BB962C8B-B14F-4D97-AF65-F5344CB8AC3E}">
        <p14:creationId xmlns:p14="http://schemas.microsoft.com/office/powerpoint/2010/main" val="4466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24134" y="296584"/>
            <a:ext cx="11632640" cy="6402390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5" name="Google Shape;8143;p35">
            <a:extLst>
              <a:ext uri="{FF2B5EF4-FFF2-40B4-BE49-F238E27FC236}">
                <a16:creationId xmlns:a16="http://schemas.microsoft.com/office/drawing/2014/main" id="{76CA22CB-B3D2-B49E-B222-31118B5A9A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5958" y="2978369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258 000 000</a:t>
            </a:r>
            <a:endParaRPr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8143;p35">
            <a:extLst>
              <a:ext uri="{FF2B5EF4-FFF2-40B4-BE49-F238E27FC236}">
                <a16:creationId xmlns:a16="http://schemas.microsoft.com/office/drawing/2014/main" id="{A729CBE0-49DC-8BA7-CD94-B1A30B3F9BB5}"/>
              </a:ext>
            </a:extLst>
          </p:cNvPr>
          <p:cNvSpPr txBox="1">
            <a:spLocks/>
          </p:cNvSpPr>
          <p:nvPr/>
        </p:nvSpPr>
        <p:spPr>
          <a:xfrm>
            <a:off x="4683991" y="1769561"/>
            <a:ext cx="6854293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Hai trăm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năm mươi tám triệu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7" name="Google Shape;8482;p41">
            <a:extLst>
              <a:ext uri="{FF2B5EF4-FFF2-40B4-BE49-F238E27FC236}">
                <a16:creationId xmlns:a16="http://schemas.microsoft.com/office/drawing/2014/main" id="{1599C843-D205-7FC9-703B-60B3B060383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09792" y="1805655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8143;p35">
            <a:extLst>
              <a:ext uri="{FF2B5EF4-FFF2-40B4-BE49-F238E27FC236}">
                <a16:creationId xmlns:a16="http://schemas.microsoft.com/office/drawing/2014/main" id="{D57CAC7E-4942-185E-AAE7-B0D35D4ECE88}"/>
              </a:ext>
            </a:extLst>
          </p:cNvPr>
          <p:cNvSpPr txBox="1">
            <a:spLocks/>
          </p:cNvSpPr>
          <p:nvPr/>
        </p:nvSpPr>
        <p:spPr>
          <a:xfrm>
            <a:off x="2468292" y="1042055"/>
            <a:ext cx="4197203" cy="11348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 trăm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triệu</a:t>
            </a:r>
          </a:p>
        </p:txBody>
      </p:sp>
      <p:cxnSp>
        <p:nvCxnSpPr>
          <p:cNvPr id="11" name="Google Shape;8484;p41">
            <a:extLst>
              <a:ext uri="{FF2B5EF4-FFF2-40B4-BE49-F238E27FC236}">
                <a16:creationId xmlns:a16="http://schemas.microsoft.com/office/drawing/2014/main" id="{E5C63B6D-D7C5-A26D-5FC8-5E11E4E75FF7}"/>
              </a:ext>
            </a:extLst>
          </p:cNvPr>
          <p:cNvCxnSpPr>
            <a:cxnSpLocks/>
          </p:cNvCxnSpPr>
          <p:nvPr/>
        </p:nvCxnSpPr>
        <p:spPr>
          <a:xfrm rot="10800000">
            <a:off x="1109791" y="3900285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8143;p35">
            <a:extLst>
              <a:ext uri="{FF2B5EF4-FFF2-40B4-BE49-F238E27FC236}">
                <a16:creationId xmlns:a16="http://schemas.microsoft.com/office/drawing/2014/main" id="{4804B0E1-5BF4-A96E-DFE3-FB0BCADA0189}"/>
              </a:ext>
            </a:extLst>
          </p:cNvPr>
          <p:cNvSpPr txBox="1">
            <a:spLocks/>
          </p:cNvSpPr>
          <p:nvPr/>
        </p:nvSpPr>
        <p:spPr>
          <a:xfrm>
            <a:off x="2468292" y="4431759"/>
            <a:ext cx="3768577" cy="11348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triệu</a:t>
            </a:r>
          </a:p>
        </p:txBody>
      </p:sp>
    </p:spTree>
    <p:extLst>
      <p:ext uri="{BB962C8B-B14F-4D97-AF65-F5344CB8AC3E}">
        <p14:creationId xmlns:p14="http://schemas.microsoft.com/office/powerpoint/2010/main" val="86630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24134" y="296584"/>
            <a:ext cx="11632640" cy="6402390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5" name="Google Shape;8143;p35">
            <a:extLst>
              <a:ext uri="{FF2B5EF4-FFF2-40B4-BE49-F238E27FC236}">
                <a16:creationId xmlns:a16="http://schemas.microsoft.com/office/drawing/2014/main" id="{76CA22CB-B3D2-B49E-B222-31118B5A9A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6117" y="2918212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920 000 000</a:t>
            </a:r>
            <a:endParaRPr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8143;p35">
            <a:extLst>
              <a:ext uri="{FF2B5EF4-FFF2-40B4-BE49-F238E27FC236}">
                <a16:creationId xmlns:a16="http://schemas.microsoft.com/office/drawing/2014/main" id="{A729CBE0-49DC-8BA7-CD94-B1A30B3F9BB5}"/>
              </a:ext>
            </a:extLst>
          </p:cNvPr>
          <p:cNvSpPr txBox="1">
            <a:spLocks/>
          </p:cNvSpPr>
          <p:nvPr/>
        </p:nvSpPr>
        <p:spPr>
          <a:xfrm>
            <a:off x="4796286" y="1781592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Chín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hai mươi triệu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7" name="Google Shape;8482;p41">
            <a:extLst>
              <a:ext uri="{FF2B5EF4-FFF2-40B4-BE49-F238E27FC236}">
                <a16:creationId xmlns:a16="http://schemas.microsoft.com/office/drawing/2014/main" id="{1599C843-D205-7FC9-703B-60B3B060383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06835" y="1781592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8143;p35">
            <a:extLst>
              <a:ext uri="{FF2B5EF4-FFF2-40B4-BE49-F238E27FC236}">
                <a16:creationId xmlns:a16="http://schemas.microsoft.com/office/drawing/2014/main" id="{D57CAC7E-4942-185E-AAE7-B0D35D4ECE88}"/>
              </a:ext>
            </a:extLst>
          </p:cNvPr>
          <p:cNvSpPr txBox="1">
            <a:spLocks/>
          </p:cNvSpPr>
          <p:nvPr/>
        </p:nvSpPr>
        <p:spPr>
          <a:xfrm>
            <a:off x="2865335" y="1017992"/>
            <a:ext cx="4209233" cy="11348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Hàng chục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triệu</a:t>
            </a:r>
          </a:p>
        </p:txBody>
      </p:sp>
      <p:cxnSp>
        <p:nvCxnSpPr>
          <p:cNvPr id="11" name="Google Shape;8484;p41">
            <a:extLst>
              <a:ext uri="{FF2B5EF4-FFF2-40B4-BE49-F238E27FC236}">
                <a16:creationId xmlns:a16="http://schemas.microsoft.com/office/drawing/2014/main" id="{E5C63B6D-D7C5-A26D-5FC8-5E11E4E75FF7}"/>
              </a:ext>
            </a:extLst>
          </p:cNvPr>
          <p:cNvCxnSpPr>
            <a:cxnSpLocks/>
          </p:cNvCxnSpPr>
          <p:nvPr/>
        </p:nvCxnSpPr>
        <p:spPr>
          <a:xfrm rot="10800000">
            <a:off x="1506834" y="3876222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8143;p35">
            <a:extLst>
              <a:ext uri="{FF2B5EF4-FFF2-40B4-BE49-F238E27FC236}">
                <a16:creationId xmlns:a16="http://schemas.microsoft.com/office/drawing/2014/main" id="{4804B0E1-5BF4-A96E-DFE3-FB0BCADA0189}"/>
              </a:ext>
            </a:extLst>
          </p:cNvPr>
          <p:cNvSpPr txBox="1">
            <a:spLocks/>
          </p:cNvSpPr>
          <p:nvPr/>
        </p:nvSpPr>
        <p:spPr>
          <a:xfrm>
            <a:off x="2865335" y="4407696"/>
            <a:ext cx="3768577" cy="11348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triệu</a:t>
            </a:r>
          </a:p>
        </p:txBody>
      </p:sp>
    </p:spTree>
    <p:extLst>
      <p:ext uri="{BB962C8B-B14F-4D97-AF65-F5344CB8AC3E}">
        <p14:creationId xmlns:p14="http://schemas.microsoft.com/office/powerpoint/2010/main" val="138676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02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0EE139-4703-7A3D-C87B-3C96C550C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362435" y="1828517"/>
            <a:ext cx="8909524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pin heiti" panose="00000500000000000000" pitchFamily="2" charset="-122"/>
              </a:rPr>
              <a:t>RUNG CHUÔNG </a:t>
            </a:r>
            <a:r>
              <a:rPr kumimoji="0" lang="en-US" altLang="zh-CN" sz="7200" b="1" i="0" u="none" strike="noStrike" kern="1200" cap="none" spc="0" normalizeH="0" baseline="0" noProof="0" dirty="0">
                <a:ln w="12700" cmpd="sng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inpin heiti" panose="00000500000000000000" pitchFamily="2" charset="-122"/>
              </a:rPr>
              <a:t>VÀNG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83F48-E7C9-3248-4EA1-D68E7CB813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80" y="2700068"/>
            <a:ext cx="3352759" cy="40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1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895600" y="762000"/>
            <a:ext cx="7620000" cy="2057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Mỗi lớp gồm có mấy hàng?</a:t>
            </a:r>
          </a:p>
        </p:txBody>
      </p:sp>
      <p:grpSp>
        <p:nvGrpSpPr>
          <p:cNvPr id="10243" name="Group 51"/>
          <p:cNvGrpSpPr>
            <a:grpSpLocks/>
          </p:cNvGrpSpPr>
          <p:nvPr/>
        </p:nvGrpSpPr>
        <p:grpSpPr bwMode="auto">
          <a:xfrm>
            <a:off x="1752601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449638" y="2971800"/>
            <a:ext cx="4856162" cy="8445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  <a:sym typeface="Arial"/>
              </a:rPr>
              <a:t>Mỗi lớp có hai hàng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689" y="346551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9" y="32115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32845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354264" y="3397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449638" y="4362450"/>
            <a:ext cx="4856162" cy="7937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  <a:sym typeface="Arial"/>
              </a:rPr>
              <a:t>Mỗi lớp có ba hàng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9625" y="44418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45720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362201" y="4648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449638" y="5638801"/>
            <a:ext cx="4856162" cy="893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  <a:sym typeface="Arial"/>
              </a:rPr>
              <a:t>Mỗi lớp có bốn hàng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59531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57308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57912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2362201" y="5943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58115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1962150" y="135731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1</a:t>
            </a:r>
          </a:p>
        </p:txBody>
      </p:sp>
      <p:sp>
        <p:nvSpPr>
          <p:cNvPr id="10261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Rung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chuông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vàng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26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2286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9305925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931545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763000" y="4343401"/>
            <a:ext cx="1752600" cy="1179513"/>
            <a:chOff x="4320" y="2928"/>
            <a:chExt cx="1104" cy="1104"/>
          </a:xfrm>
        </p:grpSpPr>
        <p:sp>
          <p:nvSpPr>
            <p:cNvPr id="1027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Hết giờ</a:t>
              </a:r>
            </a:p>
          </p:txBody>
        </p:sp>
      </p:grpSp>
      <p:pic>
        <p:nvPicPr>
          <p:cNvPr id="10274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720726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00835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1.11111E-6 L 5E-6 -0.07222 " pathEditMode="relative" rAng="0" ptsTypes="AA">
                                      <p:cBhvr>
                                        <p:cTn id="1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00"/>
                                    </p:animMotion>
                                    <p:animRot by="1500000">
                                      <p:cBhvr>
                                        <p:cTn id="1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52788" y="849314"/>
            <a:ext cx="7415212" cy="18176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  Lớp đơn vị gồm có những hàng nào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?</a:t>
            </a:r>
            <a:endParaRPr kumimoji="0" lang="vi-V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11267" name="Group 51"/>
          <p:cNvGrpSpPr>
            <a:grpSpLocks/>
          </p:cNvGrpSpPr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0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76601" y="3048000"/>
            <a:ext cx="541496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Lớp đơn vị gồm hàng đơn vị.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689" y="33067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32004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4264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52788" y="40386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Lớp đơn vị gồm hàng trăm, hàng chục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và hàng đơn vị.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4297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40751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41878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62201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52788" y="50292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Lớp đơn vị gồm hàng chục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và hàng đơn vị.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5287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50657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51022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286001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11285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372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525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507538" y="3067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5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Arial"/>
              <a:sym typeface="Arial"/>
            </a:endParaRP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9067800" y="3810000"/>
            <a:ext cx="1752600" cy="1752600"/>
            <a:chOff x="4866" y="816"/>
            <a:chExt cx="1104" cy="1104"/>
          </a:xfrm>
        </p:grpSpPr>
        <p:sp>
          <p:nvSpPr>
            <p:cNvPr id="11299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0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1298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026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52788" y="849314"/>
            <a:ext cx="7415212" cy="18176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 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Lớp nghìn gồm có những hàng nào?</a:t>
            </a:r>
            <a:endParaRPr kumimoji="0" lang="vi-V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12291" name="Group 51"/>
          <p:cNvGrpSpPr>
            <a:grpSpLocks/>
          </p:cNvGrpSpPr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2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76601" y="3048000"/>
            <a:ext cx="541496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Lớp nghìn gồm hàng chục nghìn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và hàng nghìn.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689" y="33067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32004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4264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52788" y="40386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Lớp nghìn gồm hàng trăm nghìn,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hàng chục nghìn và hàng nghìn.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4297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40751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41878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62201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52788" y="50292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Lớp nghìn gồm hàng nghìn .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5287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50657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51022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286001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 3</a:t>
            </a:r>
          </a:p>
        </p:txBody>
      </p:sp>
      <p:pic>
        <p:nvPicPr>
          <p:cNvPr id="12309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372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525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5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Arial"/>
              <a:sym typeface="Arial"/>
            </a:endParaRP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9067800" y="3810000"/>
            <a:ext cx="1752600" cy="1752600"/>
            <a:chOff x="4866" y="816"/>
            <a:chExt cx="1104" cy="1104"/>
          </a:xfrm>
        </p:grpSpPr>
        <p:sp>
          <p:nvSpPr>
            <p:cNvPr id="12323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2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Hết giờ</a:t>
              </a:r>
            </a:p>
          </p:txBody>
        </p:sp>
      </p:grpSp>
      <p:sp>
        <p:nvSpPr>
          <p:cNvPr id="12322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9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3200401" y="843757"/>
            <a:ext cx="7772400" cy="1755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gồm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2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trăm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nghìn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 8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nghìn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3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chục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: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13315" name="Group 51"/>
          <p:cNvGrpSpPr>
            <a:grpSpLocks/>
          </p:cNvGrpSpPr>
          <p:nvPr/>
        </p:nvGrpSpPr>
        <p:grpSpPr bwMode="auto">
          <a:xfrm>
            <a:off x="1530351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4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3076576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208300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7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7388" y="315277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2163764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3124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208030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7" y="57959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9" y="55737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8338" y="43307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2144714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3078164" y="4343401"/>
            <a:ext cx="606583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20830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7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9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2144714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B</a:t>
            </a:r>
          </a:p>
        </p:txBody>
      </p:sp>
      <p:pic>
        <p:nvPicPr>
          <p:cNvPr id="13330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9525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96012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9525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5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94488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Arial"/>
              <a:sym typeface="Arial"/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915400" y="4419600"/>
            <a:ext cx="1752600" cy="1752600"/>
            <a:chOff x="4320" y="2928"/>
            <a:chExt cx="1104" cy="1104"/>
          </a:xfrm>
        </p:grpSpPr>
        <p:sp>
          <p:nvSpPr>
            <p:cNvPr id="1334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4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152400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1905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Times"/>
                <a:ea typeface="+mn-ea"/>
                <a:cs typeface="Arial"/>
                <a:sym typeface="Arial"/>
              </a:rPr>
              <a:t> 4</a:t>
            </a:r>
          </a:p>
        </p:txBody>
      </p:sp>
      <p:sp>
        <p:nvSpPr>
          <p:cNvPr id="13344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268882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00"/>
                                    </p:animMotion>
                                    <p:animRot by="1500000">
                                      <p:cBhvr>
                                        <p:cTn id="1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4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3" grpId="0" animBg="1"/>
      <p:bldP spid="43" grpId="1" animBg="1"/>
      <p:bldP spid="43" grpId="2" animBg="1"/>
      <p:bldP spid="46" grpId="0" animBg="1"/>
      <p:bldP spid="8219" grpId="0" animBg="1"/>
      <p:bldP spid="8219" grpId="1" animBg="1"/>
      <p:bldP spid="821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2895600" y="835026"/>
            <a:ext cx="7772400" cy="1755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Lớp nghìn của số 241596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gồm các chữ số nào ?</a:t>
            </a: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530351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7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3076576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Gồm các chữ số 1, 5 và 9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7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7388" y="315277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2163764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3124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Gồm các chữ số 2, 4 và 1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7" y="57959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9" y="55737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8338" y="43307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2144714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3078164" y="4343401"/>
            <a:ext cx="606583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Gồm các chữ số 5, 9 và 6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7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9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2144714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B</a:t>
            </a:r>
          </a:p>
        </p:txBody>
      </p:sp>
      <p:pic>
        <p:nvPicPr>
          <p:cNvPr id="14354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9525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96012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9525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915400" y="4419600"/>
            <a:ext cx="1752600" cy="1752600"/>
            <a:chOff x="4320" y="2928"/>
            <a:chExt cx="1104" cy="1104"/>
          </a:xfrm>
        </p:grpSpPr>
        <p:sp>
          <p:nvSpPr>
            <p:cNvPr id="1436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7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152400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1905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 5</a:t>
            </a:r>
          </a:p>
        </p:txBody>
      </p:sp>
      <p:sp>
        <p:nvSpPr>
          <p:cNvPr id="14368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171934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00"/>
                                    </p:animMotion>
                                    <p:animRot by="1500000">
                                      <p:cBhvr>
                                        <p:cTn id="1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3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3" grpId="0" animBg="1"/>
      <p:bldP spid="43" grpId="1" animBg="1"/>
      <p:bldP spid="43" grpId="2" animBg="1"/>
      <p:bldP spid="46" grpId="0" animBg="1"/>
      <p:bldP spid="8219" grpId="0" animBg="1"/>
      <p:bldP spid="8219" grpId="1" animBg="1"/>
      <p:bldP spid="8219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372F65-B4AB-482C-A0F2-4A7B26877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49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026604-CBDE-F795-F4BA-2F640B5F2D27}"/>
              </a:ext>
            </a:extLst>
          </p:cNvPr>
          <p:cNvSpPr/>
          <p:nvPr/>
        </p:nvSpPr>
        <p:spPr>
          <a:xfrm>
            <a:off x="979715" y="532158"/>
            <a:ext cx="9690358" cy="2341672"/>
          </a:xfrm>
          <a:prstGeom prst="rect">
            <a:avLst/>
          </a:prstGeom>
          <a:solidFill>
            <a:schemeClr val="bg1">
              <a:alpha val="81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D1746-2769-D632-6756-B34860F2C9B1}"/>
              </a:ext>
            </a:extLst>
          </p:cNvPr>
          <p:cNvSpPr txBox="1"/>
          <p:nvPr/>
        </p:nvSpPr>
        <p:spPr>
          <a:xfrm>
            <a:off x="1762539" y="755815"/>
            <a:ext cx="8666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Thứ</a:t>
            </a:r>
            <a:r>
              <a:rPr lang="en-US" sz="3600" dirty="0">
                <a:solidFill>
                  <a:srgbClr val="00206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smtClean="0">
                <a:solidFill>
                  <a:srgbClr val="00206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Hai</a:t>
            </a:r>
            <a:r>
              <a:rPr lang="en-US" sz="3600" dirty="0" smtClean="0">
                <a:solidFill>
                  <a:srgbClr val="00206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ngày</a:t>
            </a:r>
            <a:r>
              <a:rPr lang="en-US" sz="3600" dirty="0">
                <a:solidFill>
                  <a:srgbClr val="00206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1</a:t>
            </a:r>
            <a:r>
              <a:rPr lang="vi-VN" sz="3600" dirty="0" smtClean="0">
                <a:solidFill>
                  <a:srgbClr val="00206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3</a:t>
            </a:r>
            <a:r>
              <a:rPr lang="en-US" sz="3600" dirty="0" smtClean="0">
                <a:solidFill>
                  <a:srgbClr val="00206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tháng</a:t>
            </a:r>
            <a:r>
              <a:rPr lang="en-US" sz="3600" dirty="0">
                <a:solidFill>
                  <a:srgbClr val="00206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năm</a:t>
            </a:r>
            <a:r>
              <a:rPr lang="en-US" sz="3600" dirty="0">
                <a:solidFill>
                  <a:srgbClr val="00206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2025</a:t>
            </a:r>
            <a:endParaRPr lang="vi-VN" sz="3600" dirty="0" smtClean="0">
              <a:solidFill>
                <a:srgbClr val="002060"/>
              </a:solidFill>
              <a:latin typeface="HP001 5 hàng 1 ô ly" panose="020B0603050302020204" pitchFamily="34" charset="0"/>
              <a:cs typeface="Calibri" panose="020F0502020204030204" pitchFamily="34" charset="0"/>
            </a:endParaRPr>
          </a:p>
          <a:p>
            <a:r>
              <a:rPr lang="vi-VN" sz="3600" dirty="0">
                <a:solidFill>
                  <a:srgbClr val="00206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smtClean="0">
                <a:solidFill>
                  <a:srgbClr val="00206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3600" dirty="0" smtClean="0">
                <a:solidFill>
                  <a:srgbClr val="00206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001 5 hàng 1 ô ly" panose="020B0603050302020204" pitchFamily="34" charset="0"/>
                <a:cs typeface="Calibri" panose="020F0502020204030204" pitchFamily="34" charset="0"/>
              </a:rPr>
              <a:t>Toán</a:t>
            </a:r>
            <a:endParaRPr lang="en-US" sz="3600" dirty="0">
              <a:solidFill>
                <a:srgbClr val="002060"/>
              </a:solidFill>
              <a:latin typeface="HP001 5 hàng 1 ô ly" panose="020B06030503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53B2A-FB99-47CB-8B5B-27E5BFEE8FAA}"/>
              </a:ext>
            </a:extLst>
          </p:cNvPr>
          <p:cNvSpPr txBox="1"/>
          <p:nvPr/>
        </p:nvSpPr>
        <p:spPr>
          <a:xfrm>
            <a:off x="2935355" y="1956144"/>
            <a:ext cx="632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11. </a:t>
            </a:r>
            <a:r>
              <a:rPr lang="en-US" sz="36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Hàng</a:t>
            </a:r>
            <a:r>
              <a:rPr lang="en-US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HP001 5 hàng 1 ô ly" panose="020B06030503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460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324134" y="296584"/>
            <a:ext cx="11632640" cy="6402390"/>
            <a:chOff x="1937" y="1655"/>
            <a:chExt cx="15466" cy="7351"/>
          </a:xfrm>
        </p:grpSpPr>
        <p:sp>
          <p:nvSpPr>
            <p:cNvPr id="95" name="圆角矩形 94"/>
            <p:cNvSpPr/>
            <p:nvPr/>
          </p:nvSpPr>
          <p:spPr>
            <a:xfrm>
              <a:off x="2186" y="1655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937" y="1869"/>
              <a:ext cx="15217" cy="7137"/>
            </a:xfrm>
            <a:prstGeom prst="roundRect">
              <a:avLst>
                <a:gd name="adj" fmla="val 11328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1673"/>
                </a:solidFill>
                <a:effectLst/>
                <a:uLnTx/>
                <a:uFillTx/>
                <a:latin typeface="字魂20号-石头体" panose="00000500000000000000" charset="-122"/>
                <a:ea typeface="字魂20号-石头体" panose="00000500000000000000" charset="-122"/>
                <a:cs typeface="+mn-ea"/>
                <a:sym typeface="+mn-lt"/>
              </a:endParaRPr>
            </a:p>
          </p:txBody>
        </p:sp>
      </p:grpSp>
      <p:sp>
        <p:nvSpPr>
          <p:cNvPr id="861" name="Google Shape;861;p45"/>
          <p:cNvSpPr/>
          <p:nvPr/>
        </p:nvSpPr>
        <p:spPr>
          <a:xfrm rot="1680000">
            <a:off x="11421809" y="65468"/>
            <a:ext cx="372745" cy="1155065"/>
          </a:xfrm>
          <a:custGeom>
            <a:avLst/>
            <a:gdLst/>
            <a:ahLst/>
            <a:cxnLst/>
            <a:rect l="l" t="t" r="r" b="b"/>
            <a:pathLst>
              <a:path w="16071" h="49802" extrusionOk="0">
                <a:moveTo>
                  <a:pt x="11090" y="4395"/>
                </a:moveTo>
                <a:lnTo>
                  <a:pt x="11216" y="4437"/>
                </a:lnTo>
                <a:lnTo>
                  <a:pt x="11467" y="4520"/>
                </a:lnTo>
                <a:lnTo>
                  <a:pt x="11676" y="4688"/>
                </a:lnTo>
                <a:lnTo>
                  <a:pt x="11885" y="4939"/>
                </a:lnTo>
                <a:lnTo>
                  <a:pt x="12095" y="5232"/>
                </a:lnTo>
                <a:lnTo>
                  <a:pt x="12262" y="5566"/>
                </a:lnTo>
                <a:lnTo>
                  <a:pt x="12346" y="5901"/>
                </a:lnTo>
                <a:lnTo>
                  <a:pt x="12430" y="6320"/>
                </a:lnTo>
                <a:lnTo>
                  <a:pt x="12430" y="6738"/>
                </a:lnTo>
                <a:lnTo>
                  <a:pt x="12430" y="7240"/>
                </a:lnTo>
                <a:lnTo>
                  <a:pt x="12304" y="7743"/>
                </a:lnTo>
                <a:lnTo>
                  <a:pt x="12178" y="8329"/>
                </a:lnTo>
                <a:lnTo>
                  <a:pt x="11927" y="8956"/>
                </a:lnTo>
                <a:lnTo>
                  <a:pt x="11634" y="9584"/>
                </a:lnTo>
                <a:lnTo>
                  <a:pt x="11258" y="10296"/>
                </a:lnTo>
                <a:lnTo>
                  <a:pt x="10797" y="11091"/>
                </a:lnTo>
                <a:lnTo>
                  <a:pt x="10211" y="11886"/>
                </a:lnTo>
                <a:lnTo>
                  <a:pt x="9584" y="12765"/>
                </a:lnTo>
                <a:lnTo>
                  <a:pt x="8830" y="13685"/>
                </a:lnTo>
                <a:lnTo>
                  <a:pt x="8621" y="11635"/>
                </a:lnTo>
                <a:lnTo>
                  <a:pt x="8496" y="9835"/>
                </a:lnTo>
                <a:lnTo>
                  <a:pt x="8496" y="8329"/>
                </a:lnTo>
                <a:lnTo>
                  <a:pt x="8496" y="7701"/>
                </a:lnTo>
                <a:lnTo>
                  <a:pt x="8537" y="7115"/>
                </a:lnTo>
                <a:lnTo>
                  <a:pt x="8621" y="6613"/>
                </a:lnTo>
                <a:lnTo>
                  <a:pt x="8747" y="6194"/>
                </a:lnTo>
                <a:lnTo>
                  <a:pt x="8914" y="5818"/>
                </a:lnTo>
                <a:lnTo>
                  <a:pt x="9082" y="5483"/>
                </a:lnTo>
                <a:lnTo>
                  <a:pt x="9291" y="5232"/>
                </a:lnTo>
                <a:lnTo>
                  <a:pt x="9500" y="5022"/>
                </a:lnTo>
                <a:lnTo>
                  <a:pt x="9751" y="4813"/>
                </a:lnTo>
                <a:lnTo>
                  <a:pt x="9960" y="4688"/>
                </a:lnTo>
                <a:lnTo>
                  <a:pt x="10170" y="4604"/>
                </a:lnTo>
                <a:lnTo>
                  <a:pt x="10421" y="4520"/>
                </a:lnTo>
                <a:lnTo>
                  <a:pt x="10797" y="4437"/>
                </a:lnTo>
                <a:lnTo>
                  <a:pt x="11090" y="4395"/>
                </a:lnTo>
                <a:close/>
                <a:moveTo>
                  <a:pt x="10756" y="26952"/>
                </a:moveTo>
                <a:lnTo>
                  <a:pt x="11007" y="26994"/>
                </a:lnTo>
                <a:lnTo>
                  <a:pt x="11258" y="27077"/>
                </a:lnTo>
                <a:lnTo>
                  <a:pt x="11509" y="27161"/>
                </a:lnTo>
                <a:lnTo>
                  <a:pt x="11718" y="27286"/>
                </a:lnTo>
                <a:lnTo>
                  <a:pt x="11969" y="27454"/>
                </a:lnTo>
                <a:lnTo>
                  <a:pt x="12178" y="27621"/>
                </a:lnTo>
                <a:lnTo>
                  <a:pt x="12555" y="28040"/>
                </a:lnTo>
                <a:lnTo>
                  <a:pt x="12932" y="28500"/>
                </a:lnTo>
                <a:lnTo>
                  <a:pt x="13225" y="29086"/>
                </a:lnTo>
                <a:lnTo>
                  <a:pt x="13434" y="29672"/>
                </a:lnTo>
                <a:lnTo>
                  <a:pt x="13601" y="30300"/>
                </a:lnTo>
                <a:lnTo>
                  <a:pt x="13727" y="31011"/>
                </a:lnTo>
                <a:lnTo>
                  <a:pt x="13769" y="31681"/>
                </a:lnTo>
                <a:lnTo>
                  <a:pt x="13727" y="32392"/>
                </a:lnTo>
                <a:lnTo>
                  <a:pt x="13559" y="33062"/>
                </a:lnTo>
                <a:lnTo>
                  <a:pt x="13350" y="33731"/>
                </a:lnTo>
                <a:lnTo>
                  <a:pt x="13225" y="34066"/>
                </a:lnTo>
                <a:lnTo>
                  <a:pt x="13057" y="34359"/>
                </a:lnTo>
                <a:lnTo>
                  <a:pt x="12848" y="34652"/>
                </a:lnTo>
                <a:lnTo>
                  <a:pt x="12597" y="34945"/>
                </a:lnTo>
                <a:lnTo>
                  <a:pt x="12388" y="35238"/>
                </a:lnTo>
                <a:lnTo>
                  <a:pt x="12095" y="35489"/>
                </a:lnTo>
                <a:lnTo>
                  <a:pt x="11467" y="31471"/>
                </a:lnTo>
                <a:lnTo>
                  <a:pt x="10756" y="26952"/>
                </a:lnTo>
                <a:close/>
                <a:moveTo>
                  <a:pt x="8496" y="19209"/>
                </a:moveTo>
                <a:lnTo>
                  <a:pt x="8914" y="21762"/>
                </a:lnTo>
                <a:lnTo>
                  <a:pt x="9333" y="24399"/>
                </a:lnTo>
                <a:lnTo>
                  <a:pt x="9040" y="24399"/>
                </a:lnTo>
                <a:lnTo>
                  <a:pt x="8705" y="24441"/>
                </a:lnTo>
                <a:lnTo>
                  <a:pt x="8328" y="24524"/>
                </a:lnTo>
                <a:lnTo>
                  <a:pt x="7910" y="24650"/>
                </a:lnTo>
                <a:lnTo>
                  <a:pt x="7491" y="24817"/>
                </a:lnTo>
                <a:lnTo>
                  <a:pt x="7073" y="25027"/>
                </a:lnTo>
                <a:lnTo>
                  <a:pt x="6612" y="25320"/>
                </a:lnTo>
                <a:lnTo>
                  <a:pt x="6194" y="25654"/>
                </a:lnTo>
                <a:lnTo>
                  <a:pt x="5775" y="26031"/>
                </a:lnTo>
                <a:lnTo>
                  <a:pt x="5357" y="26408"/>
                </a:lnTo>
                <a:lnTo>
                  <a:pt x="5022" y="26868"/>
                </a:lnTo>
                <a:lnTo>
                  <a:pt x="4729" y="27412"/>
                </a:lnTo>
                <a:lnTo>
                  <a:pt x="4604" y="27663"/>
                </a:lnTo>
                <a:lnTo>
                  <a:pt x="4478" y="27998"/>
                </a:lnTo>
                <a:lnTo>
                  <a:pt x="4436" y="28291"/>
                </a:lnTo>
                <a:lnTo>
                  <a:pt x="4353" y="28626"/>
                </a:lnTo>
                <a:lnTo>
                  <a:pt x="4353" y="28960"/>
                </a:lnTo>
                <a:lnTo>
                  <a:pt x="4353" y="29337"/>
                </a:lnTo>
                <a:lnTo>
                  <a:pt x="4394" y="29756"/>
                </a:lnTo>
                <a:lnTo>
                  <a:pt x="4478" y="30174"/>
                </a:lnTo>
                <a:lnTo>
                  <a:pt x="4562" y="30509"/>
                </a:lnTo>
                <a:lnTo>
                  <a:pt x="4729" y="30844"/>
                </a:lnTo>
                <a:lnTo>
                  <a:pt x="4938" y="31137"/>
                </a:lnTo>
                <a:lnTo>
                  <a:pt x="5231" y="31430"/>
                </a:lnTo>
                <a:lnTo>
                  <a:pt x="5524" y="31639"/>
                </a:lnTo>
                <a:lnTo>
                  <a:pt x="5859" y="31806"/>
                </a:lnTo>
                <a:lnTo>
                  <a:pt x="6194" y="31890"/>
                </a:lnTo>
                <a:lnTo>
                  <a:pt x="6571" y="31890"/>
                </a:lnTo>
                <a:lnTo>
                  <a:pt x="7073" y="31806"/>
                </a:lnTo>
                <a:lnTo>
                  <a:pt x="7491" y="31639"/>
                </a:lnTo>
                <a:lnTo>
                  <a:pt x="7826" y="31430"/>
                </a:lnTo>
                <a:lnTo>
                  <a:pt x="8077" y="31179"/>
                </a:lnTo>
                <a:lnTo>
                  <a:pt x="8286" y="30844"/>
                </a:lnTo>
                <a:lnTo>
                  <a:pt x="8412" y="30551"/>
                </a:lnTo>
                <a:lnTo>
                  <a:pt x="8496" y="30174"/>
                </a:lnTo>
                <a:lnTo>
                  <a:pt x="8537" y="29839"/>
                </a:lnTo>
                <a:lnTo>
                  <a:pt x="8496" y="29463"/>
                </a:lnTo>
                <a:lnTo>
                  <a:pt x="8370" y="29170"/>
                </a:lnTo>
                <a:lnTo>
                  <a:pt x="8203" y="28877"/>
                </a:lnTo>
                <a:lnTo>
                  <a:pt x="7993" y="28626"/>
                </a:lnTo>
                <a:lnTo>
                  <a:pt x="7742" y="28416"/>
                </a:lnTo>
                <a:lnTo>
                  <a:pt x="7449" y="28249"/>
                </a:lnTo>
                <a:lnTo>
                  <a:pt x="7115" y="28123"/>
                </a:lnTo>
                <a:lnTo>
                  <a:pt x="6738" y="28123"/>
                </a:lnTo>
                <a:lnTo>
                  <a:pt x="6738" y="27998"/>
                </a:lnTo>
                <a:lnTo>
                  <a:pt x="6947" y="27789"/>
                </a:lnTo>
                <a:lnTo>
                  <a:pt x="7073" y="27621"/>
                </a:lnTo>
                <a:lnTo>
                  <a:pt x="7282" y="27454"/>
                </a:lnTo>
                <a:lnTo>
                  <a:pt x="7575" y="27286"/>
                </a:lnTo>
                <a:lnTo>
                  <a:pt x="7910" y="27077"/>
                </a:lnTo>
                <a:lnTo>
                  <a:pt x="8203" y="26952"/>
                </a:lnTo>
                <a:lnTo>
                  <a:pt x="8496" y="26910"/>
                </a:lnTo>
                <a:lnTo>
                  <a:pt x="8789" y="26868"/>
                </a:lnTo>
                <a:lnTo>
                  <a:pt x="8998" y="26826"/>
                </a:lnTo>
                <a:lnTo>
                  <a:pt x="9416" y="26868"/>
                </a:lnTo>
                <a:lnTo>
                  <a:pt x="9709" y="26952"/>
                </a:lnTo>
                <a:lnTo>
                  <a:pt x="10504" y="31639"/>
                </a:lnTo>
                <a:lnTo>
                  <a:pt x="10881" y="33899"/>
                </a:lnTo>
                <a:lnTo>
                  <a:pt x="11216" y="36075"/>
                </a:lnTo>
                <a:lnTo>
                  <a:pt x="11090" y="36159"/>
                </a:lnTo>
                <a:lnTo>
                  <a:pt x="10672" y="36368"/>
                </a:lnTo>
                <a:lnTo>
                  <a:pt x="10253" y="36493"/>
                </a:lnTo>
                <a:lnTo>
                  <a:pt x="9877" y="36619"/>
                </a:lnTo>
                <a:lnTo>
                  <a:pt x="9458" y="36703"/>
                </a:lnTo>
                <a:lnTo>
                  <a:pt x="9040" y="36786"/>
                </a:lnTo>
                <a:lnTo>
                  <a:pt x="8203" y="36786"/>
                </a:lnTo>
                <a:lnTo>
                  <a:pt x="7826" y="36745"/>
                </a:lnTo>
                <a:lnTo>
                  <a:pt x="7408" y="36703"/>
                </a:lnTo>
                <a:lnTo>
                  <a:pt x="7031" y="36577"/>
                </a:lnTo>
                <a:lnTo>
                  <a:pt x="6654" y="36452"/>
                </a:lnTo>
                <a:lnTo>
                  <a:pt x="6278" y="36326"/>
                </a:lnTo>
                <a:lnTo>
                  <a:pt x="5943" y="36159"/>
                </a:lnTo>
                <a:lnTo>
                  <a:pt x="5566" y="35949"/>
                </a:lnTo>
                <a:lnTo>
                  <a:pt x="5231" y="35698"/>
                </a:lnTo>
                <a:lnTo>
                  <a:pt x="4897" y="35447"/>
                </a:lnTo>
                <a:lnTo>
                  <a:pt x="4604" y="35196"/>
                </a:lnTo>
                <a:lnTo>
                  <a:pt x="4311" y="34903"/>
                </a:lnTo>
                <a:lnTo>
                  <a:pt x="4018" y="34568"/>
                </a:lnTo>
                <a:lnTo>
                  <a:pt x="3767" y="34234"/>
                </a:lnTo>
                <a:lnTo>
                  <a:pt x="3516" y="33857"/>
                </a:lnTo>
                <a:lnTo>
                  <a:pt x="3264" y="33480"/>
                </a:lnTo>
                <a:lnTo>
                  <a:pt x="3055" y="33104"/>
                </a:lnTo>
                <a:lnTo>
                  <a:pt x="2888" y="32685"/>
                </a:lnTo>
                <a:lnTo>
                  <a:pt x="2679" y="32267"/>
                </a:lnTo>
                <a:lnTo>
                  <a:pt x="2553" y="31806"/>
                </a:lnTo>
                <a:lnTo>
                  <a:pt x="2427" y="31346"/>
                </a:lnTo>
                <a:lnTo>
                  <a:pt x="2344" y="30844"/>
                </a:lnTo>
                <a:lnTo>
                  <a:pt x="2260" y="30383"/>
                </a:lnTo>
                <a:lnTo>
                  <a:pt x="2218" y="29881"/>
                </a:lnTo>
                <a:lnTo>
                  <a:pt x="2176" y="29337"/>
                </a:lnTo>
                <a:lnTo>
                  <a:pt x="2218" y="28835"/>
                </a:lnTo>
                <a:lnTo>
                  <a:pt x="2260" y="28165"/>
                </a:lnTo>
                <a:lnTo>
                  <a:pt x="2386" y="27538"/>
                </a:lnTo>
                <a:lnTo>
                  <a:pt x="2553" y="26910"/>
                </a:lnTo>
                <a:lnTo>
                  <a:pt x="2804" y="26324"/>
                </a:lnTo>
                <a:lnTo>
                  <a:pt x="3097" y="25696"/>
                </a:lnTo>
                <a:lnTo>
                  <a:pt x="3432" y="25110"/>
                </a:lnTo>
                <a:lnTo>
                  <a:pt x="3808" y="24524"/>
                </a:lnTo>
                <a:lnTo>
                  <a:pt x="4227" y="23939"/>
                </a:lnTo>
                <a:lnTo>
                  <a:pt x="4687" y="23353"/>
                </a:lnTo>
                <a:lnTo>
                  <a:pt x="5190" y="22767"/>
                </a:lnTo>
                <a:lnTo>
                  <a:pt x="6236" y="21595"/>
                </a:lnTo>
                <a:lnTo>
                  <a:pt x="8496" y="19209"/>
                </a:lnTo>
                <a:close/>
                <a:moveTo>
                  <a:pt x="11341" y="0"/>
                </a:moveTo>
                <a:lnTo>
                  <a:pt x="11090" y="84"/>
                </a:lnTo>
                <a:lnTo>
                  <a:pt x="10756" y="210"/>
                </a:lnTo>
                <a:lnTo>
                  <a:pt x="10463" y="335"/>
                </a:lnTo>
                <a:lnTo>
                  <a:pt x="10211" y="545"/>
                </a:lnTo>
                <a:lnTo>
                  <a:pt x="9919" y="754"/>
                </a:lnTo>
                <a:lnTo>
                  <a:pt x="9709" y="1005"/>
                </a:lnTo>
                <a:lnTo>
                  <a:pt x="9458" y="1298"/>
                </a:lnTo>
                <a:lnTo>
                  <a:pt x="9082" y="1926"/>
                </a:lnTo>
                <a:lnTo>
                  <a:pt x="8998" y="2009"/>
                </a:lnTo>
                <a:lnTo>
                  <a:pt x="8956" y="2135"/>
                </a:lnTo>
                <a:lnTo>
                  <a:pt x="8579" y="2888"/>
                </a:lnTo>
                <a:lnTo>
                  <a:pt x="8537" y="3014"/>
                </a:lnTo>
                <a:lnTo>
                  <a:pt x="8496" y="3097"/>
                </a:lnTo>
                <a:lnTo>
                  <a:pt x="8245" y="3809"/>
                </a:lnTo>
                <a:lnTo>
                  <a:pt x="8035" y="4520"/>
                </a:lnTo>
                <a:lnTo>
                  <a:pt x="7868" y="5148"/>
                </a:lnTo>
                <a:lnTo>
                  <a:pt x="7742" y="5734"/>
                </a:lnTo>
                <a:lnTo>
                  <a:pt x="7617" y="6655"/>
                </a:lnTo>
                <a:lnTo>
                  <a:pt x="7575" y="6989"/>
                </a:lnTo>
                <a:lnTo>
                  <a:pt x="7491" y="7701"/>
                </a:lnTo>
                <a:lnTo>
                  <a:pt x="7449" y="8454"/>
                </a:lnTo>
                <a:lnTo>
                  <a:pt x="7449" y="9333"/>
                </a:lnTo>
                <a:lnTo>
                  <a:pt x="7449" y="10296"/>
                </a:lnTo>
                <a:lnTo>
                  <a:pt x="7617" y="12430"/>
                </a:lnTo>
                <a:lnTo>
                  <a:pt x="7868" y="14815"/>
                </a:lnTo>
                <a:lnTo>
                  <a:pt x="6696" y="16071"/>
                </a:lnTo>
                <a:lnTo>
                  <a:pt x="5524" y="17326"/>
                </a:lnTo>
                <a:lnTo>
                  <a:pt x="4478" y="18624"/>
                </a:lnTo>
                <a:lnTo>
                  <a:pt x="3474" y="19963"/>
                </a:lnTo>
                <a:lnTo>
                  <a:pt x="2637" y="21302"/>
                </a:lnTo>
                <a:lnTo>
                  <a:pt x="2218" y="21972"/>
                </a:lnTo>
                <a:lnTo>
                  <a:pt x="1883" y="22641"/>
                </a:lnTo>
                <a:lnTo>
                  <a:pt x="1549" y="23311"/>
                </a:lnTo>
                <a:lnTo>
                  <a:pt x="1214" y="23980"/>
                </a:lnTo>
                <a:lnTo>
                  <a:pt x="963" y="24692"/>
                </a:lnTo>
                <a:lnTo>
                  <a:pt x="712" y="25361"/>
                </a:lnTo>
                <a:lnTo>
                  <a:pt x="502" y="26031"/>
                </a:lnTo>
                <a:lnTo>
                  <a:pt x="335" y="26659"/>
                </a:lnTo>
                <a:lnTo>
                  <a:pt x="209" y="27328"/>
                </a:lnTo>
                <a:lnTo>
                  <a:pt x="126" y="27998"/>
                </a:lnTo>
                <a:lnTo>
                  <a:pt x="42" y="28626"/>
                </a:lnTo>
                <a:lnTo>
                  <a:pt x="0" y="29295"/>
                </a:lnTo>
                <a:lnTo>
                  <a:pt x="42" y="29923"/>
                </a:lnTo>
                <a:lnTo>
                  <a:pt x="84" y="30551"/>
                </a:lnTo>
                <a:lnTo>
                  <a:pt x="168" y="31179"/>
                </a:lnTo>
                <a:lnTo>
                  <a:pt x="293" y="31764"/>
                </a:lnTo>
                <a:lnTo>
                  <a:pt x="460" y="32350"/>
                </a:lnTo>
                <a:lnTo>
                  <a:pt x="670" y="32936"/>
                </a:lnTo>
                <a:lnTo>
                  <a:pt x="921" y="33522"/>
                </a:lnTo>
                <a:lnTo>
                  <a:pt x="1256" y="34066"/>
                </a:lnTo>
                <a:lnTo>
                  <a:pt x="1590" y="34610"/>
                </a:lnTo>
                <a:lnTo>
                  <a:pt x="1967" y="35112"/>
                </a:lnTo>
                <a:lnTo>
                  <a:pt x="2427" y="35615"/>
                </a:lnTo>
                <a:lnTo>
                  <a:pt x="2888" y="36117"/>
                </a:lnTo>
                <a:lnTo>
                  <a:pt x="3390" y="36535"/>
                </a:lnTo>
                <a:lnTo>
                  <a:pt x="3892" y="36954"/>
                </a:lnTo>
                <a:lnTo>
                  <a:pt x="4436" y="37289"/>
                </a:lnTo>
                <a:lnTo>
                  <a:pt x="4980" y="37582"/>
                </a:lnTo>
                <a:lnTo>
                  <a:pt x="5482" y="37791"/>
                </a:lnTo>
                <a:lnTo>
                  <a:pt x="6027" y="38000"/>
                </a:lnTo>
                <a:lnTo>
                  <a:pt x="6571" y="38167"/>
                </a:lnTo>
                <a:lnTo>
                  <a:pt x="7115" y="38293"/>
                </a:lnTo>
                <a:lnTo>
                  <a:pt x="7659" y="38335"/>
                </a:lnTo>
                <a:lnTo>
                  <a:pt x="8203" y="38377"/>
                </a:lnTo>
                <a:lnTo>
                  <a:pt x="8747" y="38377"/>
                </a:lnTo>
                <a:lnTo>
                  <a:pt x="9291" y="38293"/>
                </a:lnTo>
                <a:lnTo>
                  <a:pt x="9793" y="38209"/>
                </a:lnTo>
                <a:lnTo>
                  <a:pt x="10337" y="38084"/>
                </a:lnTo>
                <a:lnTo>
                  <a:pt x="10839" y="37916"/>
                </a:lnTo>
                <a:lnTo>
                  <a:pt x="11300" y="37707"/>
                </a:lnTo>
                <a:lnTo>
                  <a:pt x="11467" y="38628"/>
                </a:lnTo>
                <a:lnTo>
                  <a:pt x="11593" y="39883"/>
                </a:lnTo>
                <a:lnTo>
                  <a:pt x="11718" y="41306"/>
                </a:lnTo>
                <a:lnTo>
                  <a:pt x="11760" y="42059"/>
                </a:lnTo>
                <a:lnTo>
                  <a:pt x="11760" y="42813"/>
                </a:lnTo>
                <a:lnTo>
                  <a:pt x="11718" y="43524"/>
                </a:lnTo>
                <a:lnTo>
                  <a:pt x="11676" y="44236"/>
                </a:lnTo>
                <a:lnTo>
                  <a:pt x="11593" y="44905"/>
                </a:lnTo>
                <a:lnTo>
                  <a:pt x="11425" y="45491"/>
                </a:lnTo>
                <a:lnTo>
                  <a:pt x="11216" y="46035"/>
                </a:lnTo>
                <a:lnTo>
                  <a:pt x="11090" y="46286"/>
                </a:lnTo>
                <a:lnTo>
                  <a:pt x="10965" y="46495"/>
                </a:lnTo>
                <a:lnTo>
                  <a:pt x="10797" y="46663"/>
                </a:lnTo>
                <a:lnTo>
                  <a:pt x="10630" y="46830"/>
                </a:lnTo>
                <a:lnTo>
                  <a:pt x="10463" y="46956"/>
                </a:lnTo>
                <a:lnTo>
                  <a:pt x="10253" y="47040"/>
                </a:lnTo>
                <a:lnTo>
                  <a:pt x="9667" y="47207"/>
                </a:lnTo>
                <a:lnTo>
                  <a:pt x="9165" y="47291"/>
                </a:lnTo>
                <a:lnTo>
                  <a:pt x="8663" y="47332"/>
                </a:lnTo>
                <a:lnTo>
                  <a:pt x="8245" y="47291"/>
                </a:lnTo>
                <a:lnTo>
                  <a:pt x="7868" y="47165"/>
                </a:lnTo>
                <a:lnTo>
                  <a:pt x="7533" y="47040"/>
                </a:lnTo>
                <a:lnTo>
                  <a:pt x="7240" y="46872"/>
                </a:lnTo>
                <a:lnTo>
                  <a:pt x="7031" y="46705"/>
                </a:lnTo>
                <a:lnTo>
                  <a:pt x="7408" y="46412"/>
                </a:lnTo>
                <a:lnTo>
                  <a:pt x="7575" y="46203"/>
                </a:lnTo>
                <a:lnTo>
                  <a:pt x="7742" y="45993"/>
                </a:lnTo>
                <a:lnTo>
                  <a:pt x="7868" y="45784"/>
                </a:lnTo>
                <a:lnTo>
                  <a:pt x="7993" y="45491"/>
                </a:lnTo>
                <a:lnTo>
                  <a:pt x="8119" y="45240"/>
                </a:lnTo>
                <a:lnTo>
                  <a:pt x="8203" y="44905"/>
                </a:lnTo>
                <a:lnTo>
                  <a:pt x="8286" y="44361"/>
                </a:lnTo>
                <a:lnTo>
                  <a:pt x="8245" y="43817"/>
                </a:lnTo>
                <a:lnTo>
                  <a:pt x="8161" y="43315"/>
                </a:lnTo>
                <a:lnTo>
                  <a:pt x="7952" y="42855"/>
                </a:lnTo>
                <a:lnTo>
                  <a:pt x="7700" y="42394"/>
                </a:lnTo>
                <a:lnTo>
                  <a:pt x="7408" y="42018"/>
                </a:lnTo>
                <a:lnTo>
                  <a:pt x="7031" y="41683"/>
                </a:lnTo>
                <a:lnTo>
                  <a:pt x="6654" y="41432"/>
                </a:lnTo>
                <a:lnTo>
                  <a:pt x="6194" y="41264"/>
                </a:lnTo>
                <a:lnTo>
                  <a:pt x="5734" y="41139"/>
                </a:lnTo>
                <a:lnTo>
                  <a:pt x="5273" y="41097"/>
                </a:lnTo>
                <a:lnTo>
                  <a:pt x="4771" y="41139"/>
                </a:lnTo>
                <a:lnTo>
                  <a:pt x="4311" y="41306"/>
                </a:lnTo>
                <a:lnTo>
                  <a:pt x="4060" y="41432"/>
                </a:lnTo>
                <a:lnTo>
                  <a:pt x="3850" y="41557"/>
                </a:lnTo>
                <a:lnTo>
                  <a:pt x="3599" y="41725"/>
                </a:lnTo>
                <a:lnTo>
                  <a:pt x="3390" y="41934"/>
                </a:lnTo>
                <a:lnTo>
                  <a:pt x="3181" y="42143"/>
                </a:lnTo>
                <a:lnTo>
                  <a:pt x="2971" y="42394"/>
                </a:lnTo>
                <a:lnTo>
                  <a:pt x="2679" y="42813"/>
                </a:lnTo>
                <a:lnTo>
                  <a:pt x="2511" y="43273"/>
                </a:lnTo>
                <a:lnTo>
                  <a:pt x="2344" y="43692"/>
                </a:lnTo>
                <a:lnTo>
                  <a:pt x="2302" y="44152"/>
                </a:lnTo>
                <a:lnTo>
                  <a:pt x="2260" y="44612"/>
                </a:lnTo>
                <a:lnTo>
                  <a:pt x="2302" y="45114"/>
                </a:lnTo>
                <a:lnTo>
                  <a:pt x="2353" y="45394"/>
                </a:lnTo>
                <a:lnTo>
                  <a:pt x="2344" y="45366"/>
                </a:lnTo>
                <a:lnTo>
                  <a:pt x="2358" y="45421"/>
                </a:lnTo>
                <a:lnTo>
                  <a:pt x="2386" y="45575"/>
                </a:lnTo>
                <a:lnTo>
                  <a:pt x="2511" y="46035"/>
                </a:lnTo>
                <a:lnTo>
                  <a:pt x="2595" y="46244"/>
                </a:lnTo>
                <a:lnTo>
                  <a:pt x="2637" y="46370"/>
                </a:lnTo>
                <a:lnTo>
                  <a:pt x="2846" y="46872"/>
                </a:lnTo>
                <a:lnTo>
                  <a:pt x="3097" y="47332"/>
                </a:lnTo>
                <a:lnTo>
                  <a:pt x="3432" y="47793"/>
                </a:lnTo>
                <a:lnTo>
                  <a:pt x="3808" y="48169"/>
                </a:lnTo>
                <a:lnTo>
                  <a:pt x="4185" y="48546"/>
                </a:lnTo>
                <a:lnTo>
                  <a:pt x="4687" y="48923"/>
                </a:lnTo>
                <a:lnTo>
                  <a:pt x="5190" y="49216"/>
                </a:lnTo>
                <a:lnTo>
                  <a:pt x="5734" y="49425"/>
                </a:lnTo>
                <a:lnTo>
                  <a:pt x="6361" y="49634"/>
                </a:lnTo>
                <a:lnTo>
                  <a:pt x="6989" y="49760"/>
                </a:lnTo>
                <a:lnTo>
                  <a:pt x="7700" y="49802"/>
                </a:lnTo>
                <a:lnTo>
                  <a:pt x="8454" y="49802"/>
                </a:lnTo>
                <a:lnTo>
                  <a:pt x="9249" y="49718"/>
                </a:lnTo>
                <a:lnTo>
                  <a:pt x="10086" y="49551"/>
                </a:lnTo>
                <a:lnTo>
                  <a:pt x="10546" y="49425"/>
                </a:lnTo>
                <a:lnTo>
                  <a:pt x="10965" y="49216"/>
                </a:lnTo>
                <a:lnTo>
                  <a:pt x="11341" y="49006"/>
                </a:lnTo>
                <a:lnTo>
                  <a:pt x="11718" y="48755"/>
                </a:lnTo>
                <a:lnTo>
                  <a:pt x="12011" y="48462"/>
                </a:lnTo>
                <a:lnTo>
                  <a:pt x="12304" y="48169"/>
                </a:lnTo>
                <a:lnTo>
                  <a:pt x="12555" y="47793"/>
                </a:lnTo>
                <a:lnTo>
                  <a:pt x="12764" y="47458"/>
                </a:lnTo>
                <a:lnTo>
                  <a:pt x="12974" y="47040"/>
                </a:lnTo>
                <a:lnTo>
                  <a:pt x="13141" y="46621"/>
                </a:lnTo>
                <a:lnTo>
                  <a:pt x="13267" y="46203"/>
                </a:lnTo>
                <a:lnTo>
                  <a:pt x="13392" y="45742"/>
                </a:lnTo>
                <a:lnTo>
                  <a:pt x="13559" y="44780"/>
                </a:lnTo>
                <a:lnTo>
                  <a:pt x="13601" y="43817"/>
                </a:lnTo>
                <a:lnTo>
                  <a:pt x="13643" y="42813"/>
                </a:lnTo>
                <a:lnTo>
                  <a:pt x="13559" y="41808"/>
                </a:lnTo>
                <a:lnTo>
                  <a:pt x="13476" y="40846"/>
                </a:lnTo>
                <a:lnTo>
                  <a:pt x="13308" y="39883"/>
                </a:lnTo>
                <a:lnTo>
                  <a:pt x="13183" y="39004"/>
                </a:lnTo>
                <a:lnTo>
                  <a:pt x="12974" y="38209"/>
                </a:lnTo>
                <a:lnTo>
                  <a:pt x="12639" y="36912"/>
                </a:lnTo>
                <a:lnTo>
                  <a:pt x="13015" y="36619"/>
                </a:lnTo>
                <a:lnTo>
                  <a:pt x="13392" y="36326"/>
                </a:lnTo>
                <a:lnTo>
                  <a:pt x="13769" y="35949"/>
                </a:lnTo>
                <a:lnTo>
                  <a:pt x="14104" y="35615"/>
                </a:lnTo>
                <a:lnTo>
                  <a:pt x="14438" y="35196"/>
                </a:lnTo>
                <a:lnTo>
                  <a:pt x="14731" y="34778"/>
                </a:lnTo>
                <a:lnTo>
                  <a:pt x="14982" y="34359"/>
                </a:lnTo>
                <a:lnTo>
                  <a:pt x="15233" y="33899"/>
                </a:lnTo>
                <a:lnTo>
                  <a:pt x="15485" y="33397"/>
                </a:lnTo>
                <a:lnTo>
                  <a:pt x="15652" y="32894"/>
                </a:lnTo>
                <a:lnTo>
                  <a:pt x="15819" y="32392"/>
                </a:lnTo>
                <a:lnTo>
                  <a:pt x="15945" y="31806"/>
                </a:lnTo>
                <a:lnTo>
                  <a:pt x="16029" y="31220"/>
                </a:lnTo>
                <a:lnTo>
                  <a:pt x="16070" y="30634"/>
                </a:lnTo>
                <a:lnTo>
                  <a:pt x="16070" y="30007"/>
                </a:lnTo>
                <a:lnTo>
                  <a:pt x="16029" y="29337"/>
                </a:lnTo>
                <a:lnTo>
                  <a:pt x="15945" y="28751"/>
                </a:lnTo>
                <a:lnTo>
                  <a:pt x="15777" y="28207"/>
                </a:lnTo>
                <a:lnTo>
                  <a:pt x="15568" y="27663"/>
                </a:lnTo>
                <a:lnTo>
                  <a:pt x="15275" y="27161"/>
                </a:lnTo>
                <a:lnTo>
                  <a:pt x="14941" y="26659"/>
                </a:lnTo>
                <a:lnTo>
                  <a:pt x="14606" y="26240"/>
                </a:lnTo>
                <a:lnTo>
                  <a:pt x="14187" y="25822"/>
                </a:lnTo>
                <a:lnTo>
                  <a:pt x="13769" y="25445"/>
                </a:lnTo>
                <a:lnTo>
                  <a:pt x="13350" y="25152"/>
                </a:lnTo>
                <a:lnTo>
                  <a:pt x="12890" y="24859"/>
                </a:lnTo>
                <a:lnTo>
                  <a:pt x="12430" y="24650"/>
                </a:lnTo>
                <a:lnTo>
                  <a:pt x="11969" y="24441"/>
                </a:lnTo>
                <a:lnTo>
                  <a:pt x="11551" y="24315"/>
                </a:lnTo>
                <a:lnTo>
                  <a:pt x="11090" y="24273"/>
                </a:lnTo>
                <a:lnTo>
                  <a:pt x="10672" y="24231"/>
                </a:lnTo>
                <a:lnTo>
                  <a:pt x="10295" y="24273"/>
                </a:lnTo>
                <a:lnTo>
                  <a:pt x="9835" y="21260"/>
                </a:lnTo>
                <a:lnTo>
                  <a:pt x="9416" y="18289"/>
                </a:lnTo>
                <a:lnTo>
                  <a:pt x="10588" y="16950"/>
                </a:lnTo>
                <a:lnTo>
                  <a:pt x="11174" y="16280"/>
                </a:lnTo>
                <a:lnTo>
                  <a:pt x="11718" y="15569"/>
                </a:lnTo>
                <a:lnTo>
                  <a:pt x="12262" y="14857"/>
                </a:lnTo>
                <a:lnTo>
                  <a:pt x="12764" y="14146"/>
                </a:lnTo>
                <a:lnTo>
                  <a:pt x="13225" y="13392"/>
                </a:lnTo>
                <a:lnTo>
                  <a:pt x="13685" y="12597"/>
                </a:lnTo>
                <a:lnTo>
                  <a:pt x="13978" y="11970"/>
                </a:lnTo>
                <a:lnTo>
                  <a:pt x="14271" y="11342"/>
                </a:lnTo>
                <a:lnTo>
                  <a:pt x="14480" y="10714"/>
                </a:lnTo>
                <a:lnTo>
                  <a:pt x="14689" y="10128"/>
                </a:lnTo>
                <a:lnTo>
                  <a:pt x="14857" y="9500"/>
                </a:lnTo>
                <a:lnTo>
                  <a:pt x="14982" y="8914"/>
                </a:lnTo>
                <a:lnTo>
                  <a:pt x="15108" y="8287"/>
                </a:lnTo>
                <a:lnTo>
                  <a:pt x="15150" y="7701"/>
                </a:lnTo>
                <a:lnTo>
                  <a:pt x="15192" y="7157"/>
                </a:lnTo>
                <a:lnTo>
                  <a:pt x="15233" y="6571"/>
                </a:lnTo>
                <a:lnTo>
                  <a:pt x="15192" y="6027"/>
                </a:lnTo>
                <a:lnTo>
                  <a:pt x="15192" y="5483"/>
                </a:lnTo>
                <a:lnTo>
                  <a:pt x="15108" y="4981"/>
                </a:lnTo>
                <a:lnTo>
                  <a:pt x="15024" y="4478"/>
                </a:lnTo>
                <a:lnTo>
                  <a:pt x="14773" y="3516"/>
                </a:lnTo>
                <a:lnTo>
                  <a:pt x="14480" y="2637"/>
                </a:lnTo>
                <a:lnTo>
                  <a:pt x="14313" y="2260"/>
                </a:lnTo>
                <a:lnTo>
                  <a:pt x="14104" y="1884"/>
                </a:lnTo>
                <a:lnTo>
                  <a:pt x="13894" y="1549"/>
                </a:lnTo>
                <a:lnTo>
                  <a:pt x="13685" y="1256"/>
                </a:lnTo>
                <a:lnTo>
                  <a:pt x="13476" y="963"/>
                </a:lnTo>
                <a:lnTo>
                  <a:pt x="13225" y="712"/>
                </a:lnTo>
                <a:lnTo>
                  <a:pt x="12974" y="503"/>
                </a:lnTo>
                <a:lnTo>
                  <a:pt x="12722" y="335"/>
                </a:lnTo>
                <a:lnTo>
                  <a:pt x="12430" y="168"/>
                </a:lnTo>
                <a:lnTo>
                  <a:pt x="12178" y="84"/>
                </a:lnTo>
                <a:lnTo>
                  <a:pt x="11885" y="0"/>
                </a:lnTo>
                <a:close/>
              </a:path>
            </a:pathLst>
          </a:custGeom>
          <a:solidFill>
            <a:srgbClr val="387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0" name="Google Shape;860;p45"/>
          <p:cNvSpPr/>
          <p:nvPr/>
        </p:nvSpPr>
        <p:spPr>
          <a:xfrm>
            <a:off x="534670" y="1575435"/>
            <a:ext cx="531495" cy="678815"/>
          </a:xfrm>
          <a:custGeom>
            <a:avLst/>
            <a:gdLst/>
            <a:ahLst/>
            <a:cxnLst/>
            <a:rect l="l" t="t" r="r" b="b"/>
            <a:pathLst>
              <a:path w="13351" h="17034" extrusionOk="0">
                <a:moveTo>
                  <a:pt x="10881" y="1"/>
                </a:moveTo>
                <a:lnTo>
                  <a:pt x="5482" y="13811"/>
                </a:lnTo>
                <a:lnTo>
                  <a:pt x="5273" y="13476"/>
                </a:lnTo>
                <a:lnTo>
                  <a:pt x="5022" y="13183"/>
                </a:lnTo>
                <a:lnTo>
                  <a:pt x="4687" y="12932"/>
                </a:lnTo>
                <a:lnTo>
                  <a:pt x="4269" y="12765"/>
                </a:lnTo>
                <a:lnTo>
                  <a:pt x="3850" y="12639"/>
                </a:lnTo>
                <a:lnTo>
                  <a:pt x="3390" y="12556"/>
                </a:lnTo>
                <a:lnTo>
                  <a:pt x="2930" y="12556"/>
                </a:lnTo>
                <a:lnTo>
                  <a:pt x="2427" y="12597"/>
                </a:lnTo>
                <a:lnTo>
                  <a:pt x="1841" y="12765"/>
                </a:lnTo>
                <a:lnTo>
                  <a:pt x="1339" y="12974"/>
                </a:lnTo>
                <a:lnTo>
                  <a:pt x="921" y="13267"/>
                </a:lnTo>
                <a:lnTo>
                  <a:pt x="544" y="13644"/>
                </a:lnTo>
                <a:lnTo>
                  <a:pt x="293" y="14020"/>
                </a:lnTo>
                <a:lnTo>
                  <a:pt x="167" y="14230"/>
                </a:lnTo>
                <a:lnTo>
                  <a:pt x="84" y="14439"/>
                </a:lnTo>
                <a:lnTo>
                  <a:pt x="42" y="14648"/>
                </a:lnTo>
                <a:lnTo>
                  <a:pt x="0" y="14899"/>
                </a:lnTo>
                <a:lnTo>
                  <a:pt x="0" y="15108"/>
                </a:lnTo>
                <a:lnTo>
                  <a:pt x="42" y="15318"/>
                </a:lnTo>
                <a:lnTo>
                  <a:pt x="84" y="15569"/>
                </a:lnTo>
                <a:lnTo>
                  <a:pt x="167" y="15778"/>
                </a:lnTo>
                <a:lnTo>
                  <a:pt x="293" y="15945"/>
                </a:lnTo>
                <a:lnTo>
                  <a:pt x="419" y="16155"/>
                </a:lnTo>
                <a:lnTo>
                  <a:pt x="586" y="16322"/>
                </a:lnTo>
                <a:lnTo>
                  <a:pt x="753" y="16448"/>
                </a:lnTo>
                <a:lnTo>
                  <a:pt x="1172" y="16741"/>
                </a:lnTo>
                <a:lnTo>
                  <a:pt x="1632" y="16908"/>
                </a:lnTo>
                <a:lnTo>
                  <a:pt x="2134" y="17033"/>
                </a:lnTo>
                <a:lnTo>
                  <a:pt x="2678" y="17033"/>
                </a:lnTo>
                <a:lnTo>
                  <a:pt x="3264" y="16992"/>
                </a:lnTo>
                <a:lnTo>
                  <a:pt x="3683" y="16866"/>
                </a:lnTo>
                <a:lnTo>
                  <a:pt x="4018" y="16741"/>
                </a:lnTo>
                <a:lnTo>
                  <a:pt x="4394" y="16573"/>
                </a:lnTo>
                <a:lnTo>
                  <a:pt x="4687" y="16364"/>
                </a:lnTo>
                <a:lnTo>
                  <a:pt x="4938" y="16113"/>
                </a:lnTo>
                <a:lnTo>
                  <a:pt x="5189" y="15862"/>
                </a:lnTo>
                <a:lnTo>
                  <a:pt x="5399" y="15569"/>
                </a:lnTo>
                <a:lnTo>
                  <a:pt x="5524" y="15276"/>
                </a:lnTo>
                <a:lnTo>
                  <a:pt x="8496" y="7659"/>
                </a:lnTo>
                <a:lnTo>
                  <a:pt x="9040" y="8078"/>
                </a:lnTo>
                <a:lnTo>
                  <a:pt x="9374" y="8329"/>
                </a:lnTo>
                <a:lnTo>
                  <a:pt x="9751" y="8622"/>
                </a:lnTo>
                <a:lnTo>
                  <a:pt x="10086" y="8956"/>
                </a:lnTo>
                <a:lnTo>
                  <a:pt x="10421" y="9333"/>
                </a:lnTo>
                <a:lnTo>
                  <a:pt x="10672" y="9752"/>
                </a:lnTo>
                <a:lnTo>
                  <a:pt x="10755" y="9961"/>
                </a:lnTo>
                <a:lnTo>
                  <a:pt x="10839" y="10212"/>
                </a:lnTo>
                <a:lnTo>
                  <a:pt x="10881" y="10630"/>
                </a:lnTo>
                <a:lnTo>
                  <a:pt x="10923" y="11049"/>
                </a:lnTo>
                <a:lnTo>
                  <a:pt x="10881" y="11467"/>
                </a:lnTo>
                <a:lnTo>
                  <a:pt x="10839" y="11844"/>
                </a:lnTo>
                <a:lnTo>
                  <a:pt x="10714" y="12597"/>
                </a:lnTo>
                <a:lnTo>
                  <a:pt x="10463" y="13225"/>
                </a:lnTo>
                <a:lnTo>
                  <a:pt x="10253" y="13769"/>
                </a:lnTo>
                <a:lnTo>
                  <a:pt x="10002" y="14188"/>
                </a:lnTo>
                <a:lnTo>
                  <a:pt x="9793" y="14564"/>
                </a:lnTo>
                <a:lnTo>
                  <a:pt x="9751" y="15318"/>
                </a:lnTo>
                <a:lnTo>
                  <a:pt x="10044" y="14983"/>
                </a:lnTo>
                <a:lnTo>
                  <a:pt x="10379" y="14522"/>
                </a:lnTo>
                <a:lnTo>
                  <a:pt x="10714" y="13937"/>
                </a:lnTo>
                <a:lnTo>
                  <a:pt x="11048" y="13225"/>
                </a:lnTo>
                <a:lnTo>
                  <a:pt x="11174" y="12849"/>
                </a:lnTo>
                <a:lnTo>
                  <a:pt x="11299" y="12388"/>
                </a:lnTo>
                <a:lnTo>
                  <a:pt x="11383" y="11970"/>
                </a:lnTo>
                <a:lnTo>
                  <a:pt x="11425" y="11467"/>
                </a:lnTo>
                <a:lnTo>
                  <a:pt x="11425" y="10965"/>
                </a:lnTo>
                <a:lnTo>
                  <a:pt x="11383" y="10463"/>
                </a:lnTo>
                <a:lnTo>
                  <a:pt x="11216" y="9417"/>
                </a:lnTo>
                <a:lnTo>
                  <a:pt x="10965" y="8371"/>
                </a:lnTo>
                <a:lnTo>
                  <a:pt x="10672" y="7408"/>
                </a:lnTo>
                <a:lnTo>
                  <a:pt x="10379" y="6529"/>
                </a:lnTo>
                <a:lnTo>
                  <a:pt x="9877" y="5232"/>
                </a:lnTo>
                <a:lnTo>
                  <a:pt x="9626" y="4730"/>
                </a:lnTo>
                <a:lnTo>
                  <a:pt x="10086" y="3600"/>
                </a:lnTo>
                <a:lnTo>
                  <a:pt x="10672" y="4018"/>
                </a:lnTo>
                <a:lnTo>
                  <a:pt x="11048" y="4311"/>
                </a:lnTo>
                <a:lnTo>
                  <a:pt x="11467" y="4688"/>
                </a:lnTo>
                <a:lnTo>
                  <a:pt x="11885" y="5064"/>
                </a:lnTo>
                <a:lnTo>
                  <a:pt x="12262" y="5525"/>
                </a:lnTo>
                <a:lnTo>
                  <a:pt x="12388" y="5734"/>
                </a:lnTo>
                <a:lnTo>
                  <a:pt x="12555" y="5985"/>
                </a:lnTo>
                <a:lnTo>
                  <a:pt x="12639" y="6236"/>
                </a:lnTo>
                <a:lnTo>
                  <a:pt x="12722" y="6487"/>
                </a:lnTo>
                <a:lnTo>
                  <a:pt x="12764" y="6906"/>
                </a:lnTo>
                <a:lnTo>
                  <a:pt x="12806" y="7283"/>
                </a:lnTo>
                <a:lnTo>
                  <a:pt x="12806" y="7659"/>
                </a:lnTo>
                <a:lnTo>
                  <a:pt x="12764" y="8036"/>
                </a:lnTo>
                <a:lnTo>
                  <a:pt x="12639" y="8705"/>
                </a:lnTo>
                <a:lnTo>
                  <a:pt x="12471" y="9291"/>
                </a:lnTo>
                <a:lnTo>
                  <a:pt x="12304" y="9793"/>
                </a:lnTo>
                <a:lnTo>
                  <a:pt x="12095" y="10170"/>
                </a:lnTo>
                <a:lnTo>
                  <a:pt x="11927" y="10463"/>
                </a:lnTo>
                <a:lnTo>
                  <a:pt x="11927" y="11216"/>
                </a:lnTo>
                <a:lnTo>
                  <a:pt x="12220" y="10840"/>
                </a:lnTo>
                <a:lnTo>
                  <a:pt x="12471" y="10379"/>
                </a:lnTo>
                <a:lnTo>
                  <a:pt x="12806" y="9752"/>
                </a:lnTo>
                <a:lnTo>
                  <a:pt x="13057" y="9040"/>
                </a:lnTo>
                <a:lnTo>
                  <a:pt x="13183" y="8622"/>
                </a:lnTo>
                <a:lnTo>
                  <a:pt x="13266" y="8203"/>
                </a:lnTo>
                <a:lnTo>
                  <a:pt x="13308" y="7743"/>
                </a:lnTo>
                <a:lnTo>
                  <a:pt x="13350" y="7241"/>
                </a:lnTo>
                <a:lnTo>
                  <a:pt x="13308" y="6738"/>
                </a:lnTo>
                <a:lnTo>
                  <a:pt x="13225" y="6236"/>
                </a:lnTo>
                <a:lnTo>
                  <a:pt x="13015" y="5357"/>
                </a:lnTo>
                <a:lnTo>
                  <a:pt x="12764" y="4479"/>
                </a:lnTo>
                <a:lnTo>
                  <a:pt x="12471" y="3642"/>
                </a:lnTo>
                <a:lnTo>
                  <a:pt x="12136" y="2888"/>
                </a:lnTo>
                <a:lnTo>
                  <a:pt x="11592" y="1633"/>
                </a:lnTo>
                <a:lnTo>
                  <a:pt x="11174" y="838"/>
                </a:lnTo>
                <a:lnTo>
                  <a:pt x="11425" y="210"/>
                </a:lnTo>
                <a:lnTo>
                  <a:pt x="1088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A9D10-EACE-4FE6-111D-5F1EE4186B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9087" y="-185788"/>
            <a:ext cx="2104336" cy="1052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05A380-32F1-0904-5029-CC3571801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8" y="1495386"/>
            <a:ext cx="8121745" cy="459077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89F25D00-B414-D224-3327-2FE306DFC6F0}"/>
              </a:ext>
            </a:extLst>
          </p:cNvPr>
          <p:cNvSpPr/>
          <p:nvPr/>
        </p:nvSpPr>
        <p:spPr>
          <a:xfrm>
            <a:off x="2226365" y="268467"/>
            <a:ext cx="3470768" cy="1284270"/>
          </a:xfrm>
          <a:prstGeom prst="wedgeRoundRectCallout">
            <a:avLst>
              <a:gd name="adj1" fmla="val -21009"/>
              <a:gd name="adj2" fmla="val 76230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2022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khoảng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2E93311-E780-2DEA-B8E4-FE81EEE71844}"/>
              </a:ext>
            </a:extLst>
          </p:cNvPr>
          <p:cNvSpPr/>
          <p:nvPr/>
        </p:nvSpPr>
        <p:spPr>
          <a:xfrm>
            <a:off x="7523922" y="129209"/>
            <a:ext cx="3709306" cy="1572615"/>
          </a:xfrm>
          <a:prstGeom prst="wedgeRoundRectCallout">
            <a:avLst>
              <a:gd name="adj1" fmla="val 4478"/>
              <a:gd name="adj2" fmla="val 78552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2022,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khoảng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Google Shape;8497;p43">
            <a:extLst>
              <a:ext uri="{FF2B5EF4-FFF2-40B4-BE49-F238E27FC236}">
                <a16:creationId xmlns:a16="http://schemas.microsoft.com/office/drawing/2014/main" id="{B5682D3A-893F-52B2-54F6-6889B697CF63}"/>
              </a:ext>
            </a:extLst>
          </p:cNvPr>
          <p:cNvSpPr/>
          <p:nvPr/>
        </p:nvSpPr>
        <p:spPr>
          <a:xfrm>
            <a:off x="4124739" y="4174435"/>
            <a:ext cx="4422913" cy="1888435"/>
          </a:xfrm>
          <a:prstGeom prst="roundRect">
            <a:avLst>
              <a:gd name="adj" fmla="val 1631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42900" marR="0" lvl="0" indent="-34290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Mười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triệu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hay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chục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triệu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: 10 000 000.</a:t>
            </a:r>
          </a:p>
          <a:p>
            <a:pPr marL="342900" marR="0" lvl="0" indent="-34290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Một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triệu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là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AEF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: 100 000 000.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AEF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9F9199-2836-D1FE-17BC-22AC372E77E3}"/>
              </a:ext>
            </a:extLst>
          </p:cNvPr>
          <p:cNvSpPr txBox="1"/>
          <p:nvPr/>
        </p:nvSpPr>
        <p:spPr>
          <a:xfrm>
            <a:off x="805070" y="854765"/>
            <a:ext cx="506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6849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" grpId="0" animBg="1"/>
      <p:bldP spid="860" grpId="0" animBg="1"/>
      <p:bldP spid="15" grpId="0" animBg="1"/>
      <p:bldP spid="16" grpId="0" animBg="1"/>
      <p:bldP spid="17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</TotalTime>
  <Words>494</Words>
  <Application>Microsoft Office PowerPoint</Application>
  <PresentationFormat>Widescreen</PresentationFormat>
  <Paragraphs>149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.VnHelvetInsH</vt:lpstr>
      <vt:lpstr>.VnTime</vt:lpstr>
      <vt:lpstr>.VnTimeH</vt:lpstr>
      <vt:lpstr>Arial</vt:lpstr>
      <vt:lpstr>Calibri</vt:lpstr>
      <vt:lpstr>Cambria</vt:lpstr>
      <vt:lpstr>Century Gothic</vt:lpstr>
      <vt:lpstr>等线</vt:lpstr>
      <vt:lpstr>HP001 5 hàng 1 ô ly</vt:lpstr>
      <vt:lpstr>Impact</vt:lpstr>
      <vt:lpstr>inpin heiti</vt:lpstr>
      <vt:lpstr>Kavoon</vt:lpstr>
      <vt:lpstr>Tahoma</vt:lpstr>
      <vt:lpstr>Times New Roman</vt:lpstr>
      <vt:lpstr>VNI-Times</vt:lpstr>
      <vt:lpstr>Wingdings 3</vt:lpstr>
      <vt:lpstr>幼圆</vt:lpstr>
      <vt:lpstr>字魂20号-石头体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162 000 000</vt:lpstr>
      <vt:lpstr>258 000 000</vt:lpstr>
      <vt:lpstr>920 000 000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2025-10-13T01:23:23Z</dcterms:created>
  <dcterms:modified xsi:type="dcterms:W3CDTF">2025-10-13T02:22:26Z</dcterms:modified>
</cp:coreProperties>
</file>