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3" r:id="rId3"/>
    <p:sldId id="272" r:id="rId4"/>
    <p:sldId id="271" r:id="rId5"/>
    <p:sldId id="270" r:id="rId6"/>
    <p:sldId id="269" r:id="rId7"/>
    <p:sldId id="268" r:id="rId8"/>
    <p:sldId id="267" r:id="rId9"/>
    <p:sldId id="266" r:id="rId10"/>
    <p:sldId id="265" r:id="rId11"/>
    <p:sldId id="264" r:id="rId12"/>
    <p:sldId id="263" r:id="rId13"/>
    <p:sldId id="262" r:id="rId14"/>
    <p:sldId id="261" r:id="rId15"/>
    <p:sldId id="260" r:id="rId16"/>
    <p:sldId id="259" r:id="rId17"/>
    <p:sldId id="258" r:id="rId18"/>
    <p:sldId id="25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380F-FB3F-4E20-9E03-17CAC2B393E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5FDBD-94B1-4596-B2D0-DBB4CF58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0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68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2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0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0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92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282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6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2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08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1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7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2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6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3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8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6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5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73E728A-D44F-4966-931C-7B4A19A660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46ED50-B010-4420-ACBC-955D500DE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microsoft.com/office/2007/relationships/hdphoto" Target="../media/hdphoto1.wdp"/><Relationship Id="rId26" Type="http://schemas.openxmlformats.org/officeDocument/2006/relationships/image" Target="../media/image12.gif"/><Relationship Id="rId3" Type="http://schemas.openxmlformats.org/officeDocument/2006/relationships/tags" Target="../tags/tag3.xml"/><Relationship Id="rId21" Type="http://schemas.openxmlformats.org/officeDocument/2006/relationships/image" Target="../media/image7.png"/><Relationship Id="rId34" Type="http://schemas.openxmlformats.org/officeDocument/2006/relationships/image" Target="../media/image1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.png"/><Relationship Id="rId25" Type="http://schemas.openxmlformats.org/officeDocument/2006/relationships/image" Target="../media/image11.png"/><Relationship Id="rId33" Type="http://schemas.openxmlformats.org/officeDocument/2006/relationships/image" Target="../media/image18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6.png"/><Relationship Id="rId29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0.png"/><Relationship Id="rId32" Type="http://schemas.openxmlformats.org/officeDocument/2006/relationships/image" Target="../media/image17.png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9.png"/><Relationship Id="rId28" Type="http://schemas.microsoft.com/office/2007/relationships/hdphoto" Target="../media/hdphoto2.wdp"/><Relationship Id="rId10" Type="http://schemas.openxmlformats.org/officeDocument/2006/relationships/tags" Target="../tags/tag10.xml"/><Relationship Id="rId19" Type="http://schemas.openxmlformats.org/officeDocument/2006/relationships/image" Target="../media/image5.png"/><Relationship Id="rId31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8.png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8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microsoft.com/office/2007/relationships/hdphoto" Target="../media/hdphoto1.wdp"/><Relationship Id="rId26" Type="http://schemas.openxmlformats.org/officeDocument/2006/relationships/image" Target="../media/image12.gif"/><Relationship Id="rId3" Type="http://schemas.openxmlformats.org/officeDocument/2006/relationships/tags" Target="../tags/tag17.xml"/><Relationship Id="rId21" Type="http://schemas.openxmlformats.org/officeDocument/2006/relationships/image" Target="../media/image7.png"/><Relationship Id="rId34" Type="http://schemas.openxmlformats.org/officeDocument/2006/relationships/image" Target="../media/image19.png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image" Target="../media/image4.png"/><Relationship Id="rId25" Type="http://schemas.openxmlformats.org/officeDocument/2006/relationships/image" Target="../media/image11.png"/><Relationship Id="rId33" Type="http://schemas.openxmlformats.org/officeDocument/2006/relationships/image" Target="../media/image18.png"/><Relationship Id="rId2" Type="http://schemas.openxmlformats.org/officeDocument/2006/relationships/tags" Target="../tags/tag16.xml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6.png"/><Relationship Id="rId29" Type="http://schemas.openxmlformats.org/officeDocument/2006/relationships/image" Target="../media/image14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image" Target="../media/image10.png"/><Relationship Id="rId32" Type="http://schemas.openxmlformats.org/officeDocument/2006/relationships/image" Target="../media/image17.png"/><Relationship Id="rId5" Type="http://schemas.openxmlformats.org/officeDocument/2006/relationships/tags" Target="../tags/tag19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9.png"/><Relationship Id="rId28" Type="http://schemas.microsoft.com/office/2007/relationships/hdphoto" Target="../media/hdphoto2.wdp"/><Relationship Id="rId10" Type="http://schemas.openxmlformats.org/officeDocument/2006/relationships/tags" Target="../tags/tag24.xml"/><Relationship Id="rId19" Type="http://schemas.openxmlformats.org/officeDocument/2006/relationships/image" Target="../media/image5.png"/><Relationship Id="rId31" Type="http://schemas.openxmlformats.org/officeDocument/2006/relationships/image" Target="../media/image16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image" Target="../media/image8.png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8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9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nứa 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sâu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Tiếng lá xào xạc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6" y="4614006"/>
            <a:ext cx="809897" cy="63111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4114827"/>
            <a:ext cx="1018904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9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9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8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16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089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1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80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8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2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2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9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1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7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1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0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8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102</TotalTime>
  <Words>381</Words>
  <Application>Microsoft Office PowerPoint</Application>
  <PresentationFormat>Widescreen</PresentationFormat>
  <Paragraphs>27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宋体</vt:lpstr>
      <vt:lpstr>Arial</vt:lpstr>
      <vt:lpstr>Calibri</vt:lpstr>
      <vt:lpstr>等线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</cp:revision>
  <dcterms:created xsi:type="dcterms:W3CDTF">2025-10-13T01:45:04Z</dcterms:created>
  <dcterms:modified xsi:type="dcterms:W3CDTF">2025-10-13T03:27:45Z</dcterms:modified>
</cp:coreProperties>
</file>