
<file path=[Content_Types].xml><?xml version="1.0" encoding="utf-8"?>
<Types xmlns="http://schemas.openxmlformats.org/package/2006/content-types">
  <Default Extension="mp3" ContentType="audio/mpeg"/>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8" r:id="rId3"/>
    <p:sldId id="257" r:id="rId4"/>
    <p:sldId id="277" r:id="rId5"/>
    <p:sldId id="276" r:id="rId6"/>
    <p:sldId id="280" r:id="rId7"/>
    <p:sldId id="279" r:id="rId8"/>
    <p:sldId id="283" r:id="rId9"/>
    <p:sldId id="272" r:id="rId10"/>
    <p:sldId id="270" r:id="rId11"/>
    <p:sldId id="289" r:id="rId12"/>
    <p:sldId id="264" r:id="rId13"/>
    <p:sldId id="263" r:id="rId14"/>
    <p:sldId id="260"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C74FB-22F9-4982-8065-6C856F5FB5FC}"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B2D46-D767-44D7-8606-6D37F025A85D}" type="slidenum">
              <a:rPr lang="en-US" smtClean="0"/>
              <a:t>‹#›</a:t>
            </a:fld>
            <a:endParaRPr lang="en-US"/>
          </a:p>
        </p:txBody>
      </p:sp>
    </p:spTree>
    <p:extLst>
      <p:ext uri="{BB962C8B-B14F-4D97-AF65-F5344CB8AC3E}">
        <p14:creationId xmlns:p14="http://schemas.microsoft.com/office/powerpoint/2010/main" val="2164803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3F0DF28-52D1-45C3-BB55-FBC138DAE5D7}" type="slidenum">
              <a:rPr lang="en-US" smtClean="0"/>
              <a:t>3</a:t>
            </a:fld>
            <a:endParaRPr lang="en-US"/>
          </a:p>
        </p:txBody>
      </p:sp>
    </p:spTree>
    <p:extLst>
      <p:ext uri="{BB962C8B-B14F-4D97-AF65-F5344CB8AC3E}">
        <p14:creationId xmlns:p14="http://schemas.microsoft.com/office/powerpoint/2010/main" val="130900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3F0DF28-52D1-45C3-BB55-FBC138DAE5D7}" type="slidenum">
              <a:rPr lang="en-US" smtClean="0"/>
              <a:t>5</a:t>
            </a:fld>
            <a:endParaRPr lang="en-US"/>
          </a:p>
        </p:txBody>
      </p:sp>
    </p:spTree>
    <p:extLst>
      <p:ext uri="{BB962C8B-B14F-4D97-AF65-F5344CB8AC3E}">
        <p14:creationId xmlns:p14="http://schemas.microsoft.com/office/powerpoint/2010/main" val="88697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E2C96B-5275-4CFB-8B2F-ED538FD9ED96}"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2565361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E2C96B-5275-4CFB-8B2F-ED538FD9ED96}"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148342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E2C96B-5275-4CFB-8B2F-ED538FD9ED96}"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181583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E2C96B-5275-4CFB-8B2F-ED538FD9ED96}"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130926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DE2C96B-5275-4CFB-8B2F-ED538FD9ED96}"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224244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E2C96B-5275-4CFB-8B2F-ED538FD9ED96}"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251033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E2C96B-5275-4CFB-8B2F-ED538FD9ED96}" type="datetimeFigureOut">
              <a:rPr lang="en-US" smtClean="0"/>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3677876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E2C96B-5275-4CFB-8B2F-ED538FD9ED96}" type="datetimeFigureOut">
              <a:rPr lang="en-US" smtClean="0"/>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3367389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E2C96B-5275-4CFB-8B2F-ED538FD9ED96}" type="datetimeFigureOut">
              <a:rPr lang="en-US" smtClean="0"/>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3596181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DE2C96B-5275-4CFB-8B2F-ED538FD9ED96}"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49933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DE2C96B-5275-4CFB-8B2F-ED538FD9ED96}"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79E14-22D6-40DE-A853-EF9BE3C71A56}" type="slidenum">
              <a:rPr lang="en-US" smtClean="0"/>
              <a:t>‹#›</a:t>
            </a:fld>
            <a:endParaRPr lang="en-US"/>
          </a:p>
        </p:txBody>
      </p:sp>
    </p:spTree>
    <p:extLst>
      <p:ext uri="{BB962C8B-B14F-4D97-AF65-F5344CB8AC3E}">
        <p14:creationId xmlns:p14="http://schemas.microsoft.com/office/powerpoint/2010/main" val="270911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2C96B-5275-4CFB-8B2F-ED538FD9ED96}" type="datetimeFigureOut">
              <a:rPr lang="en-US" smtClean="0"/>
              <a:t>10/2/2025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79E14-22D6-40DE-A853-EF9BE3C71A56}" type="slidenum">
              <a:rPr lang="en-US" smtClean="0"/>
              <a:t>‹#›</a:t>
            </a:fld>
            <a:endParaRPr lang="en-US"/>
          </a:p>
        </p:txBody>
      </p:sp>
    </p:spTree>
    <p:extLst>
      <p:ext uri="{BB962C8B-B14F-4D97-AF65-F5344CB8AC3E}">
        <p14:creationId xmlns:p14="http://schemas.microsoft.com/office/powerpoint/2010/main" val="947762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media1.mp3"/><Relationship Id="rId7" Type="http://schemas.openxmlformats.org/officeDocument/2006/relationships/image" Target="../media/image3.wmf"/><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file:///C:\Users\Administrator\Downloads\GA%20&#272;I&#7878;N%20T&#7916;\Tru%20hai%20so%20thap%20phan\m&#244;n%20to&#225;n\Em%20yeu%20truong%20em%20-%20Ngoc%20Diep.mp3" TargetMode="External"/><Relationship Id="rId6" Type="http://schemas.openxmlformats.org/officeDocument/2006/relationships/image" Target="../media/image2.wmf"/><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8.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5.png"/><Relationship Id="rId1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5.wdp"/><Relationship Id="rId17" Type="http://schemas.openxmlformats.org/officeDocument/2006/relationships/image" Target="../media/image27.png"/><Relationship Id="rId2" Type="http://schemas.openxmlformats.org/officeDocument/2006/relationships/image" Target="../media/image19.pn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10" Type="http://schemas.microsoft.com/office/2007/relationships/hdphoto" Target="../media/hdphoto4.wdp"/><Relationship Id="rId19"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3.pn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125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8053240F-EC10-97A3-357F-CD170116B7CA}"/>
              </a:ext>
            </a:extLst>
          </p:cNvPr>
          <p:cNvGrpSpPr/>
          <p:nvPr/>
        </p:nvGrpSpPr>
        <p:grpSpPr>
          <a:xfrm>
            <a:off x="212651" y="265814"/>
            <a:ext cx="11685182" cy="861237"/>
            <a:chOff x="1278541" y="1020574"/>
            <a:chExt cx="7080531" cy="1085571"/>
          </a:xfrm>
        </p:grpSpPr>
        <p:sp>
          <p:nvSpPr>
            <p:cNvPr id="9" name="Rectangle: Rounded Corners 8">
              <a:extLst>
                <a:ext uri="{FF2B5EF4-FFF2-40B4-BE49-F238E27FC236}">
                  <a16:creationId xmlns:a16="http://schemas.microsoft.com/office/drawing/2014/main" id="{64ECA525-697D-E500-2A63-D82917A67B48}"/>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 xmlns:ask="http://schemas.microsoft.com/office/drawing/2018/sketchyshape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10" name="TextBox 9">
              <a:extLst>
                <a:ext uri="{FF2B5EF4-FFF2-40B4-BE49-F238E27FC236}">
                  <a16:creationId xmlns:a16="http://schemas.microsoft.com/office/drawing/2014/main" id="{0AB6B70C-5304-65E0-08EF-9B8F2CEA3596}"/>
                </a:ext>
              </a:extLst>
            </p:cNvPr>
            <p:cNvSpPr txBox="1"/>
            <p:nvPr/>
          </p:nvSpPr>
          <p:spPr>
            <a:xfrm>
              <a:off x="1375182" y="1086305"/>
              <a:ext cx="6945907" cy="6595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động từ trong các câu tục ngữ dưới đây:</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sp>
        <p:nvSpPr>
          <p:cNvPr id="18" name="TextBox 17">
            <a:extLst>
              <a:ext uri="{FF2B5EF4-FFF2-40B4-BE49-F238E27FC236}">
                <a16:creationId xmlns:a16="http://schemas.microsoft.com/office/drawing/2014/main" id="{E76D1A3D-C7B9-C1EF-319F-71D8EE7812AC}"/>
              </a:ext>
            </a:extLst>
          </p:cNvPr>
          <p:cNvSpPr txBox="1"/>
          <p:nvPr/>
        </p:nvSpPr>
        <p:spPr>
          <a:xfrm>
            <a:off x="1339703" y="1552354"/>
            <a:ext cx="10143460" cy="2970685"/>
          </a:xfrm>
          <a:prstGeom prst="rect">
            <a:avLst/>
          </a:prstGeom>
          <a:noFill/>
        </p:spPr>
        <p:txBody>
          <a:bodyPr wrap="square" rtlCol="0">
            <a:spAutoFit/>
          </a:bodyPr>
          <a:lstStyle/>
          <a:p>
            <a:pPr algn="l">
              <a:lnSpc>
                <a:spcPct val="150000"/>
              </a:lnSpc>
            </a:pPr>
            <a:r>
              <a:rPr lang="vi-VN" sz="3200" i="0" dirty="0">
                <a:solidFill>
                  <a:srgbClr val="002060"/>
                </a:solidFill>
                <a:effectLst/>
                <a:latin typeface="Calibri" panose="020F0502020204030204" pitchFamily="34" charset="0"/>
                <a:cs typeface="Calibri" panose="020F0502020204030204" pitchFamily="34" charset="0"/>
              </a:rPr>
              <a:t>a. Yêu trẻ, trẻ đến nhà. </a:t>
            </a:r>
          </a:p>
          <a:p>
            <a:pPr algn="l">
              <a:lnSpc>
                <a:spcPct val="150000"/>
              </a:lnSpc>
            </a:pPr>
            <a:r>
              <a:rPr lang="vi-VN" sz="3200" i="0" dirty="0">
                <a:solidFill>
                  <a:srgbClr val="002060"/>
                </a:solidFill>
                <a:effectLst/>
                <a:latin typeface="Calibri" panose="020F0502020204030204" pitchFamily="34" charset="0"/>
                <a:cs typeface="Calibri" panose="020F0502020204030204" pitchFamily="34" charset="0"/>
              </a:rPr>
              <a:t>b.</a:t>
            </a:r>
            <a:r>
              <a:rPr lang="en-US" sz="3200" i="0" dirty="0">
                <a:solidFill>
                  <a:srgbClr val="002060"/>
                </a:solidFill>
                <a:effectLst/>
                <a:latin typeface="Calibri" panose="020F0502020204030204" pitchFamily="34" charset="0"/>
                <a:cs typeface="Calibri" panose="020F0502020204030204" pitchFamily="34" charset="0"/>
              </a:rPr>
              <a:t> </a:t>
            </a:r>
            <a:r>
              <a:rPr lang="vi-VN" sz="3200" i="0" dirty="0">
                <a:solidFill>
                  <a:srgbClr val="002060"/>
                </a:solidFill>
                <a:effectLst/>
                <a:latin typeface="Calibri" panose="020F0502020204030204" pitchFamily="34" charset="0"/>
                <a:cs typeface="Calibri" panose="020F0502020204030204" pitchFamily="34" charset="0"/>
              </a:rPr>
              <a:t>Thương người như thể thương thân.</a:t>
            </a:r>
          </a:p>
          <a:p>
            <a:pPr algn="l">
              <a:lnSpc>
                <a:spcPct val="150000"/>
              </a:lnSpc>
            </a:pPr>
            <a:r>
              <a:rPr lang="vi-VN" sz="3200" i="0" dirty="0">
                <a:solidFill>
                  <a:srgbClr val="002060"/>
                </a:solidFill>
                <a:effectLst/>
                <a:latin typeface="Calibri" panose="020F0502020204030204" pitchFamily="34" charset="0"/>
                <a:cs typeface="Calibri" panose="020F0502020204030204" pitchFamily="34" charset="0"/>
              </a:rPr>
              <a:t>c. Uống nước nhớ nguồn. </a:t>
            </a:r>
          </a:p>
          <a:p>
            <a:pPr algn="l">
              <a:lnSpc>
                <a:spcPct val="150000"/>
              </a:lnSpc>
            </a:pPr>
            <a:r>
              <a:rPr lang="vi-VN" sz="3200" i="0" dirty="0">
                <a:solidFill>
                  <a:srgbClr val="002060"/>
                </a:solidFill>
                <a:effectLst/>
                <a:latin typeface="Calibri" panose="020F0502020204030204" pitchFamily="34" charset="0"/>
                <a:cs typeface="Calibri" panose="020F0502020204030204" pitchFamily="34" charset="0"/>
              </a:rPr>
              <a:t>d. Đi một ngày đàng, học một sàng khôn.</a:t>
            </a:r>
          </a:p>
        </p:txBody>
      </p:sp>
    </p:spTree>
    <p:extLst>
      <p:ext uri="{BB962C8B-B14F-4D97-AF65-F5344CB8AC3E}">
        <p14:creationId xmlns:p14="http://schemas.microsoft.com/office/powerpoint/2010/main" val="211848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barn(inVertical)">
                                      <p:cBhvr>
                                        <p:cTn id="14" dur="500"/>
                                        <p:tgtEl>
                                          <p:spTgt spid="18">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barn(inVertical)">
                                      <p:cBhvr>
                                        <p:cTn id="17" dur="500"/>
                                        <p:tgtEl>
                                          <p:spTgt spid="18">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barn(inVertical)">
                                      <p:cBhvr>
                                        <p:cTn id="20" dur="500"/>
                                        <p:tgtEl>
                                          <p:spTgt spid="18">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animEffect transition="in" filter="barn(inVertical)">
                                      <p:cBhvr>
                                        <p:cTn id="23"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91657" y="647572"/>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8053240F-EC10-97A3-357F-CD170116B7CA}"/>
              </a:ext>
            </a:extLst>
          </p:cNvPr>
          <p:cNvGrpSpPr/>
          <p:nvPr/>
        </p:nvGrpSpPr>
        <p:grpSpPr>
          <a:xfrm>
            <a:off x="212651" y="265814"/>
            <a:ext cx="11685182" cy="861237"/>
            <a:chOff x="1278541" y="1020574"/>
            <a:chExt cx="7080531" cy="1085571"/>
          </a:xfrm>
        </p:grpSpPr>
        <p:sp>
          <p:nvSpPr>
            <p:cNvPr id="9" name="Rectangle: Rounded Corners 8">
              <a:extLst>
                <a:ext uri="{FF2B5EF4-FFF2-40B4-BE49-F238E27FC236}">
                  <a16:creationId xmlns:a16="http://schemas.microsoft.com/office/drawing/2014/main" id="{64ECA525-697D-E500-2A63-D82917A67B48}"/>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 xmlns:ask="http://schemas.microsoft.com/office/drawing/2018/sketchyshape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10" name="TextBox 9">
              <a:extLst>
                <a:ext uri="{FF2B5EF4-FFF2-40B4-BE49-F238E27FC236}">
                  <a16:creationId xmlns:a16="http://schemas.microsoft.com/office/drawing/2014/main" id="{0AB6B70C-5304-65E0-08EF-9B8F2CEA3596}"/>
                </a:ext>
              </a:extLst>
            </p:cNvPr>
            <p:cNvSpPr txBox="1"/>
            <p:nvPr/>
          </p:nvSpPr>
          <p:spPr>
            <a:xfrm>
              <a:off x="1375182" y="1086305"/>
              <a:ext cx="6945907" cy="6595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động từ trong các câu tục ngữ dưới đây:</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sp>
        <p:nvSpPr>
          <p:cNvPr id="18" name="TextBox 17">
            <a:extLst>
              <a:ext uri="{FF2B5EF4-FFF2-40B4-BE49-F238E27FC236}">
                <a16:creationId xmlns:a16="http://schemas.microsoft.com/office/drawing/2014/main" id="{E76D1A3D-C7B9-C1EF-319F-71D8EE7812AC}"/>
              </a:ext>
            </a:extLst>
          </p:cNvPr>
          <p:cNvSpPr txBox="1"/>
          <p:nvPr/>
        </p:nvSpPr>
        <p:spPr>
          <a:xfrm>
            <a:off x="1031914" y="1554837"/>
            <a:ext cx="10143460" cy="2970685"/>
          </a:xfrm>
          <a:prstGeom prst="rect">
            <a:avLst/>
          </a:prstGeom>
          <a:noFill/>
        </p:spPr>
        <p:txBody>
          <a:bodyPr wrap="square" rtlCol="0">
            <a:spAutoFit/>
          </a:bodyPr>
          <a:lstStyle/>
          <a:p>
            <a:pPr algn="l">
              <a:lnSpc>
                <a:spcPct val="150000"/>
              </a:lnSpc>
            </a:pPr>
            <a:r>
              <a:rPr lang="vi-VN" sz="3200" i="0" dirty="0">
                <a:solidFill>
                  <a:srgbClr val="002060"/>
                </a:solidFill>
                <a:effectLst/>
                <a:latin typeface="Calibri" panose="020F0502020204030204" pitchFamily="34" charset="0"/>
                <a:cs typeface="Calibri" panose="020F0502020204030204" pitchFamily="34" charset="0"/>
              </a:rPr>
              <a:t>a. Yêu trẻ, trẻ đến nhà. </a:t>
            </a:r>
          </a:p>
          <a:p>
            <a:pPr algn="l">
              <a:lnSpc>
                <a:spcPct val="150000"/>
              </a:lnSpc>
            </a:pPr>
            <a:r>
              <a:rPr lang="vi-VN" sz="3200" i="0" dirty="0">
                <a:solidFill>
                  <a:srgbClr val="002060"/>
                </a:solidFill>
                <a:effectLst/>
                <a:latin typeface="Calibri" panose="020F0502020204030204" pitchFamily="34" charset="0"/>
                <a:cs typeface="Calibri" panose="020F0502020204030204" pitchFamily="34" charset="0"/>
              </a:rPr>
              <a:t>b.</a:t>
            </a:r>
            <a:r>
              <a:rPr lang="en-US" sz="3200" i="0" dirty="0">
                <a:solidFill>
                  <a:srgbClr val="002060"/>
                </a:solidFill>
                <a:effectLst/>
                <a:latin typeface="Calibri" panose="020F0502020204030204" pitchFamily="34" charset="0"/>
                <a:cs typeface="Calibri" panose="020F0502020204030204" pitchFamily="34" charset="0"/>
              </a:rPr>
              <a:t> </a:t>
            </a:r>
            <a:r>
              <a:rPr lang="vi-VN" sz="3200" i="0" dirty="0">
                <a:solidFill>
                  <a:srgbClr val="002060"/>
                </a:solidFill>
                <a:effectLst/>
                <a:latin typeface="Calibri" panose="020F0502020204030204" pitchFamily="34" charset="0"/>
                <a:cs typeface="Calibri" panose="020F0502020204030204" pitchFamily="34" charset="0"/>
              </a:rPr>
              <a:t>Thương người như thể thương thân.</a:t>
            </a:r>
          </a:p>
          <a:p>
            <a:pPr algn="l">
              <a:lnSpc>
                <a:spcPct val="150000"/>
              </a:lnSpc>
            </a:pPr>
            <a:r>
              <a:rPr lang="vi-VN" sz="3200" i="0" dirty="0">
                <a:solidFill>
                  <a:srgbClr val="002060"/>
                </a:solidFill>
                <a:effectLst/>
                <a:latin typeface="Calibri" panose="020F0502020204030204" pitchFamily="34" charset="0"/>
                <a:cs typeface="Calibri" panose="020F0502020204030204" pitchFamily="34" charset="0"/>
              </a:rPr>
              <a:t>c. Uống nước nhớ nguồn. </a:t>
            </a:r>
          </a:p>
          <a:p>
            <a:pPr algn="l">
              <a:lnSpc>
                <a:spcPct val="150000"/>
              </a:lnSpc>
            </a:pPr>
            <a:r>
              <a:rPr lang="vi-VN" sz="3200" i="0" dirty="0">
                <a:solidFill>
                  <a:srgbClr val="002060"/>
                </a:solidFill>
                <a:effectLst/>
                <a:latin typeface="Calibri" panose="020F0502020204030204" pitchFamily="34" charset="0"/>
                <a:cs typeface="Calibri" panose="020F0502020204030204" pitchFamily="34" charset="0"/>
              </a:rPr>
              <a:t>d. Đi một ngày đàng, học một sàng khôn.</a:t>
            </a:r>
          </a:p>
        </p:txBody>
      </p:sp>
      <p:cxnSp>
        <p:nvCxnSpPr>
          <p:cNvPr id="5" name="Straight Connector 4"/>
          <p:cNvCxnSpPr/>
          <p:nvPr/>
        </p:nvCxnSpPr>
        <p:spPr>
          <a:xfrm>
            <a:off x="1581667" y="2199502"/>
            <a:ext cx="5436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26941" y="2199502"/>
            <a:ext cx="6672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39330" y="2949146"/>
            <a:ext cx="1091513" cy="123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35826" y="2961503"/>
            <a:ext cx="9638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89903" y="3686433"/>
            <a:ext cx="6672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26941" y="3669957"/>
            <a:ext cx="6672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82811" y="4423719"/>
            <a:ext cx="4407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13189" y="4423719"/>
            <a:ext cx="6672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64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barn(inVertical)">
                                      <p:cBhvr>
                                        <p:cTn id="14" dur="500"/>
                                        <p:tgtEl>
                                          <p:spTgt spid="18">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barn(inVertical)">
                                      <p:cBhvr>
                                        <p:cTn id="17" dur="500"/>
                                        <p:tgtEl>
                                          <p:spTgt spid="18">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barn(inVertical)">
                                      <p:cBhvr>
                                        <p:cTn id="20" dur="500"/>
                                        <p:tgtEl>
                                          <p:spTgt spid="18">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animEffect transition="in" filter="barn(inVertical)">
                                      <p:cBhvr>
                                        <p:cTn id="23" dur="500"/>
                                        <p:tgtEl>
                                          <p:spTgt spid="1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46" y="2090772"/>
            <a:ext cx="3560762" cy="361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0" y="2090772"/>
            <a:ext cx="9055768" cy="3046988"/>
          </a:xfrm>
          <a:prstGeom prst="rect">
            <a:avLst/>
          </a:prstGeom>
        </p:spPr>
        <p:txBody>
          <a:bodyPr wrap="square">
            <a:spAutoFit/>
          </a:bodyPr>
          <a:lstStyle/>
          <a:p>
            <a:pPr>
              <a:lnSpc>
                <a:spcPct val="150000"/>
              </a:lnSpc>
            </a:pPr>
            <a:r>
              <a:rPr lang="vi-VN" sz="3200" dirty="0">
                <a:solidFill>
                  <a:srgbClr val="0070C0"/>
                </a:solidFill>
                <a:latin typeface="Calibri" panose="020F0502020204030204" pitchFamily="34" charset="0"/>
                <a:cs typeface="Calibri" panose="020F0502020204030204" pitchFamily="34" charset="0"/>
              </a:rPr>
              <a:t>a. Yêu trẻ, trẻ đến nhà. </a:t>
            </a:r>
          </a:p>
          <a:p>
            <a:pPr>
              <a:lnSpc>
                <a:spcPct val="150000"/>
              </a:lnSpc>
            </a:pPr>
            <a:r>
              <a:rPr lang="vi-VN" sz="3200" dirty="0">
                <a:solidFill>
                  <a:srgbClr val="0070C0"/>
                </a:solidFill>
                <a:latin typeface="Calibri" panose="020F0502020204030204" pitchFamily="34" charset="0"/>
                <a:cs typeface="Calibri" panose="020F0502020204030204" pitchFamily="34" charset="0"/>
              </a:rPr>
              <a:t>b.</a:t>
            </a:r>
            <a:r>
              <a:rPr lang="en-US" sz="3200" dirty="0">
                <a:solidFill>
                  <a:srgbClr val="0070C0"/>
                </a:solidFill>
                <a:latin typeface="Calibri" panose="020F0502020204030204" pitchFamily="34" charset="0"/>
                <a:cs typeface="Calibri" panose="020F0502020204030204" pitchFamily="34" charset="0"/>
              </a:rPr>
              <a:t> </a:t>
            </a:r>
            <a:r>
              <a:rPr lang="vi-VN" sz="3200" dirty="0">
                <a:solidFill>
                  <a:srgbClr val="0070C0"/>
                </a:solidFill>
                <a:latin typeface="Calibri" panose="020F0502020204030204" pitchFamily="34" charset="0"/>
                <a:cs typeface="Calibri" panose="020F0502020204030204" pitchFamily="34" charset="0"/>
              </a:rPr>
              <a:t>Thương người như thể thương thân.</a:t>
            </a:r>
          </a:p>
          <a:p>
            <a:pPr>
              <a:lnSpc>
                <a:spcPct val="150000"/>
              </a:lnSpc>
            </a:pPr>
            <a:r>
              <a:rPr lang="vi-VN" sz="3200" dirty="0">
                <a:solidFill>
                  <a:srgbClr val="0070C0"/>
                </a:solidFill>
                <a:latin typeface="Calibri" panose="020F0502020204030204" pitchFamily="34" charset="0"/>
                <a:cs typeface="Calibri" panose="020F0502020204030204" pitchFamily="34" charset="0"/>
              </a:rPr>
              <a:t>c. Uống nước nhớ nguồn. </a:t>
            </a:r>
          </a:p>
          <a:p>
            <a:pPr>
              <a:lnSpc>
                <a:spcPct val="150000"/>
              </a:lnSpc>
            </a:pPr>
            <a:r>
              <a:rPr lang="vi-VN" sz="3200" dirty="0">
                <a:solidFill>
                  <a:srgbClr val="0070C0"/>
                </a:solidFill>
                <a:latin typeface="Calibri" panose="020F0502020204030204" pitchFamily="34" charset="0"/>
                <a:cs typeface="Calibri" panose="020F0502020204030204" pitchFamily="34" charset="0"/>
              </a:rPr>
              <a:t>d. Đi một ngày đàng, học một sàng khôn</a:t>
            </a:r>
            <a:endParaRPr lang="en-US" sz="3200" dirty="0">
              <a:solidFill>
                <a:srgbClr val="0070C0"/>
              </a:solidFill>
            </a:endParaRPr>
          </a:p>
        </p:txBody>
      </p:sp>
      <p:sp>
        <p:nvSpPr>
          <p:cNvPr id="3" name="Rectangle 2"/>
          <p:cNvSpPr/>
          <p:nvPr/>
        </p:nvSpPr>
        <p:spPr>
          <a:xfrm>
            <a:off x="1021008" y="380546"/>
            <a:ext cx="9861226"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cs typeface="Times New Roman" panose="02020603050405020304" pitchFamily="18" charset="0"/>
              </a:rPr>
              <a:t>Ý NGHĨA CỦA CÂU TỤC NGỮ</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11110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a:extLst>
              <a:ext uri="{FF2B5EF4-FFF2-40B4-BE49-F238E27FC236}">
                <a16:creationId xmlns:a16="http://schemas.microsoft.com/office/drawing/2014/main" id="{6F55466C-25FD-4488-1865-9B0FA817864D}"/>
              </a:ext>
            </a:extLst>
          </p:cNvPr>
          <p:cNvGrpSpPr/>
          <p:nvPr/>
        </p:nvGrpSpPr>
        <p:grpSpPr>
          <a:xfrm>
            <a:off x="674691" y="265814"/>
            <a:ext cx="8373616" cy="1447428"/>
            <a:chOff x="1278541" y="1020574"/>
            <a:chExt cx="7080531" cy="1085571"/>
          </a:xfrm>
        </p:grpSpPr>
        <p:sp>
          <p:nvSpPr>
            <p:cNvPr id="7" name="Rectangle: Rounded Corners 6">
              <a:extLst>
                <a:ext uri="{FF2B5EF4-FFF2-40B4-BE49-F238E27FC236}">
                  <a16:creationId xmlns:a16="http://schemas.microsoft.com/office/drawing/2014/main" id="{88087401-6CF2-200B-0D2E-95C09587B473}"/>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 xmlns:ask="http://schemas.microsoft.com/office/drawing/2018/sketchyshape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7D6764-CCEF-7584-41AF-3DB8F8EBDD31}"/>
                </a:ext>
              </a:extLst>
            </p:cNvPr>
            <p:cNvSpPr txBox="1"/>
            <p:nvPr/>
          </p:nvSpPr>
          <p:spPr>
            <a:xfrm>
              <a:off x="1442374" y="1086305"/>
              <a:ext cx="6878715"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Dựa vào tranh ở bài 1, đặt câu có chứa 1 - 2 động từ.</a:t>
              </a:r>
              <a:endPar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id="{FB0F20CF-285F-BA33-955A-10BF0812D63D}"/>
              </a:ext>
            </a:extLst>
          </p:cNvPr>
          <p:cNvPicPr>
            <a:picLocks noChangeAspect="1"/>
          </p:cNvPicPr>
          <p:nvPr/>
        </p:nvPicPr>
        <p:blipFill>
          <a:blip r:embed="rId3"/>
          <a:stretch>
            <a:fillRect/>
          </a:stretch>
        </p:blipFill>
        <p:spPr>
          <a:xfrm>
            <a:off x="1073888" y="2017857"/>
            <a:ext cx="10703443" cy="4389705"/>
          </a:xfrm>
          <a:prstGeom prst="rect">
            <a:avLst/>
          </a:prstGeom>
        </p:spPr>
      </p:pic>
      <p:pic>
        <p:nvPicPr>
          <p:cNvPr id="12" name="Picture 11">
            <a:extLst>
              <a:ext uri="{FF2B5EF4-FFF2-40B4-BE49-F238E27FC236}">
                <a16:creationId xmlns:a16="http://schemas.microsoft.com/office/drawing/2014/main" id="{1B44328B-7BA4-218F-7C38-62652FC1BAB9}"/>
              </a:ext>
            </a:extLst>
          </p:cNvPr>
          <p:cNvPicPr>
            <a:picLocks noChangeAspect="1"/>
          </p:cNvPicPr>
          <p:nvPr/>
        </p:nvPicPr>
        <p:blipFill>
          <a:blip r:embed="rId4"/>
          <a:stretch>
            <a:fillRect/>
          </a:stretch>
        </p:blipFill>
        <p:spPr>
          <a:xfrm>
            <a:off x="9452344" y="273934"/>
            <a:ext cx="2420679" cy="1729859"/>
          </a:xfrm>
          <a:prstGeom prst="rect">
            <a:avLst/>
          </a:prstGeom>
        </p:spPr>
      </p:pic>
    </p:spTree>
    <p:extLst>
      <p:ext uri="{BB962C8B-B14F-4D97-AF65-F5344CB8AC3E}">
        <p14:creationId xmlns:p14="http://schemas.microsoft.com/office/powerpoint/2010/main" val="3861889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FB0F20CF-285F-BA33-955A-10BF0812D63D}"/>
              </a:ext>
            </a:extLst>
          </p:cNvPr>
          <p:cNvPicPr>
            <a:picLocks noChangeAspect="1"/>
          </p:cNvPicPr>
          <p:nvPr/>
        </p:nvPicPr>
        <p:blipFill>
          <a:blip r:embed="rId3"/>
          <a:stretch>
            <a:fillRect/>
          </a:stretch>
        </p:blipFill>
        <p:spPr>
          <a:xfrm>
            <a:off x="1073888" y="2017857"/>
            <a:ext cx="10703443" cy="4389705"/>
          </a:xfrm>
          <a:prstGeom prst="rect">
            <a:avLst/>
          </a:prstGeom>
        </p:spPr>
      </p:pic>
      <p:pic>
        <p:nvPicPr>
          <p:cNvPr id="12" name="Picture 11">
            <a:extLst>
              <a:ext uri="{FF2B5EF4-FFF2-40B4-BE49-F238E27FC236}">
                <a16:creationId xmlns:a16="http://schemas.microsoft.com/office/drawing/2014/main" id="{1B44328B-7BA4-218F-7C38-62652FC1BAB9}"/>
              </a:ext>
            </a:extLst>
          </p:cNvPr>
          <p:cNvPicPr>
            <a:picLocks noChangeAspect="1"/>
          </p:cNvPicPr>
          <p:nvPr/>
        </p:nvPicPr>
        <p:blipFill>
          <a:blip r:embed="rId4"/>
          <a:stretch>
            <a:fillRect/>
          </a:stretch>
        </p:blipFill>
        <p:spPr>
          <a:xfrm>
            <a:off x="9452344" y="273934"/>
            <a:ext cx="2420679" cy="1729859"/>
          </a:xfrm>
          <a:prstGeom prst="rect">
            <a:avLst/>
          </a:prstGeom>
        </p:spPr>
      </p:pic>
    </p:spTree>
    <p:extLst>
      <p:ext uri="{BB962C8B-B14F-4D97-AF65-F5344CB8AC3E}">
        <p14:creationId xmlns:p14="http://schemas.microsoft.com/office/powerpoint/2010/main" val="382516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904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3528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8"/>
          <p:cNvSpPr txBox="1">
            <a:spLocks noChangeArrowheads="1"/>
          </p:cNvSpPr>
          <p:nvPr/>
        </p:nvSpPr>
        <p:spPr bwMode="auto">
          <a:xfrm>
            <a:off x="1972720" y="4604931"/>
            <a:ext cx="7961313" cy="46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defTabSz="1306513">
              <a:defRPr>
                <a:solidFill>
                  <a:schemeClr val="tx1"/>
                </a:solidFill>
                <a:latin typeface="Times New Roman" pitchFamily="18" charset="0"/>
              </a:defRPr>
            </a:lvl1pPr>
            <a:lvl2pPr marL="742950" indent="-285750" defTabSz="1306513">
              <a:defRPr>
                <a:solidFill>
                  <a:schemeClr val="tx1"/>
                </a:solidFill>
                <a:latin typeface="Times New Roman" pitchFamily="18" charset="0"/>
              </a:defRPr>
            </a:lvl2pPr>
            <a:lvl3pPr marL="1143000" indent="-228600" defTabSz="1306513">
              <a:defRPr>
                <a:solidFill>
                  <a:schemeClr val="tx1"/>
                </a:solidFill>
                <a:latin typeface="Times New Roman" pitchFamily="18" charset="0"/>
              </a:defRPr>
            </a:lvl3pPr>
            <a:lvl4pPr marL="1600200" indent="-228600" defTabSz="1306513">
              <a:defRPr>
                <a:solidFill>
                  <a:schemeClr val="tx1"/>
                </a:solidFill>
                <a:latin typeface="Times New Roman" pitchFamily="18" charset="0"/>
              </a:defRPr>
            </a:lvl4pPr>
            <a:lvl5pPr marL="2057400" indent="-228600" defTabSz="1306513">
              <a:defRPr>
                <a:solidFill>
                  <a:schemeClr val="tx1"/>
                </a:solidFill>
                <a:latin typeface="Times New Roman" pitchFamily="18" charset="0"/>
              </a:defRPr>
            </a:lvl5pPr>
            <a:lvl6pPr marL="2514600" indent="-228600" defTabSz="1306513" eaLnBrk="0" fontAlgn="base" hangingPunct="0">
              <a:spcBef>
                <a:spcPct val="0"/>
              </a:spcBef>
              <a:spcAft>
                <a:spcPct val="0"/>
              </a:spcAft>
              <a:defRPr>
                <a:solidFill>
                  <a:schemeClr val="tx1"/>
                </a:solidFill>
                <a:latin typeface="Times New Roman" pitchFamily="18" charset="0"/>
              </a:defRPr>
            </a:lvl6pPr>
            <a:lvl7pPr marL="2971800" indent="-228600" defTabSz="1306513" eaLnBrk="0" fontAlgn="base" hangingPunct="0">
              <a:spcBef>
                <a:spcPct val="0"/>
              </a:spcBef>
              <a:spcAft>
                <a:spcPct val="0"/>
              </a:spcAft>
              <a:defRPr>
                <a:solidFill>
                  <a:schemeClr val="tx1"/>
                </a:solidFill>
                <a:latin typeface="Times New Roman" pitchFamily="18" charset="0"/>
              </a:defRPr>
            </a:lvl7pPr>
            <a:lvl8pPr marL="3429000" indent="-228600" defTabSz="1306513" eaLnBrk="0" fontAlgn="base" hangingPunct="0">
              <a:spcBef>
                <a:spcPct val="0"/>
              </a:spcBef>
              <a:spcAft>
                <a:spcPct val="0"/>
              </a:spcAft>
              <a:defRPr>
                <a:solidFill>
                  <a:schemeClr val="tx1"/>
                </a:solidFill>
                <a:latin typeface="Times New Roman" pitchFamily="18" charset="0"/>
              </a:defRPr>
            </a:lvl8pPr>
            <a:lvl9pPr marL="3886200" indent="-228600" defTabSz="1306513"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400" b="1" dirty="0" err="1">
                <a:solidFill>
                  <a:srgbClr val="FF0000"/>
                </a:solidFill>
                <a:cs typeface="Times New Roman" pitchFamily="18" charset="0"/>
              </a:rPr>
              <a:t>Giáo</a:t>
            </a:r>
            <a:r>
              <a:rPr lang="en-US" altLang="en-US" sz="2400" b="1" dirty="0">
                <a:solidFill>
                  <a:srgbClr val="FF0000"/>
                </a:solidFill>
                <a:cs typeface="Times New Roman" pitchFamily="18" charset="0"/>
              </a:rPr>
              <a:t> </a:t>
            </a:r>
            <a:r>
              <a:rPr lang="en-US" altLang="en-US" sz="2400" b="1" dirty="0" err="1">
                <a:solidFill>
                  <a:srgbClr val="FF0000"/>
                </a:solidFill>
                <a:cs typeface="Times New Roman" pitchFamily="18" charset="0"/>
              </a:rPr>
              <a:t>viên</a:t>
            </a:r>
            <a:r>
              <a:rPr lang="en-US" altLang="en-US" sz="2400" b="1" dirty="0">
                <a:solidFill>
                  <a:srgbClr val="FF0000"/>
                </a:solidFill>
                <a:cs typeface="Times New Roman" pitchFamily="18" charset="0"/>
              </a:rPr>
              <a:t> :</a:t>
            </a:r>
            <a:r>
              <a:rPr lang="vi-VN" altLang="en-US" sz="2400" b="1" dirty="0">
                <a:solidFill>
                  <a:srgbClr val="FF0000"/>
                </a:solidFill>
                <a:cs typeface="Times New Roman" pitchFamily="18" charset="0"/>
              </a:rPr>
              <a:t> Phan</a:t>
            </a:r>
            <a:r>
              <a:rPr lang="en-US" altLang="en-US" sz="2400" b="1" dirty="0">
                <a:solidFill>
                  <a:srgbClr val="FF0000"/>
                </a:solidFill>
                <a:cs typeface="Times New Roman" pitchFamily="18" charset="0"/>
              </a:rPr>
              <a:t> </a:t>
            </a:r>
            <a:r>
              <a:rPr lang="en-US" altLang="en-US" sz="2400" b="1" dirty="0" err="1">
                <a:solidFill>
                  <a:srgbClr val="FF0000"/>
                </a:solidFill>
                <a:cs typeface="Times New Roman" pitchFamily="18" charset="0"/>
              </a:rPr>
              <a:t>Thị</a:t>
            </a:r>
            <a:r>
              <a:rPr lang="en-US" altLang="en-US" sz="2400" b="1" dirty="0">
                <a:solidFill>
                  <a:srgbClr val="FF0000"/>
                </a:solidFill>
                <a:cs typeface="Times New Roman" pitchFamily="18" charset="0"/>
              </a:rPr>
              <a:t> </a:t>
            </a:r>
            <a:r>
              <a:rPr lang="vi-VN" altLang="en-US" sz="2400" b="1" dirty="0">
                <a:solidFill>
                  <a:srgbClr val="FF0000"/>
                </a:solidFill>
                <a:cs typeface="Times New Roman" pitchFamily="18" charset="0"/>
              </a:rPr>
              <a:t>P</a:t>
            </a:r>
            <a:r>
              <a:rPr lang="en-US" altLang="en-US" sz="2400" b="1" dirty="0" err="1">
                <a:solidFill>
                  <a:srgbClr val="FF0000"/>
                </a:solidFill>
                <a:cs typeface="Times New Roman" pitchFamily="18" charset="0"/>
              </a:rPr>
              <a:t>hương</a:t>
            </a:r>
            <a:r>
              <a:rPr lang="vi-VN" altLang="en-US" sz="2400" b="1" dirty="0">
                <a:solidFill>
                  <a:srgbClr val="FF0000"/>
                </a:solidFill>
                <a:cs typeface="Times New Roman" pitchFamily="18" charset="0"/>
              </a:rPr>
              <a:t> Nam</a:t>
            </a:r>
            <a:endParaRPr lang="en-US" altLang="en-US" sz="2400" b="1" i="1" dirty="0">
              <a:solidFill>
                <a:srgbClr val="FF0000"/>
              </a:solidFill>
            </a:endParaRPr>
          </a:p>
        </p:txBody>
      </p:sp>
      <p:sp>
        <p:nvSpPr>
          <p:cNvPr id="44037" name="WordArt 11"/>
          <p:cNvSpPr>
            <a:spLocks noChangeArrowheads="1" noChangeShapeType="1" noTextEdit="1"/>
          </p:cNvSpPr>
          <p:nvPr/>
        </p:nvSpPr>
        <p:spPr bwMode="auto">
          <a:xfrm>
            <a:off x="2333626" y="889001"/>
            <a:ext cx="7363765" cy="529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2500" b="1" kern="10" dirty="0">
                <a:solidFill>
                  <a:srgbClr val="FF3300"/>
                </a:solidFill>
                <a:effectLst>
                  <a:outerShdw dist="45791" dir="2021404" algn="ctr" rotWithShape="0">
                    <a:srgbClr val="B2B2B2">
                      <a:alpha val="79999"/>
                    </a:srgbClr>
                  </a:outerShdw>
                </a:effectLst>
                <a:latin typeface="Times New Roman"/>
                <a:cs typeface="Times New Roman"/>
              </a:rPr>
              <a:t>CHÀO MỪNG QUÝ THẦY CÔ VỀ DỰ GIỜ!</a:t>
            </a:r>
          </a:p>
        </p:txBody>
      </p:sp>
      <p:sp>
        <p:nvSpPr>
          <p:cNvPr id="44038" name="Text Box 6"/>
          <p:cNvSpPr txBox="1">
            <a:spLocks noChangeArrowheads="1"/>
          </p:cNvSpPr>
          <p:nvPr/>
        </p:nvSpPr>
        <p:spPr bwMode="auto">
          <a:xfrm>
            <a:off x="2579689" y="2462214"/>
            <a:ext cx="70008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964" tIns="31980" rIns="63964" bIns="31980">
            <a:spAutoFit/>
          </a:bodyPr>
          <a:lstStyle>
            <a:lvl1pPr defTabSz="1306513">
              <a:defRPr>
                <a:solidFill>
                  <a:schemeClr val="tx1"/>
                </a:solidFill>
                <a:latin typeface="Times New Roman" pitchFamily="18" charset="0"/>
              </a:defRPr>
            </a:lvl1pPr>
            <a:lvl2pPr marL="742950" indent="-285750" defTabSz="1306513">
              <a:defRPr>
                <a:solidFill>
                  <a:schemeClr val="tx1"/>
                </a:solidFill>
                <a:latin typeface="Times New Roman" pitchFamily="18" charset="0"/>
              </a:defRPr>
            </a:lvl2pPr>
            <a:lvl3pPr marL="1143000" indent="-228600" defTabSz="1306513">
              <a:defRPr>
                <a:solidFill>
                  <a:schemeClr val="tx1"/>
                </a:solidFill>
                <a:latin typeface="Times New Roman" pitchFamily="18" charset="0"/>
              </a:defRPr>
            </a:lvl3pPr>
            <a:lvl4pPr marL="1600200" indent="-228600" defTabSz="1306513">
              <a:defRPr>
                <a:solidFill>
                  <a:schemeClr val="tx1"/>
                </a:solidFill>
                <a:latin typeface="Times New Roman" pitchFamily="18" charset="0"/>
              </a:defRPr>
            </a:lvl4pPr>
            <a:lvl5pPr marL="2057400" indent="-228600" defTabSz="1306513">
              <a:defRPr>
                <a:solidFill>
                  <a:schemeClr val="tx1"/>
                </a:solidFill>
                <a:latin typeface="Times New Roman" pitchFamily="18" charset="0"/>
              </a:defRPr>
            </a:lvl5pPr>
            <a:lvl6pPr marL="2514600" indent="-228600" defTabSz="1306513" eaLnBrk="0" fontAlgn="base" hangingPunct="0">
              <a:spcBef>
                <a:spcPct val="0"/>
              </a:spcBef>
              <a:spcAft>
                <a:spcPct val="0"/>
              </a:spcAft>
              <a:defRPr>
                <a:solidFill>
                  <a:schemeClr val="tx1"/>
                </a:solidFill>
                <a:latin typeface="Times New Roman" pitchFamily="18" charset="0"/>
              </a:defRPr>
            </a:lvl6pPr>
            <a:lvl7pPr marL="2971800" indent="-228600" defTabSz="1306513" eaLnBrk="0" fontAlgn="base" hangingPunct="0">
              <a:spcBef>
                <a:spcPct val="0"/>
              </a:spcBef>
              <a:spcAft>
                <a:spcPct val="0"/>
              </a:spcAft>
              <a:defRPr>
                <a:solidFill>
                  <a:schemeClr val="tx1"/>
                </a:solidFill>
                <a:latin typeface="Times New Roman" pitchFamily="18" charset="0"/>
              </a:defRPr>
            </a:lvl7pPr>
            <a:lvl8pPr marL="3429000" indent="-228600" defTabSz="1306513" eaLnBrk="0" fontAlgn="base" hangingPunct="0">
              <a:spcBef>
                <a:spcPct val="0"/>
              </a:spcBef>
              <a:spcAft>
                <a:spcPct val="0"/>
              </a:spcAft>
              <a:defRPr>
                <a:solidFill>
                  <a:schemeClr val="tx1"/>
                </a:solidFill>
                <a:latin typeface="Times New Roman" pitchFamily="18" charset="0"/>
              </a:defRPr>
            </a:lvl8pPr>
            <a:lvl9pPr marL="3886200" indent="-228600" defTabSz="1306513"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5000" b="1" dirty="0">
                <a:solidFill>
                  <a:srgbClr val="0000FF"/>
                </a:solidFill>
                <a:cs typeface="Times New Roman" pitchFamily="18" charset="0"/>
              </a:rPr>
              <a:t>MÔN </a:t>
            </a:r>
            <a:r>
              <a:rPr lang="en-US" altLang="en-US" sz="5000" b="1" dirty="0" smtClean="0">
                <a:solidFill>
                  <a:srgbClr val="0000FF"/>
                </a:solidFill>
                <a:cs typeface="Times New Roman" pitchFamily="18" charset="0"/>
              </a:rPr>
              <a:t>T</a:t>
            </a:r>
            <a:r>
              <a:rPr lang="vi-VN" altLang="en-US" sz="5000" b="1" dirty="0" smtClean="0">
                <a:solidFill>
                  <a:srgbClr val="0000FF"/>
                </a:solidFill>
                <a:cs typeface="Times New Roman" pitchFamily="18" charset="0"/>
              </a:rPr>
              <a:t>IẾNG VIỆT</a:t>
            </a:r>
            <a:endParaRPr lang="en-US" altLang="en-US" sz="5000" b="1" dirty="0">
              <a:solidFill>
                <a:srgbClr val="0000FF"/>
              </a:solidFill>
              <a:cs typeface="Times New Roman" pitchFamily="18" charset="0"/>
            </a:endParaRPr>
          </a:p>
        </p:txBody>
      </p:sp>
      <p:sp>
        <p:nvSpPr>
          <p:cNvPr id="121865" name="AutoShape 9"/>
          <p:cNvSpPr>
            <a:spLocks noChangeArrowheads="1"/>
          </p:cNvSpPr>
          <p:nvPr/>
        </p:nvSpPr>
        <p:spPr bwMode="auto">
          <a:xfrm>
            <a:off x="5334000" y="1143000"/>
            <a:ext cx="1404938" cy="1479550"/>
          </a:xfrm>
          <a:prstGeom prst="star16">
            <a:avLst>
              <a:gd name="adj" fmla="val 10917"/>
            </a:avLst>
          </a:prstGeom>
          <a:solidFill>
            <a:schemeClr val="accent1"/>
          </a:solidFill>
          <a:ln w="28575" algn="ctr">
            <a:solidFill>
              <a:srgbClr val="FF0000"/>
            </a:solidFill>
            <a:miter lim="800000"/>
            <a:headEnd/>
            <a:tailEnd/>
          </a:ln>
        </p:spPr>
        <p:txBody>
          <a:bodyPr wrap="none" lIns="91370" tIns="45686" rIns="91370" bIns="45686" anchor="ctr"/>
          <a:lstStyle/>
          <a:p>
            <a:pPr defTabSz="912813"/>
            <a:endParaRPr lang="en-US" altLang="en-US">
              <a:solidFill>
                <a:srgbClr val="000000"/>
              </a:solidFill>
              <a:latin typeface="Verdana" pitchFamily="34" charset="0"/>
            </a:endParaRPr>
          </a:p>
        </p:txBody>
      </p:sp>
      <p:grpSp>
        <p:nvGrpSpPr>
          <p:cNvPr id="9223" name="Group 11"/>
          <p:cNvGrpSpPr>
            <a:grpSpLocks/>
          </p:cNvGrpSpPr>
          <p:nvPr/>
        </p:nvGrpSpPr>
        <p:grpSpPr bwMode="auto">
          <a:xfrm>
            <a:off x="86496" y="86496"/>
            <a:ext cx="11961342" cy="6700889"/>
            <a:chOff x="0" y="0"/>
            <a:chExt cx="9216" cy="5184"/>
          </a:xfrm>
        </p:grpSpPr>
        <p:pic>
          <p:nvPicPr>
            <p:cNvPr id="9531" name="Picture 4" descr="Pictur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152"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2" name="Picture 5" descr="Pictur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112" y="-168"/>
              <a:ext cx="936"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3" name="Picture 7" descr="J01240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6" y="4116"/>
              <a:ext cx="1470"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4" name="Picture 14" descr="EXPLOD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192"/>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5" name="Picture 15" descr="EXPLOD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87" y="115"/>
              <a:ext cx="92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50" name="Em yeu truong em - Ngoc Diep.mp3">
            <a:hlinkClick r:id="" action="ppaction://media"/>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1712914" y="6654800"/>
            <a:ext cx="15398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2701812" y="3393290"/>
            <a:ext cx="70008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964" tIns="31980" rIns="63964" bIns="31980">
            <a:spAutoFit/>
          </a:bodyPr>
          <a:lstStyle>
            <a:lvl1pPr defTabSz="1306513">
              <a:defRPr>
                <a:solidFill>
                  <a:schemeClr val="tx1"/>
                </a:solidFill>
                <a:latin typeface="Times New Roman" pitchFamily="18" charset="0"/>
              </a:defRPr>
            </a:lvl1pPr>
            <a:lvl2pPr marL="742950" indent="-285750" defTabSz="1306513">
              <a:defRPr>
                <a:solidFill>
                  <a:schemeClr val="tx1"/>
                </a:solidFill>
                <a:latin typeface="Times New Roman" pitchFamily="18" charset="0"/>
              </a:defRPr>
            </a:lvl2pPr>
            <a:lvl3pPr marL="1143000" indent="-228600" defTabSz="1306513">
              <a:defRPr>
                <a:solidFill>
                  <a:schemeClr val="tx1"/>
                </a:solidFill>
                <a:latin typeface="Times New Roman" pitchFamily="18" charset="0"/>
              </a:defRPr>
            </a:lvl3pPr>
            <a:lvl4pPr marL="1600200" indent="-228600" defTabSz="1306513">
              <a:defRPr>
                <a:solidFill>
                  <a:schemeClr val="tx1"/>
                </a:solidFill>
                <a:latin typeface="Times New Roman" pitchFamily="18" charset="0"/>
              </a:defRPr>
            </a:lvl4pPr>
            <a:lvl5pPr marL="2057400" indent="-228600" defTabSz="1306513">
              <a:defRPr>
                <a:solidFill>
                  <a:schemeClr val="tx1"/>
                </a:solidFill>
                <a:latin typeface="Times New Roman" pitchFamily="18" charset="0"/>
              </a:defRPr>
            </a:lvl5pPr>
            <a:lvl6pPr marL="2514600" indent="-228600" defTabSz="1306513" eaLnBrk="0" fontAlgn="base" hangingPunct="0">
              <a:spcBef>
                <a:spcPct val="0"/>
              </a:spcBef>
              <a:spcAft>
                <a:spcPct val="0"/>
              </a:spcAft>
              <a:defRPr>
                <a:solidFill>
                  <a:schemeClr val="tx1"/>
                </a:solidFill>
                <a:latin typeface="Times New Roman" pitchFamily="18" charset="0"/>
              </a:defRPr>
            </a:lvl6pPr>
            <a:lvl7pPr marL="2971800" indent="-228600" defTabSz="1306513" eaLnBrk="0" fontAlgn="base" hangingPunct="0">
              <a:spcBef>
                <a:spcPct val="0"/>
              </a:spcBef>
              <a:spcAft>
                <a:spcPct val="0"/>
              </a:spcAft>
              <a:defRPr>
                <a:solidFill>
                  <a:schemeClr val="tx1"/>
                </a:solidFill>
                <a:latin typeface="Times New Roman" pitchFamily="18" charset="0"/>
              </a:defRPr>
            </a:lvl7pPr>
            <a:lvl8pPr marL="3429000" indent="-228600" defTabSz="1306513" eaLnBrk="0" fontAlgn="base" hangingPunct="0">
              <a:spcBef>
                <a:spcPct val="0"/>
              </a:spcBef>
              <a:spcAft>
                <a:spcPct val="0"/>
              </a:spcAft>
              <a:defRPr>
                <a:solidFill>
                  <a:schemeClr val="tx1"/>
                </a:solidFill>
                <a:latin typeface="Times New Roman" pitchFamily="18" charset="0"/>
              </a:defRPr>
            </a:lvl8pPr>
            <a:lvl9pPr marL="3886200" indent="-228600" defTabSz="1306513"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vi-VN" altLang="en-US" sz="5000" b="1" dirty="0" smtClean="0">
                <a:solidFill>
                  <a:srgbClr val="0000FF"/>
                </a:solidFill>
                <a:cs typeface="Times New Roman" pitchFamily="18" charset="0"/>
              </a:rPr>
              <a:t>LỚP </a:t>
            </a:r>
            <a:r>
              <a:rPr lang="en-US" altLang="en-US" sz="5000" b="1" dirty="0" smtClean="0">
                <a:solidFill>
                  <a:srgbClr val="0000FF"/>
                </a:solidFill>
                <a:cs typeface="Times New Roman" pitchFamily="18" charset="0"/>
              </a:rPr>
              <a:t> </a:t>
            </a:r>
            <a:r>
              <a:rPr lang="en-US" altLang="en-US" sz="5000" b="1" dirty="0">
                <a:solidFill>
                  <a:srgbClr val="0000FF"/>
                </a:solidFill>
                <a:cs typeface="Times New Roman" pitchFamily="18" charset="0"/>
              </a:rPr>
              <a:t>4</a:t>
            </a:r>
          </a:p>
        </p:txBody>
      </p:sp>
      <p:grpSp>
        <p:nvGrpSpPr>
          <p:cNvPr id="9226" name="组合 1"/>
          <p:cNvGrpSpPr>
            <a:grpSpLocks/>
          </p:cNvGrpSpPr>
          <p:nvPr/>
        </p:nvGrpSpPr>
        <p:grpSpPr bwMode="auto">
          <a:xfrm rot="21395309" flipH="1">
            <a:off x="1576389" y="4646613"/>
            <a:ext cx="3532187" cy="1987550"/>
            <a:chOff x="5888140" y="2073318"/>
            <a:chExt cx="6303860" cy="4532249"/>
          </a:xfrm>
        </p:grpSpPr>
        <p:pic>
          <p:nvPicPr>
            <p:cNvPr id="9529" name="图片 32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78056" y="2073318"/>
              <a:ext cx="5470264" cy="4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0" name="图片 3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88140" y="5619751"/>
              <a:ext cx="6303860" cy="9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27" name="Group 4"/>
          <p:cNvGrpSpPr>
            <a:grpSpLocks noChangeAspect="1"/>
          </p:cNvGrpSpPr>
          <p:nvPr/>
        </p:nvGrpSpPr>
        <p:grpSpPr bwMode="auto">
          <a:xfrm>
            <a:off x="1612900" y="5514975"/>
            <a:ext cx="9055100" cy="1339850"/>
            <a:chOff x="0" y="1761"/>
            <a:chExt cx="7678" cy="802"/>
          </a:xfrm>
        </p:grpSpPr>
        <p:grpSp>
          <p:nvGrpSpPr>
            <p:cNvPr id="9228" name="Group 205"/>
            <p:cNvGrpSpPr>
              <a:grpSpLocks/>
            </p:cNvGrpSpPr>
            <p:nvPr/>
          </p:nvGrpSpPr>
          <p:grpSpPr bwMode="auto">
            <a:xfrm>
              <a:off x="0" y="1761"/>
              <a:ext cx="7678" cy="802"/>
              <a:chOff x="0" y="1761"/>
              <a:chExt cx="7678" cy="802"/>
            </a:xfrm>
          </p:grpSpPr>
          <p:sp>
            <p:nvSpPr>
              <p:cNvPr id="9329" name="Freeform 5"/>
              <p:cNvSpPr>
                <a:spLocks/>
              </p:cNvSpPr>
              <p:nvPr/>
            </p:nvSpPr>
            <p:spPr bwMode="auto">
              <a:xfrm>
                <a:off x="710" y="2057"/>
                <a:ext cx="161" cy="144"/>
              </a:xfrm>
              <a:custGeom>
                <a:avLst/>
                <a:gdLst>
                  <a:gd name="T0" fmla="*/ 561 w 70"/>
                  <a:gd name="T1" fmla="*/ 416 h 62"/>
                  <a:gd name="T2" fmla="*/ 1957 w 70"/>
                  <a:gd name="T3" fmla="*/ 65 h 62"/>
                  <a:gd name="T4" fmla="*/ 1254 w 70"/>
                  <a:gd name="T5" fmla="*/ 1366 h 62"/>
                  <a:gd name="T6" fmla="*/ 170 w 70"/>
                  <a:gd name="T7" fmla="*/ 1452 h 62"/>
                  <a:gd name="T8" fmla="*/ 561 w 70"/>
                  <a:gd name="T9" fmla="*/ 416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0" name="Freeform 6"/>
              <p:cNvSpPr>
                <a:spLocks/>
              </p:cNvSpPr>
              <p:nvPr/>
            </p:nvSpPr>
            <p:spPr bwMode="auto">
              <a:xfrm>
                <a:off x="597" y="2112"/>
                <a:ext cx="129" cy="107"/>
              </a:xfrm>
              <a:custGeom>
                <a:avLst/>
                <a:gdLst>
                  <a:gd name="T0" fmla="*/ 1124 w 56"/>
                  <a:gd name="T1" fmla="*/ 265 h 46"/>
                  <a:gd name="T2" fmla="*/ 1555 w 56"/>
                  <a:gd name="T3" fmla="*/ 1017 h 46"/>
                  <a:gd name="T4" fmla="*/ 712 w 56"/>
                  <a:gd name="T5" fmla="*/ 1082 h 46"/>
                  <a:gd name="T6" fmla="*/ 0 w 56"/>
                  <a:gd name="T7" fmla="*/ 179 h 46"/>
                  <a:gd name="T8" fmla="*/ 1124 w 56"/>
                  <a:gd name="T9" fmla="*/ 26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1"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32" name="Freeform 8"/>
              <p:cNvSpPr>
                <a:spLocks/>
              </p:cNvSpPr>
              <p:nvPr/>
            </p:nvSpPr>
            <p:spPr bwMode="auto">
              <a:xfrm>
                <a:off x="599" y="1831"/>
                <a:ext cx="244" cy="237"/>
              </a:xfrm>
              <a:custGeom>
                <a:avLst/>
                <a:gdLst>
                  <a:gd name="T0" fmla="*/ 2548 w 106"/>
                  <a:gd name="T1" fmla="*/ 530 h 102"/>
                  <a:gd name="T2" fmla="*/ 1913 w 106"/>
                  <a:gd name="T3" fmla="*/ 379 h 102"/>
                  <a:gd name="T4" fmla="*/ 1489 w 106"/>
                  <a:gd name="T5" fmla="*/ 0 h 102"/>
                  <a:gd name="T6" fmla="*/ 1038 w 106"/>
                  <a:gd name="T7" fmla="*/ 379 h 102"/>
                  <a:gd name="T8" fmla="*/ 391 w 106"/>
                  <a:gd name="T9" fmla="*/ 530 h 102"/>
                  <a:gd name="T10" fmla="*/ 1489 w 106"/>
                  <a:gd name="T11" fmla="*/ 2974 h 102"/>
                  <a:gd name="T12" fmla="*/ 2548 w 106"/>
                  <a:gd name="T13" fmla="*/ 53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3" name="Freeform 9"/>
              <p:cNvSpPr>
                <a:spLocks/>
              </p:cNvSpPr>
              <p:nvPr/>
            </p:nvSpPr>
            <p:spPr bwMode="auto">
              <a:xfrm>
                <a:off x="4931" y="2057"/>
                <a:ext cx="159" cy="144"/>
              </a:xfrm>
              <a:custGeom>
                <a:avLst/>
                <a:gdLst>
                  <a:gd name="T0" fmla="*/ 537 w 69"/>
                  <a:gd name="T1" fmla="*/ 416 h 62"/>
                  <a:gd name="T2" fmla="*/ 1943 w 69"/>
                  <a:gd name="T3" fmla="*/ 65 h 62"/>
                  <a:gd name="T4" fmla="*/ 1237 w 69"/>
                  <a:gd name="T5" fmla="*/ 1366 h 62"/>
                  <a:gd name="T6" fmla="*/ 150 w 69"/>
                  <a:gd name="T7" fmla="*/ 1452 h 62"/>
                  <a:gd name="T8" fmla="*/ 537 w 69"/>
                  <a:gd name="T9" fmla="*/ 416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4" name="Freeform 10"/>
              <p:cNvSpPr>
                <a:spLocks/>
              </p:cNvSpPr>
              <p:nvPr/>
            </p:nvSpPr>
            <p:spPr bwMode="auto">
              <a:xfrm>
                <a:off x="4818" y="2112"/>
                <a:ext cx="127" cy="107"/>
              </a:xfrm>
              <a:custGeom>
                <a:avLst/>
                <a:gdLst>
                  <a:gd name="T0" fmla="*/ 1108 w 55"/>
                  <a:gd name="T1" fmla="*/ 265 h 46"/>
                  <a:gd name="T2" fmla="*/ 1540 w 55"/>
                  <a:gd name="T3" fmla="*/ 1017 h 46"/>
                  <a:gd name="T4" fmla="*/ 677 w 55"/>
                  <a:gd name="T5" fmla="*/ 1082 h 46"/>
                  <a:gd name="T6" fmla="*/ 0 w 55"/>
                  <a:gd name="T7" fmla="*/ 179 h 46"/>
                  <a:gd name="T8" fmla="*/ 1108 w 55"/>
                  <a:gd name="T9" fmla="*/ 26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5"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36" name="Freeform 12"/>
              <p:cNvSpPr>
                <a:spLocks/>
              </p:cNvSpPr>
              <p:nvPr/>
            </p:nvSpPr>
            <p:spPr bwMode="auto">
              <a:xfrm>
                <a:off x="4818" y="1831"/>
                <a:ext cx="244" cy="237"/>
              </a:xfrm>
              <a:custGeom>
                <a:avLst/>
                <a:gdLst>
                  <a:gd name="T0" fmla="*/ 2548 w 106"/>
                  <a:gd name="T1" fmla="*/ 530 h 102"/>
                  <a:gd name="T2" fmla="*/ 1913 w 106"/>
                  <a:gd name="T3" fmla="*/ 379 h 102"/>
                  <a:gd name="T4" fmla="*/ 1489 w 106"/>
                  <a:gd name="T5" fmla="*/ 0 h 102"/>
                  <a:gd name="T6" fmla="*/ 1038 w 106"/>
                  <a:gd name="T7" fmla="*/ 379 h 102"/>
                  <a:gd name="T8" fmla="*/ 391 w 106"/>
                  <a:gd name="T9" fmla="*/ 530 h 102"/>
                  <a:gd name="T10" fmla="*/ 1489 w 106"/>
                  <a:gd name="T11" fmla="*/ 2974 h 102"/>
                  <a:gd name="T12" fmla="*/ 2548 w 106"/>
                  <a:gd name="T13" fmla="*/ 53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7" name="Freeform 13"/>
              <p:cNvSpPr>
                <a:spLocks/>
              </p:cNvSpPr>
              <p:nvPr/>
            </p:nvSpPr>
            <p:spPr bwMode="auto">
              <a:xfrm>
                <a:off x="2530" y="2001"/>
                <a:ext cx="159" cy="146"/>
              </a:xfrm>
              <a:custGeom>
                <a:avLst/>
                <a:gdLst>
                  <a:gd name="T0" fmla="*/ 537 w 69"/>
                  <a:gd name="T1" fmla="*/ 436 h 63"/>
                  <a:gd name="T2" fmla="*/ 1943 w 69"/>
                  <a:gd name="T3" fmla="*/ 86 h 63"/>
                  <a:gd name="T4" fmla="*/ 1237 w 69"/>
                  <a:gd name="T5" fmla="*/ 1381 h 63"/>
                  <a:gd name="T6" fmla="*/ 150 w 69"/>
                  <a:gd name="T7" fmla="*/ 1467 h 63"/>
                  <a:gd name="T8" fmla="*/ 537 w 69"/>
                  <a:gd name="T9" fmla="*/ 43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8" name="Freeform 14"/>
              <p:cNvSpPr>
                <a:spLocks/>
              </p:cNvSpPr>
              <p:nvPr/>
            </p:nvSpPr>
            <p:spPr bwMode="auto">
              <a:xfrm>
                <a:off x="2417" y="2059"/>
                <a:ext cx="127" cy="104"/>
              </a:xfrm>
              <a:custGeom>
                <a:avLst/>
                <a:gdLst>
                  <a:gd name="T0" fmla="*/ 1108 w 55"/>
                  <a:gd name="T1" fmla="*/ 261 h 45"/>
                  <a:gd name="T2" fmla="*/ 1540 w 55"/>
                  <a:gd name="T3" fmla="*/ 978 h 45"/>
                  <a:gd name="T4" fmla="*/ 677 w 55"/>
                  <a:gd name="T5" fmla="*/ 1063 h 45"/>
                  <a:gd name="T6" fmla="*/ 0 w 55"/>
                  <a:gd name="T7" fmla="*/ 171 h 45"/>
                  <a:gd name="T8" fmla="*/ 1108 w 55"/>
                  <a:gd name="T9" fmla="*/ 261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9"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40" name="Freeform 16"/>
              <p:cNvSpPr>
                <a:spLocks/>
              </p:cNvSpPr>
              <p:nvPr/>
            </p:nvSpPr>
            <p:spPr bwMode="auto">
              <a:xfrm>
                <a:off x="2417" y="1778"/>
                <a:ext cx="244" cy="237"/>
              </a:xfrm>
              <a:custGeom>
                <a:avLst/>
                <a:gdLst>
                  <a:gd name="T0" fmla="*/ 2585 w 106"/>
                  <a:gd name="T1" fmla="*/ 530 h 102"/>
                  <a:gd name="T2" fmla="*/ 1913 w 106"/>
                  <a:gd name="T3" fmla="*/ 351 h 102"/>
                  <a:gd name="T4" fmla="*/ 1489 w 106"/>
                  <a:gd name="T5" fmla="*/ 0 h 102"/>
                  <a:gd name="T6" fmla="*/ 1059 w 106"/>
                  <a:gd name="T7" fmla="*/ 351 h 102"/>
                  <a:gd name="T8" fmla="*/ 428 w 106"/>
                  <a:gd name="T9" fmla="*/ 530 h 102"/>
                  <a:gd name="T10" fmla="*/ 1489 w 106"/>
                  <a:gd name="T11" fmla="*/ 2974 h 102"/>
                  <a:gd name="T12" fmla="*/ 2585 w 106"/>
                  <a:gd name="T13" fmla="*/ 53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1" name="Freeform 17"/>
              <p:cNvSpPr>
                <a:spLocks/>
              </p:cNvSpPr>
              <p:nvPr/>
            </p:nvSpPr>
            <p:spPr bwMode="auto">
              <a:xfrm>
                <a:off x="3362" y="2087"/>
                <a:ext cx="145" cy="132"/>
              </a:xfrm>
              <a:custGeom>
                <a:avLst/>
                <a:gdLst>
                  <a:gd name="T0" fmla="*/ 1266 w 63"/>
                  <a:gd name="T1" fmla="*/ 371 h 57"/>
                  <a:gd name="T2" fmla="*/ 0 w 63"/>
                  <a:gd name="T3" fmla="*/ 86 h 57"/>
                  <a:gd name="T4" fmla="*/ 647 w 63"/>
                  <a:gd name="T5" fmla="*/ 1267 h 57"/>
                  <a:gd name="T6" fmla="*/ 1620 w 63"/>
                  <a:gd name="T7" fmla="*/ 1352 h 57"/>
                  <a:gd name="T8" fmla="*/ 1266 w 63"/>
                  <a:gd name="T9" fmla="*/ 371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2" name="Freeform 18"/>
              <p:cNvSpPr>
                <a:spLocks/>
              </p:cNvSpPr>
              <p:nvPr/>
            </p:nvSpPr>
            <p:spPr bwMode="auto">
              <a:xfrm>
                <a:off x="3493" y="2140"/>
                <a:ext cx="118" cy="96"/>
              </a:xfrm>
              <a:custGeom>
                <a:avLst/>
                <a:gdLst>
                  <a:gd name="T0" fmla="*/ 433 w 51"/>
                  <a:gd name="T1" fmla="*/ 241 h 41"/>
                  <a:gd name="T2" fmla="*/ 28 w 51"/>
                  <a:gd name="T3" fmla="*/ 937 h 41"/>
                  <a:gd name="T4" fmla="*/ 803 w 51"/>
                  <a:gd name="T5" fmla="*/ 986 h 41"/>
                  <a:gd name="T6" fmla="*/ 1462 w 51"/>
                  <a:gd name="T7" fmla="*/ 155 h 41"/>
                  <a:gd name="T8" fmla="*/ 433 w 51"/>
                  <a:gd name="T9" fmla="*/ 241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3"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44" name="Freeform 20"/>
              <p:cNvSpPr>
                <a:spLocks/>
              </p:cNvSpPr>
              <p:nvPr/>
            </p:nvSpPr>
            <p:spPr bwMode="auto">
              <a:xfrm>
                <a:off x="3353" y="1831"/>
                <a:ext cx="292" cy="228"/>
              </a:xfrm>
              <a:custGeom>
                <a:avLst/>
                <a:gdLst>
                  <a:gd name="T0" fmla="*/ 3378 w 127"/>
                  <a:gd name="T1" fmla="*/ 796 h 98"/>
                  <a:gd name="T2" fmla="*/ 2575 w 127"/>
                  <a:gd name="T3" fmla="*/ 1233 h 98"/>
                  <a:gd name="T4" fmla="*/ 1761 w 127"/>
                  <a:gd name="T5" fmla="*/ 0 h 98"/>
                  <a:gd name="T6" fmla="*/ 973 w 127"/>
                  <a:gd name="T7" fmla="*/ 1233 h 98"/>
                  <a:gd name="T8" fmla="*/ 170 w 127"/>
                  <a:gd name="T9" fmla="*/ 796 h 98"/>
                  <a:gd name="T10" fmla="*/ 1761 w 127"/>
                  <a:gd name="T11" fmla="*/ 2869 h 98"/>
                  <a:gd name="T12" fmla="*/ 3378 w 127"/>
                  <a:gd name="T13" fmla="*/ 796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5" name="Freeform 21"/>
              <p:cNvSpPr>
                <a:spLocks/>
              </p:cNvSpPr>
              <p:nvPr/>
            </p:nvSpPr>
            <p:spPr bwMode="auto">
              <a:xfrm>
                <a:off x="6641" y="2108"/>
                <a:ext cx="136" cy="125"/>
              </a:xfrm>
              <a:custGeom>
                <a:avLst/>
                <a:gdLst>
                  <a:gd name="T0" fmla="*/ 1212 w 59"/>
                  <a:gd name="T1" fmla="*/ 370 h 54"/>
                  <a:gd name="T2" fmla="*/ 0 w 59"/>
                  <a:gd name="T3" fmla="*/ 86 h 54"/>
                  <a:gd name="T4" fmla="*/ 590 w 59"/>
                  <a:gd name="T5" fmla="*/ 1178 h 54"/>
                  <a:gd name="T6" fmla="*/ 1556 w 59"/>
                  <a:gd name="T7" fmla="*/ 1264 h 54"/>
                  <a:gd name="T8" fmla="*/ 1212 w 59"/>
                  <a:gd name="T9" fmla="*/ 37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6" name="Freeform 22"/>
              <p:cNvSpPr>
                <a:spLocks/>
              </p:cNvSpPr>
              <p:nvPr/>
            </p:nvSpPr>
            <p:spPr bwMode="auto">
              <a:xfrm>
                <a:off x="6765" y="2159"/>
                <a:ext cx="108" cy="88"/>
              </a:xfrm>
              <a:custGeom>
                <a:avLst/>
                <a:gdLst>
                  <a:gd name="T0" fmla="*/ 391 w 47"/>
                  <a:gd name="T1" fmla="*/ 199 h 38"/>
                  <a:gd name="T2" fmla="*/ 25 w 47"/>
                  <a:gd name="T3" fmla="*/ 831 h 38"/>
                  <a:gd name="T4" fmla="*/ 728 w 47"/>
                  <a:gd name="T5" fmla="*/ 896 h 38"/>
                  <a:gd name="T6" fmla="*/ 1310 w 47"/>
                  <a:gd name="T7" fmla="*/ 151 h 38"/>
                  <a:gd name="T8" fmla="*/ 391 w 47"/>
                  <a:gd name="T9" fmla="*/ 199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7"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48" name="Freeform 24"/>
              <p:cNvSpPr>
                <a:spLocks/>
              </p:cNvSpPr>
              <p:nvPr/>
            </p:nvSpPr>
            <p:spPr bwMode="auto">
              <a:xfrm>
                <a:off x="6631" y="1868"/>
                <a:ext cx="277" cy="212"/>
              </a:xfrm>
              <a:custGeom>
                <a:avLst/>
                <a:gdLst>
                  <a:gd name="T0" fmla="*/ 3209 w 120"/>
                  <a:gd name="T1" fmla="*/ 734 h 91"/>
                  <a:gd name="T2" fmla="*/ 2472 w 120"/>
                  <a:gd name="T3" fmla="*/ 1151 h 91"/>
                  <a:gd name="T4" fmla="*/ 1710 w 120"/>
                  <a:gd name="T5" fmla="*/ 0 h 91"/>
                  <a:gd name="T6" fmla="*/ 933 w 120"/>
                  <a:gd name="T7" fmla="*/ 1151 h 91"/>
                  <a:gd name="T8" fmla="*/ 171 w 120"/>
                  <a:gd name="T9" fmla="*/ 734 h 91"/>
                  <a:gd name="T10" fmla="*/ 1710 w 120"/>
                  <a:gd name="T11" fmla="*/ 2681 h 91"/>
                  <a:gd name="T12" fmla="*/ 3209 w 120"/>
                  <a:gd name="T13" fmla="*/ 734 h 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9"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50"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51" name="Freeform 27"/>
              <p:cNvSpPr>
                <a:spLocks/>
              </p:cNvSpPr>
              <p:nvPr/>
            </p:nvSpPr>
            <p:spPr bwMode="auto">
              <a:xfrm>
                <a:off x="2839" y="2061"/>
                <a:ext cx="163" cy="149"/>
              </a:xfrm>
              <a:custGeom>
                <a:avLst/>
                <a:gdLst>
                  <a:gd name="T0" fmla="*/ 0 w 71"/>
                  <a:gd name="T1" fmla="*/ 86 h 64"/>
                  <a:gd name="T2" fmla="*/ 691 w 71"/>
                  <a:gd name="T3" fmla="*/ 1436 h 64"/>
                  <a:gd name="T4" fmla="*/ 1802 w 71"/>
                  <a:gd name="T5" fmla="*/ 1530 h 64"/>
                  <a:gd name="T6" fmla="*/ 1419 w 71"/>
                  <a:gd name="T7" fmla="*/ 440 h 64"/>
                  <a:gd name="T8" fmla="*/ 0 w 71"/>
                  <a:gd name="T9" fmla="*/ 86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2" name="Freeform 28"/>
              <p:cNvSpPr>
                <a:spLocks/>
              </p:cNvSpPr>
              <p:nvPr/>
            </p:nvSpPr>
            <p:spPr bwMode="auto">
              <a:xfrm>
                <a:off x="2979" y="2061"/>
                <a:ext cx="164" cy="149"/>
              </a:xfrm>
              <a:custGeom>
                <a:avLst/>
                <a:gdLst>
                  <a:gd name="T0" fmla="*/ 2021 w 71"/>
                  <a:gd name="T1" fmla="*/ 86 h 64"/>
                  <a:gd name="T2" fmla="*/ 1307 w 71"/>
                  <a:gd name="T3" fmla="*/ 1436 h 64"/>
                  <a:gd name="T4" fmla="*/ 171 w 71"/>
                  <a:gd name="T5" fmla="*/ 1530 h 64"/>
                  <a:gd name="T6" fmla="*/ 566 w 71"/>
                  <a:gd name="T7" fmla="*/ 440 h 64"/>
                  <a:gd name="T8" fmla="*/ 2021 w 71"/>
                  <a:gd name="T9" fmla="*/ 86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3"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54"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55" name="Freeform 31"/>
              <p:cNvSpPr>
                <a:spLocks/>
              </p:cNvSpPr>
              <p:nvPr/>
            </p:nvSpPr>
            <p:spPr bwMode="auto">
              <a:xfrm>
                <a:off x="6191" y="2012"/>
                <a:ext cx="173" cy="156"/>
              </a:xfrm>
              <a:custGeom>
                <a:avLst/>
                <a:gdLst>
                  <a:gd name="T0" fmla="*/ 0 w 75"/>
                  <a:gd name="T1" fmla="*/ 86 h 67"/>
                  <a:gd name="T2" fmla="*/ 798 w 75"/>
                  <a:gd name="T3" fmla="*/ 1502 h 67"/>
                  <a:gd name="T4" fmla="*/ 1975 w 75"/>
                  <a:gd name="T5" fmla="*/ 1616 h 67"/>
                  <a:gd name="T6" fmla="*/ 1559 w 75"/>
                  <a:gd name="T7" fmla="*/ 440 h 67"/>
                  <a:gd name="T8" fmla="*/ 0 w 75"/>
                  <a:gd name="T9" fmla="*/ 86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6" name="Freeform 32"/>
              <p:cNvSpPr>
                <a:spLocks/>
              </p:cNvSpPr>
              <p:nvPr/>
            </p:nvSpPr>
            <p:spPr bwMode="auto">
              <a:xfrm>
                <a:off x="6341" y="2012"/>
                <a:ext cx="175" cy="156"/>
              </a:xfrm>
              <a:custGeom>
                <a:avLst/>
                <a:gdLst>
                  <a:gd name="T0" fmla="*/ 2137 w 76"/>
                  <a:gd name="T1" fmla="*/ 86 h 67"/>
                  <a:gd name="T2" fmla="*/ 1356 w 76"/>
                  <a:gd name="T3" fmla="*/ 1502 h 67"/>
                  <a:gd name="T4" fmla="*/ 170 w 76"/>
                  <a:gd name="T5" fmla="*/ 1616 h 67"/>
                  <a:gd name="T6" fmla="*/ 589 w 76"/>
                  <a:gd name="T7" fmla="*/ 440 h 67"/>
                  <a:gd name="T8" fmla="*/ 2137 w 76"/>
                  <a:gd name="T9" fmla="*/ 86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7"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58"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59" name="Freeform 35"/>
              <p:cNvSpPr>
                <a:spLocks/>
              </p:cNvSpPr>
              <p:nvPr/>
            </p:nvSpPr>
            <p:spPr bwMode="auto">
              <a:xfrm>
                <a:off x="6926" y="2040"/>
                <a:ext cx="201" cy="182"/>
              </a:xfrm>
              <a:custGeom>
                <a:avLst/>
                <a:gdLst>
                  <a:gd name="T0" fmla="*/ 0 w 87"/>
                  <a:gd name="T1" fmla="*/ 114 h 78"/>
                  <a:gd name="T2" fmla="*/ 913 w 87"/>
                  <a:gd name="T3" fmla="*/ 1780 h 78"/>
                  <a:gd name="T4" fmla="*/ 2280 w 87"/>
                  <a:gd name="T5" fmla="*/ 1895 h 78"/>
                  <a:gd name="T6" fmla="*/ 1800 w 87"/>
                  <a:gd name="T7" fmla="*/ 534 h 78"/>
                  <a:gd name="T8" fmla="*/ 0 w 87"/>
                  <a:gd name="T9" fmla="*/ 114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0" name="Freeform 36"/>
              <p:cNvSpPr>
                <a:spLocks/>
              </p:cNvSpPr>
              <p:nvPr/>
            </p:nvSpPr>
            <p:spPr bwMode="auto">
              <a:xfrm>
                <a:off x="7099" y="2040"/>
                <a:ext cx="201" cy="182"/>
              </a:xfrm>
              <a:custGeom>
                <a:avLst/>
                <a:gdLst>
                  <a:gd name="T0" fmla="*/ 2477 w 87"/>
                  <a:gd name="T1" fmla="*/ 114 h 78"/>
                  <a:gd name="T2" fmla="*/ 1590 w 87"/>
                  <a:gd name="T3" fmla="*/ 1780 h 78"/>
                  <a:gd name="T4" fmla="*/ 196 w 87"/>
                  <a:gd name="T5" fmla="*/ 1895 h 78"/>
                  <a:gd name="T6" fmla="*/ 716 w 87"/>
                  <a:gd name="T7" fmla="*/ 534 h 78"/>
                  <a:gd name="T8" fmla="*/ 2477 w 87"/>
                  <a:gd name="T9" fmla="*/ 114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1"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62"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63"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4" name="Freeform 40"/>
              <p:cNvSpPr>
                <a:spLocks/>
              </p:cNvSpPr>
              <p:nvPr/>
            </p:nvSpPr>
            <p:spPr bwMode="auto">
              <a:xfrm>
                <a:off x="1327" y="1982"/>
                <a:ext cx="111" cy="114"/>
              </a:xfrm>
              <a:custGeom>
                <a:avLst/>
                <a:gdLst>
                  <a:gd name="T0" fmla="*/ 65 w 48"/>
                  <a:gd name="T1" fmla="*/ 179 h 49"/>
                  <a:gd name="T2" fmla="*/ 347 w 48"/>
                  <a:gd name="T3" fmla="*/ 1147 h 49"/>
                  <a:gd name="T4" fmla="*/ 1112 w 48"/>
                  <a:gd name="T5" fmla="*/ 1082 h 49"/>
                  <a:gd name="T6" fmla="*/ 1027 w 48"/>
                  <a:gd name="T7" fmla="*/ 293 h 49"/>
                  <a:gd name="T8" fmla="*/ 65 w 48"/>
                  <a:gd name="T9" fmla="*/ 17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5"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6" name="Freeform 42"/>
              <p:cNvSpPr>
                <a:spLocks/>
              </p:cNvSpPr>
              <p:nvPr/>
            </p:nvSpPr>
            <p:spPr bwMode="auto">
              <a:xfrm>
                <a:off x="1514" y="1982"/>
                <a:ext cx="110" cy="114"/>
              </a:xfrm>
              <a:custGeom>
                <a:avLst/>
                <a:gdLst>
                  <a:gd name="T0" fmla="*/ 1265 w 48"/>
                  <a:gd name="T1" fmla="*/ 179 h 49"/>
                  <a:gd name="T2" fmla="*/ 997 w 48"/>
                  <a:gd name="T3" fmla="*/ 1147 h 49"/>
                  <a:gd name="T4" fmla="*/ 215 w 48"/>
                  <a:gd name="T5" fmla="*/ 1082 h 49"/>
                  <a:gd name="T6" fmla="*/ 300 w 48"/>
                  <a:gd name="T7" fmla="*/ 293 h 49"/>
                  <a:gd name="T8" fmla="*/ 1265 w 48"/>
                  <a:gd name="T9" fmla="*/ 17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7"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8" name="Freeform 44"/>
              <p:cNvSpPr>
                <a:spLocks/>
              </p:cNvSpPr>
              <p:nvPr/>
            </p:nvSpPr>
            <p:spPr bwMode="auto">
              <a:xfrm>
                <a:off x="1327" y="2101"/>
                <a:ext cx="111" cy="111"/>
              </a:xfrm>
              <a:custGeom>
                <a:avLst/>
                <a:gdLst>
                  <a:gd name="T0" fmla="*/ 65 w 48"/>
                  <a:gd name="T1" fmla="*/ 150 h 48"/>
                  <a:gd name="T2" fmla="*/ 347 w 48"/>
                  <a:gd name="T3" fmla="*/ 1112 h 48"/>
                  <a:gd name="T4" fmla="*/ 1112 w 48"/>
                  <a:gd name="T5" fmla="*/ 1064 h 48"/>
                  <a:gd name="T6" fmla="*/ 1027 w 48"/>
                  <a:gd name="T7" fmla="*/ 261 h 48"/>
                  <a:gd name="T8" fmla="*/ 65 w 48"/>
                  <a:gd name="T9" fmla="*/ 1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9"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0" name="Freeform 46"/>
              <p:cNvSpPr>
                <a:spLocks/>
              </p:cNvSpPr>
              <p:nvPr/>
            </p:nvSpPr>
            <p:spPr bwMode="auto">
              <a:xfrm>
                <a:off x="1514" y="2101"/>
                <a:ext cx="110" cy="111"/>
              </a:xfrm>
              <a:custGeom>
                <a:avLst/>
                <a:gdLst>
                  <a:gd name="T0" fmla="*/ 1265 w 48"/>
                  <a:gd name="T1" fmla="*/ 150 h 48"/>
                  <a:gd name="T2" fmla="*/ 997 w 48"/>
                  <a:gd name="T3" fmla="*/ 1112 h 48"/>
                  <a:gd name="T4" fmla="*/ 215 w 48"/>
                  <a:gd name="T5" fmla="*/ 1064 h 48"/>
                  <a:gd name="T6" fmla="*/ 300 w 48"/>
                  <a:gd name="T7" fmla="*/ 261 h 48"/>
                  <a:gd name="T8" fmla="*/ 1265 w 48"/>
                  <a:gd name="T9" fmla="*/ 1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1"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72"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73"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4" name="Freeform 50"/>
              <p:cNvSpPr>
                <a:spLocks/>
              </p:cNvSpPr>
              <p:nvPr/>
            </p:nvSpPr>
            <p:spPr bwMode="auto">
              <a:xfrm>
                <a:off x="4366" y="1982"/>
                <a:ext cx="111" cy="114"/>
              </a:xfrm>
              <a:custGeom>
                <a:avLst/>
                <a:gdLst>
                  <a:gd name="T0" fmla="*/ 65 w 48"/>
                  <a:gd name="T1" fmla="*/ 179 h 49"/>
                  <a:gd name="T2" fmla="*/ 347 w 48"/>
                  <a:gd name="T3" fmla="*/ 1147 h 49"/>
                  <a:gd name="T4" fmla="*/ 1149 w 48"/>
                  <a:gd name="T5" fmla="*/ 1082 h 49"/>
                  <a:gd name="T6" fmla="*/ 1064 w 48"/>
                  <a:gd name="T7" fmla="*/ 293 h 49"/>
                  <a:gd name="T8" fmla="*/ 65 w 48"/>
                  <a:gd name="T9" fmla="*/ 17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5"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6" name="Freeform 52"/>
              <p:cNvSpPr>
                <a:spLocks/>
              </p:cNvSpPr>
              <p:nvPr/>
            </p:nvSpPr>
            <p:spPr bwMode="auto">
              <a:xfrm>
                <a:off x="4553" y="1982"/>
                <a:ext cx="111" cy="114"/>
              </a:xfrm>
              <a:custGeom>
                <a:avLst/>
                <a:gdLst>
                  <a:gd name="T0" fmla="*/ 1311 w 48"/>
                  <a:gd name="T1" fmla="*/ 179 h 49"/>
                  <a:gd name="T2" fmla="*/ 1027 w 48"/>
                  <a:gd name="T3" fmla="*/ 1147 h 49"/>
                  <a:gd name="T4" fmla="*/ 261 w 48"/>
                  <a:gd name="T5" fmla="*/ 1082 h 49"/>
                  <a:gd name="T6" fmla="*/ 347 w 48"/>
                  <a:gd name="T7" fmla="*/ 293 h 49"/>
                  <a:gd name="T8" fmla="*/ 1311 w 48"/>
                  <a:gd name="T9" fmla="*/ 17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7"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8" name="Freeform 54"/>
              <p:cNvSpPr>
                <a:spLocks/>
              </p:cNvSpPr>
              <p:nvPr/>
            </p:nvSpPr>
            <p:spPr bwMode="auto">
              <a:xfrm>
                <a:off x="4366" y="2101"/>
                <a:ext cx="111" cy="111"/>
              </a:xfrm>
              <a:custGeom>
                <a:avLst/>
                <a:gdLst>
                  <a:gd name="T0" fmla="*/ 65 w 48"/>
                  <a:gd name="T1" fmla="*/ 150 h 48"/>
                  <a:gd name="T2" fmla="*/ 347 w 48"/>
                  <a:gd name="T3" fmla="*/ 1112 h 48"/>
                  <a:gd name="T4" fmla="*/ 1149 w 48"/>
                  <a:gd name="T5" fmla="*/ 1064 h 48"/>
                  <a:gd name="T6" fmla="*/ 1064 w 48"/>
                  <a:gd name="T7" fmla="*/ 261 h 48"/>
                  <a:gd name="T8" fmla="*/ 65 w 48"/>
                  <a:gd name="T9" fmla="*/ 1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9"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0" name="Freeform 56"/>
              <p:cNvSpPr>
                <a:spLocks/>
              </p:cNvSpPr>
              <p:nvPr/>
            </p:nvSpPr>
            <p:spPr bwMode="auto">
              <a:xfrm>
                <a:off x="4553" y="2101"/>
                <a:ext cx="111" cy="111"/>
              </a:xfrm>
              <a:custGeom>
                <a:avLst/>
                <a:gdLst>
                  <a:gd name="T0" fmla="*/ 1311 w 48"/>
                  <a:gd name="T1" fmla="*/ 150 h 48"/>
                  <a:gd name="T2" fmla="*/ 1027 w 48"/>
                  <a:gd name="T3" fmla="*/ 1112 h 48"/>
                  <a:gd name="T4" fmla="*/ 261 w 48"/>
                  <a:gd name="T5" fmla="*/ 1064 h 48"/>
                  <a:gd name="T6" fmla="*/ 347 w 48"/>
                  <a:gd name="T7" fmla="*/ 261 h 48"/>
                  <a:gd name="T8" fmla="*/ 1311 w 48"/>
                  <a:gd name="T9" fmla="*/ 15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1"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82"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83" name="Freeform 59"/>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4" name="Freeform 60"/>
              <p:cNvSpPr>
                <a:spLocks/>
              </p:cNvSpPr>
              <p:nvPr/>
            </p:nvSpPr>
            <p:spPr bwMode="auto">
              <a:xfrm>
                <a:off x="5701" y="1940"/>
                <a:ext cx="119" cy="124"/>
              </a:xfrm>
              <a:custGeom>
                <a:avLst/>
                <a:gdLst>
                  <a:gd name="T0" fmla="*/ 57 w 52"/>
                  <a:gd name="T1" fmla="*/ 204 h 53"/>
                  <a:gd name="T2" fmla="*/ 362 w 52"/>
                  <a:gd name="T3" fmla="*/ 1291 h 53"/>
                  <a:gd name="T4" fmla="*/ 1174 w 52"/>
                  <a:gd name="T5" fmla="*/ 1231 h 53"/>
                  <a:gd name="T6" fmla="*/ 1105 w 52"/>
                  <a:gd name="T7" fmla="*/ 335 h 53"/>
                  <a:gd name="T8" fmla="*/ 57 w 52"/>
                  <a:gd name="T9" fmla="*/ 204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5"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6" name="Freeform 62"/>
              <p:cNvSpPr>
                <a:spLocks/>
              </p:cNvSpPr>
              <p:nvPr/>
            </p:nvSpPr>
            <p:spPr bwMode="auto">
              <a:xfrm>
                <a:off x="5903" y="1940"/>
                <a:ext cx="118" cy="124"/>
              </a:xfrm>
              <a:custGeom>
                <a:avLst/>
                <a:gdLst>
                  <a:gd name="T0" fmla="*/ 1397 w 51"/>
                  <a:gd name="T1" fmla="*/ 204 h 53"/>
                  <a:gd name="T2" fmla="*/ 1113 w 51"/>
                  <a:gd name="T3" fmla="*/ 1291 h 53"/>
                  <a:gd name="T4" fmla="*/ 261 w 51"/>
                  <a:gd name="T5" fmla="*/ 1231 h 53"/>
                  <a:gd name="T6" fmla="*/ 347 w 51"/>
                  <a:gd name="T7" fmla="*/ 335 h 53"/>
                  <a:gd name="T8" fmla="*/ 1397 w 51"/>
                  <a:gd name="T9" fmla="*/ 204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7" name="Freeform 63"/>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8" name="Freeform 64"/>
              <p:cNvSpPr>
                <a:spLocks/>
              </p:cNvSpPr>
              <p:nvPr/>
            </p:nvSpPr>
            <p:spPr bwMode="auto">
              <a:xfrm>
                <a:off x="5701" y="2068"/>
                <a:ext cx="119" cy="123"/>
              </a:xfrm>
              <a:custGeom>
                <a:avLst/>
                <a:gdLst>
                  <a:gd name="T0" fmla="*/ 57 w 52"/>
                  <a:gd name="T1" fmla="*/ 172 h 53"/>
                  <a:gd name="T2" fmla="*/ 362 w 52"/>
                  <a:gd name="T3" fmla="*/ 1211 h 53"/>
                  <a:gd name="T4" fmla="*/ 1174 w 52"/>
                  <a:gd name="T5" fmla="*/ 1163 h 53"/>
                  <a:gd name="T6" fmla="*/ 1105 w 52"/>
                  <a:gd name="T7" fmla="*/ 285 h 53"/>
                  <a:gd name="T8" fmla="*/ 57 w 52"/>
                  <a:gd name="T9" fmla="*/ 172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9" name="Freeform 65"/>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0" name="Freeform 66"/>
              <p:cNvSpPr>
                <a:spLocks/>
              </p:cNvSpPr>
              <p:nvPr/>
            </p:nvSpPr>
            <p:spPr bwMode="auto">
              <a:xfrm>
                <a:off x="5903" y="2068"/>
                <a:ext cx="118" cy="123"/>
              </a:xfrm>
              <a:custGeom>
                <a:avLst/>
                <a:gdLst>
                  <a:gd name="T0" fmla="*/ 1397 w 51"/>
                  <a:gd name="T1" fmla="*/ 172 h 53"/>
                  <a:gd name="T2" fmla="*/ 1113 w 51"/>
                  <a:gd name="T3" fmla="*/ 1211 h 53"/>
                  <a:gd name="T4" fmla="*/ 261 w 51"/>
                  <a:gd name="T5" fmla="*/ 1163 h 53"/>
                  <a:gd name="T6" fmla="*/ 347 w 51"/>
                  <a:gd name="T7" fmla="*/ 285 h 53"/>
                  <a:gd name="T8" fmla="*/ 1397 w 51"/>
                  <a:gd name="T9" fmla="*/ 172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1" name="Freeform 67"/>
              <p:cNvSpPr>
                <a:spLocks/>
              </p:cNvSpPr>
              <p:nvPr/>
            </p:nvSpPr>
            <p:spPr bwMode="auto">
              <a:xfrm>
                <a:off x="2021" y="2108"/>
                <a:ext cx="138" cy="125"/>
              </a:xfrm>
              <a:custGeom>
                <a:avLst/>
                <a:gdLst>
                  <a:gd name="T0" fmla="*/ 1205 w 60"/>
                  <a:gd name="T1" fmla="*/ 370 h 54"/>
                  <a:gd name="T2" fmla="*/ 0 w 60"/>
                  <a:gd name="T3" fmla="*/ 86 h 54"/>
                  <a:gd name="T4" fmla="*/ 619 w 60"/>
                  <a:gd name="T5" fmla="*/ 1178 h 54"/>
                  <a:gd name="T6" fmla="*/ 1534 w 60"/>
                  <a:gd name="T7" fmla="*/ 1264 h 54"/>
                  <a:gd name="T8" fmla="*/ 1205 w 60"/>
                  <a:gd name="T9" fmla="*/ 37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2" name="Freeform 68"/>
              <p:cNvSpPr>
                <a:spLocks/>
              </p:cNvSpPr>
              <p:nvPr/>
            </p:nvSpPr>
            <p:spPr bwMode="auto">
              <a:xfrm>
                <a:off x="2145" y="2159"/>
                <a:ext cx="111" cy="88"/>
              </a:xfrm>
              <a:custGeom>
                <a:avLst/>
                <a:gdLst>
                  <a:gd name="T0" fmla="*/ 395 w 48"/>
                  <a:gd name="T1" fmla="*/ 199 h 38"/>
                  <a:gd name="T2" fmla="*/ 28 w 48"/>
                  <a:gd name="T3" fmla="*/ 831 h 38"/>
                  <a:gd name="T4" fmla="*/ 765 w 48"/>
                  <a:gd name="T5" fmla="*/ 896 h 38"/>
                  <a:gd name="T6" fmla="*/ 1374 w 48"/>
                  <a:gd name="T7" fmla="*/ 151 h 38"/>
                  <a:gd name="T8" fmla="*/ 395 w 48"/>
                  <a:gd name="T9" fmla="*/ 199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3"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394" name="Freeform 70"/>
              <p:cNvSpPr>
                <a:spLocks/>
              </p:cNvSpPr>
              <p:nvPr/>
            </p:nvSpPr>
            <p:spPr bwMode="auto">
              <a:xfrm>
                <a:off x="2127" y="1822"/>
                <a:ext cx="64" cy="135"/>
              </a:xfrm>
              <a:custGeom>
                <a:avLst/>
                <a:gdLst>
                  <a:gd name="T0" fmla="*/ 679 w 28"/>
                  <a:gd name="T1" fmla="*/ 910 h 58"/>
                  <a:gd name="T2" fmla="*/ 251 w 28"/>
                  <a:gd name="T3" fmla="*/ 1681 h 58"/>
                  <a:gd name="T4" fmla="*/ 110 w 28"/>
                  <a:gd name="T5" fmla="*/ 796 h 58"/>
                  <a:gd name="T6" fmla="*/ 549 w 28"/>
                  <a:gd name="T7" fmla="*/ 28 h 58"/>
                  <a:gd name="T8" fmla="*/ 679 w 28"/>
                  <a:gd name="T9" fmla="*/ 91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5" name="Freeform 71"/>
              <p:cNvSpPr>
                <a:spLocks/>
              </p:cNvSpPr>
              <p:nvPr/>
            </p:nvSpPr>
            <p:spPr bwMode="auto">
              <a:xfrm>
                <a:off x="2101" y="1952"/>
                <a:ext cx="65" cy="135"/>
              </a:xfrm>
              <a:custGeom>
                <a:avLst/>
                <a:gdLst>
                  <a:gd name="T0" fmla="*/ 701 w 28"/>
                  <a:gd name="T1" fmla="*/ 910 h 58"/>
                  <a:gd name="T2" fmla="*/ 237 w 28"/>
                  <a:gd name="T3" fmla="*/ 1681 h 58"/>
                  <a:gd name="T4" fmla="*/ 86 w 28"/>
                  <a:gd name="T5" fmla="*/ 796 h 58"/>
                  <a:gd name="T6" fmla="*/ 576 w 28"/>
                  <a:gd name="T7" fmla="*/ 28 h 58"/>
                  <a:gd name="T8" fmla="*/ 701 w 28"/>
                  <a:gd name="T9" fmla="*/ 91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6" name="Freeform 72"/>
              <p:cNvSpPr>
                <a:spLocks/>
              </p:cNvSpPr>
              <p:nvPr/>
            </p:nvSpPr>
            <p:spPr bwMode="auto">
              <a:xfrm>
                <a:off x="2016" y="1908"/>
                <a:ext cx="134" cy="65"/>
              </a:xfrm>
              <a:custGeom>
                <a:avLst/>
                <a:gdLst>
                  <a:gd name="T0" fmla="*/ 887 w 58"/>
                  <a:gd name="T1" fmla="*/ 86 h 28"/>
                  <a:gd name="T2" fmla="*/ 1629 w 58"/>
                  <a:gd name="T3" fmla="*/ 576 h 28"/>
                  <a:gd name="T4" fmla="*/ 742 w 58"/>
                  <a:gd name="T5" fmla="*/ 727 h 28"/>
                  <a:gd name="T6" fmla="*/ 28 w 58"/>
                  <a:gd name="T7" fmla="*/ 237 h 28"/>
                  <a:gd name="T8" fmla="*/ 887 w 58"/>
                  <a:gd name="T9" fmla="*/ 8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7" name="Freeform 73"/>
              <p:cNvSpPr>
                <a:spLocks/>
              </p:cNvSpPr>
              <p:nvPr/>
            </p:nvSpPr>
            <p:spPr bwMode="auto">
              <a:xfrm>
                <a:off x="2143" y="1936"/>
                <a:ext cx="133" cy="65"/>
              </a:xfrm>
              <a:custGeom>
                <a:avLst/>
                <a:gdLst>
                  <a:gd name="T0" fmla="*/ 878 w 58"/>
                  <a:gd name="T1" fmla="*/ 86 h 28"/>
                  <a:gd name="T2" fmla="*/ 1578 w 58"/>
                  <a:gd name="T3" fmla="*/ 576 h 28"/>
                  <a:gd name="T4" fmla="*/ 748 w 58"/>
                  <a:gd name="T5" fmla="*/ 727 h 28"/>
                  <a:gd name="T6" fmla="*/ 57 w 58"/>
                  <a:gd name="T7" fmla="*/ 237 h 28"/>
                  <a:gd name="T8" fmla="*/ 878 w 58"/>
                  <a:gd name="T9" fmla="*/ 8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8" name="Freeform 74"/>
              <p:cNvSpPr>
                <a:spLocks/>
              </p:cNvSpPr>
              <p:nvPr/>
            </p:nvSpPr>
            <p:spPr bwMode="auto">
              <a:xfrm>
                <a:off x="2062" y="1836"/>
                <a:ext cx="97" cy="125"/>
              </a:xfrm>
              <a:custGeom>
                <a:avLst/>
                <a:gdLst>
                  <a:gd name="T0" fmla="*/ 848 w 42"/>
                  <a:gd name="T1" fmla="*/ 606 h 54"/>
                  <a:gd name="T2" fmla="*/ 1046 w 42"/>
                  <a:gd name="T3" fmla="*/ 1463 h 54"/>
                  <a:gd name="T4" fmla="*/ 346 w 42"/>
                  <a:gd name="T5" fmla="*/ 942 h 54"/>
                  <a:gd name="T6" fmla="*/ 171 w 42"/>
                  <a:gd name="T7" fmla="*/ 86 h 54"/>
                  <a:gd name="T8" fmla="*/ 848 w 42"/>
                  <a:gd name="T9" fmla="*/ 606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9" name="Freeform 75"/>
              <p:cNvSpPr>
                <a:spLocks/>
              </p:cNvSpPr>
              <p:nvPr/>
            </p:nvSpPr>
            <p:spPr bwMode="auto">
              <a:xfrm>
                <a:off x="2134" y="1947"/>
                <a:ext cx="96" cy="126"/>
              </a:xfrm>
              <a:custGeom>
                <a:avLst/>
                <a:gdLst>
                  <a:gd name="T0" fmla="*/ 825 w 42"/>
                  <a:gd name="T1" fmla="*/ 621 h 54"/>
                  <a:gd name="T2" fmla="*/ 1013 w 42"/>
                  <a:gd name="T3" fmla="*/ 1514 h 54"/>
                  <a:gd name="T4" fmla="*/ 325 w 42"/>
                  <a:gd name="T5" fmla="*/ 980 h 54"/>
                  <a:gd name="T6" fmla="*/ 167 w 42"/>
                  <a:gd name="T7" fmla="*/ 86 h 54"/>
                  <a:gd name="T8" fmla="*/ 825 w 42"/>
                  <a:gd name="T9" fmla="*/ 621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0" name="Freeform 76"/>
              <p:cNvSpPr>
                <a:spLocks/>
              </p:cNvSpPr>
              <p:nvPr/>
            </p:nvSpPr>
            <p:spPr bwMode="auto">
              <a:xfrm>
                <a:off x="2030" y="1943"/>
                <a:ext cx="124" cy="95"/>
              </a:xfrm>
              <a:custGeom>
                <a:avLst/>
                <a:gdLst>
                  <a:gd name="T0" fmla="*/ 581 w 54"/>
                  <a:gd name="T1" fmla="*/ 310 h 41"/>
                  <a:gd name="T2" fmla="*/ 1419 w 54"/>
                  <a:gd name="T3" fmla="*/ 151 h 41"/>
                  <a:gd name="T4" fmla="*/ 923 w 54"/>
                  <a:gd name="T5" fmla="*/ 869 h 41"/>
                  <a:gd name="T6" fmla="*/ 85 w 54"/>
                  <a:gd name="T7" fmla="*/ 1031 h 41"/>
                  <a:gd name="T8" fmla="*/ 581 w 54"/>
                  <a:gd name="T9" fmla="*/ 31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1" name="Freeform 77"/>
              <p:cNvSpPr>
                <a:spLocks/>
              </p:cNvSpPr>
              <p:nvPr/>
            </p:nvSpPr>
            <p:spPr bwMode="auto">
              <a:xfrm>
                <a:off x="2138" y="1871"/>
                <a:ext cx="125" cy="95"/>
              </a:xfrm>
              <a:custGeom>
                <a:avLst/>
                <a:gdLst>
                  <a:gd name="T0" fmla="*/ 606 w 54"/>
                  <a:gd name="T1" fmla="*/ 310 h 41"/>
                  <a:gd name="T2" fmla="*/ 1463 w 54"/>
                  <a:gd name="T3" fmla="*/ 151 h 41"/>
                  <a:gd name="T4" fmla="*/ 942 w 54"/>
                  <a:gd name="T5" fmla="*/ 869 h 41"/>
                  <a:gd name="T6" fmla="*/ 113 w 54"/>
                  <a:gd name="T7" fmla="*/ 1031 h 41"/>
                  <a:gd name="T8" fmla="*/ 606 w 54"/>
                  <a:gd name="T9" fmla="*/ 31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2" name="Freeform 78"/>
              <p:cNvSpPr>
                <a:spLocks/>
              </p:cNvSpPr>
              <p:nvPr/>
            </p:nvSpPr>
            <p:spPr bwMode="auto">
              <a:xfrm>
                <a:off x="2101" y="1822"/>
                <a:ext cx="65" cy="135"/>
              </a:xfrm>
              <a:custGeom>
                <a:avLst/>
                <a:gdLst>
                  <a:gd name="T0" fmla="*/ 701 w 28"/>
                  <a:gd name="T1" fmla="*/ 796 h 58"/>
                  <a:gd name="T2" fmla="*/ 576 w 28"/>
                  <a:gd name="T3" fmla="*/ 1681 h 58"/>
                  <a:gd name="T4" fmla="*/ 86 w 28"/>
                  <a:gd name="T5" fmla="*/ 931 h 58"/>
                  <a:gd name="T6" fmla="*/ 237 w 28"/>
                  <a:gd name="T7" fmla="*/ 28 h 58"/>
                  <a:gd name="T8" fmla="*/ 701 w 28"/>
                  <a:gd name="T9" fmla="*/ 796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3" name="Freeform 79"/>
              <p:cNvSpPr>
                <a:spLocks/>
              </p:cNvSpPr>
              <p:nvPr/>
            </p:nvSpPr>
            <p:spPr bwMode="auto">
              <a:xfrm>
                <a:off x="2129" y="1952"/>
                <a:ext cx="65" cy="135"/>
              </a:xfrm>
              <a:custGeom>
                <a:avLst/>
                <a:gdLst>
                  <a:gd name="T0" fmla="*/ 701 w 28"/>
                  <a:gd name="T1" fmla="*/ 770 h 58"/>
                  <a:gd name="T2" fmla="*/ 576 w 28"/>
                  <a:gd name="T3" fmla="*/ 1681 h 58"/>
                  <a:gd name="T4" fmla="*/ 86 w 28"/>
                  <a:gd name="T5" fmla="*/ 910 h 58"/>
                  <a:gd name="T6" fmla="*/ 237 w 28"/>
                  <a:gd name="T7" fmla="*/ 28 h 58"/>
                  <a:gd name="T8" fmla="*/ 701 w 28"/>
                  <a:gd name="T9" fmla="*/ 77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4" name="Freeform 80"/>
              <p:cNvSpPr>
                <a:spLocks/>
              </p:cNvSpPr>
              <p:nvPr/>
            </p:nvSpPr>
            <p:spPr bwMode="auto">
              <a:xfrm>
                <a:off x="2016" y="1936"/>
                <a:ext cx="134" cy="65"/>
              </a:xfrm>
              <a:custGeom>
                <a:avLst/>
                <a:gdLst>
                  <a:gd name="T0" fmla="*/ 742 w 58"/>
                  <a:gd name="T1" fmla="*/ 86 h 28"/>
                  <a:gd name="T2" fmla="*/ 1629 w 58"/>
                  <a:gd name="T3" fmla="*/ 237 h 28"/>
                  <a:gd name="T4" fmla="*/ 887 w 58"/>
                  <a:gd name="T5" fmla="*/ 727 h 28"/>
                  <a:gd name="T6" fmla="*/ 28 w 58"/>
                  <a:gd name="T7" fmla="*/ 576 h 28"/>
                  <a:gd name="T8" fmla="*/ 742 w 58"/>
                  <a:gd name="T9" fmla="*/ 8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5" name="Freeform 81"/>
              <p:cNvSpPr>
                <a:spLocks/>
              </p:cNvSpPr>
              <p:nvPr/>
            </p:nvSpPr>
            <p:spPr bwMode="auto">
              <a:xfrm>
                <a:off x="2143" y="1908"/>
                <a:ext cx="133" cy="65"/>
              </a:xfrm>
              <a:custGeom>
                <a:avLst/>
                <a:gdLst>
                  <a:gd name="T0" fmla="*/ 748 w 58"/>
                  <a:gd name="T1" fmla="*/ 86 h 28"/>
                  <a:gd name="T2" fmla="*/ 1578 w 58"/>
                  <a:gd name="T3" fmla="*/ 237 h 28"/>
                  <a:gd name="T4" fmla="*/ 878 w 58"/>
                  <a:gd name="T5" fmla="*/ 727 h 28"/>
                  <a:gd name="T6" fmla="*/ 57 w 58"/>
                  <a:gd name="T7" fmla="*/ 576 h 28"/>
                  <a:gd name="T8" fmla="*/ 748 w 58"/>
                  <a:gd name="T9" fmla="*/ 8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6" name="Freeform 82"/>
              <p:cNvSpPr>
                <a:spLocks/>
              </p:cNvSpPr>
              <p:nvPr/>
            </p:nvSpPr>
            <p:spPr bwMode="auto">
              <a:xfrm>
                <a:off x="2028" y="1871"/>
                <a:ext cx="126" cy="95"/>
              </a:xfrm>
              <a:custGeom>
                <a:avLst/>
                <a:gdLst>
                  <a:gd name="T0" fmla="*/ 939 w 55"/>
                  <a:gd name="T1" fmla="*/ 310 h 41"/>
                  <a:gd name="T2" fmla="*/ 1432 w 55"/>
                  <a:gd name="T3" fmla="*/ 1031 h 41"/>
                  <a:gd name="T4" fmla="*/ 603 w 55"/>
                  <a:gd name="T5" fmla="*/ 869 h 41"/>
                  <a:gd name="T6" fmla="*/ 110 w 55"/>
                  <a:gd name="T7" fmla="*/ 151 h 41"/>
                  <a:gd name="T8" fmla="*/ 939 w 55"/>
                  <a:gd name="T9" fmla="*/ 31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7" name="Freeform 83"/>
              <p:cNvSpPr>
                <a:spLocks/>
              </p:cNvSpPr>
              <p:nvPr/>
            </p:nvSpPr>
            <p:spPr bwMode="auto">
              <a:xfrm>
                <a:off x="2138" y="1943"/>
                <a:ext cx="127" cy="95"/>
              </a:xfrm>
              <a:custGeom>
                <a:avLst/>
                <a:gdLst>
                  <a:gd name="T0" fmla="*/ 933 w 55"/>
                  <a:gd name="T1" fmla="*/ 310 h 41"/>
                  <a:gd name="T2" fmla="*/ 1450 w 55"/>
                  <a:gd name="T3" fmla="*/ 1031 h 41"/>
                  <a:gd name="T4" fmla="*/ 628 w 55"/>
                  <a:gd name="T5" fmla="*/ 869 h 41"/>
                  <a:gd name="T6" fmla="*/ 111 w 55"/>
                  <a:gd name="T7" fmla="*/ 151 h 41"/>
                  <a:gd name="T8" fmla="*/ 933 w 55"/>
                  <a:gd name="T9" fmla="*/ 31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8" name="Freeform 84"/>
              <p:cNvSpPr>
                <a:spLocks/>
              </p:cNvSpPr>
              <p:nvPr/>
            </p:nvSpPr>
            <p:spPr bwMode="auto">
              <a:xfrm>
                <a:off x="2064" y="1947"/>
                <a:ext cx="95" cy="126"/>
              </a:xfrm>
              <a:custGeom>
                <a:avLst/>
                <a:gdLst>
                  <a:gd name="T0" fmla="*/ 310 w 41"/>
                  <a:gd name="T1" fmla="*/ 621 h 54"/>
                  <a:gd name="T2" fmla="*/ 1031 w 41"/>
                  <a:gd name="T3" fmla="*/ 86 h 54"/>
                  <a:gd name="T4" fmla="*/ 832 w 41"/>
                  <a:gd name="T5" fmla="*/ 980 h 54"/>
                  <a:gd name="T6" fmla="*/ 151 w 41"/>
                  <a:gd name="T7" fmla="*/ 1514 h 54"/>
                  <a:gd name="T8" fmla="*/ 310 w 41"/>
                  <a:gd name="T9" fmla="*/ 621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9" name="Freeform 85"/>
              <p:cNvSpPr>
                <a:spLocks/>
              </p:cNvSpPr>
              <p:nvPr/>
            </p:nvSpPr>
            <p:spPr bwMode="auto">
              <a:xfrm>
                <a:off x="2134" y="1836"/>
                <a:ext cx="94" cy="125"/>
              </a:xfrm>
              <a:custGeom>
                <a:avLst/>
                <a:gdLst>
                  <a:gd name="T0" fmla="*/ 337 w 41"/>
                  <a:gd name="T1" fmla="*/ 606 h 54"/>
                  <a:gd name="T2" fmla="*/ 1000 w 41"/>
                  <a:gd name="T3" fmla="*/ 86 h 54"/>
                  <a:gd name="T4" fmla="*/ 830 w 41"/>
                  <a:gd name="T5" fmla="*/ 942 h 54"/>
                  <a:gd name="T6" fmla="*/ 167 w 41"/>
                  <a:gd name="T7" fmla="*/ 1463 h 54"/>
                  <a:gd name="T8" fmla="*/ 337 w 41"/>
                  <a:gd name="T9" fmla="*/ 606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0" name="Freeform 86"/>
              <p:cNvSpPr>
                <a:spLocks/>
              </p:cNvSpPr>
              <p:nvPr/>
            </p:nvSpPr>
            <p:spPr bwMode="auto">
              <a:xfrm>
                <a:off x="2101" y="1910"/>
                <a:ext cx="90" cy="88"/>
              </a:xfrm>
              <a:custGeom>
                <a:avLst/>
                <a:gdLst>
                  <a:gd name="T0" fmla="*/ 1108 w 39"/>
                  <a:gd name="T1" fmla="*/ 632 h 38"/>
                  <a:gd name="T2" fmla="*/ 958 w 39"/>
                  <a:gd name="T3" fmla="*/ 521 h 38"/>
                  <a:gd name="T4" fmla="*/ 1080 w 39"/>
                  <a:gd name="T5" fmla="*/ 396 h 38"/>
                  <a:gd name="T6" fmla="*/ 958 w 39"/>
                  <a:gd name="T7" fmla="*/ 350 h 38"/>
                  <a:gd name="T8" fmla="*/ 997 w 39"/>
                  <a:gd name="T9" fmla="*/ 236 h 38"/>
                  <a:gd name="T10" fmla="*/ 826 w 39"/>
                  <a:gd name="T11" fmla="*/ 236 h 38"/>
                  <a:gd name="T12" fmla="*/ 826 w 39"/>
                  <a:gd name="T13" fmla="*/ 65 h 38"/>
                  <a:gd name="T14" fmla="*/ 713 w 39"/>
                  <a:gd name="T15" fmla="*/ 113 h 38"/>
                  <a:gd name="T16" fmla="*/ 628 w 39"/>
                  <a:gd name="T17" fmla="*/ 0 h 38"/>
                  <a:gd name="T18" fmla="*/ 542 w 39"/>
                  <a:gd name="T19" fmla="*/ 113 h 38"/>
                  <a:gd name="T20" fmla="*/ 395 w 39"/>
                  <a:gd name="T21" fmla="*/ 28 h 38"/>
                  <a:gd name="T22" fmla="*/ 346 w 39"/>
                  <a:gd name="T23" fmla="*/ 151 h 38"/>
                  <a:gd name="T24" fmla="*/ 224 w 39"/>
                  <a:gd name="T25" fmla="*/ 113 h 38"/>
                  <a:gd name="T26" fmla="*/ 224 w 39"/>
                  <a:gd name="T27" fmla="*/ 262 h 38"/>
                  <a:gd name="T28" fmla="*/ 85 w 39"/>
                  <a:gd name="T29" fmla="*/ 285 h 38"/>
                  <a:gd name="T30" fmla="*/ 111 w 39"/>
                  <a:gd name="T31" fmla="*/ 396 h 38"/>
                  <a:gd name="T32" fmla="*/ 0 w 39"/>
                  <a:gd name="T33" fmla="*/ 461 h 38"/>
                  <a:gd name="T34" fmla="*/ 150 w 39"/>
                  <a:gd name="T35" fmla="*/ 574 h 38"/>
                  <a:gd name="T36" fmla="*/ 28 w 39"/>
                  <a:gd name="T37" fmla="*/ 697 h 38"/>
                  <a:gd name="T38" fmla="*/ 150 w 39"/>
                  <a:gd name="T39" fmla="*/ 746 h 38"/>
                  <a:gd name="T40" fmla="*/ 111 w 39"/>
                  <a:gd name="T41" fmla="*/ 896 h 38"/>
                  <a:gd name="T42" fmla="*/ 282 w 39"/>
                  <a:gd name="T43" fmla="*/ 859 h 38"/>
                  <a:gd name="T44" fmla="*/ 282 w 39"/>
                  <a:gd name="T45" fmla="*/ 1031 h 38"/>
                  <a:gd name="T46" fmla="*/ 395 w 39"/>
                  <a:gd name="T47" fmla="*/ 982 h 38"/>
                  <a:gd name="T48" fmla="*/ 480 w 39"/>
                  <a:gd name="T49" fmla="*/ 1093 h 38"/>
                  <a:gd name="T50" fmla="*/ 591 w 39"/>
                  <a:gd name="T51" fmla="*/ 982 h 38"/>
                  <a:gd name="T52" fmla="*/ 713 w 39"/>
                  <a:gd name="T53" fmla="*/ 1093 h 38"/>
                  <a:gd name="T54" fmla="*/ 762 w 39"/>
                  <a:gd name="T55" fmla="*/ 945 h 38"/>
                  <a:gd name="T56" fmla="*/ 884 w 39"/>
                  <a:gd name="T57" fmla="*/ 982 h 38"/>
                  <a:gd name="T58" fmla="*/ 884 w 39"/>
                  <a:gd name="T59" fmla="*/ 831 h 38"/>
                  <a:gd name="T60" fmla="*/ 1022 w 39"/>
                  <a:gd name="T61" fmla="*/ 811 h 38"/>
                  <a:gd name="T62" fmla="*/ 997 w 39"/>
                  <a:gd name="T63" fmla="*/ 697 h 38"/>
                  <a:gd name="T64" fmla="*/ 1108 w 39"/>
                  <a:gd name="T65" fmla="*/ 632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1" name="Freeform 87"/>
              <p:cNvSpPr>
                <a:spLocks/>
              </p:cNvSpPr>
              <p:nvPr/>
            </p:nvSpPr>
            <p:spPr bwMode="auto">
              <a:xfrm>
                <a:off x="3836" y="2115"/>
                <a:ext cx="136" cy="125"/>
              </a:xfrm>
              <a:custGeom>
                <a:avLst/>
                <a:gdLst>
                  <a:gd name="T0" fmla="*/ 1212 w 59"/>
                  <a:gd name="T1" fmla="*/ 370 h 54"/>
                  <a:gd name="T2" fmla="*/ 0 w 59"/>
                  <a:gd name="T3" fmla="*/ 86 h 54"/>
                  <a:gd name="T4" fmla="*/ 590 w 59"/>
                  <a:gd name="T5" fmla="*/ 1178 h 54"/>
                  <a:gd name="T6" fmla="*/ 1556 w 59"/>
                  <a:gd name="T7" fmla="*/ 1264 h 54"/>
                  <a:gd name="T8" fmla="*/ 1212 w 59"/>
                  <a:gd name="T9" fmla="*/ 37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2" name="Freeform 88"/>
              <p:cNvSpPr>
                <a:spLocks/>
              </p:cNvSpPr>
              <p:nvPr/>
            </p:nvSpPr>
            <p:spPr bwMode="auto">
              <a:xfrm>
                <a:off x="3961" y="2166"/>
                <a:ext cx="108" cy="88"/>
              </a:xfrm>
              <a:custGeom>
                <a:avLst/>
                <a:gdLst>
                  <a:gd name="T0" fmla="*/ 391 w 47"/>
                  <a:gd name="T1" fmla="*/ 199 h 38"/>
                  <a:gd name="T2" fmla="*/ 25 w 47"/>
                  <a:gd name="T3" fmla="*/ 831 h 38"/>
                  <a:gd name="T4" fmla="*/ 728 w 47"/>
                  <a:gd name="T5" fmla="*/ 896 h 38"/>
                  <a:gd name="T6" fmla="*/ 1310 w 47"/>
                  <a:gd name="T7" fmla="*/ 151 h 38"/>
                  <a:gd name="T8" fmla="*/ 391 w 47"/>
                  <a:gd name="T9" fmla="*/ 199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3"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414" name="Freeform 90"/>
              <p:cNvSpPr>
                <a:spLocks/>
              </p:cNvSpPr>
              <p:nvPr/>
            </p:nvSpPr>
            <p:spPr bwMode="auto">
              <a:xfrm>
                <a:off x="3942" y="1829"/>
                <a:ext cx="65" cy="137"/>
              </a:xfrm>
              <a:custGeom>
                <a:avLst/>
                <a:gdLst>
                  <a:gd name="T0" fmla="*/ 727 w 28"/>
                  <a:gd name="T1" fmla="*/ 926 h 59"/>
                  <a:gd name="T2" fmla="*/ 237 w 28"/>
                  <a:gd name="T3" fmla="*/ 1656 h 59"/>
                  <a:gd name="T4" fmla="*/ 86 w 28"/>
                  <a:gd name="T5" fmla="*/ 787 h 59"/>
                  <a:gd name="T6" fmla="*/ 576 w 28"/>
                  <a:gd name="T7" fmla="*/ 65 h 59"/>
                  <a:gd name="T8" fmla="*/ 727 w 28"/>
                  <a:gd name="T9" fmla="*/ 92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5" name="Freeform 91"/>
              <p:cNvSpPr>
                <a:spLocks/>
              </p:cNvSpPr>
              <p:nvPr/>
            </p:nvSpPr>
            <p:spPr bwMode="auto">
              <a:xfrm>
                <a:off x="3915" y="1959"/>
                <a:ext cx="64" cy="135"/>
              </a:xfrm>
              <a:custGeom>
                <a:avLst/>
                <a:gdLst>
                  <a:gd name="T0" fmla="*/ 679 w 28"/>
                  <a:gd name="T1" fmla="*/ 910 h 58"/>
                  <a:gd name="T2" fmla="*/ 215 w 28"/>
                  <a:gd name="T3" fmla="*/ 1681 h 58"/>
                  <a:gd name="T4" fmla="*/ 85 w 28"/>
                  <a:gd name="T5" fmla="*/ 796 h 58"/>
                  <a:gd name="T6" fmla="*/ 549 w 28"/>
                  <a:gd name="T7" fmla="*/ 28 h 58"/>
                  <a:gd name="T8" fmla="*/ 679 w 28"/>
                  <a:gd name="T9" fmla="*/ 91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6" name="Freeform 92"/>
              <p:cNvSpPr>
                <a:spLocks/>
              </p:cNvSpPr>
              <p:nvPr/>
            </p:nvSpPr>
            <p:spPr bwMode="auto">
              <a:xfrm>
                <a:off x="3830" y="1915"/>
                <a:ext cx="133" cy="65"/>
              </a:xfrm>
              <a:custGeom>
                <a:avLst/>
                <a:gdLst>
                  <a:gd name="T0" fmla="*/ 858 w 58"/>
                  <a:gd name="T1" fmla="*/ 114 h 28"/>
                  <a:gd name="T2" fmla="*/ 1578 w 58"/>
                  <a:gd name="T3" fmla="*/ 576 h 28"/>
                  <a:gd name="T4" fmla="*/ 748 w 58"/>
                  <a:gd name="T5" fmla="*/ 727 h 28"/>
                  <a:gd name="T6" fmla="*/ 25 w 58"/>
                  <a:gd name="T7" fmla="*/ 237 h 28"/>
                  <a:gd name="T8" fmla="*/ 858 w 58"/>
                  <a:gd name="T9" fmla="*/ 11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7" name="Freeform 93"/>
              <p:cNvSpPr>
                <a:spLocks/>
              </p:cNvSpPr>
              <p:nvPr/>
            </p:nvSpPr>
            <p:spPr bwMode="auto">
              <a:xfrm>
                <a:off x="3959" y="1943"/>
                <a:ext cx="133" cy="65"/>
              </a:xfrm>
              <a:custGeom>
                <a:avLst/>
                <a:gdLst>
                  <a:gd name="T0" fmla="*/ 858 w 58"/>
                  <a:gd name="T1" fmla="*/ 86 h 28"/>
                  <a:gd name="T2" fmla="*/ 1578 w 58"/>
                  <a:gd name="T3" fmla="*/ 576 h 28"/>
                  <a:gd name="T4" fmla="*/ 748 w 58"/>
                  <a:gd name="T5" fmla="*/ 727 h 28"/>
                  <a:gd name="T6" fmla="*/ 25 w 58"/>
                  <a:gd name="T7" fmla="*/ 237 h 28"/>
                  <a:gd name="T8" fmla="*/ 858 w 58"/>
                  <a:gd name="T9" fmla="*/ 8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8" name="Freeform 94"/>
              <p:cNvSpPr>
                <a:spLocks/>
              </p:cNvSpPr>
              <p:nvPr/>
            </p:nvSpPr>
            <p:spPr bwMode="auto">
              <a:xfrm>
                <a:off x="3878" y="1843"/>
                <a:ext cx="94" cy="128"/>
              </a:xfrm>
              <a:custGeom>
                <a:avLst/>
                <a:gdLst>
                  <a:gd name="T0" fmla="*/ 830 w 41"/>
                  <a:gd name="T1" fmla="*/ 617 h 55"/>
                  <a:gd name="T2" fmla="*/ 1000 w 41"/>
                  <a:gd name="T3" fmla="*/ 1501 h 55"/>
                  <a:gd name="T4" fmla="*/ 300 w 41"/>
                  <a:gd name="T5" fmla="*/ 970 h 55"/>
                  <a:gd name="T6" fmla="*/ 131 w 41"/>
                  <a:gd name="T7" fmla="*/ 114 h 55"/>
                  <a:gd name="T8" fmla="*/ 830 w 41"/>
                  <a:gd name="T9" fmla="*/ 61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9" name="Freeform 95"/>
              <p:cNvSpPr>
                <a:spLocks/>
              </p:cNvSpPr>
              <p:nvPr/>
            </p:nvSpPr>
            <p:spPr bwMode="auto">
              <a:xfrm>
                <a:off x="3949" y="1954"/>
                <a:ext cx="95" cy="126"/>
              </a:xfrm>
              <a:custGeom>
                <a:avLst/>
                <a:gdLst>
                  <a:gd name="T0" fmla="*/ 869 w 41"/>
                  <a:gd name="T1" fmla="*/ 621 h 54"/>
                  <a:gd name="T2" fmla="*/ 1031 w 41"/>
                  <a:gd name="T3" fmla="*/ 1514 h 54"/>
                  <a:gd name="T4" fmla="*/ 310 w 41"/>
                  <a:gd name="T5" fmla="*/ 980 h 54"/>
                  <a:gd name="T6" fmla="*/ 151 w 41"/>
                  <a:gd name="T7" fmla="*/ 86 h 54"/>
                  <a:gd name="T8" fmla="*/ 869 w 41"/>
                  <a:gd name="T9" fmla="*/ 621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0" name="Freeform 96"/>
              <p:cNvSpPr>
                <a:spLocks/>
              </p:cNvSpPr>
              <p:nvPr/>
            </p:nvSpPr>
            <p:spPr bwMode="auto">
              <a:xfrm>
                <a:off x="3843" y="1950"/>
                <a:ext cx="125" cy="95"/>
              </a:xfrm>
              <a:custGeom>
                <a:avLst/>
                <a:gdLst>
                  <a:gd name="T0" fmla="*/ 606 w 54"/>
                  <a:gd name="T1" fmla="*/ 350 h 41"/>
                  <a:gd name="T2" fmla="*/ 1463 w 54"/>
                  <a:gd name="T3" fmla="*/ 151 h 41"/>
                  <a:gd name="T4" fmla="*/ 942 w 54"/>
                  <a:gd name="T5" fmla="*/ 869 h 41"/>
                  <a:gd name="T6" fmla="*/ 86 w 54"/>
                  <a:gd name="T7" fmla="*/ 1031 h 41"/>
                  <a:gd name="T8" fmla="*/ 606 w 54"/>
                  <a:gd name="T9" fmla="*/ 35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 name="Freeform 97"/>
              <p:cNvSpPr>
                <a:spLocks/>
              </p:cNvSpPr>
              <p:nvPr/>
            </p:nvSpPr>
            <p:spPr bwMode="auto">
              <a:xfrm>
                <a:off x="3954" y="1878"/>
                <a:ext cx="124" cy="95"/>
              </a:xfrm>
              <a:custGeom>
                <a:avLst/>
                <a:gdLst>
                  <a:gd name="T0" fmla="*/ 581 w 54"/>
                  <a:gd name="T1" fmla="*/ 350 h 41"/>
                  <a:gd name="T2" fmla="*/ 1419 w 54"/>
                  <a:gd name="T3" fmla="*/ 151 h 41"/>
                  <a:gd name="T4" fmla="*/ 923 w 54"/>
                  <a:gd name="T5" fmla="*/ 869 h 41"/>
                  <a:gd name="T6" fmla="*/ 85 w 54"/>
                  <a:gd name="T7" fmla="*/ 1031 h 41"/>
                  <a:gd name="T8" fmla="*/ 581 w 54"/>
                  <a:gd name="T9" fmla="*/ 35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2" name="Freeform 98"/>
              <p:cNvSpPr>
                <a:spLocks/>
              </p:cNvSpPr>
              <p:nvPr/>
            </p:nvSpPr>
            <p:spPr bwMode="auto">
              <a:xfrm>
                <a:off x="3915" y="1829"/>
                <a:ext cx="64" cy="137"/>
              </a:xfrm>
              <a:custGeom>
                <a:avLst/>
                <a:gdLst>
                  <a:gd name="T0" fmla="*/ 679 w 28"/>
                  <a:gd name="T1" fmla="*/ 787 h 59"/>
                  <a:gd name="T2" fmla="*/ 549 w 28"/>
                  <a:gd name="T3" fmla="*/ 1656 h 59"/>
                  <a:gd name="T4" fmla="*/ 85 w 28"/>
                  <a:gd name="T5" fmla="*/ 926 h 59"/>
                  <a:gd name="T6" fmla="*/ 215 w 28"/>
                  <a:gd name="T7" fmla="*/ 65 h 59"/>
                  <a:gd name="T8" fmla="*/ 679 w 28"/>
                  <a:gd name="T9" fmla="*/ 78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3" name="Freeform 99"/>
              <p:cNvSpPr>
                <a:spLocks/>
              </p:cNvSpPr>
              <p:nvPr/>
            </p:nvSpPr>
            <p:spPr bwMode="auto">
              <a:xfrm>
                <a:off x="3942" y="1959"/>
                <a:ext cx="65" cy="135"/>
              </a:xfrm>
              <a:custGeom>
                <a:avLst/>
                <a:gdLst>
                  <a:gd name="T0" fmla="*/ 727 w 28"/>
                  <a:gd name="T1" fmla="*/ 796 h 58"/>
                  <a:gd name="T2" fmla="*/ 576 w 28"/>
                  <a:gd name="T3" fmla="*/ 1681 h 58"/>
                  <a:gd name="T4" fmla="*/ 86 w 28"/>
                  <a:gd name="T5" fmla="*/ 910 h 58"/>
                  <a:gd name="T6" fmla="*/ 237 w 28"/>
                  <a:gd name="T7" fmla="*/ 28 h 58"/>
                  <a:gd name="T8" fmla="*/ 727 w 28"/>
                  <a:gd name="T9" fmla="*/ 796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4" name="Freeform 100"/>
              <p:cNvSpPr>
                <a:spLocks/>
              </p:cNvSpPr>
              <p:nvPr/>
            </p:nvSpPr>
            <p:spPr bwMode="auto">
              <a:xfrm>
                <a:off x="3830" y="1943"/>
                <a:ext cx="133" cy="65"/>
              </a:xfrm>
              <a:custGeom>
                <a:avLst/>
                <a:gdLst>
                  <a:gd name="T0" fmla="*/ 748 w 58"/>
                  <a:gd name="T1" fmla="*/ 114 h 28"/>
                  <a:gd name="T2" fmla="*/ 1578 w 58"/>
                  <a:gd name="T3" fmla="*/ 237 h 28"/>
                  <a:gd name="T4" fmla="*/ 878 w 58"/>
                  <a:gd name="T5" fmla="*/ 727 h 28"/>
                  <a:gd name="T6" fmla="*/ 25 w 58"/>
                  <a:gd name="T7" fmla="*/ 576 h 28"/>
                  <a:gd name="T8" fmla="*/ 748 w 58"/>
                  <a:gd name="T9" fmla="*/ 11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5" name="Freeform 101"/>
              <p:cNvSpPr>
                <a:spLocks/>
              </p:cNvSpPr>
              <p:nvPr/>
            </p:nvSpPr>
            <p:spPr bwMode="auto">
              <a:xfrm>
                <a:off x="3959" y="1915"/>
                <a:ext cx="133" cy="65"/>
              </a:xfrm>
              <a:custGeom>
                <a:avLst/>
                <a:gdLst>
                  <a:gd name="T0" fmla="*/ 748 w 58"/>
                  <a:gd name="T1" fmla="*/ 114 h 28"/>
                  <a:gd name="T2" fmla="*/ 1578 w 58"/>
                  <a:gd name="T3" fmla="*/ 237 h 28"/>
                  <a:gd name="T4" fmla="*/ 858 w 58"/>
                  <a:gd name="T5" fmla="*/ 727 h 28"/>
                  <a:gd name="T6" fmla="*/ 25 w 58"/>
                  <a:gd name="T7" fmla="*/ 576 h 28"/>
                  <a:gd name="T8" fmla="*/ 748 w 58"/>
                  <a:gd name="T9" fmla="*/ 11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6" name="Freeform 102"/>
              <p:cNvSpPr>
                <a:spLocks/>
              </p:cNvSpPr>
              <p:nvPr/>
            </p:nvSpPr>
            <p:spPr bwMode="auto">
              <a:xfrm>
                <a:off x="3843" y="1878"/>
                <a:ext cx="125" cy="95"/>
              </a:xfrm>
              <a:custGeom>
                <a:avLst/>
                <a:gdLst>
                  <a:gd name="T0" fmla="*/ 942 w 54"/>
                  <a:gd name="T1" fmla="*/ 350 h 41"/>
                  <a:gd name="T2" fmla="*/ 1463 w 54"/>
                  <a:gd name="T3" fmla="*/ 1031 h 41"/>
                  <a:gd name="T4" fmla="*/ 606 w 54"/>
                  <a:gd name="T5" fmla="*/ 869 h 41"/>
                  <a:gd name="T6" fmla="*/ 86 w 54"/>
                  <a:gd name="T7" fmla="*/ 151 h 41"/>
                  <a:gd name="T8" fmla="*/ 942 w 54"/>
                  <a:gd name="T9" fmla="*/ 35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7" name="Freeform 103"/>
              <p:cNvSpPr>
                <a:spLocks/>
              </p:cNvSpPr>
              <p:nvPr/>
            </p:nvSpPr>
            <p:spPr bwMode="auto">
              <a:xfrm>
                <a:off x="3954" y="1950"/>
                <a:ext cx="124" cy="95"/>
              </a:xfrm>
              <a:custGeom>
                <a:avLst/>
                <a:gdLst>
                  <a:gd name="T0" fmla="*/ 923 w 54"/>
                  <a:gd name="T1" fmla="*/ 310 h 41"/>
                  <a:gd name="T2" fmla="*/ 1419 w 54"/>
                  <a:gd name="T3" fmla="*/ 1031 h 41"/>
                  <a:gd name="T4" fmla="*/ 581 w 54"/>
                  <a:gd name="T5" fmla="*/ 869 h 41"/>
                  <a:gd name="T6" fmla="*/ 85 w 54"/>
                  <a:gd name="T7" fmla="*/ 151 h 41"/>
                  <a:gd name="T8" fmla="*/ 923 w 54"/>
                  <a:gd name="T9" fmla="*/ 31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8" name="Freeform 104"/>
              <p:cNvSpPr>
                <a:spLocks/>
              </p:cNvSpPr>
              <p:nvPr/>
            </p:nvSpPr>
            <p:spPr bwMode="auto">
              <a:xfrm>
                <a:off x="3878" y="1954"/>
                <a:ext cx="94" cy="126"/>
              </a:xfrm>
              <a:custGeom>
                <a:avLst/>
                <a:gdLst>
                  <a:gd name="T0" fmla="*/ 300 w 41"/>
                  <a:gd name="T1" fmla="*/ 621 h 54"/>
                  <a:gd name="T2" fmla="*/ 1000 w 41"/>
                  <a:gd name="T3" fmla="*/ 86 h 54"/>
                  <a:gd name="T4" fmla="*/ 830 w 41"/>
                  <a:gd name="T5" fmla="*/ 980 h 54"/>
                  <a:gd name="T6" fmla="*/ 131 w 41"/>
                  <a:gd name="T7" fmla="*/ 1514 h 54"/>
                  <a:gd name="T8" fmla="*/ 300 w 41"/>
                  <a:gd name="T9" fmla="*/ 621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9" name="Freeform 105"/>
              <p:cNvSpPr>
                <a:spLocks/>
              </p:cNvSpPr>
              <p:nvPr/>
            </p:nvSpPr>
            <p:spPr bwMode="auto">
              <a:xfrm>
                <a:off x="3949" y="1843"/>
                <a:ext cx="95" cy="128"/>
              </a:xfrm>
              <a:custGeom>
                <a:avLst/>
                <a:gdLst>
                  <a:gd name="T0" fmla="*/ 310 w 41"/>
                  <a:gd name="T1" fmla="*/ 617 h 55"/>
                  <a:gd name="T2" fmla="*/ 1031 w 41"/>
                  <a:gd name="T3" fmla="*/ 86 h 55"/>
                  <a:gd name="T4" fmla="*/ 869 w 41"/>
                  <a:gd name="T5" fmla="*/ 970 h 55"/>
                  <a:gd name="T6" fmla="*/ 151 w 41"/>
                  <a:gd name="T7" fmla="*/ 1501 h 55"/>
                  <a:gd name="T8" fmla="*/ 310 w 41"/>
                  <a:gd name="T9" fmla="*/ 61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0" name="Freeform 106"/>
              <p:cNvSpPr>
                <a:spLocks/>
              </p:cNvSpPr>
              <p:nvPr/>
            </p:nvSpPr>
            <p:spPr bwMode="auto">
              <a:xfrm>
                <a:off x="3917" y="1917"/>
                <a:ext cx="88" cy="91"/>
              </a:xfrm>
              <a:custGeom>
                <a:avLst/>
                <a:gdLst>
                  <a:gd name="T0" fmla="*/ 1093 w 38"/>
                  <a:gd name="T1" fmla="*/ 649 h 39"/>
                  <a:gd name="T2" fmla="*/ 982 w 38"/>
                  <a:gd name="T3" fmla="*/ 534 h 39"/>
                  <a:gd name="T4" fmla="*/ 1093 w 38"/>
                  <a:gd name="T5" fmla="*/ 420 h 39"/>
                  <a:gd name="T6" fmla="*/ 945 w 38"/>
                  <a:gd name="T7" fmla="*/ 355 h 39"/>
                  <a:gd name="T8" fmla="*/ 982 w 38"/>
                  <a:gd name="T9" fmla="*/ 240 h 39"/>
                  <a:gd name="T10" fmla="*/ 831 w 38"/>
                  <a:gd name="T11" fmla="*/ 240 h 39"/>
                  <a:gd name="T12" fmla="*/ 811 w 38"/>
                  <a:gd name="T13" fmla="*/ 65 h 39"/>
                  <a:gd name="T14" fmla="*/ 697 w 38"/>
                  <a:gd name="T15" fmla="*/ 114 h 39"/>
                  <a:gd name="T16" fmla="*/ 632 w 38"/>
                  <a:gd name="T17" fmla="*/ 0 h 39"/>
                  <a:gd name="T18" fmla="*/ 521 w 38"/>
                  <a:gd name="T19" fmla="*/ 114 h 39"/>
                  <a:gd name="T20" fmla="*/ 396 w 38"/>
                  <a:gd name="T21" fmla="*/ 28 h 39"/>
                  <a:gd name="T22" fmla="*/ 350 w 38"/>
                  <a:gd name="T23" fmla="*/ 152 h 39"/>
                  <a:gd name="T24" fmla="*/ 236 w 38"/>
                  <a:gd name="T25" fmla="*/ 114 h 39"/>
                  <a:gd name="T26" fmla="*/ 236 w 38"/>
                  <a:gd name="T27" fmla="*/ 266 h 39"/>
                  <a:gd name="T28" fmla="*/ 65 w 38"/>
                  <a:gd name="T29" fmla="*/ 294 h 39"/>
                  <a:gd name="T30" fmla="*/ 113 w 38"/>
                  <a:gd name="T31" fmla="*/ 420 h 39"/>
                  <a:gd name="T32" fmla="*/ 0 w 38"/>
                  <a:gd name="T33" fmla="*/ 469 h 39"/>
                  <a:gd name="T34" fmla="*/ 113 w 38"/>
                  <a:gd name="T35" fmla="*/ 600 h 39"/>
                  <a:gd name="T36" fmla="*/ 28 w 38"/>
                  <a:gd name="T37" fmla="*/ 735 h 39"/>
                  <a:gd name="T38" fmla="*/ 151 w 38"/>
                  <a:gd name="T39" fmla="*/ 772 h 39"/>
                  <a:gd name="T40" fmla="*/ 113 w 38"/>
                  <a:gd name="T41" fmla="*/ 915 h 39"/>
                  <a:gd name="T42" fmla="*/ 262 w 38"/>
                  <a:gd name="T43" fmla="*/ 915 h 39"/>
                  <a:gd name="T44" fmla="*/ 285 w 38"/>
                  <a:gd name="T45" fmla="*/ 1066 h 39"/>
                  <a:gd name="T46" fmla="*/ 396 w 38"/>
                  <a:gd name="T47" fmla="*/ 1001 h 39"/>
                  <a:gd name="T48" fmla="*/ 461 w 38"/>
                  <a:gd name="T49" fmla="*/ 1132 h 39"/>
                  <a:gd name="T50" fmla="*/ 574 w 38"/>
                  <a:gd name="T51" fmla="*/ 1001 h 39"/>
                  <a:gd name="T52" fmla="*/ 697 w 38"/>
                  <a:gd name="T53" fmla="*/ 1132 h 39"/>
                  <a:gd name="T54" fmla="*/ 746 w 38"/>
                  <a:gd name="T55" fmla="*/ 1001 h 39"/>
                  <a:gd name="T56" fmla="*/ 896 w 38"/>
                  <a:gd name="T57" fmla="*/ 1041 h 39"/>
                  <a:gd name="T58" fmla="*/ 859 w 38"/>
                  <a:gd name="T59" fmla="*/ 866 h 39"/>
                  <a:gd name="T60" fmla="*/ 1031 w 38"/>
                  <a:gd name="T61" fmla="*/ 866 h 39"/>
                  <a:gd name="T62" fmla="*/ 982 w 38"/>
                  <a:gd name="T63" fmla="*/ 714 h 39"/>
                  <a:gd name="T64" fmla="*/ 1093 w 38"/>
                  <a:gd name="T65" fmla="*/ 64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1" name="Freeform 107"/>
              <p:cNvSpPr>
                <a:spLocks/>
              </p:cNvSpPr>
              <p:nvPr/>
            </p:nvSpPr>
            <p:spPr bwMode="auto">
              <a:xfrm>
                <a:off x="5254" y="2075"/>
                <a:ext cx="138" cy="126"/>
              </a:xfrm>
              <a:custGeom>
                <a:avLst/>
                <a:gdLst>
                  <a:gd name="T0" fmla="*/ 1205 w 60"/>
                  <a:gd name="T1" fmla="*/ 380 h 54"/>
                  <a:gd name="T2" fmla="*/ 0 w 60"/>
                  <a:gd name="T3" fmla="*/ 86 h 54"/>
                  <a:gd name="T4" fmla="*/ 619 w 60"/>
                  <a:gd name="T5" fmla="*/ 1220 h 54"/>
                  <a:gd name="T6" fmla="*/ 1534 w 60"/>
                  <a:gd name="T7" fmla="*/ 1307 h 54"/>
                  <a:gd name="T8" fmla="*/ 1205 w 60"/>
                  <a:gd name="T9" fmla="*/ 38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2" name="Freeform 108"/>
              <p:cNvSpPr>
                <a:spLocks/>
              </p:cNvSpPr>
              <p:nvPr/>
            </p:nvSpPr>
            <p:spPr bwMode="auto">
              <a:xfrm>
                <a:off x="5378" y="2126"/>
                <a:ext cx="111" cy="89"/>
              </a:xfrm>
              <a:custGeom>
                <a:avLst/>
                <a:gdLst>
                  <a:gd name="T0" fmla="*/ 395 w 48"/>
                  <a:gd name="T1" fmla="*/ 204 h 38"/>
                  <a:gd name="T2" fmla="*/ 28 w 48"/>
                  <a:gd name="T3" fmla="*/ 871 h 38"/>
                  <a:gd name="T4" fmla="*/ 765 w 48"/>
                  <a:gd name="T5" fmla="*/ 939 h 38"/>
                  <a:gd name="T6" fmla="*/ 1374 w 48"/>
                  <a:gd name="T7" fmla="*/ 155 h 38"/>
                  <a:gd name="T8" fmla="*/ 395 w 48"/>
                  <a:gd name="T9" fmla="*/ 204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3"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zh-CN" altLang="en-US">
                  <a:solidFill>
                    <a:srgbClr val="000000"/>
                  </a:solidFill>
                  <a:latin typeface="Calibri" pitchFamily="34" charset="0"/>
                  <a:cs typeface="华文仿宋"/>
                </a:endParaRPr>
              </a:p>
            </p:txBody>
          </p:sp>
          <p:sp>
            <p:nvSpPr>
              <p:cNvPr id="9434" name="Freeform 110"/>
              <p:cNvSpPr>
                <a:spLocks/>
              </p:cNvSpPr>
              <p:nvPr/>
            </p:nvSpPr>
            <p:spPr bwMode="auto">
              <a:xfrm>
                <a:off x="5360" y="1789"/>
                <a:ext cx="64" cy="135"/>
              </a:xfrm>
              <a:custGeom>
                <a:avLst/>
                <a:gdLst>
                  <a:gd name="T0" fmla="*/ 679 w 28"/>
                  <a:gd name="T1" fmla="*/ 931 h 58"/>
                  <a:gd name="T2" fmla="*/ 215 w 28"/>
                  <a:gd name="T3" fmla="*/ 1681 h 58"/>
                  <a:gd name="T4" fmla="*/ 110 w 28"/>
                  <a:gd name="T5" fmla="*/ 796 h 58"/>
                  <a:gd name="T6" fmla="*/ 549 w 28"/>
                  <a:gd name="T7" fmla="*/ 28 h 58"/>
                  <a:gd name="T8" fmla="*/ 679 w 28"/>
                  <a:gd name="T9" fmla="*/ 931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5" name="Freeform 111"/>
              <p:cNvSpPr>
                <a:spLocks/>
              </p:cNvSpPr>
              <p:nvPr/>
            </p:nvSpPr>
            <p:spPr bwMode="auto">
              <a:xfrm>
                <a:off x="5334" y="1919"/>
                <a:ext cx="62" cy="135"/>
              </a:xfrm>
              <a:custGeom>
                <a:avLst/>
                <a:gdLst>
                  <a:gd name="T0" fmla="*/ 664 w 27"/>
                  <a:gd name="T1" fmla="*/ 910 h 58"/>
                  <a:gd name="T2" fmla="*/ 216 w 27"/>
                  <a:gd name="T3" fmla="*/ 1681 h 58"/>
                  <a:gd name="T4" fmla="*/ 85 w 27"/>
                  <a:gd name="T5" fmla="*/ 796 h 58"/>
                  <a:gd name="T6" fmla="*/ 533 w 27"/>
                  <a:gd name="T7" fmla="*/ 28 h 58"/>
                  <a:gd name="T8" fmla="*/ 664 w 27"/>
                  <a:gd name="T9" fmla="*/ 91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6" name="Freeform 112"/>
              <p:cNvSpPr>
                <a:spLocks/>
              </p:cNvSpPr>
              <p:nvPr/>
            </p:nvSpPr>
            <p:spPr bwMode="auto">
              <a:xfrm>
                <a:off x="5249" y="1875"/>
                <a:ext cx="134" cy="65"/>
              </a:xfrm>
              <a:custGeom>
                <a:avLst/>
                <a:gdLst>
                  <a:gd name="T0" fmla="*/ 887 w 58"/>
                  <a:gd name="T1" fmla="*/ 86 h 28"/>
                  <a:gd name="T2" fmla="*/ 1590 w 58"/>
                  <a:gd name="T3" fmla="*/ 576 h 28"/>
                  <a:gd name="T4" fmla="*/ 742 w 58"/>
                  <a:gd name="T5" fmla="*/ 727 h 28"/>
                  <a:gd name="T6" fmla="*/ 28 w 58"/>
                  <a:gd name="T7" fmla="*/ 237 h 28"/>
                  <a:gd name="T8" fmla="*/ 887 w 58"/>
                  <a:gd name="T9" fmla="*/ 8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7" name="Freeform 113"/>
              <p:cNvSpPr>
                <a:spLocks/>
              </p:cNvSpPr>
              <p:nvPr/>
            </p:nvSpPr>
            <p:spPr bwMode="auto">
              <a:xfrm>
                <a:off x="5376" y="1903"/>
                <a:ext cx="133" cy="65"/>
              </a:xfrm>
              <a:custGeom>
                <a:avLst/>
                <a:gdLst>
                  <a:gd name="T0" fmla="*/ 858 w 58"/>
                  <a:gd name="T1" fmla="*/ 86 h 28"/>
                  <a:gd name="T2" fmla="*/ 1578 w 58"/>
                  <a:gd name="T3" fmla="*/ 576 h 28"/>
                  <a:gd name="T4" fmla="*/ 748 w 58"/>
                  <a:gd name="T5" fmla="*/ 727 h 28"/>
                  <a:gd name="T6" fmla="*/ 25 w 58"/>
                  <a:gd name="T7" fmla="*/ 237 h 28"/>
                  <a:gd name="T8" fmla="*/ 858 w 58"/>
                  <a:gd name="T9" fmla="*/ 8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8" name="Freeform 114"/>
              <p:cNvSpPr>
                <a:spLocks/>
              </p:cNvSpPr>
              <p:nvPr/>
            </p:nvSpPr>
            <p:spPr bwMode="auto">
              <a:xfrm>
                <a:off x="5295" y="1803"/>
                <a:ext cx="94" cy="126"/>
              </a:xfrm>
              <a:custGeom>
                <a:avLst/>
                <a:gdLst>
                  <a:gd name="T0" fmla="*/ 830 w 41"/>
                  <a:gd name="T1" fmla="*/ 621 h 54"/>
                  <a:gd name="T2" fmla="*/ 1000 w 41"/>
                  <a:gd name="T3" fmla="*/ 1514 h 54"/>
                  <a:gd name="T4" fmla="*/ 337 w 41"/>
                  <a:gd name="T5" fmla="*/ 980 h 54"/>
                  <a:gd name="T6" fmla="*/ 131 w 41"/>
                  <a:gd name="T7" fmla="*/ 86 h 54"/>
                  <a:gd name="T8" fmla="*/ 830 w 41"/>
                  <a:gd name="T9" fmla="*/ 621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9" name="Freeform 115"/>
              <p:cNvSpPr>
                <a:spLocks/>
              </p:cNvSpPr>
              <p:nvPr/>
            </p:nvSpPr>
            <p:spPr bwMode="auto">
              <a:xfrm>
                <a:off x="5366" y="1915"/>
                <a:ext cx="95" cy="125"/>
              </a:xfrm>
              <a:custGeom>
                <a:avLst/>
                <a:gdLst>
                  <a:gd name="T0" fmla="*/ 869 w 41"/>
                  <a:gd name="T1" fmla="*/ 606 h 54"/>
                  <a:gd name="T2" fmla="*/ 1031 w 41"/>
                  <a:gd name="T3" fmla="*/ 1463 h 54"/>
                  <a:gd name="T4" fmla="*/ 350 w 41"/>
                  <a:gd name="T5" fmla="*/ 942 h 54"/>
                  <a:gd name="T6" fmla="*/ 151 w 41"/>
                  <a:gd name="T7" fmla="*/ 86 h 54"/>
                  <a:gd name="T8" fmla="*/ 869 w 41"/>
                  <a:gd name="T9" fmla="*/ 606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0" name="Freeform 116"/>
              <p:cNvSpPr>
                <a:spLocks/>
              </p:cNvSpPr>
              <p:nvPr/>
            </p:nvSpPr>
            <p:spPr bwMode="auto">
              <a:xfrm>
                <a:off x="5260" y="1910"/>
                <a:ext cx="127" cy="95"/>
              </a:xfrm>
              <a:custGeom>
                <a:avLst/>
                <a:gdLst>
                  <a:gd name="T0" fmla="*/ 628 w 55"/>
                  <a:gd name="T1" fmla="*/ 310 h 41"/>
                  <a:gd name="T2" fmla="*/ 1450 w 55"/>
                  <a:gd name="T3" fmla="*/ 151 h 41"/>
                  <a:gd name="T4" fmla="*/ 970 w 55"/>
                  <a:gd name="T5" fmla="*/ 869 h 41"/>
                  <a:gd name="T6" fmla="*/ 111 w 55"/>
                  <a:gd name="T7" fmla="*/ 1031 h 41"/>
                  <a:gd name="T8" fmla="*/ 628 w 55"/>
                  <a:gd name="T9" fmla="*/ 31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1" name="Freeform 117"/>
              <p:cNvSpPr>
                <a:spLocks/>
              </p:cNvSpPr>
              <p:nvPr/>
            </p:nvSpPr>
            <p:spPr bwMode="auto">
              <a:xfrm>
                <a:off x="5371" y="1838"/>
                <a:ext cx="124" cy="95"/>
              </a:xfrm>
              <a:custGeom>
                <a:avLst/>
                <a:gdLst>
                  <a:gd name="T0" fmla="*/ 581 w 54"/>
                  <a:gd name="T1" fmla="*/ 310 h 41"/>
                  <a:gd name="T2" fmla="*/ 1419 w 54"/>
                  <a:gd name="T3" fmla="*/ 151 h 41"/>
                  <a:gd name="T4" fmla="*/ 923 w 54"/>
                  <a:gd name="T5" fmla="*/ 869 h 41"/>
                  <a:gd name="T6" fmla="*/ 85 w 54"/>
                  <a:gd name="T7" fmla="*/ 1031 h 41"/>
                  <a:gd name="T8" fmla="*/ 581 w 54"/>
                  <a:gd name="T9" fmla="*/ 31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2" name="Freeform 118"/>
              <p:cNvSpPr>
                <a:spLocks/>
              </p:cNvSpPr>
              <p:nvPr/>
            </p:nvSpPr>
            <p:spPr bwMode="auto">
              <a:xfrm>
                <a:off x="5332" y="1789"/>
                <a:ext cx="64" cy="135"/>
              </a:xfrm>
              <a:custGeom>
                <a:avLst/>
                <a:gdLst>
                  <a:gd name="T0" fmla="*/ 679 w 28"/>
                  <a:gd name="T1" fmla="*/ 796 h 58"/>
                  <a:gd name="T2" fmla="*/ 549 w 28"/>
                  <a:gd name="T3" fmla="*/ 1681 h 58"/>
                  <a:gd name="T4" fmla="*/ 110 w 28"/>
                  <a:gd name="T5" fmla="*/ 931 h 58"/>
                  <a:gd name="T6" fmla="*/ 215 w 28"/>
                  <a:gd name="T7" fmla="*/ 28 h 58"/>
                  <a:gd name="T8" fmla="*/ 679 w 28"/>
                  <a:gd name="T9" fmla="*/ 796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3" name="Freeform 119"/>
              <p:cNvSpPr>
                <a:spLocks/>
              </p:cNvSpPr>
              <p:nvPr/>
            </p:nvSpPr>
            <p:spPr bwMode="auto">
              <a:xfrm>
                <a:off x="5360" y="1919"/>
                <a:ext cx="64" cy="135"/>
              </a:xfrm>
              <a:custGeom>
                <a:avLst/>
                <a:gdLst>
                  <a:gd name="T0" fmla="*/ 679 w 28"/>
                  <a:gd name="T1" fmla="*/ 796 h 58"/>
                  <a:gd name="T2" fmla="*/ 549 w 28"/>
                  <a:gd name="T3" fmla="*/ 1681 h 58"/>
                  <a:gd name="T4" fmla="*/ 110 w 28"/>
                  <a:gd name="T5" fmla="*/ 910 h 58"/>
                  <a:gd name="T6" fmla="*/ 215 w 28"/>
                  <a:gd name="T7" fmla="*/ 28 h 58"/>
                  <a:gd name="T8" fmla="*/ 679 w 28"/>
                  <a:gd name="T9" fmla="*/ 796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4" name="Freeform 120"/>
              <p:cNvSpPr>
                <a:spLocks/>
              </p:cNvSpPr>
              <p:nvPr/>
            </p:nvSpPr>
            <p:spPr bwMode="auto">
              <a:xfrm>
                <a:off x="5249" y="1903"/>
                <a:ext cx="134" cy="65"/>
              </a:xfrm>
              <a:custGeom>
                <a:avLst/>
                <a:gdLst>
                  <a:gd name="T0" fmla="*/ 742 w 58"/>
                  <a:gd name="T1" fmla="*/ 86 h 28"/>
                  <a:gd name="T2" fmla="*/ 1590 w 58"/>
                  <a:gd name="T3" fmla="*/ 237 h 28"/>
                  <a:gd name="T4" fmla="*/ 887 w 58"/>
                  <a:gd name="T5" fmla="*/ 727 h 28"/>
                  <a:gd name="T6" fmla="*/ 28 w 58"/>
                  <a:gd name="T7" fmla="*/ 576 h 28"/>
                  <a:gd name="T8" fmla="*/ 742 w 58"/>
                  <a:gd name="T9" fmla="*/ 8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5" name="Freeform 121"/>
              <p:cNvSpPr>
                <a:spLocks/>
              </p:cNvSpPr>
              <p:nvPr/>
            </p:nvSpPr>
            <p:spPr bwMode="auto">
              <a:xfrm>
                <a:off x="5376" y="1875"/>
                <a:ext cx="133" cy="65"/>
              </a:xfrm>
              <a:custGeom>
                <a:avLst/>
                <a:gdLst>
                  <a:gd name="T0" fmla="*/ 748 w 58"/>
                  <a:gd name="T1" fmla="*/ 86 h 28"/>
                  <a:gd name="T2" fmla="*/ 1578 w 58"/>
                  <a:gd name="T3" fmla="*/ 237 h 28"/>
                  <a:gd name="T4" fmla="*/ 878 w 58"/>
                  <a:gd name="T5" fmla="*/ 727 h 28"/>
                  <a:gd name="T6" fmla="*/ 25 w 58"/>
                  <a:gd name="T7" fmla="*/ 576 h 28"/>
                  <a:gd name="T8" fmla="*/ 748 w 58"/>
                  <a:gd name="T9" fmla="*/ 8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6" name="Freeform 122"/>
              <p:cNvSpPr>
                <a:spLocks/>
              </p:cNvSpPr>
              <p:nvPr/>
            </p:nvSpPr>
            <p:spPr bwMode="auto">
              <a:xfrm>
                <a:off x="5260" y="1838"/>
                <a:ext cx="127" cy="95"/>
              </a:xfrm>
              <a:custGeom>
                <a:avLst/>
                <a:gdLst>
                  <a:gd name="T0" fmla="*/ 933 w 55"/>
                  <a:gd name="T1" fmla="*/ 310 h 41"/>
                  <a:gd name="T2" fmla="*/ 1450 w 55"/>
                  <a:gd name="T3" fmla="*/ 1031 h 41"/>
                  <a:gd name="T4" fmla="*/ 628 w 55"/>
                  <a:gd name="T5" fmla="*/ 869 h 41"/>
                  <a:gd name="T6" fmla="*/ 111 w 55"/>
                  <a:gd name="T7" fmla="*/ 151 h 41"/>
                  <a:gd name="T8" fmla="*/ 933 w 55"/>
                  <a:gd name="T9" fmla="*/ 31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7" name="Freeform 123"/>
              <p:cNvSpPr>
                <a:spLocks/>
              </p:cNvSpPr>
              <p:nvPr/>
            </p:nvSpPr>
            <p:spPr bwMode="auto">
              <a:xfrm>
                <a:off x="5371" y="1910"/>
                <a:ext cx="124" cy="95"/>
              </a:xfrm>
              <a:custGeom>
                <a:avLst/>
                <a:gdLst>
                  <a:gd name="T0" fmla="*/ 923 w 54"/>
                  <a:gd name="T1" fmla="*/ 310 h 41"/>
                  <a:gd name="T2" fmla="*/ 1419 w 54"/>
                  <a:gd name="T3" fmla="*/ 1031 h 41"/>
                  <a:gd name="T4" fmla="*/ 581 w 54"/>
                  <a:gd name="T5" fmla="*/ 869 h 41"/>
                  <a:gd name="T6" fmla="*/ 85 w 54"/>
                  <a:gd name="T7" fmla="*/ 151 h 41"/>
                  <a:gd name="T8" fmla="*/ 923 w 54"/>
                  <a:gd name="T9" fmla="*/ 31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8" name="Freeform 124"/>
              <p:cNvSpPr>
                <a:spLocks/>
              </p:cNvSpPr>
              <p:nvPr/>
            </p:nvSpPr>
            <p:spPr bwMode="auto">
              <a:xfrm>
                <a:off x="5297" y="1915"/>
                <a:ext cx="92" cy="125"/>
              </a:xfrm>
              <a:custGeom>
                <a:avLst/>
                <a:gdLst>
                  <a:gd name="T0" fmla="*/ 301 w 40"/>
                  <a:gd name="T1" fmla="*/ 606 h 54"/>
                  <a:gd name="T2" fmla="*/ 984 w 40"/>
                  <a:gd name="T3" fmla="*/ 86 h 54"/>
                  <a:gd name="T4" fmla="*/ 814 w 40"/>
                  <a:gd name="T5" fmla="*/ 942 h 54"/>
                  <a:gd name="T6" fmla="*/ 147 w 40"/>
                  <a:gd name="T7" fmla="*/ 1463 h 54"/>
                  <a:gd name="T8" fmla="*/ 301 w 40"/>
                  <a:gd name="T9" fmla="*/ 606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9" name="Freeform 125"/>
              <p:cNvSpPr>
                <a:spLocks/>
              </p:cNvSpPr>
              <p:nvPr/>
            </p:nvSpPr>
            <p:spPr bwMode="auto">
              <a:xfrm>
                <a:off x="5366" y="1803"/>
                <a:ext cx="95" cy="126"/>
              </a:xfrm>
              <a:custGeom>
                <a:avLst/>
                <a:gdLst>
                  <a:gd name="T0" fmla="*/ 350 w 41"/>
                  <a:gd name="T1" fmla="*/ 621 h 54"/>
                  <a:gd name="T2" fmla="*/ 1031 w 41"/>
                  <a:gd name="T3" fmla="*/ 86 h 54"/>
                  <a:gd name="T4" fmla="*/ 869 w 41"/>
                  <a:gd name="T5" fmla="*/ 980 h 54"/>
                  <a:gd name="T6" fmla="*/ 151 w 41"/>
                  <a:gd name="T7" fmla="*/ 1514 h 54"/>
                  <a:gd name="T8" fmla="*/ 350 w 41"/>
                  <a:gd name="T9" fmla="*/ 621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0" name="Freeform 126"/>
              <p:cNvSpPr>
                <a:spLocks/>
              </p:cNvSpPr>
              <p:nvPr/>
            </p:nvSpPr>
            <p:spPr bwMode="auto">
              <a:xfrm>
                <a:off x="5334" y="1878"/>
                <a:ext cx="90" cy="88"/>
              </a:xfrm>
              <a:custGeom>
                <a:avLst/>
                <a:gdLst>
                  <a:gd name="T0" fmla="*/ 1080 w 39"/>
                  <a:gd name="T1" fmla="*/ 632 h 38"/>
                  <a:gd name="T2" fmla="*/ 958 w 39"/>
                  <a:gd name="T3" fmla="*/ 521 h 38"/>
                  <a:gd name="T4" fmla="*/ 1080 w 39"/>
                  <a:gd name="T5" fmla="*/ 396 h 38"/>
                  <a:gd name="T6" fmla="*/ 958 w 39"/>
                  <a:gd name="T7" fmla="*/ 350 h 38"/>
                  <a:gd name="T8" fmla="*/ 997 w 39"/>
                  <a:gd name="T9" fmla="*/ 236 h 38"/>
                  <a:gd name="T10" fmla="*/ 826 w 39"/>
                  <a:gd name="T11" fmla="*/ 236 h 38"/>
                  <a:gd name="T12" fmla="*/ 826 w 39"/>
                  <a:gd name="T13" fmla="*/ 65 h 38"/>
                  <a:gd name="T14" fmla="*/ 713 w 39"/>
                  <a:gd name="T15" fmla="*/ 113 h 38"/>
                  <a:gd name="T16" fmla="*/ 628 w 39"/>
                  <a:gd name="T17" fmla="*/ 0 h 38"/>
                  <a:gd name="T18" fmla="*/ 517 w 39"/>
                  <a:gd name="T19" fmla="*/ 113 h 38"/>
                  <a:gd name="T20" fmla="*/ 395 w 39"/>
                  <a:gd name="T21" fmla="*/ 28 h 38"/>
                  <a:gd name="T22" fmla="*/ 346 w 39"/>
                  <a:gd name="T23" fmla="*/ 151 h 38"/>
                  <a:gd name="T24" fmla="*/ 224 w 39"/>
                  <a:gd name="T25" fmla="*/ 113 h 38"/>
                  <a:gd name="T26" fmla="*/ 224 w 39"/>
                  <a:gd name="T27" fmla="*/ 262 h 38"/>
                  <a:gd name="T28" fmla="*/ 85 w 39"/>
                  <a:gd name="T29" fmla="*/ 285 h 38"/>
                  <a:gd name="T30" fmla="*/ 111 w 39"/>
                  <a:gd name="T31" fmla="*/ 396 h 38"/>
                  <a:gd name="T32" fmla="*/ 0 w 39"/>
                  <a:gd name="T33" fmla="*/ 461 h 38"/>
                  <a:gd name="T34" fmla="*/ 111 w 39"/>
                  <a:gd name="T35" fmla="*/ 574 h 38"/>
                  <a:gd name="T36" fmla="*/ 28 w 39"/>
                  <a:gd name="T37" fmla="*/ 697 h 38"/>
                  <a:gd name="T38" fmla="*/ 150 w 39"/>
                  <a:gd name="T39" fmla="*/ 746 h 38"/>
                  <a:gd name="T40" fmla="*/ 111 w 39"/>
                  <a:gd name="T41" fmla="*/ 896 h 38"/>
                  <a:gd name="T42" fmla="*/ 282 w 39"/>
                  <a:gd name="T43" fmla="*/ 859 h 38"/>
                  <a:gd name="T44" fmla="*/ 282 w 39"/>
                  <a:gd name="T45" fmla="*/ 1031 h 38"/>
                  <a:gd name="T46" fmla="*/ 395 w 39"/>
                  <a:gd name="T47" fmla="*/ 982 h 38"/>
                  <a:gd name="T48" fmla="*/ 480 w 39"/>
                  <a:gd name="T49" fmla="*/ 1093 h 38"/>
                  <a:gd name="T50" fmla="*/ 565 w 39"/>
                  <a:gd name="T51" fmla="*/ 982 h 38"/>
                  <a:gd name="T52" fmla="*/ 713 w 39"/>
                  <a:gd name="T53" fmla="*/ 1093 h 38"/>
                  <a:gd name="T54" fmla="*/ 734 w 39"/>
                  <a:gd name="T55" fmla="*/ 945 h 38"/>
                  <a:gd name="T56" fmla="*/ 884 w 39"/>
                  <a:gd name="T57" fmla="*/ 982 h 38"/>
                  <a:gd name="T58" fmla="*/ 884 w 39"/>
                  <a:gd name="T59" fmla="*/ 831 h 38"/>
                  <a:gd name="T60" fmla="*/ 1022 w 39"/>
                  <a:gd name="T61" fmla="*/ 811 h 38"/>
                  <a:gd name="T62" fmla="*/ 958 w 39"/>
                  <a:gd name="T63" fmla="*/ 697 h 38"/>
                  <a:gd name="T64" fmla="*/ 1080 w 39"/>
                  <a:gd name="T65" fmla="*/ 632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1" name="Freeform 127"/>
              <p:cNvSpPr>
                <a:spLocks/>
              </p:cNvSpPr>
              <p:nvPr/>
            </p:nvSpPr>
            <p:spPr bwMode="auto">
              <a:xfrm>
                <a:off x="0" y="2454"/>
                <a:ext cx="7678" cy="109"/>
              </a:xfrm>
              <a:custGeom>
                <a:avLst/>
                <a:gdLst>
                  <a:gd name="T0" fmla="*/ 93947 w 3332"/>
                  <a:gd name="T1" fmla="*/ 661 h 47"/>
                  <a:gd name="T2" fmla="*/ 93295 w 3332"/>
                  <a:gd name="T3" fmla="*/ 1361 h 47"/>
                  <a:gd name="T4" fmla="*/ 675 w 3332"/>
                  <a:gd name="T5" fmla="*/ 1361 h 47"/>
                  <a:gd name="T6" fmla="*/ 0 w 3332"/>
                  <a:gd name="T7" fmla="*/ 661 h 47"/>
                  <a:gd name="T8" fmla="*/ 675 w 3332"/>
                  <a:gd name="T9" fmla="*/ 0 h 47"/>
                  <a:gd name="T10" fmla="*/ 93295 w 3332"/>
                  <a:gd name="T11" fmla="*/ 0 h 47"/>
                  <a:gd name="T12" fmla="*/ 93947 w 3332"/>
                  <a:gd name="T13" fmla="*/ 661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2" name="Freeform 128"/>
              <p:cNvSpPr>
                <a:spLocks/>
              </p:cNvSpPr>
              <p:nvPr/>
            </p:nvSpPr>
            <p:spPr bwMode="auto">
              <a:xfrm>
                <a:off x="106" y="2398"/>
                <a:ext cx="7466" cy="56"/>
              </a:xfrm>
              <a:custGeom>
                <a:avLst/>
                <a:gdLst>
                  <a:gd name="T0" fmla="*/ 90703 w 3240"/>
                  <a:gd name="T1" fmla="*/ 0 h 24"/>
                  <a:gd name="T2" fmla="*/ 675 w 3240"/>
                  <a:gd name="T3" fmla="*/ 0 h 24"/>
                  <a:gd name="T4" fmla="*/ 0 w 3240"/>
                  <a:gd name="T5" fmla="*/ 714 h 24"/>
                  <a:gd name="T6" fmla="*/ 91353 w 3240"/>
                  <a:gd name="T7" fmla="*/ 714 h 24"/>
                  <a:gd name="T8" fmla="*/ 90703 w 3240"/>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3" name="Freeform 129"/>
              <p:cNvSpPr>
                <a:spLocks/>
              </p:cNvSpPr>
              <p:nvPr/>
            </p:nvSpPr>
            <p:spPr bwMode="auto">
              <a:xfrm>
                <a:off x="196" y="2277"/>
                <a:ext cx="50" cy="126"/>
              </a:xfrm>
              <a:custGeom>
                <a:avLst/>
                <a:gdLst>
                  <a:gd name="T0" fmla="*/ 0 w 22"/>
                  <a:gd name="T1" fmla="*/ 1601 h 54"/>
                  <a:gd name="T2" fmla="*/ 377 w 22"/>
                  <a:gd name="T3" fmla="*/ 0 h 54"/>
                  <a:gd name="T4" fmla="*/ 589 w 22"/>
                  <a:gd name="T5" fmla="*/ 1601 h 54"/>
                  <a:gd name="T6" fmla="*/ 0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4" name="Freeform 130"/>
              <p:cNvSpPr>
                <a:spLocks/>
              </p:cNvSpPr>
              <p:nvPr/>
            </p:nvSpPr>
            <p:spPr bwMode="auto">
              <a:xfrm>
                <a:off x="405" y="2277"/>
                <a:ext cx="53" cy="126"/>
              </a:xfrm>
              <a:custGeom>
                <a:avLst/>
                <a:gdLst>
                  <a:gd name="T0" fmla="*/ 648 w 23"/>
                  <a:gd name="T1" fmla="*/ 1601 h 54"/>
                  <a:gd name="T2" fmla="*/ 217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5" name="Freeform 131"/>
              <p:cNvSpPr>
                <a:spLocks/>
              </p:cNvSpPr>
              <p:nvPr/>
            </p:nvSpPr>
            <p:spPr bwMode="auto">
              <a:xfrm>
                <a:off x="293" y="2277"/>
                <a:ext cx="53" cy="126"/>
              </a:xfrm>
              <a:custGeom>
                <a:avLst/>
                <a:gdLst>
                  <a:gd name="T0" fmla="*/ 648 w 23"/>
                  <a:gd name="T1" fmla="*/ 1601 h 54"/>
                  <a:gd name="T2" fmla="*/ 256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6" name="Freeform 132"/>
              <p:cNvSpPr>
                <a:spLocks/>
              </p:cNvSpPr>
              <p:nvPr/>
            </p:nvSpPr>
            <p:spPr bwMode="auto">
              <a:xfrm>
                <a:off x="175" y="2303"/>
                <a:ext cx="35" cy="100"/>
              </a:xfrm>
              <a:custGeom>
                <a:avLst/>
                <a:gdLst>
                  <a:gd name="T0" fmla="*/ 0 w 15"/>
                  <a:gd name="T1" fmla="*/ 1260 h 43"/>
                  <a:gd name="T2" fmla="*/ 266 w 15"/>
                  <a:gd name="T3" fmla="*/ 0 h 43"/>
                  <a:gd name="T4" fmla="*/ 446 w 15"/>
                  <a:gd name="T5" fmla="*/ 1260 h 43"/>
                  <a:gd name="T6" fmla="*/ 0 w 15"/>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7" name="Freeform 133"/>
              <p:cNvSpPr>
                <a:spLocks/>
              </p:cNvSpPr>
              <p:nvPr/>
            </p:nvSpPr>
            <p:spPr bwMode="auto">
              <a:xfrm>
                <a:off x="346"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8" name="Freeform 134"/>
              <p:cNvSpPr>
                <a:spLocks/>
              </p:cNvSpPr>
              <p:nvPr/>
            </p:nvSpPr>
            <p:spPr bwMode="auto">
              <a:xfrm>
                <a:off x="484" y="2303"/>
                <a:ext cx="30" cy="100"/>
              </a:xfrm>
              <a:custGeom>
                <a:avLst/>
                <a:gdLst>
                  <a:gd name="T0" fmla="*/ 0 w 13"/>
                  <a:gd name="T1" fmla="*/ 1260 h 43"/>
                  <a:gd name="T2" fmla="*/ 256 w 13"/>
                  <a:gd name="T3" fmla="*/ 0 h 43"/>
                  <a:gd name="T4" fmla="*/ 367 w 13"/>
                  <a:gd name="T5" fmla="*/ 1260 h 43"/>
                  <a:gd name="T6" fmla="*/ 0 w 13"/>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9" name="Freeform 135"/>
              <p:cNvSpPr>
                <a:spLocks/>
              </p:cNvSpPr>
              <p:nvPr/>
            </p:nvSpPr>
            <p:spPr bwMode="auto">
              <a:xfrm>
                <a:off x="456" y="2319"/>
                <a:ext cx="28" cy="84"/>
              </a:xfrm>
              <a:custGeom>
                <a:avLst/>
                <a:gdLst>
                  <a:gd name="T0" fmla="*/ 355 w 12"/>
                  <a:gd name="T1" fmla="*/ 1066 h 36"/>
                  <a:gd name="T2" fmla="*/ 114 w 12"/>
                  <a:gd name="T3" fmla="*/ 0 h 36"/>
                  <a:gd name="T4" fmla="*/ 0 w 12"/>
                  <a:gd name="T5" fmla="*/ 1066 h 36"/>
                  <a:gd name="T6" fmla="*/ 355 w 12"/>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0" name="Freeform 136"/>
              <p:cNvSpPr>
                <a:spLocks/>
              </p:cNvSpPr>
              <p:nvPr/>
            </p:nvSpPr>
            <p:spPr bwMode="auto">
              <a:xfrm>
                <a:off x="359" y="2305"/>
                <a:ext cx="53" cy="98"/>
              </a:xfrm>
              <a:custGeom>
                <a:avLst/>
                <a:gdLst>
                  <a:gd name="T0" fmla="*/ 648 w 23"/>
                  <a:gd name="T1" fmla="*/ 1246 h 42"/>
                  <a:gd name="T2" fmla="*/ 256 w 23"/>
                  <a:gd name="T3" fmla="*/ 0 h 42"/>
                  <a:gd name="T4" fmla="*/ 0 w 23"/>
                  <a:gd name="T5" fmla="*/ 1246 h 42"/>
                  <a:gd name="T6" fmla="*/ 648 w 23"/>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1" name="Freeform 137"/>
              <p:cNvSpPr>
                <a:spLocks/>
              </p:cNvSpPr>
              <p:nvPr/>
            </p:nvSpPr>
            <p:spPr bwMode="auto">
              <a:xfrm>
                <a:off x="246" y="2287"/>
                <a:ext cx="53" cy="116"/>
              </a:xfrm>
              <a:custGeom>
                <a:avLst/>
                <a:gdLst>
                  <a:gd name="T0" fmla="*/ 0 w 23"/>
                  <a:gd name="T1" fmla="*/ 1448 h 50"/>
                  <a:gd name="T2" fmla="*/ 394 w 23"/>
                  <a:gd name="T3" fmla="*/ 0 h 50"/>
                  <a:gd name="T4" fmla="*/ 648 w 23"/>
                  <a:gd name="T5" fmla="*/ 1448 h 50"/>
                  <a:gd name="T6" fmla="*/ 0 w 23"/>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2" name="Freeform 138"/>
              <p:cNvSpPr>
                <a:spLocks/>
              </p:cNvSpPr>
              <p:nvPr/>
            </p:nvSpPr>
            <p:spPr bwMode="auto">
              <a:xfrm>
                <a:off x="539" y="2277"/>
                <a:ext cx="65" cy="126"/>
              </a:xfrm>
              <a:custGeom>
                <a:avLst/>
                <a:gdLst>
                  <a:gd name="T0" fmla="*/ 0 w 28"/>
                  <a:gd name="T1" fmla="*/ 1601 h 54"/>
                  <a:gd name="T2" fmla="*/ 490 w 28"/>
                  <a:gd name="T3" fmla="*/ 0 h 54"/>
                  <a:gd name="T4" fmla="*/ 815 w 28"/>
                  <a:gd name="T5" fmla="*/ 1601 h 54"/>
                  <a:gd name="T6" fmla="*/ 0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3" name="Freeform 139"/>
              <p:cNvSpPr>
                <a:spLocks/>
              </p:cNvSpPr>
              <p:nvPr/>
            </p:nvSpPr>
            <p:spPr bwMode="auto">
              <a:xfrm>
                <a:off x="799" y="2277"/>
                <a:ext cx="65" cy="126"/>
              </a:xfrm>
              <a:custGeom>
                <a:avLst/>
                <a:gdLst>
                  <a:gd name="T0" fmla="*/ 815 w 28"/>
                  <a:gd name="T1" fmla="*/ 1601 h 54"/>
                  <a:gd name="T2" fmla="*/ 323 w 28"/>
                  <a:gd name="T3" fmla="*/ 0 h 54"/>
                  <a:gd name="T4" fmla="*/ 0 w 28"/>
                  <a:gd name="T5" fmla="*/ 1601 h 54"/>
                  <a:gd name="T6" fmla="*/ 815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4" name="Freeform 140"/>
              <p:cNvSpPr>
                <a:spLocks/>
              </p:cNvSpPr>
              <p:nvPr/>
            </p:nvSpPr>
            <p:spPr bwMode="auto">
              <a:xfrm>
                <a:off x="659" y="2277"/>
                <a:ext cx="67" cy="126"/>
              </a:xfrm>
              <a:custGeom>
                <a:avLst/>
                <a:gdLst>
                  <a:gd name="T0" fmla="*/ 827 w 29"/>
                  <a:gd name="T1" fmla="*/ 1601 h 54"/>
                  <a:gd name="T2" fmla="*/ 310 w 29"/>
                  <a:gd name="T3" fmla="*/ 0 h 54"/>
                  <a:gd name="T4" fmla="*/ 0 w 29"/>
                  <a:gd name="T5" fmla="*/ 1601 h 54"/>
                  <a:gd name="T6" fmla="*/ 827 w 29"/>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5" name="Freeform 141"/>
              <p:cNvSpPr>
                <a:spLocks/>
              </p:cNvSpPr>
              <p:nvPr/>
            </p:nvSpPr>
            <p:spPr bwMode="auto">
              <a:xfrm>
                <a:off x="514" y="2303"/>
                <a:ext cx="41" cy="100"/>
              </a:xfrm>
              <a:custGeom>
                <a:avLst/>
                <a:gdLst>
                  <a:gd name="T0" fmla="*/ 0 w 18"/>
                  <a:gd name="T1" fmla="*/ 1260 h 43"/>
                  <a:gd name="T2" fmla="*/ 296 w 18"/>
                  <a:gd name="T3" fmla="*/ 0 h 43"/>
                  <a:gd name="T4" fmla="*/ 483 w 18"/>
                  <a:gd name="T5" fmla="*/ 1260 h 43"/>
                  <a:gd name="T6" fmla="*/ 0 w 18"/>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6" name="Freeform 142"/>
              <p:cNvSpPr>
                <a:spLocks/>
              </p:cNvSpPr>
              <p:nvPr/>
            </p:nvSpPr>
            <p:spPr bwMode="auto">
              <a:xfrm>
                <a:off x="726"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7" name="Freeform 143"/>
              <p:cNvSpPr>
                <a:spLocks/>
              </p:cNvSpPr>
              <p:nvPr/>
            </p:nvSpPr>
            <p:spPr bwMode="auto">
              <a:xfrm>
                <a:off x="899" y="2303"/>
                <a:ext cx="36" cy="100"/>
              </a:xfrm>
              <a:custGeom>
                <a:avLst/>
                <a:gdLst>
                  <a:gd name="T0" fmla="*/ 0 w 16"/>
                  <a:gd name="T1" fmla="*/ 1260 h 43"/>
                  <a:gd name="T2" fmla="*/ 263 w 16"/>
                  <a:gd name="T3" fmla="*/ 0 h 43"/>
                  <a:gd name="T4" fmla="*/ 410 w 16"/>
                  <a:gd name="T5" fmla="*/ 1260 h 43"/>
                  <a:gd name="T6" fmla="*/ 0 w 16"/>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8" name="Freeform 144"/>
              <p:cNvSpPr>
                <a:spLocks/>
              </p:cNvSpPr>
              <p:nvPr/>
            </p:nvSpPr>
            <p:spPr bwMode="auto">
              <a:xfrm>
                <a:off x="862"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9" name="Freeform 145"/>
              <p:cNvSpPr>
                <a:spLocks/>
              </p:cNvSpPr>
              <p:nvPr/>
            </p:nvSpPr>
            <p:spPr bwMode="auto">
              <a:xfrm>
                <a:off x="744" y="2305"/>
                <a:ext cx="65" cy="98"/>
              </a:xfrm>
              <a:custGeom>
                <a:avLst/>
                <a:gdLst>
                  <a:gd name="T0" fmla="*/ 815 w 28"/>
                  <a:gd name="T1" fmla="*/ 1246 h 42"/>
                  <a:gd name="T2" fmla="*/ 286 w 28"/>
                  <a:gd name="T3" fmla="*/ 0 h 42"/>
                  <a:gd name="T4" fmla="*/ 0 w 28"/>
                  <a:gd name="T5" fmla="*/ 1246 h 42"/>
                  <a:gd name="T6" fmla="*/ 815 w 28"/>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0" name="Freeform 146"/>
              <p:cNvSpPr>
                <a:spLocks/>
              </p:cNvSpPr>
              <p:nvPr/>
            </p:nvSpPr>
            <p:spPr bwMode="auto">
              <a:xfrm>
                <a:off x="604" y="2287"/>
                <a:ext cx="64" cy="116"/>
              </a:xfrm>
              <a:custGeom>
                <a:avLst/>
                <a:gdLst>
                  <a:gd name="T0" fmla="*/ 0 w 28"/>
                  <a:gd name="T1" fmla="*/ 1448 h 50"/>
                  <a:gd name="T2" fmla="*/ 464 w 28"/>
                  <a:gd name="T3" fmla="*/ 0 h 50"/>
                  <a:gd name="T4" fmla="*/ 763 w 28"/>
                  <a:gd name="T5" fmla="*/ 1448 h 50"/>
                  <a:gd name="T6" fmla="*/ 0 w 28"/>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1" name="Freeform 147"/>
              <p:cNvSpPr>
                <a:spLocks/>
              </p:cNvSpPr>
              <p:nvPr/>
            </p:nvSpPr>
            <p:spPr bwMode="auto">
              <a:xfrm>
                <a:off x="954" y="2277"/>
                <a:ext cx="53" cy="126"/>
              </a:xfrm>
              <a:custGeom>
                <a:avLst/>
                <a:gdLst>
                  <a:gd name="T0" fmla="*/ 0 w 23"/>
                  <a:gd name="T1" fmla="*/ 1601 h 54"/>
                  <a:gd name="T2" fmla="*/ 431 w 23"/>
                  <a:gd name="T3" fmla="*/ 0 h 54"/>
                  <a:gd name="T4" fmla="*/ 648 w 23"/>
                  <a:gd name="T5" fmla="*/ 1601 h 54"/>
                  <a:gd name="T6" fmla="*/ 0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2" name="Freeform 148"/>
              <p:cNvSpPr>
                <a:spLocks/>
              </p:cNvSpPr>
              <p:nvPr/>
            </p:nvSpPr>
            <p:spPr bwMode="auto">
              <a:xfrm>
                <a:off x="1166" y="2277"/>
                <a:ext cx="51" cy="126"/>
              </a:xfrm>
              <a:custGeom>
                <a:avLst/>
                <a:gdLst>
                  <a:gd name="T0" fmla="*/ 635 w 22"/>
                  <a:gd name="T1" fmla="*/ 1601 h 54"/>
                  <a:gd name="T2" fmla="*/ 236 w 22"/>
                  <a:gd name="T3" fmla="*/ 0 h 54"/>
                  <a:gd name="T4" fmla="*/ 0 w 22"/>
                  <a:gd name="T5" fmla="*/ 1601 h 54"/>
                  <a:gd name="T6" fmla="*/ 635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3" name="Freeform 149"/>
              <p:cNvSpPr>
                <a:spLocks/>
              </p:cNvSpPr>
              <p:nvPr/>
            </p:nvSpPr>
            <p:spPr bwMode="auto">
              <a:xfrm>
                <a:off x="1053" y="2277"/>
                <a:ext cx="53" cy="126"/>
              </a:xfrm>
              <a:custGeom>
                <a:avLst/>
                <a:gdLst>
                  <a:gd name="T0" fmla="*/ 648 w 23"/>
                  <a:gd name="T1" fmla="*/ 1601 h 54"/>
                  <a:gd name="T2" fmla="*/ 217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4" name="Freeform 150"/>
              <p:cNvSpPr>
                <a:spLocks/>
              </p:cNvSpPr>
              <p:nvPr/>
            </p:nvSpPr>
            <p:spPr bwMode="auto">
              <a:xfrm>
                <a:off x="935" y="2303"/>
                <a:ext cx="35" cy="100"/>
              </a:xfrm>
              <a:custGeom>
                <a:avLst/>
                <a:gdLst>
                  <a:gd name="T0" fmla="*/ 0 w 15"/>
                  <a:gd name="T1" fmla="*/ 1260 h 43"/>
                  <a:gd name="T2" fmla="*/ 266 w 15"/>
                  <a:gd name="T3" fmla="*/ 0 h 43"/>
                  <a:gd name="T4" fmla="*/ 446 w 15"/>
                  <a:gd name="T5" fmla="*/ 1260 h 43"/>
                  <a:gd name="T6" fmla="*/ 0 w 15"/>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5" name="Freeform 151"/>
              <p:cNvSpPr>
                <a:spLocks/>
              </p:cNvSpPr>
              <p:nvPr/>
            </p:nvSpPr>
            <p:spPr bwMode="auto">
              <a:xfrm>
                <a:off x="1106" y="2319"/>
                <a:ext cx="30" cy="84"/>
              </a:xfrm>
              <a:custGeom>
                <a:avLst/>
                <a:gdLst>
                  <a:gd name="T0" fmla="*/ 367 w 13"/>
                  <a:gd name="T1" fmla="*/ 1066 h 36"/>
                  <a:gd name="T2" fmla="*/ 111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6" name="Freeform 152"/>
              <p:cNvSpPr>
                <a:spLocks/>
              </p:cNvSpPr>
              <p:nvPr/>
            </p:nvSpPr>
            <p:spPr bwMode="auto">
              <a:xfrm>
                <a:off x="1244" y="2303"/>
                <a:ext cx="30" cy="100"/>
              </a:xfrm>
              <a:custGeom>
                <a:avLst/>
                <a:gdLst>
                  <a:gd name="T0" fmla="*/ 0 w 13"/>
                  <a:gd name="T1" fmla="*/ 1260 h 43"/>
                  <a:gd name="T2" fmla="*/ 224 w 13"/>
                  <a:gd name="T3" fmla="*/ 0 h 43"/>
                  <a:gd name="T4" fmla="*/ 367 w 13"/>
                  <a:gd name="T5" fmla="*/ 1260 h 43"/>
                  <a:gd name="T6" fmla="*/ 0 w 13"/>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7" name="Freeform 153"/>
              <p:cNvSpPr>
                <a:spLocks/>
              </p:cNvSpPr>
              <p:nvPr/>
            </p:nvSpPr>
            <p:spPr bwMode="auto">
              <a:xfrm>
                <a:off x="1214"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8" name="Freeform 154"/>
              <p:cNvSpPr>
                <a:spLocks/>
              </p:cNvSpPr>
              <p:nvPr/>
            </p:nvSpPr>
            <p:spPr bwMode="auto">
              <a:xfrm>
                <a:off x="1120" y="2305"/>
                <a:ext cx="53" cy="98"/>
              </a:xfrm>
              <a:custGeom>
                <a:avLst/>
                <a:gdLst>
                  <a:gd name="T0" fmla="*/ 648 w 23"/>
                  <a:gd name="T1" fmla="*/ 1246 h 42"/>
                  <a:gd name="T2" fmla="*/ 217 w 23"/>
                  <a:gd name="T3" fmla="*/ 0 h 42"/>
                  <a:gd name="T4" fmla="*/ 0 w 23"/>
                  <a:gd name="T5" fmla="*/ 1246 h 42"/>
                  <a:gd name="T6" fmla="*/ 648 w 23"/>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9" name="Freeform 155"/>
              <p:cNvSpPr>
                <a:spLocks/>
              </p:cNvSpPr>
              <p:nvPr/>
            </p:nvSpPr>
            <p:spPr bwMode="auto">
              <a:xfrm>
                <a:off x="1007" y="2287"/>
                <a:ext cx="53" cy="116"/>
              </a:xfrm>
              <a:custGeom>
                <a:avLst/>
                <a:gdLst>
                  <a:gd name="T0" fmla="*/ 0 w 23"/>
                  <a:gd name="T1" fmla="*/ 1448 h 50"/>
                  <a:gd name="T2" fmla="*/ 394 w 23"/>
                  <a:gd name="T3" fmla="*/ 0 h 50"/>
                  <a:gd name="T4" fmla="*/ 648 w 23"/>
                  <a:gd name="T5" fmla="*/ 1448 h 50"/>
                  <a:gd name="T6" fmla="*/ 0 w 23"/>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0" name="Freeform 156"/>
              <p:cNvSpPr>
                <a:spLocks/>
              </p:cNvSpPr>
              <p:nvPr/>
            </p:nvSpPr>
            <p:spPr bwMode="auto">
              <a:xfrm>
                <a:off x="1297" y="2277"/>
                <a:ext cx="67" cy="126"/>
              </a:xfrm>
              <a:custGeom>
                <a:avLst/>
                <a:gdLst>
                  <a:gd name="T0" fmla="*/ 0 w 29"/>
                  <a:gd name="T1" fmla="*/ 1601 h 54"/>
                  <a:gd name="T2" fmla="*/ 518 w 29"/>
                  <a:gd name="T3" fmla="*/ 0 h 54"/>
                  <a:gd name="T4" fmla="*/ 827 w 29"/>
                  <a:gd name="T5" fmla="*/ 1601 h 54"/>
                  <a:gd name="T6" fmla="*/ 0 w 29"/>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1" name="Freeform 157"/>
              <p:cNvSpPr>
                <a:spLocks/>
              </p:cNvSpPr>
              <p:nvPr/>
            </p:nvSpPr>
            <p:spPr bwMode="auto">
              <a:xfrm>
                <a:off x="1560" y="2277"/>
                <a:ext cx="64" cy="126"/>
              </a:xfrm>
              <a:custGeom>
                <a:avLst/>
                <a:gdLst>
                  <a:gd name="T0" fmla="*/ 763 w 28"/>
                  <a:gd name="T1" fmla="*/ 1601 h 54"/>
                  <a:gd name="T2" fmla="*/ 297 w 28"/>
                  <a:gd name="T3" fmla="*/ 0 h 54"/>
                  <a:gd name="T4" fmla="*/ 0 w 28"/>
                  <a:gd name="T5" fmla="*/ 1601 h 54"/>
                  <a:gd name="T6" fmla="*/ 763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2" name="Freeform 158"/>
              <p:cNvSpPr>
                <a:spLocks/>
              </p:cNvSpPr>
              <p:nvPr/>
            </p:nvSpPr>
            <p:spPr bwMode="auto">
              <a:xfrm>
                <a:off x="1419" y="2277"/>
                <a:ext cx="65" cy="126"/>
              </a:xfrm>
              <a:custGeom>
                <a:avLst/>
                <a:gdLst>
                  <a:gd name="T0" fmla="*/ 815 w 28"/>
                  <a:gd name="T1" fmla="*/ 1601 h 54"/>
                  <a:gd name="T2" fmla="*/ 323 w 28"/>
                  <a:gd name="T3" fmla="*/ 0 h 54"/>
                  <a:gd name="T4" fmla="*/ 0 w 28"/>
                  <a:gd name="T5" fmla="*/ 1601 h 54"/>
                  <a:gd name="T6" fmla="*/ 815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3" name="Freeform 159"/>
              <p:cNvSpPr>
                <a:spLocks/>
              </p:cNvSpPr>
              <p:nvPr/>
            </p:nvSpPr>
            <p:spPr bwMode="auto">
              <a:xfrm>
                <a:off x="1274" y="2303"/>
                <a:ext cx="42" cy="100"/>
              </a:xfrm>
              <a:custGeom>
                <a:avLst/>
                <a:gdLst>
                  <a:gd name="T0" fmla="*/ 0 w 18"/>
                  <a:gd name="T1" fmla="*/ 1260 h 43"/>
                  <a:gd name="T2" fmla="*/ 331 w 18"/>
                  <a:gd name="T3" fmla="*/ 0 h 43"/>
                  <a:gd name="T4" fmla="*/ 534 w 18"/>
                  <a:gd name="T5" fmla="*/ 1260 h 43"/>
                  <a:gd name="T6" fmla="*/ 0 w 18"/>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4" name="Freeform 160"/>
              <p:cNvSpPr>
                <a:spLocks/>
              </p:cNvSpPr>
              <p:nvPr/>
            </p:nvSpPr>
            <p:spPr bwMode="auto">
              <a:xfrm>
                <a:off x="1484" y="2319"/>
                <a:ext cx="39" cy="84"/>
              </a:xfrm>
              <a:custGeom>
                <a:avLst/>
                <a:gdLst>
                  <a:gd name="T0" fmla="*/ 468 w 17"/>
                  <a:gd name="T1" fmla="*/ 1066 h 36"/>
                  <a:gd name="T2" fmla="*/ 167 w 17"/>
                  <a:gd name="T3" fmla="*/ 0 h 36"/>
                  <a:gd name="T4" fmla="*/ 0 w 17"/>
                  <a:gd name="T5" fmla="*/ 1066 h 36"/>
                  <a:gd name="T6" fmla="*/ 468 w 17"/>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5" name="Freeform 161"/>
              <p:cNvSpPr>
                <a:spLocks/>
              </p:cNvSpPr>
              <p:nvPr/>
            </p:nvSpPr>
            <p:spPr bwMode="auto">
              <a:xfrm>
                <a:off x="1659" y="2303"/>
                <a:ext cx="37" cy="100"/>
              </a:xfrm>
              <a:custGeom>
                <a:avLst/>
                <a:gdLst>
                  <a:gd name="T0" fmla="*/ 0 w 16"/>
                  <a:gd name="T1" fmla="*/ 1260 h 43"/>
                  <a:gd name="T2" fmla="*/ 284 w 16"/>
                  <a:gd name="T3" fmla="*/ 0 h 43"/>
                  <a:gd name="T4" fmla="*/ 460 w 16"/>
                  <a:gd name="T5" fmla="*/ 1260 h 43"/>
                  <a:gd name="T6" fmla="*/ 0 w 16"/>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6" name="Freeform 162"/>
              <p:cNvSpPr>
                <a:spLocks/>
              </p:cNvSpPr>
              <p:nvPr/>
            </p:nvSpPr>
            <p:spPr bwMode="auto">
              <a:xfrm>
                <a:off x="1622"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7" name="Freeform 163"/>
              <p:cNvSpPr>
                <a:spLocks/>
              </p:cNvSpPr>
              <p:nvPr/>
            </p:nvSpPr>
            <p:spPr bwMode="auto">
              <a:xfrm>
                <a:off x="1502" y="2305"/>
                <a:ext cx="67" cy="98"/>
              </a:xfrm>
              <a:custGeom>
                <a:avLst/>
                <a:gdLst>
                  <a:gd name="T0" fmla="*/ 827 w 29"/>
                  <a:gd name="T1" fmla="*/ 1246 h 42"/>
                  <a:gd name="T2" fmla="*/ 310 w 29"/>
                  <a:gd name="T3" fmla="*/ 0 h 42"/>
                  <a:gd name="T4" fmla="*/ 0 w 29"/>
                  <a:gd name="T5" fmla="*/ 1246 h 42"/>
                  <a:gd name="T6" fmla="*/ 827 w 29"/>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8" name="Freeform 164"/>
              <p:cNvSpPr>
                <a:spLocks/>
              </p:cNvSpPr>
              <p:nvPr/>
            </p:nvSpPr>
            <p:spPr bwMode="auto">
              <a:xfrm>
                <a:off x="1364" y="2287"/>
                <a:ext cx="65" cy="116"/>
              </a:xfrm>
              <a:custGeom>
                <a:avLst/>
                <a:gdLst>
                  <a:gd name="T0" fmla="*/ 0 w 28"/>
                  <a:gd name="T1" fmla="*/ 1448 h 50"/>
                  <a:gd name="T2" fmla="*/ 490 w 28"/>
                  <a:gd name="T3" fmla="*/ 0 h 50"/>
                  <a:gd name="T4" fmla="*/ 815 w 28"/>
                  <a:gd name="T5" fmla="*/ 1448 h 50"/>
                  <a:gd name="T6" fmla="*/ 0 w 28"/>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9" name="Freeform 165"/>
              <p:cNvSpPr>
                <a:spLocks/>
              </p:cNvSpPr>
              <p:nvPr/>
            </p:nvSpPr>
            <p:spPr bwMode="auto">
              <a:xfrm>
                <a:off x="1714" y="2277"/>
                <a:ext cx="53" cy="126"/>
              </a:xfrm>
              <a:custGeom>
                <a:avLst/>
                <a:gdLst>
                  <a:gd name="T0" fmla="*/ 0 w 23"/>
                  <a:gd name="T1" fmla="*/ 1601 h 54"/>
                  <a:gd name="T2" fmla="*/ 394 w 23"/>
                  <a:gd name="T3" fmla="*/ 0 h 54"/>
                  <a:gd name="T4" fmla="*/ 648 w 23"/>
                  <a:gd name="T5" fmla="*/ 1601 h 54"/>
                  <a:gd name="T6" fmla="*/ 0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0" name="Freeform 166"/>
              <p:cNvSpPr>
                <a:spLocks/>
              </p:cNvSpPr>
              <p:nvPr/>
            </p:nvSpPr>
            <p:spPr bwMode="auto">
              <a:xfrm>
                <a:off x="1926" y="2277"/>
                <a:ext cx="51" cy="126"/>
              </a:xfrm>
              <a:custGeom>
                <a:avLst/>
                <a:gdLst>
                  <a:gd name="T0" fmla="*/ 635 w 22"/>
                  <a:gd name="T1" fmla="*/ 1601 h 54"/>
                  <a:gd name="T2" fmla="*/ 236 w 22"/>
                  <a:gd name="T3" fmla="*/ 0 h 54"/>
                  <a:gd name="T4" fmla="*/ 0 w 22"/>
                  <a:gd name="T5" fmla="*/ 1601 h 54"/>
                  <a:gd name="T6" fmla="*/ 635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1" name="Freeform 167"/>
              <p:cNvSpPr>
                <a:spLocks/>
              </p:cNvSpPr>
              <p:nvPr/>
            </p:nvSpPr>
            <p:spPr bwMode="auto">
              <a:xfrm>
                <a:off x="1813" y="2277"/>
                <a:ext cx="51" cy="126"/>
              </a:xfrm>
              <a:custGeom>
                <a:avLst/>
                <a:gdLst>
                  <a:gd name="T0" fmla="*/ 635 w 22"/>
                  <a:gd name="T1" fmla="*/ 1601 h 54"/>
                  <a:gd name="T2" fmla="*/ 236 w 22"/>
                  <a:gd name="T3" fmla="*/ 0 h 54"/>
                  <a:gd name="T4" fmla="*/ 0 w 22"/>
                  <a:gd name="T5" fmla="*/ 1601 h 54"/>
                  <a:gd name="T6" fmla="*/ 635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2" name="Freeform 168"/>
              <p:cNvSpPr>
                <a:spLocks/>
              </p:cNvSpPr>
              <p:nvPr/>
            </p:nvSpPr>
            <p:spPr bwMode="auto">
              <a:xfrm>
                <a:off x="1696" y="2303"/>
                <a:ext cx="32" cy="100"/>
              </a:xfrm>
              <a:custGeom>
                <a:avLst/>
                <a:gdLst>
                  <a:gd name="T0" fmla="*/ 0 w 14"/>
                  <a:gd name="T1" fmla="*/ 1260 h 43"/>
                  <a:gd name="T2" fmla="*/ 251 w 14"/>
                  <a:gd name="T3" fmla="*/ 0 h 43"/>
                  <a:gd name="T4" fmla="*/ 382 w 14"/>
                  <a:gd name="T5" fmla="*/ 1260 h 43"/>
                  <a:gd name="T6" fmla="*/ 0 w 14"/>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3" name="Freeform 169"/>
              <p:cNvSpPr>
                <a:spLocks/>
              </p:cNvSpPr>
              <p:nvPr/>
            </p:nvSpPr>
            <p:spPr bwMode="auto">
              <a:xfrm>
                <a:off x="1864"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4" name="Freeform 170"/>
              <p:cNvSpPr>
                <a:spLocks/>
              </p:cNvSpPr>
              <p:nvPr/>
            </p:nvSpPr>
            <p:spPr bwMode="auto">
              <a:xfrm>
                <a:off x="2005" y="2303"/>
                <a:ext cx="30" cy="100"/>
              </a:xfrm>
              <a:custGeom>
                <a:avLst/>
                <a:gdLst>
                  <a:gd name="T0" fmla="*/ 0 w 13"/>
                  <a:gd name="T1" fmla="*/ 1260 h 43"/>
                  <a:gd name="T2" fmla="*/ 224 w 13"/>
                  <a:gd name="T3" fmla="*/ 0 h 43"/>
                  <a:gd name="T4" fmla="*/ 367 w 13"/>
                  <a:gd name="T5" fmla="*/ 1260 h 43"/>
                  <a:gd name="T6" fmla="*/ 0 w 13"/>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5" name="Freeform 171"/>
              <p:cNvSpPr>
                <a:spLocks/>
              </p:cNvSpPr>
              <p:nvPr/>
            </p:nvSpPr>
            <p:spPr bwMode="auto">
              <a:xfrm>
                <a:off x="1975"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6" name="Freeform 172"/>
              <p:cNvSpPr>
                <a:spLocks/>
              </p:cNvSpPr>
              <p:nvPr/>
            </p:nvSpPr>
            <p:spPr bwMode="auto">
              <a:xfrm>
                <a:off x="1880" y="2305"/>
                <a:ext cx="53" cy="98"/>
              </a:xfrm>
              <a:custGeom>
                <a:avLst/>
                <a:gdLst>
                  <a:gd name="T0" fmla="*/ 648 w 23"/>
                  <a:gd name="T1" fmla="*/ 1246 h 42"/>
                  <a:gd name="T2" fmla="*/ 217 w 23"/>
                  <a:gd name="T3" fmla="*/ 0 h 42"/>
                  <a:gd name="T4" fmla="*/ 0 w 23"/>
                  <a:gd name="T5" fmla="*/ 1246 h 42"/>
                  <a:gd name="T6" fmla="*/ 648 w 23"/>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7" name="Freeform 173"/>
              <p:cNvSpPr>
                <a:spLocks/>
              </p:cNvSpPr>
              <p:nvPr/>
            </p:nvSpPr>
            <p:spPr bwMode="auto">
              <a:xfrm>
                <a:off x="1767" y="2287"/>
                <a:ext cx="53" cy="116"/>
              </a:xfrm>
              <a:custGeom>
                <a:avLst/>
                <a:gdLst>
                  <a:gd name="T0" fmla="*/ 0 w 23"/>
                  <a:gd name="T1" fmla="*/ 1448 h 50"/>
                  <a:gd name="T2" fmla="*/ 394 w 23"/>
                  <a:gd name="T3" fmla="*/ 0 h 50"/>
                  <a:gd name="T4" fmla="*/ 648 w 23"/>
                  <a:gd name="T5" fmla="*/ 1448 h 50"/>
                  <a:gd name="T6" fmla="*/ 0 w 23"/>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8" name="Freeform 174"/>
              <p:cNvSpPr>
                <a:spLocks/>
              </p:cNvSpPr>
              <p:nvPr/>
            </p:nvSpPr>
            <p:spPr bwMode="auto">
              <a:xfrm>
                <a:off x="2058" y="2277"/>
                <a:ext cx="64" cy="126"/>
              </a:xfrm>
              <a:custGeom>
                <a:avLst/>
                <a:gdLst>
                  <a:gd name="T0" fmla="*/ 0 w 28"/>
                  <a:gd name="T1" fmla="*/ 1601 h 54"/>
                  <a:gd name="T2" fmla="*/ 491 w 28"/>
                  <a:gd name="T3" fmla="*/ 0 h 54"/>
                  <a:gd name="T4" fmla="*/ 763 w 28"/>
                  <a:gd name="T5" fmla="*/ 1601 h 54"/>
                  <a:gd name="T6" fmla="*/ 0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99" name="Freeform 175"/>
              <p:cNvSpPr>
                <a:spLocks/>
              </p:cNvSpPr>
              <p:nvPr/>
            </p:nvSpPr>
            <p:spPr bwMode="auto">
              <a:xfrm>
                <a:off x="2320" y="2277"/>
                <a:ext cx="65" cy="126"/>
              </a:xfrm>
              <a:custGeom>
                <a:avLst/>
                <a:gdLst>
                  <a:gd name="T0" fmla="*/ 815 w 28"/>
                  <a:gd name="T1" fmla="*/ 1601 h 54"/>
                  <a:gd name="T2" fmla="*/ 286 w 28"/>
                  <a:gd name="T3" fmla="*/ 0 h 54"/>
                  <a:gd name="T4" fmla="*/ 0 w 28"/>
                  <a:gd name="T5" fmla="*/ 1601 h 54"/>
                  <a:gd name="T6" fmla="*/ 815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0" name="Freeform 176"/>
              <p:cNvSpPr>
                <a:spLocks/>
              </p:cNvSpPr>
              <p:nvPr/>
            </p:nvSpPr>
            <p:spPr bwMode="auto">
              <a:xfrm>
                <a:off x="2180" y="2277"/>
                <a:ext cx="64" cy="126"/>
              </a:xfrm>
              <a:custGeom>
                <a:avLst/>
                <a:gdLst>
                  <a:gd name="T0" fmla="*/ 763 w 28"/>
                  <a:gd name="T1" fmla="*/ 1601 h 54"/>
                  <a:gd name="T2" fmla="*/ 297 w 28"/>
                  <a:gd name="T3" fmla="*/ 0 h 54"/>
                  <a:gd name="T4" fmla="*/ 0 w 28"/>
                  <a:gd name="T5" fmla="*/ 1601 h 54"/>
                  <a:gd name="T6" fmla="*/ 763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1" name="Freeform 177"/>
              <p:cNvSpPr>
                <a:spLocks/>
              </p:cNvSpPr>
              <p:nvPr/>
            </p:nvSpPr>
            <p:spPr bwMode="auto">
              <a:xfrm>
                <a:off x="2035" y="2303"/>
                <a:ext cx="41" cy="100"/>
              </a:xfrm>
              <a:custGeom>
                <a:avLst/>
                <a:gdLst>
                  <a:gd name="T0" fmla="*/ 0 w 18"/>
                  <a:gd name="T1" fmla="*/ 1260 h 43"/>
                  <a:gd name="T2" fmla="*/ 296 w 18"/>
                  <a:gd name="T3" fmla="*/ 0 h 43"/>
                  <a:gd name="T4" fmla="*/ 483 w 18"/>
                  <a:gd name="T5" fmla="*/ 1260 h 43"/>
                  <a:gd name="T6" fmla="*/ 0 w 18"/>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2" name="Freeform 178"/>
              <p:cNvSpPr>
                <a:spLocks/>
              </p:cNvSpPr>
              <p:nvPr/>
            </p:nvSpPr>
            <p:spPr bwMode="auto">
              <a:xfrm>
                <a:off x="2244"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3" name="Freeform 179"/>
              <p:cNvSpPr>
                <a:spLocks/>
              </p:cNvSpPr>
              <p:nvPr/>
            </p:nvSpPr>
            <p:spPr bwMode="auto">
              <a:xfrm>
                <a:off x="2419" y="2303"/>
                <a:ext cx="37" cy="100"/>
              </a:xfrm>
              <a:custGeom>
                <a:avLst/>
                <a:gdLst>
                  <a:gd name="T0" fmla="*/ 0 w 16"/>
                  <a:gd name="T1" fmla="*/ 1260 h 43"/>
                  <a:gd name="T2" fmla="*/ 284 w 16"/>
                  <a:gd name="T3" fmla="*/ 0 h 43"/>
                  <a:gd name="T4" fmla="*/ 460 w 16"/>
                  <a:gd name="T5" fmla="*/ 1260 h 43"/>
                  <a:gd name="T6" fmla="*/ 0 w 16"/>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4" name="Freeform 180"/>
              <p:cNvSpPr>
                <a:spLocks/>
              </p:cNvSpPr>
              <p:nvPr/>
            </p:nvSpPr>
            <p:spPr bwMode="auto">
              <a:xfrm>
                <a:off x="2382"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5" name="Freeform 181"/>
              <p:cNvSpPr>
                <a:spLocks/>
              </p:cNvSpPr>
              <p:nvPr/>
            </p:nvSpPr>
            <p:spPr bwMode="auto">
              <a:xfrm>
                <a:off x="2263" y="2305"/>
                <a:ext cx="64" cy="98"/>
              </a:xfrm>
              <a:custGeom>
                <a:avLst/>
                <a:gdLst>
                  <a:gd name="T0" fmla="*/ 763 w 28"/>
                  <a:gd name="T1" fmla="*/ 1246 h 42"/>
                  <a:gd name="T2" fmla="*/ 297 w 28"/>
                  <a:gd name="T3" fmla="*/ 0 h 42"/>
                  <a:gd name="T4" fmla="*/ 0 w 28"/>
                  <a:gd name="T5" fmla="*/ 1246 h 42"/>
                  <a:gd name="T6" fmla="*/ 763 w 28"/>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6" name="Freeform 182"/>
              <p:cNvSpPr>
                <a:spLocks/>
              </p:cNvSpPr>
              <p:nvPr/>
            </p:nvSpPr>
            <p:spPr bwMode="auto">
              <a:xfrm>
                <a:off x="2122" y="2287"/>
                <a:ext cx="67" cy="116"/>
              </a:xfrm>
              <a:custGeom>
                <a:avLst/>
                <a:gdLst>
                  <a:gd name="T0" fmla="*/ 0 w 29"/>
                  <a:gd name="T1" fmla="*/ 1448 h 50"/>
                  <a:gd name="T2" fmla="*/ 518 w 29"/>
                  <a:gd name="T3" fmla="*/ 0 h 50"/>
                  <a:gd name="T4" fmla="*/ 827 w 29"/>
                  <a:gd name="T5" fmla="*/ 1448 h 50"/>
                  <a:gd name="T6" fmla="*/ 0 w 29"/>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7" name="Freeform 183"/>
              <p:cNvSpPr>
                <a:spLocks/>
              </p:cNvSpPr>
              <p:nvPr/>
            </p:nvSpPr>
            <p:spPr bwMode="auto">
              <a:xfrm>
                <a:off x="2475" y="2277"/>
                <a:ext cx="53" cy="126"/>
              </a:xfrm>
              <a:custGeom>
                <a:avLst/>
                <a:gdLst>
                  <a:gd name="T0" fmla="*/ 0 w 23"/>
                  <a:gd name="T1" fmla="*/ 1601 h 54"/>
                  <a:gd name="T2" fmla="*/ 394 w 23"/>
                  <a:gd name="T3" fmla="*/ 0 h 54"/>
                  <a:gd name="T4" fmla="*/ 648 w 23"/>
                  <a:gd name="T5" fmla="*/ 1601 h 54"/>
                  <a:gd name="T6" fmla="*/ 0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8" name="Freeform 184"/>
              <p:cNvSpPr>
                <a:spLocks/>
              </p:cNvSpPr>
              <p:nvPr/>
            </p:nvSpPr>
            <p:spPr bwMode="auto">
              <a:xfrm>
                <a:off x="2684" y="2277"/>
                <a:ext cx="53" cy="126"/>
              </a:xfrm>
              <a:custGeom>
                <a:avLst/>
                <a:gdLst>
                  <a:gd name="T0" fmla="*/ 648 w 23"/>
                  <a:gd name="T1" fmla="*/ 1601 h 54"/>
                  <a:gd name="T2" fmla="*/ 256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09" name="Freeform 185"/>
              <p:cNvSpPr>
                <a:spLocks/>
              </p:cNvSpPr>
              <p:nvPr/>
            </p:nvSpPr>
            <p:spPr bwMode="auto">
              <a:xfrm>
                <a:off x="2574" y="2277"/>
                <a:ext cx="50" cy="126"/>
              </a:xfrm>
              <a:custGeom>
                <a:avLst/>
                <a:gdLst>
                  <a:gd name="T0" fmla="*/ 589 w 22"/>
                  <a:gd name="T1" fmla="*/ 1601 h 54"/>
                  <a:gd name="T2" fmla="*/ 211 w 22"/>
                  <a:gd name="T3" fmla="*/ 0 h 54"/>
                  <a:gd name="T4" fmla="*/ 0 w 22"/>
                  <a:gd name="T5" fmla="*/ 1601 h 54"/>
                  <a:gd name="T6" fmla="*/ 589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0" name="Freeform 186"/>
              <p:cNvSpPr>
                <a:spLocks/>
              </p:cNvSpPr>
              <p:nvPr/>
            </p:nvSpPr>
            <p:spPr bwMode="auto">
              <a:xfrm>
                <a:off x="2456" y="2303"/>
                <a:ext cx="32" cy="100"/>
              </a:xfrm>
              <a:custGeom>
                <a:avLst/>
                <a:gdLst>
                  <a:gd name="T0" fmla="*/ 0 w 14"/>
                  <a:gd name="T1" fmla="*/ 1260 h 43"/>
                  <a:gd name="T2" fmla="*/ 251 w 14"/>
                  <a:gd name="T3" fmla="*/ 0 h 43"/>
                  <a:gd name="T4" fmla="*/ 382 w 14"/>
                  <a:gd name="T5" fmla="*/ 1260 h 43"/>
                  <a:gd name="T6" fmla="*/ 0 w 14"/>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1" name="Freeform 187"/>
              <p:cNvSpPr>
                <a:spLocks/>
              </p:cNvSpPr>
              <p:nvPr/>
            </p:nvSpPr>
            <p:spPr bwMode="auto">
              <a:xfrm>
                <a:off x="2624"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2" name="Freeform 188"/>
              <p:cNvSpPr>
                <a:spLocks/>
              </p:cNvSpPr>
              <p:nvPr/>
            </p:nvSpPr>
            <p:spPr bwMode="auto">
              <a:xfrm>
                <a:off x="2765" y="2303"/>
                <a:ext cx="30" cy="100"/>
              </a:xfrm>
              <a:custGeom>
                <a:avLst/>
                <a:gdLst>
                  <a:gd name="T0" fmla="*/ 0 w 13"/>
                  <a:gd name="T1" fmla="*/ 1260 h 43"/>
                  <a:gd name="T2" fmla="*/ 224 w 13"/>
                  <a:gd name="T3" fmla="*/ 0 h 43"/>
                  <a:gd name="T4" fmla="*/ 367 w 13"/>
                  <a:gd name="T5" fmla="*/ 1260 h 43"/>
                  <a:gd name="T6" fmla="*/ 0 w 13"/>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3" name="Freeform 189"/>
              <p:cNvSpPr>
                <a:spLocks/>
              </p:cNvSpPr>
              <p:nvPr/>
            </p:nvSpPr>
            <p:spPr bwMode="auto">
              <a:xfrm>
                <a:off x="2735"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4" name="Freeform 190"/>
              <p:cNvSpPr>
                <a:spLocks/>
              </p:cNvSpPr>
              <p:nvPr/>
            </p:nvSpPr>
            <p:spPr bwMode="auto">
              <a:xfrm>
                <a:off x="2641" y="2305"/>
                <a:ext cx="50" cy="98"/>
              </a:xfrm>
              <a:custGeom>
                <a:avLst/>
                <a:gdLst>
                  <a:gd name="T0" fmla="*/ 589 w 22"/>
                  <a:gd name="T1" fmla="*/ 1246 h 42"/>
                  <a:gd name="T2" fmla="*/ 211 w 22"/>
                  <a:gd name="T3" fmla="*/ 0 h 42"/>
                  <a:gd name="T4" fmla="*/ 0 w 22"/>
                  <a:gd name="T5" fmla="*/ 1246 h 42"/>
                  <a:gd name="T6" fmla="*/ 589 w 22"/>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5" name="Freeform 191"/>
              <p:cNvSpPr>
                <a:spLocks/>
              </p:cNvSpPr>
              <p:nvPr/>
            </p:nvSpPr>
            <p:spPr bwMode="auto">
              <a:xfrm>
                <a:off x="2528" y="2287"/>
                <a:ext cx="50" cy="116"/>
              </a:xfrm>
              <a:custGeom>
                <a:avLst/>
                <a:gdLst>
                  <a:gd name="T0" fmla="*/ 0 w 22"/>
                  <a:gd name="T1" fmla="*/ 1448 h 50"/>
                  <a:gd name="T2" fmla="*/ 377 w 22"/>
                  <a:gd name="T3" fmla="*/ 0 h 50"/>
                  <a:gd name="T4" fmla="*/ 589 w 22"/>
                  <a:gd name="T5" fmla="*/ 1448 h 50"/>
                  <a:gd name="T6" fmla="*/ 0 w 22"/>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6" name="Freeform 192"/>
              <p:cNvSpPr>
                <a:spLocks/>
              </p:cNvSpPr>
              <p:nvPr/>
            </p:nvSpPr>
            <p:spPr bwMode="auto">
              <a:xfrm>
                <a:off x="2818" y="2277"/>
                <a:ext cx="64" cy="126"/>
              </a:xfrm>
              <a:custGeom>
                <a:avLst/>
                <a:gdLst>
                  <a:gd name="T0" fmla="*/ 0 w 28"/>
                  <a:gd name="T1" fmla="*/ 1601 h 54"/>
                  <a:gd name="T2" fmla="*/ 491 w 28"/>
                  <a:gd name="T3" fmla="*/ 0 h 54"/>
                  <a:gd name="T4" fmla="*/ 763 w 28"/>
                  <a:gd name="T5" fmla="*/ 1601 h 54"/>
                  <a:gd name="T6" fmla="*/ 0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7" name="Freeform 193"/>
              <p:cNvSpPr>
                <a:spLocks/>
              </p:cNvSpPr>
              <p:nvPr/>
            </p:nvSpPr>
            <p:spPr bwMode="auto">
              <a:xfrm>
                <a:off x="3081" y="2277"/>
                <a:ext cx="64" cy="126"/>
              </a:xfrm>
              <a:custGeom>
                <a:avLst/>
                <a:gdLst>
                  <a:gd name="T0" fmla="*/ 763 w 28"/>
                  <a:gd name="T1" fmla="*/ 1601 h 54"/>
                  <a:gd name="T2" fmla="*/ 277 w 28"/>
                  <a:gd name="T3" fmla="*/ 0 h 54"/>
                  <a:gd name="T4" fmla="*/ 0 w 28"/>
                  <a:gd name="T5" fmla="*/ 1601 h 54"/>
                  <a:gd name="T6" fmla="*/ 763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8" name="Freeform 194"/>
              <p:cNvSpPr>
                <a:spLocks/>
              </p:cNvSpPr>
              <p:nvPr/>
            </p:nvSpPr>
            <p:spPr bwMode="auto">
              <a:xfrm>
                <a:off x="2940" y="2277"/>
                <a:ext cx="65" cy="126"/>
              </a:xfrm>
              <a:custGeom>
                <a:avLst/>
                <a:gdLst>
                  <a:gd name="T0" fmla="*/ 815 w 28"/>
                  <a:gd name="T1" fmla="*/ 1601 h 54"/>
                  <a:gd name="T2" fmla="*/ 323 w 28"/>
                  <a:gd name="T3" fmla="*/ 0 h 54"/>
                  <a:gd name="T4" fmla="*/ 0 w 28"/>
                  <a:gd name="T5" fmla="*/ 1601 h 54"/>
                  <a:gd name="T6" fmla="*/ 815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19" name="Freeform 195"/>
              <p:cNvSpPr>
                <a:spLocks/>
              </p:cNvSpPr>
              <p:nvPr/>
            </p:nvSpPr>
            <p:spPr bwMode="auto">
              <a:xfrm>
                <a:off x="2795" y="2303"/>
                <a:ext cx="41" cy="100"/>
              </a:xfrm>
              <a:custGeom>
                <a:avLst/>
                <a:gdLst>
                  <a:gd name="T0" fmla="*/ 0 w 18"/>
                  <a:gd name="T1" fmla="*/ 1260 h 43"/>
                  <a:gd name="T2" fmla="*/ 296 w 18"/>
                  <a:gd name="T3" fmla="*/ 0 h 43"/>
                  <a:gd name="T4" fmla="*/ 483 w 18"/>
                  <a:gd name="T5" fmla="*/ 1260 h 43"/>
                  <a:gd name="T6" fmla="*/ 0 w 18"/>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0" name="Freeform 196"/>
              <p:cNvSpPr>
                <a:spLocks/>
              </p:cNvSpPr>
              <p:nvPr/>
            </p:nvSpPr>
            <p:spPr bwMode="auto">
              <a:xfrm>
                <a:off x="3005" y="2319"/>
                <a:ext cx="36" cy="84"/>
              </a:xfrm>
              <a:custGeom>
                <a:avLst/>
                <a:gdLst>
                  <a:gd name="T0" fmla="*/ 410 w 16"/>
                  <a:gd name="T1" fmla="*/ 1066 h 36"/>
                  <a:gd name="T2" fmla="*/ 162 w 16"/>
                  <a:gd name="T3" fmla="*/ 0 h 36"/>
                  <a:gd name="T4" fmla="*/ 0 w 16"/>
                  <a:gd name="T5" fmla="*/ 1066 h 36"/>
                  <a:gd name="T6" fmla="*/ 41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1" name="Freeform 197"/>
              <p:cNvSpPr>
                <a:spLocks/>
              </p:cNvSpPr>
              <p:nvPr/>
            </p:nvSpPr>
            <p:spPr bwMode="auto">
              <a:xfrm>
                <a:off x="3180" y="2303"/>
                <a:ext cx="37" cy="100"/>
              </a:xfrm>
              <a:custGeom>
                <a:avLst/>
                <a:gdLst>
                  <a:gd name="T0" fmla="*/ 0 w 16"/>
                  <a:gd name="T1" fmla="*/ 1260 h 43"/>
                  <a:gd name="T2" fmla="*/ 284 w 16"/>
                  <a:gd name="T3" fmla="*/ 0 h 43"/>
                  <a:gd name="T4" fmla="*/ 460 w 16"/>
                  <a:gd name="T5" fmla="*/ 1260 h 43"/>
                  <a:gd name="T6" fmla="*/ 0 w 16"/>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2" name="Freeform 198"/>
              <p:cNvSpPr>
                <a:spLocks/>
              </p:cNvSpPr>
              <p:nvPr/>
            </p:nvSpPr>
            <p:spPr bwMode="auto">
              <a:xfrm>
                <a:off x="3143"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3" name="Freeform 199"/>
              <p:cNvSpPr>
                <a:spLocks/>
              </p:cNvSpPr>
              <p:nvPr/>
            </p:nvSpPr>
            <p:spPr bwMode="auto">
              <a:xfrm>
                <a:off x="3023" y="2305"/>
                <a:ext cx="65" cy="98"/>
              </a:xfrm>
              <a:custGeom>
                <a:avLst/>
                <a:gdLst>
                  <a:gd name="T0" fmla="*/ 815 w 28"/>
                  <a:gd name="T1" fmla="*/ 1246 h 42"/>
                  <a:gd name="T2" fmla="*/ 323 w 28"/>
                  <a:gd name="T3" fmla="*/ 0 h 42"/>
                  <a:gd name="T4" fmla="*/ 0 w 28"/>
                  <a:gd name="T5" fmla="*/ 1246 h 42"/>
                  <a:gd name="T6" fmla="*/ 815 w 28"/>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4" name="Freeform 200"/>
              <p:cNvSpPr>
                <a:spLocks/>
              </p:cNvSpPr>
              <p:nvPr/>
            </p:nvSpPr>
            <p:spPr bwMode="auto">
              <a:xfrm>
                <a:off x="2882" y="2287"/>
                <a:ext cx="65" cy="116"/>
              </a:xfrm>
              <a:custGeom>
                <a:avLst/>
                <a:gdLst>
                  <a:gd name="T0" fmla="*/ 0 w 28"/>
                  <a:gd name="T1" fmla="*/ 1448 h 50"/>
                  <a:gd name="T2" fmla="*/ 529 w 28"/>
                  <a:gd name="T3" fmla="*/ 0 h 50"/>
                  <a:gd name="T4" fmla="*/ 815 w 28"/>
                  <a:gd name="T5" fmla="*/ 1448 h 50"/>
                  <a:gd name="T6" fmla="*/ 0 w 28"/>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 name="Freeform 201"/>
              <p:cNvSpPr>
                <a:spLocks/>
              </p:cNvSpPr>
              <p:nvPr/>
            </p:nvSpPr>
            <p:spPr bwMode="auto">
              <a:xfrm>
                <a:off x="3210" y="2277"/>
                <a:ext cx="53" cy="126"/>
              </a:xfrm>
              <a:custGeom>
                <a:avLst/>
                <a:gdLst>
                  <a:gd name="T0" fmla="*/ 0 w 23"/>
                  <a:gd name="T1" fmla="*/ 1601 h 54"/>
                  <a:gd name="T2" fmla="*/ 394 w 23"/>
                  <a:gd name="T3" fmla="*/ 0 h 54"/>
                  <a:gd name="T4" fmla="*/ 648 w 23"/>
                  <a:gd name="T5" fmla="*/ 1601 h 54"/>
                  <a:gd name="T6" fmla="*/ 0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6" name="Freeform 202"/>
              <p:cNvSpPr>
                <a:spLocks/>
              </p:cNvSpPr>
              <p:nvPr/>
            </p:nvSpPr>
            <p:spPr bwMode="auto">
              <a:xfrm>
                <a:off x="3422" y="2277"/>
                <a:ext cx="50" cy="126"/>
              </a:xfrm>
              <a:custGeom>
                <a:avLst/>
                <a:gdLst>
                  <a:gd name="T0" fmla="*/ 589 w 22"/>
                  <a:gd name="T1" fmla="*/ 1601 h 54"/>
                  <a:gd name="T2" fmla="*/ 211 w 22"/>
                  <a:gd name="T3" fmla="*/ 0 h 54"/>
                  <a:gd name="T4" fmla="*/ 0 w 22"/>
                  <a:gd name="T5" fmla="*/ 1601 h 54"/>
                  <a:gd name="T6" fmla="*/ 589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7" name="Freeform 203"/>
              <p:cNvSpPr>
                <a:spLocks/>
              </p:cNvSpPr>
              <p:nvPr/>
            </p:nvSpPr>
            <p:spPr bwMode="auto">
              <a:xfrm>
                <a:off x="3309" y="2277"/>
                <a:ext cx="50" cy="126"/>
              </a:xfrm>
              <a:custGeom>
                <a:avLst/>
                <a:gdLst>
                  <a:gd name="T0" fmla="*/ 589 w 22"/>
                  <a:gd name="T1" fmla="*/ 1601 h 54"/>
                  <a:gd name="T2" fmla="*/ 211 w 22"/>
                  <a:gd name="T3" fmla="*/ 0 h 54"/>
                  <a:gd name="T4" fmla="*/ 0 w 22"/>
                  <a:gd name="T5" fmla="*/ 1601 h 54"/>
                  <a:gd name="T6" fmla="*/ 589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8" name="Freeform 204"/>
              <p:cNvSpPr>
                <a:spLocks/>
              </p:cNvSpPr>
              <p:nvPr/>
            </p:nvSpPr>
            <p:spPr bwMode="auto">
              <a:xfrm>
                <a:off x="3191" y="2303"/>
                <a:ext cx="33" cy="100"/>
              </a:xfrm>
              <a:custGeom>
                <a:avLst/>
                <a:gdLst>
                  <a:gd name="T0" fmla="*/ 0 w 14"/>
                  <a:gd name="T1" fmla="*/ 1260 h 43"/>
                  <a:gd name="T2" fmla="*/ 278 w 14"/>
                  <a:gd name="T3" fmla="*/ 0 h 43"/>
                  <a:gd name="T4" fmla="*/ 434 w 14"/>
                  <a:gd name="T5" fmla="*/ 1260 h 43"/>
                  <a:gd name="T6" fmla="*/ 0 w 14"/>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29" name="Freeform 206"/>
            <p:cNvSpPr>
              <a:spLocks/>
            </p:cNvSpPr>
            <p:nvPr/>
          </p:nvSpPr>
          <p:spPr bwMode="auto">
            <a:xfrm>
              <a:off x="3359"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0" name="Freeform 207"/>
            <p:cNvSpPr>
              <a:spLocks/>
            </p:cNvSpPr>
            <p:nvPr/>
          </p:nvSpPr>
          <p:spPr bwMode="auto">
            <a:xfrm>
              <a:off x="3500" y="2303"/>
              <a:ext cx="30" cy="100"/>
            </a:xfrm>
            <a:custGeom>
              <a:avLst/>
              <a:gdLst>
                <a:gd name="T0" fmla="*/ 0 w 13"/>
                <a:gd name="T1" fmla="*/ 1260 h 43"/>
                <a:gd name="T2" fmla="*/ 224 w 13"/>
                <a:gd name="T3" fmla="*/ 0 h 43"/>
                <a:gd name="T4" fmla="*/ 367 w 13"/>
                <a:gd name="T5" fmla="*/ 1260 h 43"/>
                <a:gd name="T6" fmla="*/ 0 w 13"/>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1" name="Freeform 208"/>
            <p:cNvSpPr>
              <a:spLocks/>
            </p:cNvSpPr>
            <p:nvPr/>
          </p:nvSpPr>
          <p:spPr bwMode="auto">
            <a:xfrm>
              <a:off x="3470"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2" name="Freeform 209"/>
            <p:cNvSpPr>
              <a:spLocks/>
            </p:cNvSpPr>
            <p:nvPr/>
          </p:nvSpPr>
          <p:spPr bwMode="auto">
            <a:xfrm>
              <a:off x="3376" y="2305"/>
              <a:ext cx="50" cy="98"/>
            </a:xfrm>
            <a:custGeom>
              <a:avLst/>
              <a:gdLst>
                <a:gd name="T0" fmla="*/ 589 w 22"/>
                <a:gd name="T1" fmla="*/ 1246 h 42"/>
                <a:gd name="T2" fmla="*/ 211 w 22"/>
                <a:gd name="T3" fmla="*/ 0 h 42"/>
                <a:gd name="T4" fmla="*/ 0 w 22"/>
                <a:gd name="T5" fmla="*/ 1246 h 42"/>
                <a:gd name="T6" fmla="*/ 589 w 22"/>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3" name="Freeform 210"/>
            <p:cNvSpPr>
              <a:spLocks/>
            </p:cNvSpPr>
            <p:nvPr/>
          </p:nvSpPr>
          <p:spPr bwMode="auto">
            <a:xfrm>
              <a:off x="3263" y="2287"/>
              <a:ext cx="53" cy="116"/>
            </a:xfrm>
            <a:custGeom>
              <a:avLst/>
              <a:gdLst>
                <a:gd name="T0" fmla="*/ 0 w 23"/>
                <a:gd name="T1" fmla="*/ 1448 h 50"/>
                <a:gd name="T2" fmla="*/ 394 w 23"/>
                <a:gd name="T3" fmla="*/ 0 h 50"/>
                <a:gd name="T4" fmla="*/ 648 w 23"/>
                <a:gd name="T5" fmla="*/ 1448 h 50"/>
                <a:gd name="T6" fmla="*/ 0 w 23"/>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4" name="Freeform 211"/>
            <p:cNvSpPr>
              <a:spLocks/>
            </p:cNvSpPr>
            <p:nvPr/>
          </p:nvSpPr>
          <p:spPr bwMode="auto">
            <a:xfrm>
              <a:off x="3553" y="2277"/>
              <a:ext cx="65" cy="126"/>
            </a:xfrm>
            <a:custGeom>
              <a:avLst/>
              <a:gdLst>
                <a:gd name="T0" fmla="*/ 0 w 28"/>
                <a:gd name="T1" fmla="*/ 1601 h 54"/>
                <a:gd name="T2" fmla="*/ 529 w 28"/>
                <a:gd name="T3" fmla="*/ 0 h 54"/>
                <a:gd name="T4" fmla="*/ 815 w 28"/>
                <a:gd name="T5" fmla="*/ 1601 h 54"/>
                <a:gd name="T6" fmla="*/ 0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5" name="Freeform 212"/>
            <p:cNvSpPr>
              <a:spLocks/>
            </p:cNvSpPr>
            <p:nvPr/>
          </p:nvSpPr>
          <p:spPr bwMode="auto">
            <a:xfrm>
              <a:off x="3816" y="2277"/>
              <a:ext cx="64" cy="126"/>
            </a:xfrm>
            <a:custGeom>
              <a:avLst/>
              <a:gdLst>
                <a:gd name="T0" fmla="*/ 763 w 28"/>
                <a:gd name="T1" fmla="*/ 1601 h 54"/>
                <a:gd name="T2" fmla="*/ 277 w 28"/>
                <a:gd name="T3" fmla="*/ 0 h 54"/>
                <a:gd name="T4" fmla="*/ 0 w 28"/>
                <a:gd name="T5" fmla="*/ 1601 h 54"/>
                <a:gd name="T6" fmla="*/ 763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6" name="Freeform 213"/>
            <p:cNvSpPr>
              <a:spLocks/>
            </p:cNvSpPr>
            <p:nvPr/>
          </p:nvSpPr>
          <p:spPr bwMode="auto">
            <a:xfrm>
              <a:off x="3675" y="2277"/>
              <a:ext cx="65" cy="126"/>
            </a:xfrm>
            <a:custGeom>
              <a:avLst/>
              <a:gdLst>
                <a:gd name="T0" fmla="*/ 815 w 28"/>
                <a:gd name="T1" fmla="*/ 1601 h 54"/>
                <a:gd name="T2" fmla="*/ 323 w 28"/>
                <a:gd name="T3" fmla="*/ 0 h 54"/>
                <a:gd name="T4" fmla="*/ 0 w 28"/>
                <a:gd name="T5" fmla="*/ 1601 h 54"/>
                <a:gd name="T6" fmla="*/ 815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7" name="Freeform 214"/>
            <p:cNvSpPr>
              <a:spLocks/>
            </p:cNvSpPr>
            <p:nvPr/>
          </p:nvSpPr>
          <p:spPr bwMode="auto">
            <a:xfrm>
              <a:off x="3530" y="2303"/>
              <a:ext cx="41" cy="100"/>
            </a:xfrm>
            <a:custGeom>
              <a:avLst/>
              <a:gdLst>
                <a:gd name="T0" fmla="*/ 0 w 18"/>
                <a:gd name="T1" fmla="*/ 1260 h 43"/>
                <a:gd name="T2" fmla="*/ 296 w 18"/>
                <a:gd name="T3" fmla="*/ 0 h 43"/>
                <a:gd name="T4" fmla="*/ 483 w 18"/>
                <a:gd name="T5" fmla="*/ 1260 h 43"/>
                <a:gd name="T6" fmla="*/ 0 w 18"/>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8" name="Freeform 215"/>
            <p:cNvSpPr>
              <a:spLocks/>
            </p:cNvSpPr>
            <p:nvPr/>
          </p:nvSpPr>
          <p:spPr bwMode="auto">
            <a:xfrm>
              <a:off x="3740"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9" name="Freeform 216"/>
            <p:cNvSpPr>
              <a:spLocks/>
            </p:cNvSpPr>
            <p:nvPr/>
          </p:nvSpPr>
          <p:spPr bwMode="auto">
            <a:xfrm>
              <a:off x="3915" y="2303"/>
              <a:ext cx="37" cy="100"/>
            </a:xfrm>
            <a:custGeom>
              <a:avLst/>
              <a:gdLst>
                <a:gd name="T0" fmla="*/ 0 w 16"/>
                <a:gd name="T1" fmla="*/ 1260 h 43"/>
                <a:gd name="T2" fmla="*/ 284 w 16"/>
                <a:gd name="T3" fmla="*/ 0 h 43"/>
                <a:gd name="T4" fmla="*/ 460 w 16"/>
                <a:gd name="T5" fmla="*/ 1260 h 43"/>
                <a:gd name="T6" fmla="*/ 0 w 16"/>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0" name="Freeform 217"/>
            <p:cNvSpPr>
              <a:spLocks/>
            </p:cNvSpPr>
            <p:nvPr/>
          </p:nvSpPr>
          <p:spPr bwMode="auto">
            <a:xfrm>
              <a:off x="3878"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1" name="Freeform 218"/>
            <p:cNvSpPr>
              <a:spLocks/>
            </p:cNvSpPr>
            <p:nvPr/>
          </p:nvSpPr>
          <p:spPr bwMode="auto">
            <a:xfrm>
              <a:off x="3758" y="2305"/>
              <a:ext cx="65" cy="98"/>
            </a:xfrm>
            <a:custGeom>
              <a:avLst/>
              <a:gdLst>
                <a:gd name="T0" fmla="*/ 815 w 28"/>
                <a:gd name="T1" fmla="*/ 1246 h 42"/>
                <a:gd name="T2" fmla="*/ 323 w 28"/>
                <a:gd name="T3" fmla="*/ 0 h 42"/>
                <a:gd name="T4" fmla="*/ 0 w 28"/>
                <a:gd name="T5" fmla="*/ 1246 h 42"/>
                <a:gd name="T6" fmla="*/ 815 w 28"/>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2" name="Freeform 219"/>
            <p:cNvSpPr>
              <a:spLocks/>
            </p:cNvSpPr>
            <p:nvPr/>
          </p:nvSpPr>
          <p:spPr bwMode="auto">
            <a:xfrm>
              <a:off x="3618" y="2287"/>
              <a:ext cx="66" cy="116"/>
            </a:xfrm>
            <a:custGeom>
              <a:avLst/>
              <a:gdLst>
                <a:gd name="T0" fmla="*/ 0 w 29"/>
                <a:gd name="T1" fmla="*/ 1448 h 50"/>
                <a:gd name="T2" fmla="*/ 482 w 29"/>
                <a:gd name="T3" fmla="*/ 0 h 50"/>
                <a:gd name="T4" fmla="*/ 776 w 29"/>
                <a:gd name="T5" fmla="*/ 1448 h 50"/>
                <a:gd name="T6" fmla="*/ 0 w 29"/>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3" name="Freeform 220"/>
            <p:cNvSpPr>
              <a:spLocks/>
            </p:cNvSpPr>
            <p:nvPr/>
          </p:nvSpPr>
          <p:spPr bwMode="auto">
            <a:xfrm>
              <a:off x="3970" y="2277"/>
              <a:ext cx="53" cy="126"/>
            </a:xfrm>
            <a:custGeom>
              <a:avLst/>
              <a:gdLst>
                <a:gd name="T0" fmla="*/ 0 w 23"/>
                <a:gd name="T1" fmla="*/ 1601 h 54"/>
                <a:gd name="T2" fmla="*/ 394 w 23"/>
                <a:gd name="T3" fmla="*/ 0 h 54"/>
                <a:gd name="T4" fmla="*/ 648 w 23"/>
                <a:gd name="T5" fmla="*/ 1601 h 54"/>
                <a:gd name="T6" fmla="*/ 0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4" name="Freeform 221"/>
            <p:cNvSpPr>
              <a:spLocks/>
            </p:cNvSpPr>
            <p:nvPr/>
          </p:nvSpPr>
          <p:spPr bwMode="auto">
            <a:xfrm>
              <a:off x="4180" y="2277"/>
              <a:ext cx="53" cy="126"/>
            </a:xfrm>
            <a:custGeom>
              <a:avLst/>
              <a:gdLst>
                <a:gd name="T0" fmla="*/ 648 w 23"/>
                <a:gd name="T1" fmla="*/ 1601 h 54"/>
                <a:gd name="T2" fmla="*/ 256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5" name="Freeform 222"/>
            <p:cNvSpPr>
              <a:spLocks/>
            </p:cNvSpPr>
            <p:nvPr/>
          </p:nvSpPr>
          <p:spPr bwMode="auto">
            <a:xfrm>
              <a:off x="4069" y="2277"/>
              <a:ext cx="51" cy="126"/>
            </a:xfrm>
            <a:custGeom>
              <a:avLst/>
              <a:gdLst>
                <a:gd name="T0" fmla="*/ 635 w 22"/>
                <a:gd name="T1" fmla="*/ 1601 h 54"/>
                <a:gd name="T2" fmla="*/ 236 w 22"/>
                <a:gd name="T3" fmla="*/ 0 h 54"/>
                <a:gd name="T4" fmla="*/ 0 w 22"/>
                <a:gd name="T5" fmla="*/ 1601 h 54"/>
                <a:gd name="T6" fmla="*/ 635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6" name="Freeform 223"/>
            <p:cNvSpPr>
              <a:spLocks/>
            </p:cNvSpPr>
            <p:nvPr/>
          </p:nvSpPr>
          <p:spPr bwMode="auto">
            <a:xfrm>
              <a:off x="3952" y="2303"/>
              <a:ext cx="32" cy="100"/>
            </a:xfrm>
            <a:custGeom>
              <a:avLst/>
              <a:gdLst>
                <a:gd name="T0" fmla="*/ 0 w 14"/>
                <a:gd name="T1" fmla="*/ 1260 h 43"/>
                <a:gd name="T2" fmla="*/ 251 w 14"/>
                <a:gd name="T3" fmla="*/ 0 h 43"/>
                <a:gd name="T4" fmla="*/ 382 w 14"/>
                <a:gd name="T5" fmla="*/ 1260 h 43"/>
                <a:gd name="T6" fmla="*/ 0 w 14"/>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7" name="Freeform 224"/>
            <p:cNvSpPr>
              <a:spLocks/>
            </p:cNvSpPr>
            <p:nvPr/>
          </p:nvSpPr>
          <p:spPr bwMode="auto">
            <a:xfrm>
              <a:off x="4120"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8" name="Freeform 225"/>
            <p:cNvSpPr>
              <a:spLocks/>
            </p:cNvSpPr>
            <p:nvPr/>
          </p:nvSpPr>
          <p:spPr bwMode="auto">
            <a:xfrm>
              <a:off x="4260" y="2303"/>
              <a:ext cx="30" cy="100"/>
            </a:xfrm>
            <a:custGeom>
              <a:avLst/>
              <a:gdLst>
                <a:gd name="T0" fmla="*/ 0 w 13"/>
                <a:gd name="T1" fmla="*/ 1260 h 43"/>
                <a:gd name="T2" fmla="*/ 224 w 13"/>
                <a:gd name="T3" fmla="*/ 0 h 43"/>
                <a:gd name="T4" fmla="*/ 367 w 13"/>
                <a:gd name="T5" fmla="*/ 1260 h 43"/>
                <a:gd name="T6" fmla="*/ 0 w 13"/>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9" name="Freeform 226"/>
            <p:cNvSpPr>
              <a:spLocks/>
            </p:cNvSpPr>
            <p:nvPr/>
          </p:nvSpPr>
          <p:spPr bwMode="auto">
            <a:xfrm>
              <a:off x="4230"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0" name="Freeform 227"/>
            <p:cNvSpPr>
              <a:spLocks/>
            </p:cNvSpPr>
            <p:nvPr/>
          </p:nvSpPr>
          <p:spPr bwMode="auto">
            <a:xfrm>
              <a:off x="4136" y="2305"/>
              <a:ext cx="51" cy="98"/>
            </a:xfrm>
            <a:custGeom>
              <a:avLst/>
              <a:gdLst>
                <a:gd name="T0" fmla="*/ 635 w 22"/>
                <a:gd name="T1" fmla="*/ 1246 h 42"/>
                <a:gd name="T2" fmla="*/ 236 w 22"/>
                <a:gd name="T3" fmla="*/ 0 h 42"/>
                <a:gd name="T4" fmla="*/ 0 w 22"/>
                <a:gd name="T5" fmla="*/ 1246 h 42"/>
                <a:gd name="T6" fmla="*/ 635 w 22"/>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1" name="Freeform 228"/>
            <p:cNvSpPr>
              <a:spLocks/>
            </p:cNvSpPr>
            <p:nvPr/>
          </p:nvSpPr>
          <p:spPr bwMode="auto">
            <a:xfrm>
              <a:off x="4023" y="2287"/>
              <a:ext cx="51" cy="116"/>
            </a:xfrm>
            <a:custGeom>
              <a:avLst/>
              <a:gdLst>
                <a:gd name="T0" fmla="*/ 0 w 22"/>
                <a:gd name="T1" fmla="*/ 1448 h 50"/>
                <a:gd name="T2" fmla="*/ 399 w 22"/>
                <a:gd name="T3" fmla="*/ 0 h 50"/>
                <a:gd name="T4" fmla="*/ 635 w 22"/>
                <a:gd name="T5" fmla="*/ 1448 h 50"/>
                <a:gd name="T6" fmla="*/ 0 w 22"/>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2" name="Freeform 229"/>
            <p:cNvSpPr>
              <a:spLocks/>
            </p:cNvSpPr>
            <p:nvPr/>
          </p:nvSpPr>
          <p:spPr bwMode="auto">
            <a:xfrm>
              <a:off x="4313" y="2277"/>
              <a:ext cx="65" cy="126"/>
            </a:xfrm>
            <a:custGeom>
              <a:avLst/>
              <a:gdLst>
                <a:gd name="T0" fmla="*/ 0 w 28"/>
                <a:gd name="T1" fmla="*/ 1601 h 54"/>
                <a:gd name="T2" fmla="*/ 529 w 28"/>
                <a:gd name="T3" fmla="*/ 0 h 54"/>
                <a:gd name="T4" fmla="*/ 815 w 28"/>
                <a:gd name="T5" fmla="*/ 1601 h 54"/>
                <a:gd name="T6" fmla="*/ 0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3" name="Freeform 230"/>
            <p:cNvSpPr>
              <a:spLocks/>
            </p:cNvSpPr>
            <p:nvPr/>
          </p:nvSpPr>
          <p:spPr bwMode="auto">
            <a:xfrm>
              <a:off x="4576" y="2277"/>
              <a:ext cx="65" cy="126"/>
            </a:xfrm>
            <a:custGeom>
              <a:avLst/>
              <a:gdLst>
                <a:gd name="T0" fmla="*/ 815 w 28"/>
                <a:gd name="T1" fmla="*/ 1601 h 54"/>
                <a:gd name="T2" fmla="*/ 286 w 28"/>
                <a:gd name="T3" fmla="*/ 0 h 54"/>
                <a:gd name="T4" fmla="*/ 0 w 28"/>
                <a:gd name="T5" fmla="*/ 1601 h 54"/>
                <a:gd name="T6" fmla="*/ 815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4" name="Freeform 231"/>
            <p:cNvSpPr>
              <a:spLocks/>
            </p:cNvSpPr>
            <p:nvPr/>
          </p:nvSpPr>
          <p:spPr bwMode="auto">
            <a:xfrm>
              <a:off x="4436" y="2277"/>
              <a:ext cx="64" cy="126"/>
            </a:xfrm>
            <a:custGeom>
              <a:avLst/>
              <a:gdLst>
                <a:gd name="T0" fmla="*/ 763 w 28"/>
                <a:gd name="T1" fmla="*/ 1601 h 54"/>
                <a:gd name="T2" fmla="*/ 277 w 28"/>
                <a:gd name="T3" fmla="*/ 0 h 54"/>
                <a:gd name="T4" fmla="*/ 0 w 28"/>
                <a:gd name="T5" fmla="*/ 1601 h 54"/>
                <a:gd name="T6" fmla="*/ 763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5" name="Freeform 232"/>
            <p:cNvSpPr>
              <a:spLocks/>
            </p:cNvSpPr>
            <p:nvPr/>
          </p:nvSpPr>
          <p:spPr bwMode="auto">
            <a:xfrm>
              <a:off x="4290" y="2303"/>
              <a:ext cx="42" cy="100"/>
            </a:xfrm>
            <a:custGeom>
              <a:avLst/>
              <a:gdLst>
                <a:gd name="T0" fmla="*/ 0 w 18"/>
                <a:gd name="T1" fmla="*/ 1260 h 43"/>
                <a:gd name="T2" fmla="*/ 331 w 18"/>
                <a:gd name="T3" fmla="*/ 0 h 43"/>
                <a:gd name="T4" fmla="*/ 534 w 18"/>
                <a:gd name="T5" fmla="*/ 1260 h 43"/>
                <a:gd name="T6" fmla="*/ 0 w 18"/>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6" name="Freeform 233"/>
            <p:cNvSpPr>
              <a:spLocks/>
            </p:cNvSpPr>
            <p:nvPr/>
          </p:nvSpPr>
          <p:spPr bwMode="auto">
            <a:xfrm>
              <a:off x="4500"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7" name="Freeform 234"/>
            <p:cNvSpPr>
              <a:spLocks/>
            </p:cNvSpPr>
            <p:nvPr/>
          </p:nvSpPr>
          <p:spPr bwMode="auto">
            <a:xfrm>
              <a:off x="4675" y="2303"/>
              <a:ext cx="37" cy="100"/>
            </a:xfrm>
            <a:custGeom>
              <a:avLst/>
              <a:gdLst>
                <a:gd name="T0" fmla="*/ 0 w 16"/>
                <a:gd name="T1" fmla="*/ 1260 h 43"/>
                <a:gd name="T2" fmla="*/ 284 w 16"/>
                <a:gd name="T3" fmla="*/ 0 h 43"/>
                <a:gd name="T4" fmla="*/ 460 w 16"/>
                <a:gd name="T5" fmla="*/ 1260 h 43"/>
                <a:gd name="T6" fmla="*/ 0 w 16"/>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8" name="Freeform 235"/>
            <p:cNvSpPr>
              <a:spLocks/>
            </p:cNvSpPr>
            <p:nvPr/>
          </p:nvSpPr>
          <p:spPr bwMode="auto">
            <a:xfrm>
              <a:off x="4638"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9" name="Freeform 236"/>
            <p:cNvSpPr>
              <a:spLocks/>
            </p:cNvSpPr>
            <p:nvPr/>
          </p:nvSpPr>
          <p:spPr bwMode="auto">
            <a:xfrm>
              <a:off x="4518" y="2305"/>
              <a:ext cx="65" cy="98"/>
            </a:xfrm>
            <a:custGeom>
              <a:avLst/>
              <a:gdLst>
                <a:gd name="T0" fmla="*/ 815 w 28"/>
                <a:gd name="T1" fmla="*/ 1246 h 42"/>
                <a:gd name="T2" fmla="*/ 323 w 28"/>
                <a:gd name="T3" fmla="*/ 0 h 42"/>
                <a:gd name="T4" fmla="*/ 0 w 28"/>
                <a:gd name="T5" fmla="*/ 1246 h 42"/>
                <a:gd name="T6" fmla="*/ 815 w 28"/>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0" name="Freeform 237"/>
            <p:cNvSpPr>
              <a:spLocks/>
            </p:cNvSpPr>
            <p:nvPr/>
          </p:nvSpPr>
          <p:spPr bwMode="auto">
            <a:xfrm>
              <a:off x="4378" y="2287"/>
              <a:ext cx="64" cy="116"/>
            </a:xfrm>
            <a:custGeom>
              <a:avLst/>
              <a:gdLst>
                <a:gd name="T0" fmla="*/ 0 w 28"/>
                <a:gd name="T1" fmla="*/ 1448 h 50"/>
                <a:gd name="T2" fmla="*/ 491 w 28"/>
                <a:gd name="T3" fmla="*/ 0 h 50"/>
                <a:gd name="T4" fmla="*/ 763 w 28"/>
                <a:gd name="T5" fmla="*/ 1448 h 50"/>
                <a:gd name="T6" fmla="*/ 0 w 28"/>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1" name="Freeform 238"/>
            <p:cNvSpPr>
              <a:spLocks/>
            </p:cNvSpPr>
            <p:nvPr/>
          </p:nvSpPr>
          <p:spPr bwMode="auto">
            <a:xfrm>
              <a:off x="4694" y="2277"/>
              <a:ext cx="50" cy="126"/>
            </a:xfrm>
            <a:custGeom>
              <a:avLst/>
              <a:gdLst>
                <a:gd name="T0" fmla="*/ 0 w 22"/>
                <a:gd name="T1" fmla="*/ 1601 h 54"/>
                <a:gd name="T2" fmla="*/ 377 w 22"/>
                <a:gd name="T3" fmla="*/ 0 h 54"/>
                <a:gd name="T4" fmla="*/ 589 w 22"/>
                <a:gd name="T5" fmla="*/ 1601 h 54"/>
                <a:gd name="T6" fmla="*/ 0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2" name="Freeform 239"/>
            <p:cNvSpPr>
              <a:spLocks/>
            </p:cNvSpPr>
            <p:nvPr/>
          </p:nvSpPr>
          <p:spPr bwMode="auto">
            <a:xfrm>
              <a:off x="4903" y="2277"/>
              <a:ext cx="53" cy="126"/>
            </a:xfrm>
            <a:custGeom>
              <a:avLst/>
              <a:gdLst>
                <a:gd name="T0" fmla="*/ 648 w 23"/>
                <a:gd name="T1" fmla="*/ 1601 h 54"/>
                <a:gd name="T2" fmla="*/ 256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3" name="Freeform 240"/>
            <p:cNvSpPr>
              <a:spLocks/>
            </p:cNvSpPr>
            <p:nvPr/>
          </p:nvSpPr>
          <p:spPr bwMode="auto">
            <a:xfrm>
              <a:off x="4790" y="2277"/>
              <a:ext cx="53" cy="126"/>
            </a:xfrm>
            <a:custGeom>
              <a:avLst/>
              <a:gdLst>
                <a:gd name="T0" fmla="*/ 648 w 23"/>
                <a:gd name="T1" fmla="*/ 1601 h 54"/>
                <a:gd name="T2" fmla="*/ 256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4" name="Freeform 241"/>
            <p:cNvSpPr>
              <a:spLocks/>
            </p:cNvSpPr>
            <p:nvPr/>
          </p:nvSpPr>
          <p:spPr bwMode="auto">
            <a:xfrm>
              <a:off x="4675" y="2303"/>
              <a:ext cx="32" cy="100"/>
            </a:xfrm>
            <a:custGeom>
              <a:avLst/>
              <a:gdLst>
                <a:gd name="T0" fmla="*/ 0 w 14"/>
                <a:gd name="T1" fmla="*/ 1260 h 43"/>
                <a:gd name="T2" fmla="*/ 251 w 14"/>
                <a:gd name="T3" fmla="*/ 0 h 43"/>
                <a:gd name="T4" fmla="*/ 382 w 14"/>
                <a:gd name="T5" fmla="*/ 1260 h 43"/>
                <a:gd name="T6" fmla="*/ 0 w 14"/>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5" name="Freeform 242"/>
            <p:cNvSpPr>
              <a:spLocks/>
            </p:cNvSpPr>
            <p:nvPr/>
          </p:nvSpPr>
          <p:spPr bwMode="auto">
            <a:xfrm>
              <a:off x="4843"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6" name="Freeform 243"/>
            <p:cNvSpPr>
              <a:spLocks/>
            </p:cNvSpPr>
            <p:nvPr/>
          </p:nvSpPr>
          <p:spPr bwMode="auto">
            <a:xfrm>
              <a:off x="4984" y="2303"/>
              <a:ext cx="30" cy="100"/>
            </a:xfrm>
            <a:custGeom>
              <a:avLst/>
              <a:gdLst>
                <a:gd name="T0" fmla="*/ 0 w 13"/>
                <a:gd name="T1" fmla="*/ 1260 h 43"/>
                <a:gd name="T2" fmla="*/ 224 w 13"/>
                <a:gd name="T3" fmla="*/ 0 h 43"/>
                <a:gd name="T4" fmla="*/ 367 w 13"/>
                <a:gd name="T5" fmla="*/ 1260 h 43"/>
                <a:gd name="T6" fmla="*/ 0 w 13"/>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7" name="Freeform 244"/>
            <p:cNvSpPr>
              <a:spLocks/>
            </p:cNvSpPr>
            <p:nvPr/>
          </p:nvSpPr>
          <p:spPr bwMode="auto">
            <a:xfrm>
              <a:off x="4954"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8" name="Freeform 245"/>
            <p:cNvSpPr>
              <a:spLocks/>
            </p:cNvSpPr>
            <p:nvPr/>
          </p:nvSpPr>
          <p:spPr bwMode="auto">
            <a:xfrm>
              <a:off x="4857" y="2305"/>
              <a:ext cx="53" cy="98"/>
            </a:xfrm>
            <a:custGeom>
              <a:avLst/>
              <a:gdLst>
                <a:gd name="T0" fmla="*/ 648 w 23"/>
                <a:gd name="T1" fmla="*/ 1246 h 42"/>
                <a:gd name="T2" fmla="*/ 256 w 23"/>
                <a:gd name="T3" fmla="*/ 0 h 42"/>
                <a:gd name="T4" fmla="*/ 0 w 23"/>
                <a:gd name="T5" fmla="*/ 1246 h 42"/>
                <a:gd name="T6" fmla="*/ 648 w 23"/>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9" name="Freeform 246"/>
            <p:cNvSpPr>
              <a:spLocks/>
            </p:cNvSpPr>
            <p:nvPr/>
          </p:nvSpPr>
          <p:spPr bwMode="auto">
            <a:xfrm>
              <a:off x="4747" y="2287"/>
              <a:ext cx="50" cy="116"/>
            </a:xfrm>
            <a:custGeom>
              <a:avLst/>
              <a:gdLst>
                <a:gd name="T0" fmla="*/ 0 w 22"/>
                <a:gd name="T1" fmla="*/ 1448 h 50"/>
                <a:gd name="T2" fmla="*/ 377 w 22"/>
                <a:gd name="T3" fmla="*/ 0 h 50"/>
                <a:gd name="T4" fmla="*/ 589 w 22"/>
                <a:gd name="T5" fmla="*/ 1448 h 50"/>
                <a:gd name="T6" fmla="*/ 0 w 22"/>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0" name="Freeform 247"/>
            <p:cNvSpPr>
              <a:spLocks/>
            </p:cNvSpPr>
            <p:nvPr/>
          </p:nvSpPr>
          <p:spPr bwMode="auto">
            <a:xfrm>
              <a:off x="5037" y="2277"/>
              <a:ext cx="64" cy="126"/>
            </a:xfrm>
            <a:custGeom>
              <a:avLst/>
              <a:gdLst>
                <a:gd name="T0" fmla="*/ 0 w 28"/>
                <a:gd name="T1" fmla="*/ 1601 h 54"/>
                <a:gd name="T2" fmla="*/ 464 w 28"/>
                <a:gd name="T3" fmla="*/ 0 h 54"/>
                <a:gd name="T4" fmla="*/ 763 w 28"/>
                <a:gd name="T5" fmla="*/ 1601 h 54"/>
                <a:gd name="T6" fmla="*/ 0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1" name="Freeform 248"/>
            <p:cNvSpPr>
              <a:spLocks/>
            </p:cNvSpPr>
            <p:nvPr/>
          </p:nvSpPr>
          <p:spPr bwMode="auto">
            <a:xfrm>
              <a:off x="5297" y="2277"/>
              <a:ext cx="67" cy="126"/>
            </a:xfrm>
            <a:custGeom>
              <a:avLst/>
              <a:gdLst>
                <a:gd name="T0" fmla="*/ 827 w 29"/>
                <a:gd name="T1" fmla="*/ 1601 h 54"/>
                <a:gd name="T2" fmla="*/ 310 w 29"/>
                <a:gd name="T3" fmla="*/ 0 h 54"/>
                <a:gd name="T4" fmla="*/ 0 w 29"/>
                <a:gd name="T5" fmla="*/ 1601 h 54"/>
                <a:gd name="T6" fmla="*/ 827 w 29"/>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2" name="Freeform 249"/>
            <p:cNvSpPr>
              <a:spLocks/>
            </p:cNvSpPr>
            <p:nvPr/>
          </p:nvSpPr>
          <p:spPr bwMode="auto">
            <a:xfrm>
              <a:off x="5159" y="2277"/>
              <a:ext cx="65" cy="126"/>
            </a:xfrm>
            <a:custGeom>
              <a:avLst/>
              <a:gdLst>
                <a:gd name="T0" fmla="*/ 815 w 28"/>
                <a:gd name="T1" fmla="*/ 1601 h 54"/>
                <a:gd name="T2" fmla="*/ 286 w 28"/>
                <a:gd name="T3" fmla="*/ 0 h 54"/>
                <a:gd name="T4" fmla="*/ 0 w 28"/>
                <a:gd name="T5" fmla="*/ 1601 h 54"/>
                <a:gd name="T6" fmla="*/ 815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3" name="Freeform 250"/>
            <p:cNvSpPr>
              <a:spLocks/>
            </p:cNvSpPr>
            <p:nvPr/>
          </p:nvSpPr>
          <p:spPr bwMode="auto">
            <a:xfrm>
              <a:off x="5014" y="2303"/>
              <a:ext cx="39" cy="100"/>
            </a:xfrm>
            <a:custGeom>
              <a:avLst/>
              <a:gdLst>
                <a:gd name="T0" fmla="*/ 0 w 17"/>
                <a:gd name="T1" fmla="*/ 1260 h 43"/>
                <a:gd name="T2" fmla="*/ 301 w 17"/>
                <a:gd name="T3" fmla="*/ 0 h 43"/>
                <a:gd name="T4" fmla="*/ 468 w 17"/>
                <a:gd name="T5" fmla="*/ 1260 h 43"/>
                <a:gd name="T6" fmla="*/ 0 w 17"/>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4" name="Freeform 251"/>
            <p:cNvSpPr>
              <a:spLocks/>
            </p:cNvSpPr>
            <p:nvPr/>
          </p:nvSpPr>
          <p:spPr bwMode="auto">
            <a:xfrm>
              <a:off x="5224" y="2319"/>
              <a:ext cx="36" cy="84"/>
            </a:xfrm>
            <a:custGeom>
              <a:avLst/>
              <a:gdLst>
                <a:gd name="T0" fmla="*/ 410 w 16"/>
                <a:gd name="T1" fmla="*/ 1066 h 36"/>
                <a:gd name="T2" fmla="*/ 162 w 16"/>
                <a:gd name="T3" fmla="*/ 0 h 36"/>
                <a:gd name="T4" fmla="*/ 0 w 16"/>
                <a:gd name="T5" fmla="*/ 1066 h 36"/>
                <a:gd name="T6" fmla="*/ 41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5" name="Freeform 252"/>
            <p:cNvSpPr>
              <a:spLocks/>
            </p:cNvSpPr>
            <p:nvPr/>
          </p:nvSpPr>
          <p:spPr bwMode="auto">
            <a:xfrm>
              <a:off x="5396" y="2303"/>
              <a:ext cx="40" cy="100"/>
            </a:xfrm>
            <a:custGeom>
              <a:avLst/>
              <a:gdLst>
                <a:gd name="T0" fmla="*/ 0 w 17"/>
                <a:gd name="T1" fmla="*/ 1260 h 43"/>
                <a:gd name="T2" fmla="*/ 339 w 17"/>
                <a:gd name="T3" fmla="*/ 0 h 43"/>
                <a:gd name="T4" fmla="*/ 520 w 17"/>
                <a:gd name="T5" fmla="*/ 1260 h 43"/>
                <a:gd name="T6" fmla="*/ 0 w 17"/>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6" name="Freeform 253"/>
            <p:cNvSpPr>
              <a:spLocks/>
            </p:cNvSpPr>
            <p:nvPr/>
          </p:nvSpPr>
          <p:spPr bwMode="auto">
            <a:xfrm>
              <a:off x="5360" y="2319"/>
              <a:ext cx="36" cy="84"/>
            </a:xfrm>
            <a:custGeom>
              <a:avLst/>
              <a:gdLst>
                <a:gd name="T0" fmla="*/ 410 w 16"/>
                <a:gd name="T1" fmla="*/ 1066 h 36"/>
                <a:gd name="T2" fmla="*/ 162 w 16"/>
                <a:gd name="T3" fmla="*/ 0 h 36"/>
                <a:gd name="T4" fmla="*/ 0 w 16"/>
                <a:gd name="T5" fmla="*/ 1066 h 36"/>
                <a:gd name="T6" fmla="*/ 41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7" name="Freeform 254"/>
            <p:cNvSpPr>
              <a:spLocks/>
            </p:cNvSpPr>
            <p:nvPr/>
          </p:nvSpPr>
          <p:spPr bwMode="auto">
            <a:xfrm>
              <a:off x="5242" y="2305"/>
              <a:ext cx="65" cy="98"/>
            </a:xfrm>
            <a:custGeom>
              <a:avLst/>
              <a:gdLst>
                <a:gd name="T0" fmla="*/ 815 w 28"/>
                <a:gd name="T1" fmla="*/ 1246 h 42"/>
                <a:gd name="T2" fmla="*/ 286 w 28"/>
                <a:gd name="T3" fmla="*/ 0 h 42"/>
                <a:gd name="T4" fmla="*/ 0 w 28"/>
                <a:gd name="T5" fmla="*/ 1246 h 42"/>
                <a:gd name="T6" fmla="*/ 815 w 28"/>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8" name="Freeform 255"/>
            <p:cNvSpPr>
              <a:spLocks/>
            </p:cNvSpPr>
            <p:nvPr/>
          </p:nvSpPr>
          <p:spPr bwMode="auto">
            <a:xfrm>
              <a:off x="5101" y="2287"/>
              <a:ext cx="65" cy="116"/>
            </a:xfrm>
            <a:custGeom>
              <a:avLst/>
              <a:gdLst>
                <a:gd name="T0" fmla="*/ 0 w 28"/>
                <a:gd name="T1" fmla="*/ 1448 h 50"/>
                <a:gd name="T2" fmla="*/ 529 w 28"/>
                <a:gd name="T3" fmla="*/ 0 h 50"/>
                <a:gd name="T4" fmla="*/ 815 w 28"/>
                <a:gd name="T5" fmla="*/ 1448 h 50"/>
                <a:gd name="T6" fmla="*/ 0 w 28"/>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9" name="Freeform 256"/>
            <p:cNvSpPr>
              <a:spLocks/>
            </p:cNvSpPr>
            <p:nvPr/>
          </p:nvSpPr>
          <p:spPr bwMode="auto">
            <a:xfrm>
              <a:off x="5454" y="2277"/>
              <a:ext cx="51" cy="126"/>
            </a:xfrm>
            <a:custGeom>
              <a:avLst/>
              <a:gdLst>
                <a:gd name="T0" fmla="*/ 0 w 22"/>
                <a:gd name="T1" fmla="*/ 1601 h 54"/>
                <a:gd name="T2" fmla="*/ 399 w 22"/>
                <a:gd name="T3" fmla="*/ 0 h 54"/>
                <a:gd name="T4" fmla="*/ 635 w 22"/>
                <a:gd name="T5" fmla="*/ 1601 h 54"/>
                <a:gd name="T6" fmla="*/ 0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0" name="Freeform 257"/>
            <p:cNvSpPr>
              <a:spLocks/>
            </p:cNvSpPr>
            <p:nvPr/>
          </p:nvSpPr>
          <p:spPr bwMode="auto">
            <a:xfrm>
              <a:off x="5664" y="2277"/>
              <a:ext cx="53" cy="126"/>
            </a:xfrm>
            <a:custGeom>
              <a:avLst/>
              <a:gdLst>
                <a:gd name="T0" fmla="*/ 648 w 23"/>
                <a:gd name="T1" fmla="*/ 1601 h 54"/>
                <a:gd name="T2" fmla="*/ 256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1" name="Freeform 258"/>
            <p:cNvSpPr>
              <a:spLocks/>
            </p:cNvSpPr>
            <p:nvPr/>
          </p:nvSpPr>
          <p:spPr bwMode="auto">
            <a:xfrm>
              <a:off x="5551" y="2277"/>
              <a:ext cx="53" cy="126"/>
            </a:xfrm>
            <a:custGeom>
              <a:avLst/>
              <a:gdLst>
                <a:gd name="T0" fmla="*/ 648 w 23"/>
                <a:gd name="T1" fmla="*/ 1601 h 54"/>
                <a:gd name="T2" fmla="*/ 256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2" name="Freeform 259"/>
            <p:cNvSpPr>
              <a:spLocks/>
            </p:cNvSpPr>
            <p:nvPr/>
          </p:nvSpPr>
          <p:spPr bwMode="auto">
            <a:xfrm>
              <a:off x="5436" y="2303"/>
              <a:ext cx="32" cy="100"/>
            </a:xfrm>
            <a:custGeom>
              <a:avLst/>
              <a:gdLst>
                <a:gd name="T0" fmla="*/ 0 w 14"/>
                <a:gd name="T1" fmla="*/ 1260 h 43"/>
                <a:gd name="T2" fmla="*/ 215 w 14"/>
                <a:gd name="T3" fmla="*/ 0 h 43"/>
                <a:gd name="T4" fmla="*/ 382 w 14"/>
                <a:gd name="T5" fmla="*/ 1260 h 43"/>
                <a:gd name="T6" fmla="*/ 0 w 14"/>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3" name="Freeform 260"/>
            <p:cNvSpPr>
              <a:spLocks/>
            </p:cNvSpPr>
            <p:nvPr/>
          </p:nvSpPr>
          <p:spPr bwMode="auto">
            <a:xfrm>
              <a:off x="5604"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4" name="Freeform 261"/>
            <p:cNvSpPr>
              <a:spLocks/>
            </p:cNvSpPr>
            <p:nvPr/>
          </p:nvSpPr>
          <p:spPr bwMode="auto">
            <a:xfrm>
              <a:off x="5744" y="2303"/>
              <a:ext cx="30" cy="100"/>
            </a:xfrm>
            <a:custGeom>
              <a:avLst/>
              <a:gdLst>
                <a:gd name="T0" fmla="*/ 0 w 13"/>
                <a:gd name="T1" fmla="*/ 1260 h 43"/>
                <a:gd name="T2" fmla="*/ 224 w 13"/>
                <a:gd name="T3" fmla="*/ 0 h 43"/>
                <a:gd name="T4" fmla="*/ 367 w 13"/>
                <a:gd name="T5" fmla="*/ 1260 h 43"/>
                <a:gd name="T6" fmla="*/ 0 w 13"/>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5" name="Freeform 262"/>
            <p:cNvSpPr>
              <a:spLocks/>
            </p:cNvSpPr>
            <p:nvPr/>
          </p:nvSpPr>
          <p:spPr bwMode="auto">
            <a:xfrm>
              <a:off x="5714" y="2319"/>
              <a:ext cx="30" cy="84"/>
            </a:xfrm>
            <a:custGeom>
              <a:avLst/>
              <a:gdLst>
                <a:gd name="T0" fmla="*/ 367 w 13"/>
                <a:gd name="T1" fmla="*/ 1066 h 36"/>
                <a:gd name="T2" fmla="*/ 111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6" name="Freeform 263"/>
            <p:cNvSpPr>
              <a:spLocks/>
            </p:cNvSpPr>
            <p:nvPr/>
          </p:nvSpPr>
          <p:spPr bwMode="auto">
            <a:xfrm>
              <a:off x="5618" y="2305"/>
              <a:ext cx="53" cy="98"/>
            </a:xfrm>
            <a:custGeom>
              <a:avLst/>
              <a:gdLst>
                <a:gd name="T0" fmla="*/ 648 w 23"/>
                <a:gd name="T1" fmla="*/ 1246 h 42"/>
                <a:gd name="T2" fmla="*/ 256 w 23"/>
                <a:gd name="T3" fmla="*/ 0 h 42"/>
                <a:gd name="T4" fmla="*/ 0 w 23"/>
                <a:gd name="T5" fmla="*/ 1246 h 42"/>
                <a:gd name="T6" fmla="*/ 648 w 23"/>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7" name="Freeform 264"/>
            <p:cNvSpPr>
              <a:spLocks/>
            </p:cNvSpPr>
            <p:nvPr/>
          </p:nvSpPr>
          <p:spPr bwMode="auto">
            <a:xfrm>
              <a:off x="5505" y="2287"/>
              <a:ext cx="53" cy="116"/>
            </a:xfrm>
            <a:custGeom>
              <a:avLst/>
              <a:gdLst>
                <a:gd name="T0" fmla="*/ 0 w 23"/>
                <a:gd name="T1" fmla="*/ 1448 h 50"/>
                <a:gd name="T2" fmla="*/ 431 w 23"/>
                <a:gd name="T3" fmla="*/ 0 h 50"/>
                <a:gd name="T4" fmla="*/ 648 w 23"/>
                <a:gd name="T5" fmla="*/ 1448 h 50"/>
                <a:gd name="T6" fmla="*/ 0 w 23"/>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8" name="Freeform 265"/>
            <p:cNvSpPr>
              <a:spLocks/>
            </p:cNvSpPr>
            <p:nvPr/>
          </p:nvSpPr>
          <p:spPr bwMode="auto">
            <a:xfrm>
              <a:off x="5797" y="2277"/>
              <a:ext cx="65" cy="126"/>
            </a:xfrm>
            <a:custGeom>
              <a:avLst/>
              <a:gdLst>
                <a:gd name="T0" fmla="*/ 0 w 28"/>
                <a:gd name="T1" fmla="*/ 1601 h 54"/>
                <a:gd name="T2" fmla="*/ 490 w 28"/>
                <a:gd name="T3" fmla="*/ 0 h 54"/>
                <a:gd name="T4" fmla="*/ 815 w 28"/>
                <a:gd name="T5" fmla="*/ 1601 h 54"/>
                <a:gd name="T6" fmla="*/ 0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9" name="Freeform 266"/>
            <p:cNvSpPr>
              <a:spLocks/>
            </p:cNvSpPr>
            <p:nvPr/>
          </p:nvSpPr>
          <p:spPr bwMode="auto">
            <a:xfrm>
              <a:off x="6058" y="2277"/>
              <a:ext cx="64" cy="126"/>
            </a:xfrm>
            <a:custGeom>
              <a:avLst/>
              <a:gdLst>
                <a:gd name="T0" fmla="*/ 763 w 28"/>
                <a:gd name="T1" fmla="*/ 1601 h 54"/>
                <a:gd name="T2" fmla="*/ 297 w 28"/>
                <a:gd name="T3" fmla="*/ 0 h 54"/>
                <a:gd name="T4" fmla="*/ 0 w 28"/>
                <a:gd name="T5" fmla="*/ 1601 h 54"/>
                <a:gd name="T6" fmla="*/ 763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0" name="Freeform 267"/>
            <p:cNvSpPr>
              <a:spLocks/>
            </p:cNvSpPr>
            <p:nvPr/>
          </p:nvSpPr>
          <p:spPr bwMode="auto">
            <a:xfrm>
              <a:off x="5917" y="2277"/>
              <a:ext cx="67" cy="126"/>
            </a:xfrm>
            <a:custGeom>
              <a:avLst/>
              <a:gdLst>
                <a:gd name="T0" fmla="*/ 827 w 29"/>
                <a:gd name="T1" fmla="*/ 1601 h 54"/>
                <a:gd name="T2" fmla="*/ 310 w 29"/>
                <a:gd name="T3" fmla="*/ 0 h 54"/>
                <a:gd name="T4" fmla="*/ 0 w 29"/>
                <a:gd name="T5" fmla="*/ 1601 h 54"/>
                <a:gd name="T6" fmla="*/ 827 w 29"/>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1" name="Freeform 268"/>
            <p:cNvSpPr>
              <a:spLocks/>
            </p:cNvSpPr>
            <p:nvPr/>
          </p:nvSpPr>
          <p:spPr bwMode="auto">
            <a:xfrm>
              <a:off x="5774" y="2303"/>
              <a:ext cx="39" cy="100"/>
            </a:xfrm>
            <a:custGeom>
              <a:avLst/>
              <a:gdLst>
                <a:gd name="T0" fmla="*/ 0 w 17"/>
                <a:gd name="T1" fmla="*/ 1260 h 43"/>
                <a:gd name="T2" fmla="*/ 301 w 17"/>
                <a:gd name="T3" fmla="*/ 0 h 43"/>
                <a:gd name="T4" fmla="*/ 468 w 17"/>
                <a:gd name="T5" fmla="*/ 1260 h 43"/>
                <a:gd name="T6" fmla="*/ 0 w 17"/>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2" name="Freeform 269"/>
            <p:cNvSpPr>
              <a:spLocks/>
            </p:cNvSpPr>
            <p:nvPr/>
          </p:nvSpPr>
          <p:spPr bwMode="auto">
            <a:xfrm>
              <a:off x="5984"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3" name="Freeform 270"/>
            <p:cNvSpPr>
              <a:spLocks/>
            </p:cNvSpPr>
            <p:nvPr/>
          </p:nvSpPr>
          <p:spPr bwMode="auto">
            <a:xfrm>
              <a:off x="6157" y="2303"/>
              <a:ext cx="37" cy="100"/>
            </a:xfrm>
            <a:custGeom>
              <a:avLst/>
              <a:gdLst>
                <a:gd name="T0" fmla="*/ 0 w 16"/>
                <a:gd name="T1" fmla="*/ 1260 h 43"/>
                <a:gd name="T2" fmla="*/ 284 w 16"/>
                <a:gd name="T3" fmla="*/ 0 h 43"/>
                <a:gd name="T4" fmla="*/ 460 w 16"/>
                <a:gd name="T5" fmla="*/ 1260 h 43"/>
                <a:gd name="T6" fmla="*/ 0 w 16"/>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4" name="Freeform 271"/>
            <p:cNvSpPr>
              <a:spLocks/>
            </p:cNvSpPr>
            <p:nvPr/>
          </p:nvSpPr>
          <p:spPr bwMode="auto">
            <a:xfrm>
              <a:off x="6120"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5" name="Freeform 272"/>
            <p:cNvSpPr>
              <a:spLocks/>
            </p:cNvSpPr>
            <p:nvPr/>
          </p:nvSpPr>
          <p:spPr bwMode="auto">
            <a:xfrm>
              <a:off x="6002" y="2305"/>
              <a:ext cx="65" cy="98"/>
            </a:xfrm>
            <a:custGeom>
              <a:avLst/>
              <a:gdLst>
                <a:gd name="T0" fmla="*/ 815 w 28"/>
                <a:gd name="T1" fmla="*/ 1246 h 42"/>
                <a:gd name="T2" fmla="*/ 286 w 28"/>
                <a:gd name="T3" fmla="*/ 0 h 42"/>
                <a:gd name="T4" fmla="*/ 0 w 28"/>
                <a:gd name="T5" fmla="*/ 1246 h 42"/>
                <a:gd name="T6" fmla="*/ 815 w 28"/>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6" name="Freeform 273"/>
            <p:cNvSpPr>
              <a:spLocks/>
            </p:cNvSpPr>
            <p:nvPr/>
          </p:nvSpPr>
          <p:spPr bwMode="auto">
            <a:xfrm>
              <a:off x="5862" y="2287"/>
              <a:ext cx="64" cy="116"/>
            </a:xfrm>
            <a:custGeom>
              <a:avLst/>
              <a:gdLst>
                <a:gd name="T0" fmla="*/ 0 w 28"/>
                <a:gd name="T1" fmla="*/ 1448 h 50"/>
                <a:gd name="T2" fmla="*/ 464 w 28"/>
                <a:gd name="T3" fmla="*/ 0 h 50"/>
                <a:gd name="T4" fmla="*/ 763 w 28"/>
                <a:gd name="T5" fmla="*/ 1448 h 50"/>
                <a:gd name="T6" fmla="*/ 0 w 28"/>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7" name="Freeform 274"/>
            <p:cNvSpPr>
              <a:spLocks/>
            </p:cNvSpPr>
            <p:nvPr/>
          </p:nvSpPr>
          <p:spPr bwMode="auto">
            <a:xfrm>
              <a:off x="6189" y="2277"/>
              <a:ext cx="51" cy="126"/>
            </a:xfrm>
            <a:custGeom>
              <a:avLst/>
              <a:gdLst>
                <a:gd name="T0" fmla="*/ 0 w 22"/>
                <a:gd name="T1" fmla="*/ 1601 h 54"/>
                <a:gd name="T2" fmla="*/ 399 w 22"/>
                <a:gd name="T3" fmla="*/ 0 h 54"/>
                <a:gd name="T4" fmla="*/ 635 w 22"/>
                <a:gd name="T5" fmla="*/ 1601 h 54"/>
                <a:gd name="T6" fmla="*/ 0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8" name="Freeform 275"/>
            <p:cNvSpPr>
              <a:spLocks/>
            </p:cNvSpPr>
            <p:nvPr/>
          </p:nvSpPr>
          <p:spPr bwMode="auto">
            <a:xfrm>
              <a:off x="6399" y="2277"/>
              <a:ext cx="53" cy="126"/>
            </a:xfrm>
            <a:custGeom>
              <a:avLst/>
              <a:gdLst>
                <a:gd name="T0" fmla="*/ 648 w 23"/>
                <a:gd name="T1" fmla="*/ 1601 h 54"/>
                <a:gd name="T2" fmla="*/ 256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9" name="Freeform 276"/>
            <p:cNvSpPr>
              <a:spLocks/>
            </p:cNvSpPr>
            <p:nvPr/>
          </p:nvSpPr>
          <p:spPr bwMode="auto">
            <a:xfrm>
              <a:off x="6286" y="2277"/>
              <a:ext cx="53" cy="126"/>
            </a:xfrm>
            <a:custGeom>
              <a:avLst/>
              <a:gdLst>
                <a:gd name="T0" fmla="*/ 648 w 23"/>
                <a:gd name="T1" fmla="*/ 1601 h 54"/>
                <a:gd name="T2" fmla="*/ 256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0" name="Freeform 277"/>
            <p:cNvSpPr>
              <a:spLocks/>
            </p:cNvSpPr>
            <p:nvPr/>
          </p:nvSpPr>
          <p:spPr bwMode="auto">
            <a:xfrm>
              <a:off x="6171" y="2303"/>
              <a:ext cx="32" cy="100"/>
            </a:xfrm>
            <a:custGeom>
              <a:avLst/>
              <a:gdLst>
                <a:gd name="T0" fmla="*/ 0 w 14"/>
                <a:gd name="T1" fmla="*/ 1260 h 43"/>
                <a:gd name="T2" fmla="*/ 251 w 14"/>
                <a:gd name="T3" fmla="*/ 0 h 43"/>
                <a:gd name="T4" fmla="*/ 382 w 14"/>
                <a:gd name="T5" fmla="*/ 1260 h 43"/>
                <a:gd name="T6" fmla="*/ 0 w 14"/>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1" name="Freeform 278"/>
            <p:cNvSpPr>
              <a:spLocks/>
            </p:cNvSpPr>
            <p:nvPr/>
          </p:nvSpPr>
          <p:spPr bwMode="auto">
            <a:xfrm>
              <a:off x="6339"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2" name="Freeform 279"/>
            <p:cNvSpPr>
              <a:spLocks/>
            </p:cNvSpPr>
            <p:nvPr/>
          </p:nvSpPr>
          <p:spPr bwMode="auto">
            <a:xfrm>
              <a:off x="6479" y="2303"/>
              <a:ext cx="30" cy="100"/>
            </a:xfrm>
            <a:custGeom>
              <a:avLst/>
              <a:gdLst>
                <a:gd name="T0" fmla="*/ 0 w 13"/>
                <a:gd name="T1" fmla="*/ 1260 h 43"/>
                <a:gd name="T2" fmla="*/ 224 w 13"/>
                <a:gd name="T3" fmla="*/ 0 h 43"/>
                <a:gd name="T4" fmla="*/ 367 w 13"/>
                <a:gd name="T5" fmla="*/ 1260 h 43"/>
                <a:gd name="T6" fmla="*/ 0 w 13"/>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3" name="Freeform 280"/>
            <p:cNvSpPr>
              <a:spLocks/>
            </p:cNvSpPr>
            <p:nvPr/>
          </p:nvSpPr>
          <p:spPr bwMode="auto">
            <a:xfrm>
              <a:off x="6449"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4" name="Freeform 281"/>
            <p:cNvSpPr>
              <a:spLocks/>
            </p:cNvSpPr>
            <p:nvPr/>
          </p:nvSpPr>
          <p:spPr bwMode="auto">
            <a:xfrm>
              <a:off x="6353" y="2305"/>
              <a:ext cx="53" cy="98"/>
            </a:xfrm>
            <a:custGeom>
              <a:avLst/>
              <a:gdLst>
                <a:gd name="T0" fmla="*/ 648 w 23"/>
                <a:gd name="T1" fmla="*/ 1246 h 42"/>
                <a:gd name="T2" fmla="*/ 256 w 23"/>
                <a:gd name="T3" fmla="*/ 0 h 42"/>
                <a:gd name="T4" fmla="*/ 0 w 23"/>
                <a:gd name="T5" fmla="*/ 1246 h 42"/>
                <a:gd name="T6" fmla="*/ 648 w 23"/>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5" name="Freeform 282"/>
            <p:cNvSpPr>
              <a:spLocks/>
            </p:cNvSpPr>
            <p:nvPr/>
          </p:nvSpPr>
          <p:spPr bwMode="auto">
            <a:xfrm>
              <a:off x="6240" y="2287"/>
              <a:ext cx="53" cy="116"/>
            </a:xfrm>
            <a:custGeom>
              <a:avLst/>
              <a:gdLst>
                <a:gd name="T0" fmla="*/ 0 w 23"/>
                <a:gd name="T1" fmla="*/ 1448 h 50"/>
                <a:gd name="T2" fmla="*/ 431 w 23"/>
                <a:gd name="T3" fmla="*/ 0 h 50"/>
                <a:gd name="T4" fmla="*/ 648 w 23"/>
                <a:gd name="T5" fmla="*/ 1448 h 50"/>
                <a:gd name="T6" fmla="*/ 0 w 23"/>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6" name="Freeform 283"/>
            <p:cNvSpPr>
              <a:spLocks/>
            </p:cNvSpPr>
            <p:nvPr/>
          </p:nvSpPr>
          <p:spPr bwMode="auto">
            <a:xfrm>
              <a:off x="6532" y="2277"/>
              <a:ext cx="65" cy="126"/>
            </a:xfrm>
            <a:custGeom>
              <a:avLst/>
              <a:gdLst>
                <a:gd name="T0" fmla="*/ 0 w 28"/>
                <a:gd name="T1" fmla="*/ 1601 h 54"/>
                <a:gd name="T2" fmla="*/ 490 w 28"/>
                <a:gd name="T3" fmla="*/ 0 h 54"/>
                <a:gd name="T4" fmla="*/ 815 w 28"/>
                <a:gd name="T5" fmla="*/ 1601 h 54"/>
                <a:gd name="T6" fmla="*/ 0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7" name="Freeform 284"/>
            <p:cNvSpPr>
              <a:spLocks/>
            </p:cNvSpPr>
            <p:nvPr/>
          </p:nvSpPr>
          <p:spPr bwMode="auto">
            <a:xfrm>
              <a:off x="6793" y="2277"/>
              <a:ext cx="67" cy="126"/>
            </a:xfrm>
            <a:custGeom>
              <a:avLst/>
              <a:gdLst>
                <a:gd name="T0" fmla="*/ 827 w 29"/>
                <a:gd name="T1" fmla="*/ 1601 h 54"/>
                <a:gd name="T2" fmla="*/ 310 w 29"/>
                <a:gd name="T3" fmla="*/ 0 h 54"/>
                <a:gd name="T4" fmla="*/ 0 w 29"/>
                <a:gd name="T5" fmla="*/ 1601 h 54"/>
                <a:gd name="T6" fmla="*/ 827 w 29"/>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8" name="Freeform 285"/>
            <p:cNvSpPr>
              <a:spLocks/>
            </p:cNvSpPr>
            <p:nvPr/>
          </p:nvSpPr>
          <p:spPr bwMode="auto">
            <a:xfrm>
              <a:off x="6654" y="2277"/>
              <a:ext cx="65" cy="126"/>
            </a:xfrm>
            <a:custGeom>
              <a:avLst/>
              <a:gdLst>
                <a:gd name="T0" fmla="*/ 815 w 28"/>
                <a:gd name="T1" fmla="*/ 1601 h 54"/>
                <a:gd name="T2" fmla="*/ 286 w 28"/>
                <a:gd name="T3" fmla="*/ 0 h 54"/>
                <a:gd name="T4" fmla="*/ 0 w 28"/>
                <a:gd name="T5" fmla="*/ 1601 h 54"/>
                <a:gd name="T6" fmla="*/ 815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9" name="Freeform 286"/>
            <p:cNvSpPr>
              <a:spLocks/>
            </p:cNvSpPr>
            <p:nvPr/>
          </p:nvSpPr>
          <p:spPr bwMode="auto">
            <a:xfrm>
              <a:off x="6509" y="2303"/>
              <a:ext cx="39" cy="100"/>
            </a:xfrm>
            <a:custGeom>
              <a:avLst/>
              <a:gdLst>
                <a:gd name="T0" fmla="*/ 0 w 17"/>
                <a:gd name="T1" fmla="*/ 1260 h 43"/>
                <a:gd name="T2" fmla="*/ 301 w 17"/>
                <a:gd name="T3" fmla="*/ 0 h 43"/>
                <a:gd name="T4" fmla="*/ 468 w 17"/>
                <a:gd name="T5" fmla="*/ 1260 h 43"/>
                <a:gd name="T6" fmla="*/ 0 w 17"/>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0" name="Freeform 287"/>
            <p:cNvSpPr>
              <a:spLocks/>
            </p:cNvSpPr>
            <p:nvPr/>
          </p:nvSpPr>
          <p:spPr bwMode="auto">
            <a:xfrm>
              <a:off x="6719"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1" name="Freeform 288"/>
            <p:cNvSpPr>
              <a:spLocks/>
            </p:cNvSpPr>
            <p:nvPr/>
          </p:nvSpPr>
          <p:spPr bwMode="auto">
            <a:xfrm>
              <a:off x="6892" y="2303"/>
              <a:ext cx="39" cy="100"/>
            </a:xfrm>
            <a:custGeom>
              <a:avLst/>
              <a:gdLst>
                <a:gd name="T0" fmla="*/ 0 w 17"/>
                <a:gd name="T1" fmla="*/ 1260 h 43"/>
                <a:gd name="T2" fmla="*/ 280 w 17"/>
                <a:gd name="T3" fmla="*/ 0 h 43"/>
                <a:gd name="T4" fmla="*/ 468 w 17"/>
                <a:gd name="T5" fmla="*/ 1260 h 43"/>
                <a:gd name="T6" fmla="*/ 0 w 17"/>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2" name="Freeform 289"/>
            <p:cNvSpPr>
              <a:spLocks/>
            </p:cNvSpPr>
            <p:nvPr/>
          </p:nvSpPr>
          <p:spPr bwMode="auto">
            <a:xfrm>
              <a:off x="6855"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3" name="Freeform 290"/>
            <p:cNvSpPr>
              <a:spLocks/>
            </p:cNvSpPr>
            <p:nvPr/>
          </p:nvSpPr>
          <p:spPr bwMode="auto">
            <a:xfrm>
              <a:off x="6737" y="2305"/>
              <a:ext cx="65" cy="98"/>
            </a:xfrm>
            <a:custGeom>
              <a:avLst/>
              <a:gdLst>
                <a:gd name="T0" fmla="*/ 815 w 28"/>
                <a:gd name="T1" fmla="*/ 1246 h 42"/>
                <a:gd name="T2" fmla="*/ 286 w 28"/>
                <a:gd name="T3" fmla="*/ 0 h 42"/>
                <a:gd name="T4" fmla="*/ 0 w 28"/>
                <a:gd name="T5" fmla="*/ 1246 h 42"/>
                <a:gd name="T6" fmla="*/ 815 w 28"/>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4" name="Freeform 291"/>
            <p:cNvSpPr>
              <a:spLocks/>
            </p:cNvSpPr>
            <p:nvPr/>
          </p:nvSpPr>
          <p:spPr bwMode="auto">
            <a:xfrm>
              <a:off x="6597" y="2287"/>
              <a:ext cx="64" cy="116"/>
            </a:xfrm>
            <a:custGeom>
              <a:avLst/>
              <a:gdLst>
                <a:gd name="T0" fmla="*/ 0 w 28"/>
                <a:gd name="T1" fmla="*/ 1448 h 50"/>
                <a:gd name="T2" fmla="*/ 491 w 28"/>
                <a:gd name="T3" fmla="*/ 0 h 50"/>
                <a:gd name="T4" fmla="*/ 763 w 28"/>
                <a:gd name="T5" fmla="*/ 1448 h 50"/>
                <a:gd name="T6" fmla="*/ 0 w 28"/>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5" name="Freeform 292"/>
            <p:cNvSpPr>
              <a:spLocks/>
            </p:cNvSpPr>
            <p:nvPr/>
          </p:nvSpPr>
          <p:spPr bwMode="auto">
            <a:xfrm>
              <a:off x="6949" y="2277"/>
              <a:ext cx="51" cy="126"/>
            </a:xfrm>
            <a:custGeom>
              <a:avLst/>
              <a:gdLst>
                <a:gd name="T0" fmla="*/ 0 w 22"/>
                <a:gd name="T1" fmla="*/ 1601 h 54"/>
                <a:gd name="T2" fmla="*/ 399 w 22"/>
                <a:gd name="T3" fmla="*/ 0 h 54"/>
                <a:gd name="T4" fmla="*/ 635 w 22"/>
                <a:gd name="T5" fmla="*/ 1601 h 54"/>
                <a:gd name="T6" fmla="*/ 0 w 22"/>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6" name="Freeform 293"/>
            <p:cNvSpPr>
              <a:spLocks/>
            </p:cNvSpPr>
            <p:nvPr/>
          </p:nvSpPr>
          <p:spPr bwMode="auto">
            <a:xfrm>
              <a:off x="7159" y="2277"/>
              <a:ext cx="53" cy="126"/>
            </a:xfrm>
            <a:custGeom>
              <a:avLst/>
              <a:gdLst>
                <a:gd name="T0" fmla="*/ 648 w 23"/>
                <a:gd name="T1" fmla="*/ 1601 h 54"/>
                <a:gd name="T2" fmla="*/ 217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7" name="Freeform 294"/>
            <p:cNvSpPr>
              <a:spLocks/>
            </p:cNvSpPr>
            <p:nvPr/>
          </p:nvSpPr>
          <p:spPr bwMode="auto">
            <a:xfrm>
              <a:off x="7046" y="2277"/>
              <a:ext cx="53" cy="126"/>
            </a:xfrm>
            <a:custGeom>
              <a:avLst/>
              <a:gdLst>
                <a:gd name="T0" fmla="*/ 648 w 23"/>
                <a:gd name="T1" fmla="*/ 1601 h 54"/>
                <a:gd name="T2" fmla="*/ 256 w 23"/>
                <a:gd name="T3" fmla="*/ 0 h 54"/>
                <a:gd name="T4" fmla="*/ 0 w 23"/>
                <a:gd name="T5" fmla="*/ 1601 h 54"/>
                <a:gd name="T6" fmla="*/ 648 w 23"/>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8" name="Freeform 295"/>
            <p:cNvSpPr>
              <a:spLocks/>
            </p:cNvSpPr>
            <p:nvPr/>
          </p:nvSpPr>
          <p:spPr bwMode="auto">
            <a:xfrm>
              <a:off x="6931" y="2303"/>
              <a:ext cx="32" cy="100"/>
            </a:xfrm>
            <a:custGeom>
              <a:avLst/>
              <a:gdLst>
                <a:gd name="T0" fmla="*/ 0 w 14"/>
                <a:gd name="T1" fmla="*/ 1260 h 43"/>
                <a:gd name="T2" fmla="*/ 215 w 14"/>
                <a:gd name="T3" fmla="*/ 0 h 43"/>
                <a:gd name="T4" fmla="*/ 382 w 14"/>
                <a:gd name="T5" fmla="*/ 1260 h 43"/>
                <a:gd name="T6" fmla="*/ 0 w 14"/>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 name="Freeform 296"/>
            <p:cNvSpPr>
              <a:spLocks/>
            </p:cNvSpPr>
            <p:nvPr/>
          </p:nvSpPr>
          <p:spPr bwMode="auto">
            <a:xfrm>
              <a:off x="7099" y="2319"/>
              <a:ext cx="30" cy="84"/>
            </a:xfrm>
            <a:custGeom>
              <a:avLst/>
              <a:gdLst>
                <a:gd name="T0" fmla="*/ 367 w 13"/>
                <a:gd name="T1" fmla="*/ 1066 h 36"/>
                <a:gd name="T2" fmla="*/ 150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 name="Freeform 297"/>
            <p:cNvSpPr>
              <a:spLocks/>
            </p:cNvSpPr>
            <p:nvPr/>
          </p:nvSpPr>
          <p:spPr bwMode="auto">
            <a:xfrm>
              <a:off x="7240" y="2303"/>
              <a:ext cx="27" cy="100"/>
            </a:xfrm>
            <a:custGeom>
              <a:avLst/>
              <a:gdLst>
                <a:gd name="T0" fmla="*/ 0 w 12"/>
                <a:gd name="T1" fmla="*/ 1260 h 43"/>
                <a:gd name="T2" fmla="*/ 207 w 12"/>
                <a:gd name="T3" fmla="*/ 0 h 43"/>
                <a:gd name="T4" fmla="*/ 308 w 12"/>
                <a:gd name="T5" fmla="*/ 1260 h 43"/>
                <a:gd name="T6" fmla="*/ 0 w 12"/>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 name="Freeform 298"/>
            <p:cNvSpPr>
              <a:spLocks/>
            </p:cNvSpPr>
            <p:nvPr/>
          </p:nvSpPr>
          <p:spPr bwMode="auto">
            <a:xfrm>
              <a:off x="7210" y="2319"/>
              <a:ext cx="30" cy="84"/>
            </a:xfrm>
            <a:custGeom>
              <a:avLst/>
              <a:gdLst>
                <a:gd name="T0" fmla="*/ 367 w 13"/>
                <a:gd name="T1" fmla="*/ 1066 h 36"/>
                <a:gd name="T2" fmla="*/ 111 w 13"/>
                <a:gd name="T3" fmla="*/ 0 h 36"/>
                <a:gd name="T4" fmla="*/ 0 w 13"/>
                <a:gd name="T5" fmla="*/ 1066 h 36"/>
                <a:gd name="T6" fmla="*/ 367 w 13"/>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2" name="Freeform 299"/>
            <p:cNvSpPr>
              <a:spLocks/>
            </p:cNvSpPr>
            <p:nvPr/>
          </p:nvSpPr>
          <p:spPr bwMode="auto">
            <a:xfrm>
              <a:off x="7113" y="2305"/>
              <a:ext cx="53" cy="98"/>
            </a:xfrm>
            <a:custGeom>
              <a:avLst/>
              <a:gdLst>
                <a:gd name="T0" fmla="*/ 648 w 23"/>
                <a:gd name="T1" fmla="*/ 1246 h 42"/>
                <a:gd name="T2" fmla="*/ 256 w 23"/>
                <a:gd name="T3" fmla="*/ 0 h 42"/>
                <a:gd name="T4" fmla="*/ 0 w 23"/>
                <a:gd name="T5" fmla="*/ 1246 h 42"/>
                <a:gd name="T6" fmla="*/ 648 w 23"/>
                <a:gd name="T7" fmla="*/ 1246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3" name="Freeform 300"/>
            <p:cNvSpPr>
              <a:spLocks/>
            </p:cNvSpPr>
            <p:nvPr/>
          </p:nvSpPr>
          <p:spPr bwMode="auto">
            <a:xfrm>
              <a:off x="7000" y="2287"/>
              <a:ext cx="53" cy="116"/>
            </a:xfrm>
            <a:custGeom>
              <a:avLst/>
              <a:gdLst>
                <a:gd name="T0" fmla="*/ 0 w 23"/>
                <a:gd name="T1" fmla="*/ 1448 h 50"/>
                <a:gd name="T2" fmla="*/ 394 w 23"/>
                <a:gd name="T3" fmla="*/ 0 h 50"/>
                <a:gd name="T4" fmla="*/ 648 w 23"/>
                <a:gd name="T5" fmla="*/ 1448 h 50"/>
                <a:gd name="T6" fmla="*/ 0 w 23"/>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4" name="Freeform 301"/>
            <p:cNvSpPr>
              <a:spLocks/>
            </p:cNvSpPr>
            <p:nvPr/>
          </p:nvSpPr>
          <p:spPr bwMode="auto">
            <a:xfrm>
              <a:off x="7293" y="2277"/>
              <a:ext cx="64" cy="126"/>
            </a:xfrm>
            <a:custGeom>
              <a:avLst/>
              <a:gdLst>
                <a:gd name="T0" fmla="*/ 0 w 28"/>
                <a:gd name="T1" fmla="*/ 1601 h 54"/>
                <a:gd name="T2" fmla="*/ 464 w 28"/>
                <a:gd name="T3" fmla="*/ 0 h 54"/>
                <a:gd name="T4" fmla="*/ 763 w 28"/>
                <a:gd name="T5" fmla="*/ 1601 h 54"/>
                <a:gd name="T6" fmla="*/ 0 w 28"/>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5" name="Freeform 302"/>
            <p:cNvSpPr>
              <a:spLocks/>
            </p:cNvSpPr>
            <p:nvPr/>
          </p:nvSpPr>
          <p:spPr bwMode="auto">
            <a:xfrm>
              <a:off x="7413" y="2277"/>
              <a:ext cx="66" cy="126"/>
            </a:xfrm>
            <a:custGeom>
              <a:avLst/>
              <a:gdLst>
                <a:gd name="T0" fmla="*/ 776 w 29"/>
                <a:gd name="T1" fmla="*/ 1601 h 54"/>
                <a:gd name="T2" fmla="*/ 296 w 29"/>
                <a:gd name="T3" fmla="*/ 0 h 54"/>
                <a:gd name="T4" fmla="*/ 0 w 29"/>
                <a:gd name="T5" fmla="*/ 1601 h 54"/>
                <a:gd name="T6" fmla="*/ 776 w 29"/>
                <a:gd name="T7" fmla="*/ 1601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6" name="Freeform 303"/>
            <p:cNvSpPr>
              <a:spLocks/>
            </p:cNvSpPr>
            <p:nvPr/>
          </p:nvSpPr>
          <p:spPr bwMode="auto">
            <a:xfrm>
              <a:off x="7267" y="2303"/>
              <a:ext cx="42" cy="100"/>
            </a:xfrm>
            <a:custGeom>
              <a:avLst/>
              <a:gdLst>
                <a:gd name="T0" fmla="*/ 0 w 18"/>
                <a:gd name="T1" fmla="*/ 1260 h 43"/>
                <a:gd name="T2" fmla="*/ 355 w 18"/>
                <a:gd name="T3" fmla="*/ 0 h 43"/>
                <a:gd name="T4" fmla="*/ 534 w 18"/>
                <a:gd name="T5" fmla="*/ 1260 h 43"/>
                <a:gd name="T6" fmla="*/ 0 w 18"/>
                <a:gd name="T7" fmla="*/ 126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7" name="Freeform 304"/>
            <p:cNvSpPr>
              <a:spLocks/>
            </p:cNvSpPr>
            <p:nvPr/>
          </p:nvSpPr>
          <p:spPr bwMode="auto">
            <a:xfrm>
              <a:off x="7479" y="2319"/>
              <a:ext cx="37" cy="84"/>
            </a:xfrm>
            <a:custGeom>
              <a:avLst/>
              <a:gdLst>
                <a:gd name="T0" fmla="*/ 460 w 16"/>
                <a:gd name="T1" fmla="*/ 1066 h 36"/>
                <a:gd name="T2" fmla="*/ 171 w 16"/>
                <a:gd name="T3" fmla="*/ 0 h 36"/>
                <a:gd name="T4" fmla="*/ 0 w 16"/>
                <a:gd name="T5" fmla="*/ 1066 h 36"/>
                <a:gd name="T6" fmla="*/ 460 w 16"/>
                <a:gd name="T7" fmla="*/ 106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8" name="Freeform 305"/>
            <p:cNvSpPr>
              <a:spLocks/>
            </p:cNvSpPr>
            <p:nvPr/>
          </p:nvSpPr>
          <p:spPr bwMode="auto">
            <a:xfrm>
              <a:off x="7357" y="2287"/>
              <a:ext cx="65" cy="116"/>
            </a:xfrm>
            <a:custGeom>
              <a:avLst/>
              <a:gdLst>
                <a:gd name="T0" fmla="*/ 0 w 28"/>
                <a:gd name="T1" fmla="*/ 1448 h 50"/>
                <a:gd name="T2" fmla="*/ 490 w 28"/>
                <a:gd name="T3" fmla="*/ 0 h 50"/>
                <a:gd name="T4" fmla="*/ 815 w 28"/>
                <a:gd name="T5" fmla="*/ 1448 h 50"/>
                <a:gd name="T6" fmla="*/ 0 w 28"/>
                <a:gd name="T7" fmla="*/ 144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 name="Tieng-dam-dong-cuoi-va-vo-tay-www_tiengdong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478776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grpId="0" nodeType="withEffect">
                                  <p:stCondLst>
                                    <p:cond delay="0"/>
                                  </p:stCondLst>
                                  <p:childTnLst>
                                    <p:animClr clrSpc="hsl" dir="cw">
                                      <p:cBhvr override="childStyle">
                                        <p:cTn id="6" dur="5000" fill="hold"/>
                                        <p:tgtEl>
                                          <p:spTgt spid="44037"/>
                                        </p:tgtEl>
                                        <p:attrNameLst>
                                          <p:attrName>style.color</p:attrName>
                                        </p:attrNameLst>
                                      </p:cBhvr>
                                      <p:by>
                                        <p:hsl h="7200000" s="0" l="0"/>
                                      </p:by>
                                    </p:animClr>
                                    <p:animClr clrSpc="hsl" dir="cw">
                                      <p:cBhvr>
                                        <p:cTn id="7" dur="5000" fill="hold"/>
                                        <p:tgtEl>
                                          <p:spTgt spid="44037"/>
                                        </p:tgtEl>
                                        <p:attrNameLst>
                                          <p:attrName>fillcolor</p:attrName>
                                        </p:attrNameLst>
                                      </p:cBhvr>
                                      <p:by>
                                        <p:hsl h="7200000" s="0" l="0"/>
                                      </p:by>
                                    </p:animClr>
                                    <p:animClr clrSpc="hsl" dir="cw">
                                      <p:cBhvr>
                                        <p:cTn id="8" dur="5000" fill="hold"/>
                                        <p:tgtEl>
                                          <p:spTgt spid="44037"/>
                                        </p:tgtEl>
                                        <p:attrNameLst>
                                          <p:attrName>stroke.color</p:attrName>
                                        </p:attrNameLst>
                                      </p:cBhvr>
                                      <p:by>
                                        <p:hsl h="7200000" s="0" l="0"/>
                                      </p:by>
                                    </p:animClr>
                                    <p:set>
                                      <p:cBhvr>
                                        <p:cTn id="9" dur="5000" fill="hold"/>
                                        <p:tgtEl>
                                          <p:spTgt spid="44037"/>
                                        </p:tgtEl>
                                        <p:attrNameLst>
                                          <p:attrName>fill.type</p:attrName>
                                        </p:attrNameLst>
                                      </p:cBhvr>
                                      <p:to>
                                        <p:strVal val="solid"/>
                                      </p:to>
                                    </p:set>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1" fill="hold"/>
                                        <p:tgtEl>
                                          <p:spTgt spid="44050"/>
                                        </p:tgtEl>
                                      </p:cBhvr>
                                    </p:cmd>
                                  </p:childTnLst>
                                </p:cTn>
                              </p:par>
                              <p:par>
                                <p:cTn id="13" presetID="33" presetClass="emph" presetSubtype="0" repeatCount="indefinite" fill="remove" grpId="1" nodeType="withEffect">
                                  <p:stCondLst>
                                    <p:cond delay="0"/>
                                  </p:stCondLst>
                                  <p:iterate type="lt">
                                    <p:tmPct val="0"/>
                                  </p:iterate>
                                  <p:childTnLst>
                                    <p:animClr clrSpc="rgb" dir="cw">
                                      <p:cBhvr override="childStyle">
                                        <p:cTn id="14" dur="1500" accel="50000" autoRev="1" fill="hold" tmFilter="0, 0; .33333, 1; 1, 1">
                                          <p:stCondLst>
                                            <p:cond delay="0"/>
                                          </p:stCondLst>
                                        </p:cTn>
                                        <p:tgtEl>
                                          <p:spTgt spid="44038"/>
                                        </p:tgtEl>
                                        <p:attrNameLst>
                                          <p:attrName>style.color</p:attrName>
                                        </p:attrNameLst>
                                      </p:cBhvr>
                                      <p:to>
                                        <a:schemeClr val="accent2"/>
                                      </p:to>
                                    </p:animClr>
                                    <p:animClr clrSpc="rgb" dir="cw">
                                      <p:cBhvr>
                                        <p:cTn id="15" dur="1500" accel="50000" autoRev="1" fill="hold" tmFilter="0, 0; .33333, 1; 1, 1">
                                          <p:stCondLst>
                                            <p:cond delay="0"/>
                                          </p:stCondLst>
                                        </p:cTn>
                                        <p:tgtEl>
                                          <p:spTgt spid="44038"/>
                                        </p:tgtEl>
                                        <p:attrNameLst>
                                          <p:attrName>fillcolor</p:attrName>
                                        </p:attrNameLst>
                                      </p:cBhvr>
                                      <p:to>
                                        <a:schemeClr val="accent2"/>
                                      </p:to>
                                    </p:animClr>
                                    <p:set>
                                      <p:cBhvr>
                                        <p:cTn id="16" dur="3000" fill="hold"/>
                                        <p:tgtEl>
                                          <p:spTgt spid="44038"/>
                                        </p:tgtEl>
                                        <p:attrNameLst>
                                          <p:attrName>fill.type</p:attrName>
                                        </p:attrNameLst>
                                      </p:cBhvr>
                                      <p:to>
                                        <p:strVal val="solid"/>
                                      </p:to>
                                    </p:set>
                                    <p:set>
                                      <p:cBhvr>
                                        <p:cTn id="17" dur="3000" fill="hold"/>
                                        <p:tgtEl>
                                          <p:spTgt spid="44038"/>
                                        </p:tgtEl>
                                        <p:attrNameLst>
                                          <p:attrName>fill.on</p:attrName>
                                        </p:attrNameLst>
                                      </p:cBhvr>
                                      <p:to>
                                        <p:strVal val="true"/>
                                      </p:to>
                                    </p:set>
                                    <p:animScale>
                                      <p:cBhvr>
                                        <p:cTn id="18" dur="1500" accel="50000" autoRev="1" fill="hold" tmFilter="0, 0; .33333, 1; 1, 1">
                                          <p:stCondLst>
                                            <p:cond delay="0"/>
                                          </p:stCondLst>
                                        </p:cTn>
                                        <p:tgtEl>
                                          <p:spTgt spid="44038"/>
                                        </p:tgtEl>
                                      </p:cBhvr>
                                      <p:from x="100000" y="100000"/>
                                      <p:to x="100000" y="140000"/>
                                    </p:animScale>
                                  </p:childTnLst>
                                </p:cTn>
                              </p:par>
                              <p:par>
                                <p:cTn id="19" presetID="20" presetClass="entr" presetSubtype="0" fill="hold" nodeType="withEffect">
                                  <p:stCondLst>
                                    <p:cond delay="0"/>
                                  </p:stCondLst>
                                  <p:childTnLst>
                                    <p:set>
                                      <p:cBhvr>
                                        <p:cTn id="20" dur="1" fill="hold">
                                          <p:stCondLst>
                                            <p:cond delay="0"/>
                                          </p:stCondLst>
                                        </p:cTn>
                                        <p:tgtEl>
                                          <p:spTgt spid="23555"/>
                                        </p:tgtEl>
                                        <p:attrNameLst>
                                          <p:attrName>style.visibility</p:attrName>
                                        </p:attrNameLst>
                                      </p:cBhvr>
                                      <p:to>
                                        <p:strVal val="visible"/>
                                      </p:to>
                                    </p:set>
                                    <p:animEffect transition="in" filter="wedge">
                                      <p:cBhvr>
                                        <p:cTn id="21" dur="2000"/>
                                        <p:tgtEl>
                                          <p:spTgt spid="23555"/>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23560"/>
                                        </p:tgtEl>
                                        <p:attrNameLst>
                                          <p:attrName>style.visibility</p:attrName>
                                        </p:attrNameLst>
                                      </p:cBhvr>
                                      <p:to>
                                        <p:strVal val="visible"/>
                                      </p:to>
                                    </p:set>
                                    <p:animEffect transition="in" filter="wedge">
                                      <p:cBhvr>
                                        <p:cTn id="24" dur="2000"/>
                                        <p:tgtEl>
                                          <p:spTgt spid="23560"/>
                                        </p:tgtEl>
                                      </p:cBhvr>
                                    </p:animEffec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44038"/>
                                        </p:tgtEl>
                                        <p:attrNameLst>
                                          <p:attrName>style.visibility</p:attrName>
                                        </p:attrNameLst>
                                      </p:cBhvr>
                                      <p:to>
                                        <p:strVal val="visible"/>
                                      </p:to>
                                    </p:set>
                                    <p:anim calcmode="discrete" valueType="clr">
                                      <p:cBhvr override="childStyle">
                                        <p:cTn id="27" dur="80"/>
                                        <p:tgtEl>
                                          <p:spTgt spid="44038"/>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44038"/>
                                        </p:tgtEl>
                                        <p:attrNameLst>
                                          <p:attrName>fillcolor</p:attrName>
                                        </p:attrNameLst>
                                      </p:cBhvr>
                                      <p:tavLst>
                                        <p:tav tm="0">
                                          <p:val>
                                            <p:clrVal>
                                              <a:schemeClr val="accent2"/>
                                            </p:clrVal>
                                          </p:val>
                                        </p:tav>
                                        <p:tav tm="50000">
                                          <p:val>
                                            <p:clrVal>
                                              <a:schemeClr val="hlink"/>
                                            </p:clrVal>
                                          </p:val>
                                        </p:tav>
                                      </p:tavLst>
                                    </p:anim>
                                    <p:set>
                                      <p:cBhvr>
                                        <p:cTn id="29" dur="80"/>
                                        <p:tgtEl>
                                          <p:spTgt spid="44038"/>
                                        </p:tgtEl>
                                        <p:attrNameLst>
                                          <p:attrName>fill.type</p:attrName>
                                        </p:attrNameLst>
                                      </p:cBhvr>
                                      <p:to>
                                        <p:strVal val="solid"/>
                                      </p:to>
                                    </p:set>
                                  </p:childTnLst>
                                </p:cTn>
                              </p:par>
                              <p:par>
                                <p:cTn id="30" presetID="51" presetClass="entr" presetSubtype="0" fill="hold" grpId="0" nodeType="withEffect">
                                  <p:stCondLst>
                                    <p:cond delay="0"/>
                                  </p:stCondLst>
                                  <p:childTnLst>
                                    <p:set>
                                      <p:cBhvr>
                                        <p:cTn id="31" dur="1" fill="hold">
                                          <p:stCondLst>
                                            <p:cond delay="0"/>
                                          </p:stCondLst>
                                        </p:cTn>
                                        <p:tgtEl>
                                          <p:spTgt spid="121865"/>
                                        </p:tgtEl>
                                        <p:attrNameLst>
                                          <p:attrName>style.visibility</p:attrName>
                                        </p:attrNameLst>
                                      </p:cBhvr>
                                      <p:to>
                                        <p:strVal val="visible"/>
                                      </p:to>
                                    </p:set>
                                    <p:animEffect transition="in" filter="fade">
                                      <p:cBhvr>
                                        <p:cTn id="32" dur="770" decel="100000"/>
                                        <p:tgtEl>
                                          <p:spTgt spid="121865"/>
                                        </p:tgtEl>
                                      </p:cBhvr>
                                    </p:animEffect>
                                    <p:animScale>
                                      <p:cBhvr>
                                        <p:cTn id="33" dur="770" decel="100000"/>
                                        <p:tgtEl>
                                          <p:spTgt spid="121865"/>
                                        </p:tgtEl>
                                      </p:cBhvr>
                                      <p:from x="10000" y="10000"/>
                                      <p:to x="200000" y="450000"/>
                                    </p:animScale>
                                    <p:animScale>
                                      <p:cBhvr>
                                        <p:cTn id="34" dur="1230" accel="100000" fill="hold">
                                          <p:stCondLst>
                                            <p:cond delay="770"/>
                                          </p:stCondLst>
                                        </p:cTn>
                                        <p:tgtEl>
                                          <p:spTgt spid="121865"/>
                                        </p:tgtEl>
                                      </p:cBhvr>
                                      <p:from x="200000" y="450000"/>
                                      <p:to x="100000" y="100000"/>
                                    </p:animScale>
                                    <p:set>
                                      <p:cBhvr>
                                        <p:cTn id="35" dur="770" fill="hold"/>
                                        <p:tgtEl>
                                          <p:spTgt spid="121865"/>
                                        </p:tgtEl>
                                        <p:attrNameLst>
                                          <p:attrName>ppt_x</p:attrName>
                                        </p:attrNameLst>
                                      </p:cBhvr>
                                      <p:to>
                                        <p:strVal val="(0.5)"/>
                                      </p:to>
                                    </p:set>
                                    <p:anim from="(0.5)" to="(#ppt_x)" calcmode="lin" valueType="num">
                                      <p:cBhvr>
                                        <p:cTn id="36" dur="1230" accel="100000" fill="hold">
                                          <p:stCondLst>
                                            <p:cond delay="770"/>
                                          </p:stCondLst>
                                        </p:cTn>
                                        <p:tgtEl>
                                          <p:spTgt spid="121865"/>
                                        </p:tgtEl>
                                        <p:attrNameLst>
                                          <p:attrName>ppt_x</p:attrName>
                                        </p:attrNameLst>
                                      </p:cBhvr>
                                    </p:anim>
                                    <p:set>
                                      <p:cBhvr>
                                        <p:cTn id="37" dur="770" fill="hold"/>
                                        <p:tgtEl>
                                          <p:spTgt spid="121865"/>
                                        </p:tgtEl>
                                        <p:attrNameLst>
                                          <p:attrName>ppt_y</p:attrName>
                                        </p:attrNameLst>
                                      </p:cBhvr>
                                      <p:to>
                                        <p:strVal val="(#ppt_y+0.4)"/>
                                      </p:to>
                                    </p:set>
                                    <p:anim from="(#ppt_y+0.4)" to="(#ppt_y)" calcmode="lin" valueType="num">
                                      <p:cBhvr>
                                        <p:cTn id="38" dur="1230" accel="100000" fill="hold">
                                          <p:stCondLst>
                                            <p:cond delay="770"/>
                                          </p:stCondLst>
                                        </p:cTn>
                                        <p:tgtEl>
                                          <p:spTgt spid="121865"/>
                                        </p:tgtEl>
                                        <p:attrNameLst>
                                          <p:attrName>ppt_y</p:attrName>
                                        </p:attrNameLst>
                                      </p:cBhvr>
                                    </p:anim>
                                  </p:childTnLst>
                                </p:cTn>
                              </p:par>
                              <p:par>
                                <p:cTn id="39" presetID="19" presetClass="entr" presetSubtype="10" repeatCount="indefinite" fill="hold" grpId="1" nodeType="withEffect">
                                  <p:stCondLst>
                                    <p:cond delay="0"/>
                                  </p:stCondLst>
                                  <p:childTnLst>
                                    <p:set>
                                      <p:cBhvr>
                                        <p:cTn id="40" dur="1" fill="hold">
                                          <p:stCondLst>
                                            <p:cond delay="0"/>
                                          </p:stCondLst>
                                        </p:cTn>
                                        <p:tgtEl>
                                          <p:spTgt spid="121865"/>
                                        </p:tgtEl>
                                        <p:attrNameLst>
                                          <p:attrName>style.visibility</p:attrName>
                                        </p:attrNameLst>
                                      </p:cBhvr>
                                      <p:to>
                                        <p:strVal val="visible"/>
                                      </p:to>
                                    </p:set>
                                    <p:anim calcmode="lin" valueType="num">
                                      <p:cBhvr>
                                        <p:cTn id="41" dur="2000" fill="hold"/>
                                        <p:tgtEl>
                                          <p:spTgt spid="121865"/>
                                        </p:tgtEl>
                                        <p:attrNameLst>
                                          <p:attrName>ppt_w</p:attrName>
                                        </p:attrNameLst>
                                      </p:cBhvr>
                                      <p:tavLst>
                                        <p:tav tm="0" fmla="#ppt_w*sin(2.5*pi*$)">
                                          <p:val>
                                            <p:fltVal val="0"/>
                                          </p:val>
                                        </p:tav>
                                        <p:tav tm="100000">
                                          <p:val>
                                            <p:fltVal val="1"/>
                                          </p:val>
                                        </p:tav>
                                      </p:tavLst>
                                    </p:anim>
                                    <p:anim calcmode="lin" valueType="num">
                                      <p:cBhvr>
                                        <p:cTn id="42" dur="2000" fill="hold"/>
                                        <p:tgtEl>
                                          <p:spTgt spid="121865"/>
                                        </p:tgtEl>
                                        <p:attrNameLst>
                                          <p:attrName>ppt_h</p:attrName>
                                        </p:attrNameLst>
                                      </p:cBhvr>
                                      <p:tavLst>
                                        <p:tav tm="0">
                                          <p:val>
                                            <p:strVal val="#ppt_h"/>
                                          </p:val>
                                        </p:tav>
                                        <p:tav tm="100000">
                                          <p:val>
                                            <p:strVal val="#ppt_h"/>
                                          </p:val>
                                        </p:tav>
                                      </p:tavLst>
                                    </p:anim>
                                  </p:childTnLst>
                                </p:cTn>
                              </p:par>
                              <p:par>
                                <p:cTn id="43" presetID="22" presetClass="emph" presetSubtype="0" repeatCount="indefinite" fill="hold" grpId="2" nodeType="withEffect">
                                  <p:stCondLst>
                                    <p:cond delay="0"/>
                                  </p:stCondLst>
                                  <p:childTnLst>
                                    <p:animClr clrSpc="hsl" dir="cw">
                                      <p:cBhvr override="childStyle">
                                        <p:cTn id="44" dur="2000" fill="hold"/>
                                        <p:tgtEl>
                                          <p:spTgt spid="121865"/>
                                        </p:tgtEl>
                                        <p:attrNameLst>
                                          <p:attrName>style.color</p:attrName>
                                        </p:attrNameLst>
                                      </p:cBhvr>
                                      <p:by>
                                        <p:hsl h="-7200000" s="0" l="0"/>
                                      </p:by>
                                    </p:animClr>
                                    <p:animClr clrSpc="hsl" dir="cw">
                                      <p:cBhvr>
                                        <p:cTn id="45" dur="2000" fill="hold"/>
                                        <p:tgtEl>
                                          <p:spTgt spid="121865"/>
                                        </p:tgtEl>
                                        <p:attrNameLst>
                                          <p:attrName>fillcolor</p:attrName>
                                        </p:attrNameLst>
                                      </p:cBhvr>
                                      <p:by>
                                        <p:hsl h="-7200000" s="0" l="0"/>
                                      </p:by>
                                    </p:animClr>
                                    <p:animClr clrSpc="hsl" dir="cw">
                                      <p:cBhvr>
                                        <p:cTn id="46" dur="2000" fill="hold"/>
                                        <p:tgtEl>
                                          <p:spTgt spid="121865"/>
                                        </p:tgtEl>
                                        <p:attrNameLst>
                                          <p:attrName>stroke.color</p:attrName>
                                        </p:attrNameLst>
                                      </p:cBhvr>
                                      <p:by>
                                        <p:hsl h="-7200000" s="0" l="0"/>
                                      </p:by>
                                    </p:animClr>
                                    <p:set>
                                      <p:cBhvr>
                                        <p:cTn id="47" dur="2000" fill="hold"/>
                                        <p:tgtEl>
                                          <p:spTgt spid="121865"/>
                                        </p:tgtEl>
                                        <p:attrNameLst>
                                          <p:attrName>fill.type</p:attrName>
                                        </p:attrNameLst>
                                      </p:cBhvr>
                                      <p:to>
                                        <p:strVal val="solid"/>
                                      </p:to>
                                    </p:set>
                                  </p:childTnLst>
                                </p:cTn>
                              </p:par>
                              <p:par>
                                <p:cTn id="48" presetID="33" presetClass="emph" presetSubtype="0" repeatCount="indefinite" fill="remove" grpId="1" nodeType="withEffect">
                                  <p:stCondLst>
                                    <p:cond delay="0"/>
                                  </p:stCondLst>
                                  <p:iterate type="lt">
                                    <p:tmPct val="0"/>
                                  </p:iterate>
                                  <p:childTnLst>
                                    <p:animClr clrSpc="rgb" dir="cw">
                                      <p:cBhvr override="childStyle">
                                        <p:cTn id="49" dur="1500" accel="50000" autoRev="1" fill="hold" tmFilter="0, 0; .33333, 1; 1, 1">
                                          <p:stCondLst>
                                            <p:cond delay="0"/>
                                          </p:stCondLst>
                                        </p:cTn>
                                        <p:tgtEl>
                                          <p:spTgt spid="15"/>
                                        </p:tgtEl>
                                        <p:attrNameLst>
                                          <p:attrName>style.color</p:attrName>
                                        </p:attrNameLst>
                                      </p:cBhvr>
                                      <p:to>
                                        <a:schemeClr val="accent2"/>
                                      </p:to>
                                    </p:animClr>
                                    <p:animClr clrSpc="rgb" dir="cw">
                                      <p:cBhvr>
                                        <p:cTn id="50" dur="1500" accel="50000" autoRev="1" fill="hold" tmFilter="0, 0; .33333, 1; 1, 1">
                                          <p:stCondLst>
                                            <p:cond delay="0"/>
                                          </p:stCondLst>
                                        </p:cTn>
                                        <p:tgtEl>
                                          <p:spTgt spid="15"/>
                                        </p:tgtEl>
                                        <p:attrNameLst>
                                          <p:attrName>fillcolor</p:attrName>
                                        </p:attrNameLst>
                                      </p:cBhvr>
                                      <p:to>
                                        <a:schemeClr val="accent2"/>
                                      </p:to>
                                    </p:animClr>
                                    <p:set>
                                      <p:cBhvr>
                                        <p:cTn id="51" dur="3000" fill="hold"/>
                                        <p:tgtEl>
                                          <p:spTgt spid="15"/>
                                        </p:tgtEl>
                                        <p:attrNameLst>
                                          <p:attrName>fill.type</p:attrName>
                                        </p:attrNameLst>
                                      </p:cBhvr>
                                      <p:to>
                                        <p:strVal val="solid"/>
                                      </p:to>
                                    </p:set>
                                    <p:set>
                                      <p:cBhvr>
                                        <p:cTn id="52" dur="3000" fill="hold"/>
                                        <p:tgtEl>
                                          <p:spTgt spid="15"/>
                                        </p:tgtEl>
                                        <p:attrNameLst>
                                          <p:attrName>fill.on</p:attrName>
                                        </p:attrNameLst>
                                      </p:cBhvr>
                                      <p:to>
                                        <p:strVal val="true"/>
                                      </p:to>
                                    </p:set>
                                    <p:animScale>
                                      <p:cBhvr>
                                        <p:cTn id="53" dur="1500" accel="50000" autoRev="1" fill="hold" tmFilter="0, 0; .33333, 1; 1, 1">
                                          <p:stCondLst>
                                            <p:cond delay="0"/>
                                          </p:stCondLst>
                                        </p:cTn>
                                        <p:tgtEl>
                                          <p:spTgt spid="15"/>
                                        </p:tgtEl>
                                      </p:cBhvr>
                                      <p:from x="100000" y="100000"/>
                                      <p:to x="100000" y="140000"/>
                                    </p:animScale>
                                  </p:childTnLst>
                                </p:cTn>
                              </p:par>
                              <p:par>
                                <p:cTn id="54" presetID="27" presetClass="entr" presetSubtype="0" fill="hold" grpId="0" nodeType="withEffect">
                                  <p:stCondLst>
                                    <p:cond delay="0"/>
                                  </p:stCondLst>
                                  <p:iterate type="lt">
                                    <p:tmPct val="50000"/>
                                  </p:iterate>
                                  <p:childTnLst>
                                    <p:set>
                                      <p:cBhvr>
                                        <p:cTn id="55" dur="1" fill="hold">
                                          <p:stCondLst>
                                            <p:cond delay="0"/>
                                          </p:stCondLst>
                                        </p:cTn>
                                        <p:tgtEl>
                                          <p:spTgt spid="15"/>
                                        </p:tgtEl>
                                        <p:attrNameLst>
                                          <p:attrName>style.visibility</p:attrName>
                                        </p:attrNameLst>
                                      </p:cBhvr>
                                      <p:to>
                                        <p:strVal val="visible"/>
                                      </p:to>
                                    </p:set>
                                    <p:anim calcmode="discrete" valueType="clr">
                                      <p:cBhvr override="childStyle">
                                        <p:cTn id="56"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5"/>
                                        </p:tgtEl>
                                        <p:attrNameLst>
                                          <p:attrName>fillcolor</p:attrName>
                                        </p:attrNameLst>
                                      </p:cBhvr>
                                      <p:tavLst>
                                        <p:tav tm="0">
                                          <p:val>
                                            <p:clrVal>
                                              <a:schemeClr val="accent2"/>
                                            </p:clrVal>
                                          </p:val>
                                        </p:tav>
                                        <p:tav tm="50000">
                                          <p:val>
                                            <p:clrVal>
                                              <a:schemeClr val="hlink"/>
                                            </p:clrVal>
                                          </p:val>
                                        </p:tav>
                                      </p:tavLst>
                                    </p:anim>
                                    <p:set>
                                      <p:cBhvr>
                                        <p:cTn id="58"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59" repeatCount="indefinite" fill="hold" display="0">
                  <p:stCondLst>
                    <p:cond delay="indefinite"/>
                  </p:stCondLst>
                  <p:endCondLst>
                    <p:cond evt="onPrev" delay="0">
                      <p:tgtEl>
                        <p:sldTgt/>
                      </p:tgtEl>
                    </p:cond>
                    <p:cond evt="onStopAudio" delay="0">
                      <p:tgtEl>
                        <p:sldTgt/>
                      </p:tgtEl>
                    </p:cond>
                  </p:endCondLst>
                </p:cTn>
                <p:tgtEl>
                  <p:spTgt spid="44050"/>
                </p:tgtEl>
              </p:cMediaNode>
            </p:audio>
            <p:seq concurrent="1" nextAc="seek">
              <p:cTn id="60" restart="whenNotActive" fill="hold" evtFilter="cancelBubble" nodeType="interactiveSeq">
                <p:stCondLst>
                  <p:cond evt="onClick" delay="0">
                    <p:tgtEl>
                      <p:spTgt spid="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1833" fill="hold"/>
                                        <p:tgtEl>
                                          <p:spTgt spid="3"/>
                                        </p:tgtEl>
                                      </p:cBhvr>
                                    </p:cmd>
                                  </p:childTnLst>
                                </p:cTn>
                              </p:par>
                            </p:childTnLst>
                          </p:cTn>
                        </p:par>
                      </p:childTnLst>
                    </p:cTn>
                  </p:par>
                </p:childTnLst>
              </p:cTn>
              <p:nextCondLst>
                <p:cond evt="onClick" delay="0">
                  <p:tgtEl>
                    <p:spTgt spid="3"/>
                  </p:tgtEl>
                </p:cond>
              </p:nextCondLst>
            </p:seq>
            <p:audio>
              <p:cMediaNode vol="80000">
                <p:cTn id="65" fill="hold" display="0">
                  <p:stCondLst>
                    <p:cond delay="indefinite"/>
                  </p:stCondLst>
                  <p:endCondLst>
                    <p:cond evt="onStopAudio" delay="0">
                      <p:tgtEl>
                        <p:sldTgt/>
                      </p:tgtEl>
                    </p:cond>
                  </p:endCondLst>
                </p:cTn>
                <p:tgtEl>
                  <p:spTgt spid="3"/>
                </p:tgtEl>
              </p:cMediaNode>
            </p:audio>
          </p:childTnLst>
        </p:cTn>
      </p:par>
    </p:tnLst>
    <p:bldLst>
      <p:bldP spid="23560" grpId="0"/>
      <p:bldP spid="44037" grpId="0" animBg="1"/>
      <p:bldP spid="44038" grpId="0"/>
      <p:bldP spid="44038" grpId="1"/>
      <p:bldP spid="121865" grpId="0" animBg="1"/>
      <p:bldP spid="121865" grpId="1" animBg="1"/>
      <p:bldP spid="121865" grpId="2"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3" name="Picture 12">
            <a:extLst>
              <a:ext uri="{FF2B5EF4-FFF2-40B4-BE49-F238E27FC236}">
                <a16:creationId xmlns:a16="http://schemas.microsoft.com/office/drawing/2014/main" id="{D38AAB5F-3D3C-442F-038F-4BD1003C9E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18099" y="0"/>
            <a:ext cx="10073901" cy="5868046"/>
          </a:xfrm>
          <a:prstGeom prst="rect">
            <a:avLst/>
          </a:prstGeom>
        </p:spPr>
      </p:pic>
      <p:pic>
        <p:nvPicPr>
          <p:cNvPr id="124" name="Picture 9">
            <a:extLst>
              <a:ext uri="{FF2B5EF4-FFF2-40B4-BE49-F238E27FC236}">
                <a16:creationId xmlns:a16="http://schemas.microsoft.com/office/drawing/2014/main" id="{8E54941D-A066-E90C-10FE-B1CCB9944D09}"/>
              </a:ext>
            </a:extLst>
          </p:cNvPr>
          <p:cNvPicPr>
            <a:picLocks noChangeAspect="1"/>
          </p:cNvPicPr>
          <p:nvPr/>
        </p:nvPicPr>
        <p:blipFill>
          <a:blip r:embed="rId6"/>
          <a:srcRect/>
          <a:stretch>
            <a:fillRect/>
          </a:stretch>
        </p:blipFill>
        <p:spPr>
          <a:xfrm>
            <a:off x="0" y="2697479"/>
            <a:ext cx="2617140" cy="3710063"/>
          </a:xfrm>
          <a:prstGeom prst="rect">
            <a:avLst/>
          </a:prstGeom>
        </p:spPr>
      </p:pic>
      <p:pic>
        <p:nvPicPr>
          <p:cNvPr id="126" name="Picture 125">
            <a:extLst>
              <a:ext uri="{FF2B5EF4-FFF2-40B4-BE49-F238E27FC236}">
                <a16:creationId xmlns:a16="http://schemas.microsoft.com/office/drawing/2014/main" id="{08363A17-D0E4-5289-B870-7C9B6250EBA8}"/>
              </a:ext>
            </a:extLst>
          </p:cNvPr>
          <p:cNvPicPr>
            <a:picLocks noChangeAspect="1"/>
          </p:cNvPicPr>
          <p:nvPr/>
        </p:nvPicPr>
        <p:blipFill>
          <a:blip r:embed="rId7"/>
          <a:stretch>
            <a:fillRect/>
          </a:stretch>
        </p:blipFill>
        <p:spPr>
          <a:xfrm>
            <a:off x="2398383" y="2431077"/>
            <a:ext cx="9071634" cy="1938696"/>
          </a:xfrm>
          <a:prstGeom prst="rect">
            <a:avLst/>
          </a:prstGeom>
        </p:spPr>
      </p:pic>
    </p:spTree>
    <p:extLst>
      <p:ext uri="{BB962C8B-B14F-4D97-AF65-F5344CB8AC3E}">
        <p14:creationId xmlns:p14="http://schemas.microsoft.com/office/powerpoint/2010/main" val="189674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down)">
                                      <p:cBhvr>
                                        <p:cTn id="7" dur="580">
                                          <p:stCondLst>
                                            <p:cond delay="0"/>
                                          </p:stCondLst>
                                        </p:cTn>
                                        <p:tgtEl>
                                          <p:spTgt spid="124"/>
                                        </p:tgtEl>
                                      </p:cBhvr>
                                    </p:animEffect>
                                    <p:anim calcmode="lin" valueType="num">
                                      <p:cBhvr>
                                        <p:cTn id="8"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13" dur="26">
                                          <p:stCondLst>
                                            <p:cond delay="650"/>
                                          </p:stCondLst>
                                        </p:cTn>
                                        <p:tgtEl>
                                          <p:spTgt spid="124"/>
                                        </p:tgtEl>
                                      </p:cBhvr>
                                      <p:to x="100000" y="60000"/>
                                    </p:animScale>
                                    <p:animScale>
                                      <p:cBhvr>
                                        <p:cTn id="14" dur="166" decel="50000">
                                          <p:stCondLst>
                                            <p:cond delay="676"/>
                                          </p:stCondLst>
                                        </p:cTn>
                                        <p:tgtEl>
                                          <p:spTgt spid="124"/>
                                        </p:tgtEl>
                                      </p:cBhvr>
                                      <p:to x="100000" y="100000"/>
                                    </p:animScale>
                                    <p:animScale>
                                      <p:cBhvr>
                                        <p:cTn id="15" dur="26">
                                          <p:stCondLst>
                                            <p:cond delay="1312"/>
                                          </p:stCondLst>
                                        </p:cTn>
                                        <p:tgtEl>
                                          <p:spTgt spid="124"/>
                                        </p:tgtEl>
                                      </p:cBhvr>
                                      <p:to x="100000" y="80000"/>
                                    </p:animScale>
                                    <p:animScale>
                                      <p:cBhvr>
                                        <p:cTn id="16" dur="166" decel="50000">
                                          <p:stCondLst>
                                            <p:cond delay="1338"/>
                                          </p:stCondLst>
                                        </p:cTn>
                                        <p:tgtEl>
                                          <p:spTgt spid="124"/>
                                        </p:tgtEl>
                                      </p:cBhvr>
                                      <p:to x="100000" y="100000"/>
                                    </p:animScale>
                                    <p:animScale>
                                      <p:cBhvr>
                                        <p:cTn id="17" dur="26">
                                          <p:stCondLst>
                                            <p:cond delay="1642"/>
                                          </p:stCondLst>
                                        </p:cTn>
                                        <p:tgtEl>
                                          <p:spTgt spid="124"/>
                                        </p:tgtEl>
                                      </p:cBhvr>
                                      <p:to x="100000" y="90000"/>
                                    </p:animScale>
                                    <p:animScale>
                                      <p:cBhvr>
                                        <p:cTn id="18" dur="166" decel="50000">
                                          <p:stCondLst>
                                            <p:cond delay="1668"/>
                                          </p:stCondLst>
                                        </p:cTn>
                                        <p:tgtEl>
                                          <p:spTgt spid="124"/>
                                        </p:tgtEl>
                                      </p:cBhvr>
                                      <p:to x="100000" y="100000"/>
                                    </p:animScale>
                                    <p:animScale>
                                      <p:cBhvr>
                                        <p:cTn id="19" dur="26">
                                          <p:stCondLst>
                                            <p:cond delay="1808"/>
                                          </p:stCondLst>
                                        </p:cTn>
                                        <p:tgtEl>
                                          <p:spTgt spid="124"/>
                                        </p:tgtEl>
                                      </p:cBhvr>
                                      <p:to x="100000" y="95000"/>
                                    </p:animScale>
                                    <p:animScale>
                                      <p:cBhvr>
                                        <p:cTn id="20" dur="166" decel="50000">
                                          <p:stCondLst>
                                            <p:cond delay="1834"/>
                                          </p:stCondLst>
                                        </p:cTn>
                                        <p:tgtEl>
                                          <p:spTgt spid="12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animEffect transition="in" filter="wipe(down)">
                                      <p:cBhvr>
                                        <p:cTn id="23" dur="580">
                                          <p:stCondLst>
                                            <p:cond delay="0"/>
                                          </p:stCondLst>
                                        </p:cTn>
                                        <p:tgtEl>
                                          <p:spTgt spid="123"/>
                                        </p:tgtEl>
                                      </p:cBhvr>
                                    </p:animEffect>
                                    <p:anim calcmode="lin" valueType="num">
                                      <p:cBhvr>
                                        <p:cTn id="24" dur="1822" tmFilter="0,0; 0.14,0.36; 0.43,0.73; 0.71,0.91; 1.0,1.0">
                                          <p:stCondLst>
                                            <p:cond delay="0"/>
                                          </p:stCondLst>
                                        </p:cTn>
                                        <p:tgtEl>
                                          <p:spTgt spid="1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3"/>
                                        </p:tgtEl>
                                        <p:attrNameLst>
                                          <p:attrName>ppt_y</p:attrName>
                                        </p:attrNameLst>
                                      </p:cBhvr>
                                      <p:tavLst>
                                        <p:tav tm="0" fmla="#ppt_y-sin(pi*$)/81">
                                          <p:val>
                                            <p:fltVal val="0"/>
                                          </p:val>
                                        </p:tav>
                                        <p:tav tm="100000">
                                          <p:val>
                                            <p:fltVal val="1"/>
                                          </p:val>
                                        </p:tav>
                                      </p:tavLst>
                                    </p:anim>
                                    <p:animScale>
                                      <p:cBhvr>
                                        <p:cTn id="29" dur="26">
                                          <p:stCondLst>
                                            <p:cond delay="650"/>
                                          </p:stCondLst>
                                        </p:cTn>
                                        <p:tgtEl>
                                          <p:spTgt spid="123"/>
                                        </p:tgtEl>
                                      </p:cBhvr>
                                      <p:to x="100000" y="60000"/>
                                    </p:animScale>
                                    <p:animScale>
                                      <p:cBhvr>
                                        <p:cTn id="30" dur="166" decel="50000">
                                          <p:stCondLst>
                                            <p:cond delay="676"/>
                                          </p:stCondLst>
                                        </p:cTn>
                                        <p:tgtEl>
                                          <p:spTgt spid="123"/>
                                        </p:tgtEl>
                                      </p:cBhvr>
                                      <p:to x="100000" y="100000"/>
                                    </p:animScale>
                                    <p:animScale>
                                      <p:cBhvr>
                                        <p:cTn id="31" dur="26">
                                          <p:stCondLst>
                                            <p:cond delay="1312"/>
                                          </p:stCondLst>
                                        </p:cTn>
                                        <p:tgtEl>
                                          <p:spTgt spid="123"/>
                                        </p:tgtEl>
                                      </p:cBhvr>
                                      <p:to x="100000" y="80000"/>
                                    </p:animScale>
                                    <p:animScale>
                                      <p:cBhvr>
                                        <p:cTn id="32" dur="166" decel="50000">
                                          <p:stCondLst>
                                            <p:cond delay="1338"/>
                                          </p:stCondLst>
                                        </p:cTn>
                                        <p:tgtEl>
                                          <p:spTgt spid="123"/>
                                        </p:tgtEl>
                                      </p:cBhvr>
                                      <p:to x="100000" y="100000"/>
                                    </p:animScale>
                                    <p:animScale>
                                      <p:cBhvr>
                                        <p:cTn id="33" dur="26">
                                          <p:stCondLst>
                                            <p:cond delay="1642"/>
                                          </p:stCondLst>
                                        </p:cTn>
                                        <p:tgtEl>
                                          <p:spTgt spid="123"/>
                                        </p:tgtEl>
                                      </p:cBhvr>
                                      <p:to x="100000" y="90000"/>
                                    </p:animScale>
                                    <p:animScale>
                                      <p:cBhvr>
                                        <p:cTn id="34" dur="166" decel="50000">
                                          <p:stCondLst>
                                            <p:cond delay="1668"/>
                                          </p:stCondLst>
                                        </p:cTn>
                                        <p:tgtEl>
                                          <p:spTgt spid="123"/>
                                        </p:tgtEl>
                                      </p:cBhvr>
                                      <p:to x="100000" y="100000"/>
                                    </p:animScale>
                                    <p:animScale>
                                      <p:cBhvr>
                                        <p:cTn id="35" dur="26">
                                          <p:stCondLst>
                                            <p:cond delay="1808"/>
                                          </p:stCondLst>
                                        </p:cTn>
                                        <p:tgtEl>
                                          <p:spTgt spid="123"/>
                                        </p:tgtEl>
                                      </p:cBhvr>
                                      <p:to x="100000" y="95000"/>
                                    </p:animScale>
                                    <p:animScale>
                                      <p:cBhvr>
                                        <p:cTn id="36" dur="166" decel="50000">
                                          <p:stCondLst>
                                            <p:cond delay="1834"/>
                                          </p:stCondLst>
                                        </p:cTn>
                                        <p:tgtEl>
                                          <p:spTgt spid="12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6"/>
                                        </p:tgtEl>
                                        <p:attrNameLst>
                                          <p:attrName>style.visibility</p:attrName>
                                        </p:attrNameLst>
                                      </p:cBhvr>
                                      <p:to>
                                        <p:strVal val="visible"/>
                                      </p:to>
                                    </p:set>
                                    <p:animEffect transition="in" filter="wipe(down)">
                                      <p:cBhvr>
                                        <p:cTn id="39" dur="580">
                                          <p:stCondLst>
                                            <p:cond delay="0"/>
                                          </p:stCondLst>
                                        </p:cTn>
                                        <p:tgtEl>
                                          <p:spTgt spid="126"/>
                                        </p:tgtEl>
                                      </p:cBhvr>
                                    </p:animEffect>
                                    <p:anim calcmode="lin" valueType="num">
                                      <p:cBhvr>
                                        <p:cTn id="40" dur="1822" tmFilter="0,0; 0.14,0.36; 0.43,0.73; 0.71,0.91; 1.0,1.0">
                                          <p:stCondLst>
                                            <p:cond delay="0"/>
                                          </p:stCondLst>
                                        </p:cTn>
                                        <p:tgtEl>
                                          <p:spTgt spid="12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6"/>
                                        </p:tgtEl>
                                        <p:attrNameLst>
                                          <p:attrName>ppt_y</p:attrName>
                                        </p:attrNameLst>
                                      </p:cBhvr>
                                      <p:tavLst>
                                        <p:tav tm="0" fmla="#ppt_y-sin(pi*$)/81">
                                          <p:val>
                                            <p:fltVal val="0"/>
                                          </p:val>
                                        </p:tav>
                                        <p:tav tm="100000">
                                          <p:val>
                                            <p:fltVal val="1"/>
                                          </p:val>
                                        </p:tav>
                                      </p:tavLst>
                                    </p:anim>
                                    <p:animScale>
                                      <p:cBhvr>
                                        <p:cTn id="45" dur="26">
                                          <p:stCondLst>
                                            <p:cond delay="650"/>
                                          </p:stCondLst>
                                        </p:cTn>
                                        <p:tgtEl>
                                          <p:spTgt spid="126"/>
                                        </p:tgtEl>
                                      </p:cBhvr>
                                      <p:to x="100000" y="60000"/>
                                    </p:animScale>
                                    <p:animScale>
                                      <p:cBhvr>
                                        <p:cTn id="46" dur="166" decel="50000">
                                          <p:stCondLst>
                                            <p:cond delay="676"/>
                                          </p:stCondLst>
                                        </p:cTn>
                                        <p:tgtEl>
                                          <p:spTgt spid="126"/>
                                        </p:tgtEl>
                                      </p:cBhvr>
                                      <p:to x="100000" y="100000"/>
                                    </p:animScale>
                                    <p:animScale>
                                      <p:cBhvr>
                                        <p:cTn id="47" dur="26">
                                          <p:stCondLst>
                                            <p:cond delay="1312"/>
                                          </p:stCondLst>
                                        </p:cTn>
                                        <p:tgtEl>
                                          <p:spTgt spid="126"/>
                                        </p:tgtEl>
                                      </p:cBhvr>
                                      <p:to x="100000" y="80000"/>
                                    </p:animScale>
                                    <p:animScale>
                                      <p:cBhvr>
                                        <p:cTn id="48" dur="166" decel="50000">
                                          <p:stCondLst>
                                            <p:cond delay="1338"/>
                                          </p:stCondLst>
                                        </p:cTn>
                                        <p:tgtEl>
                                          <p:spTgt spid="126"/>
                                        </p:tgtEl>
                                      </p:cBhvr>
                                      <p:to x="100000" y="100000"/>
                                    </p:animScale>
                                    <p:animScale>
                                      <p:cBhvr>
                                        <p:cTn id="49" dur="26">
                                          <p:stCondLst>
                                            <p:cond delay="1642"/>
                                          </p:stCondLst>
                                        </p:cTn>
                                        <p:tgtEl>
                                          <p:spTgt spid="126"/>
                                        </p:tgtEl>
                                      </p:cBhvr>
                                      <p:to x="100000" y="90000"/>
                                    </p:animScale>
                                    <p:animScale>
                                      <p:cBhvr>
                                        <p:cTn id="50" dur="166" decel="50000">
                                          <p:stCondLst>
                                            <p:cond delay="1668"/>
                                          </p:stCondLst>
                                        </p:cTn>
                                        <p:tgtEl>
                                          <p:spTgt spid="126"/>
                                        </p:tgtEl>
                                      </p:cBhvr>
                                      <p:to x="100000" y="100000"/>
                                    </p:animScale>
                                    <p:animScale>
                                      <p:cBhvr>
                                        <p:cTn id="51" dur="26">
                                          <p:stCondLst>
                                            <p:cond delay="1808"/>
                                          </p:stCondLst>
                                        </p:cTn>
                                        <p:tgtEl>
                                          <p:spTgt spid="126"/>
                                        </p:tgtEl>
                                      </p:cBhvr>
                                      <p:to x="100000" y="95000"/>
                                    </p:animScale>
                                    <p:animScale>
                                      <p:cBhvr>
                                        <p:cTn id="52" dur="166" decel="50000">
                                          <p:stCondLst>
                                            <p:cond delay="1834"/>
                                          </p:stCondLst>
                                        </p:cTn>
                                        <p:tgtEl>
                                          <p:spTgt spid="1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pic>
        <p:nvPicPr>
          <p:cNvPr id="3" name="Picture 2">
            <a:extLst>
              <a:ext uri="{FF2B5EF4-FFF2-40B4-BE49-F238E27FC236}">
                <a16:creationId xmlns:a16="http://schemas.microsoft.com/office/drawing/2014/main" id="{E9A11301-B82E-BE56-38D8-2F8C96146E23}"/>
              </a:ext>
            </a:extLst>
          </p:cNvPr>
          <p:cNvPicPr>
            <a:picLocks noChangeAspect="1"/>
          </p:cNvPicPr>
          <p:nvPr/>
        </p:nvPicPr>
        <p:blipFill>
          <a:blip r:embed="rId3"/>
          <a:stretch>
            <a:fillRect/>
          </a:stretch>
        </p:blipFill>
        <p:spPr>
          <a:xfrm>
            <a:off x="4744392" y="600808"/>
            <a:ext cx="2434174" cy="668061"/>
          </a:xfrm>
          <a:prstGeom prst="rect">
            <a:avLst/>
          </a:prstGeom>
        </p:spPr>
      </p:pic>
      <p:sp>
        <p:nvSpPr>
          <p:cNvPr id="2" name="TextBox 1"/>
          <p:cNvSpPr txBox="1"/>
          <p:nvPr/>
        </p:nvSpPr>
        <p:spPr>
          <a:xfrm>
            <a:off x="3580885" y="167440"/>
            <a:ext cx="6267307" cy="523220"/>
          </a:xfrm>
          <a:prstGeom prst="rect">
            <a:avLst/>
          </a:prstGeom>
          <a:noFill/>
        </p:spPr>
        <p:txBody>
          <a:bodyPr wrap="square" rtlCol="0">
            <a:spAutoFit/>
          </a:bodyPr>
          <a:lstStyle/>
          <a:p>
            <a:r>
              <a:rPr lang="vi-VN" sz="2800" b="1" dirty="0" smtClean="0">
                <a:latin typeface="+mj-lt"/>
              </a:rPr>
              <a:t>Thứ Năm ngày 14 tháng 8 nnăm 2025</a:t>
            </a:r>
            <a:endParaRPr lang="en-US" sz="2800" b="1" dirty="0">
              <a:latin typeface="+mj-lt"/>
            </a:endParaRPr>
          </a:p>
        </p:txBody>
      </p:sp>
      <p:pic>
        <p:nvPicPr>
          <p:cNvPr id="9" name="Picture 8"/>
          <p:cNvPicPr>
            <a:picLocks noChangeAspect="1"/>
          </p:cNvPicPr>
          <p:nvPr/>
        </p:nvPicPr>
        <p:blipFill>
          <a:blip r:embed="rId4"/>
          <a:stretch>
            <a:fillRect/>
          </a:stretch>
        </p:blipFill>
        <p:spPr>
          <a:xfrm>
            <a:off x="3692208" y="1216462"/>
            <a:ext cx="2104368" cy="485775"/>
          </a:xfrm>
          <a:prstGeom prst="rect">
            <a:avLst/>
          </a:prstGeom>
        </p:spPr>
      </p:pic>
      <p:pic>
        <p:nvPicPr>
          <p:cNvPr id="12" name="Picture 11"/>
          <p:cNvPicPr>
            <a:picLocks noChangeAspect="1"/>
          </p:cNvPicPr>
          <p:nvPr/>
        </p:nvPicPr>
        <p:blipFill>
          <a:blip r:embed="rId5"/>
          <a:stretch>
            <a:fillRect/>
          </a:stretch>
        </p:blipFill>
        <p:spPr>
          <a:xfrm>
            <a:off x="5796576" y="1210681"/>
            <a:ext cx="1891861" cy="491556"/>
          </a:xfrm>
          <a:prstGeom prst="rect">
            <a:avLst/>
          </a:prstGeom>
        </p:spPr>
      </p:pic>
      <p:sp>
        <p:nvSpPr>
          <p:cNvPr id="10" name="TextBox 9"/>
          <p:cNvSpPr txBox="1"/>
          <p:nvPr/>
        </p:nvSpPr>
        <p:spPr>
          <a:xfrm>
            <a:off x="5796576" y="1204914"/>
            <a:ext cx="1891861" cy="523220"/>
          </a:xfrm>
          <a:prstGeom prst="rect">
            <a:avLst/>
          </a:prstGeom>
          <a:noFill/>
        </p:spPr>
        <p:txBody>
          <a:bodyPr wrap="square" rtlCol="0">
            <a:spAutoFit/>
          </a:bodyPr>
          <a:lstStyle/>
          <a:p>
            <a:r>
              <a:rPr lang="vi-VN" sz="2800" dirty="0" smtClean="0">
                <a:latin typeface="+mj-lt"/>
              </a:rPr>
              <a:t>ĐỘNG TỪ</a:t>
            </a:r>
            <a:endParaRPr lang="en-US" sz="2800" dirty="0">
              <a:latin typeface="+mj-lt"/>
            </a:endParaRPr>
          </a:p>
        </p:txBody>
      </p:sp>
    </p:spTree>
    <p:extLst>
      <p:ext uri="{BB962C8B-B14F-4D97-AF65-F5344CB8AC3E}">
        <p14:creationId xmlns:p14="http://schemas.microsoft.com/office/powerpoint/2010/main" val="28703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374451" y="0"/>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a:extLst>
              <a:ext uri="{FF2B5EF4-FFF2-40B4-BE49-F238E27FC236}">
                <a16:creationId xmlns:a16="http://schemas.microsoft.com/office/drawing/2014/main" id="{6F55466C-25FD-4488-1865-9B0FA817864D}"/>
              </a:ext>
            </a:extLst>
          </p:cNvPr>
          <p:cNvGrpSpPr/>
          <p:nvPr/>
        </p:nvGrpSpPr>
        <p:grpSpPr>
          <a:xfrm>
            <a:off x="674691" y="265814"/>
            <a:ext cx="8373616" cy="1447428"/>
            <a:chOff x="1278541" y="1020574"/>
            <a:chExt cx="7080531" cy="1085571"/>
          </a:xfrm>
        </p:grpSpPr>
        <p:sp>
          <p:nvSpPr>
            <p:cNvPr id="7" name="Rectangle: Rounded Corners 6">
              <a:extLst>
                <a:ext uri="{FF2B5EF4-FFF2-40B4-BE49-F238E27FC236}">
                  <a16:creationId xmlns:a16="http://schemas.microsoft.com/office/drawing/2014/main" id="{88087401-6CF2-200B-0D2E-95C09587B473}"/>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 xmlns:ask="http://schemas.microsoft.com/office/drawing/2018/sketchyshape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7D6764-CCEF-7584-41AF-3DB8F8EBDD31}"/>
                </a:ext>
              </a:extLst>
            </p:cNvPr>
            <p:cNvSpPr txBox="1"/>
            <p:nvPr/>
          </p:nvSpPr>
          <p:spPr>
            <a:xfrm>
              <a:off x="1423333" y="1081620"/>
              <a:ext cx="6878715" cy="85408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vi-VN" sz="2800" b="1" i="0" dirty="0">
                  <a:solidFill>
                    <a:srgbClr val="002060"/>
                  </a:solidFill>
                  <a:effectLst/>
                  <a:latin typeface="+mj-lt"/>
                  <a:cs typeface="Calibri" panose="020F0502020204030204" pitchFamily="34" charset="0"/>
                </a:rPr>
                <a:t>1</a:t>
              </a:r>
              <a:r>
                <a:rPr lang="en-US" sz="2800" b="1" i="0" dirty="0">
                  <a:solidFill>
                    <a:srgbClr val="002060"/>
                  </a:solidFill>
                  <a:effectLst/>
                  <a:latin typeface="+mj-lt"/>
                  <a:cs typeface="Calibri" panose="020F0502020204030204" pitchFamily="34" charset="0"/>
                </a:rPr>
                <a:t>.</a:t>
              </a:r>
              <a:r>
                <a:rPr lang="vi-VN" sz="2800" b="1" i="0" dirty="0">
                  <a:solidFill>
                    <a:srgbClr val="002060"/>
                  </a:solidFill>
                  <a:effectLst/>
                  <a:latin typeface="+mj-lt"/>
                  <a:cs typeface="Calibri" panose="020F0502020204030204" pitchFamily="34" charset="0"/>
                </a:rPr>
                <a:t> Tìm từ chỉ hoạt động thích hợp với người và vật trong tranh.</a:t>
              </a:r>
              <a:r>
                <a:rPr lang="vi-VN" sz="4000" b="1" i="0" dirty="0">
                  <a:solidFill>
                    <a:srgbClr val="002060"/>
                  </a:solidFill>
                  <a:effectLst/>
                  <a:latin typeface="Calibri" panose="020F0502020204030204" pitchFamily="34" charset="0"/>
                  <a:cs typeface="Calibri" panose="020F0502020204030204" pitchFamily="34" charset="0"/>
                </a:rPr>
                <a:t> </a:t>
              </a:r>
              <a:endParaRPr kumimoji="0" lang="en-US" sz="37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id="{FB0F20CF-285F-BA33-955A-10BF0812D63D}"/>
              </a:ext>
            </a:extLst>
          </p:cNvPr>
          <p:cNvPicPr>
            <a:picLocks noChangeAspect="1"/>
          </p:cNvPicPr>
          <p:nvPr/>
        </p:nvPicPr>
        <p:blipFill>
          <a:blip r:embed="rId4"/>
          <a:stretch>
            <a:fillRect/>
          </a:stretch>
        </p:blipFill>
        <p:spPr>
          <a:xfrm>
            <a:off x="845926" y="1807410"/>
            <a:ext cx="10911483" cy="4389705"/>
          </a:xfrm>
          <a:prstGeom prst="rect">
            <a:avLst/>
          </a:prstGeom>
        </p:spPr>
      </p:pic>
      <p:pic>
        <p:nvPicPr>
          <p:cNvPr id="12" name="Picture 11">
            <a:extLst>
              <a:ext uri="{FF2B5EF4-FFF2-40B4-BE49-F238E27FC236}">
                <a16:creationId xmlns:a16="http://schemas.microsoft.com/office/drawing/2014/main" id="{1B44328B-7BA4-218F-7C38-62652FC1BAB9}"/>
              </a:ext>
            </a:extLst>
          </p:cNvPr>
          <p:cNvPicPr>
            <a:picLocks noChangeAspect="1"/>
          </p:cNvPicPr>
          <p:nvPr/>
        </p:nvPicPr>
        <p:blipFill>
          <a:blip r:embed="rId5"/>
          <a:stretch>
            <a:fillRect/>
          </a:stretch>
        </p:blipFill>
        <p:spPr>
          <a:xfrm>
            <a:off x="9452344" y="273934"/>
            <a:ext cx="2420679" cy="1729859"/>
          </a:xfrm>
          <a:prstGeom prst="rect">
            <a:avLst/>
          </a:prstGeom>
        </p:spPr>
      </p:pic>
    </p:spTree>
    <p:extLst>
      <p:ext uri="{BB962C8B-B14F-4D97-AF65-F5344CB8AC3E}">
        <p14:creationId xmlns:p14="http://schemas.microsoft.com/office/powerpoint/2010/main" val="3597037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92000" cy="6858000"/>
          </a:xfrm>
          <a:prstGeom prst="rect">
            <a:avLst/>
          </a:prstGeom>
        </p:spPr>
      </p:pic>
    </p:spTree>
    <p:extLst>
      <p:ext uri="{BB962C8B-B14F-4D97-AF65-F5344CB8AC3E}">
        <p14:creationId xmlns:p14="http://schemas.microsoft.com/office/powerpoint/2010/main" val="4289672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08667" y="-2939"/>
            <a:ext cx="6392095" cy="6502125"/>
          </a:xfrm>
          <a:prstGeom prst="rect">
            <a:avLst/>
          </a:prstGeom>
        </p:spPr>
      </p:pic>
      <p:pic>
        <p:nvPicPr>
          <p:cNvPr id="5" name="Picture 4">
            <a:extLst>
              <a:ext uri="{FF2B5EF4-FFF2-40B4-BE49-F238E27FC236}">
                <a16:creationId xmlns:a16="http://schemas.microsoft.com/office/drawing/2014/main" id="{31254203-9123-81E4-82B9-F21BDF5F16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290" y1="35821" x2="76774" y2="44776"/>
                        <a14:foregroundMark x1="76774" y1="44776" x2="46452" y2="41791"/>
                        <a14:foregroundMark x1="46452" y1="41791" x2="56129" y2="70149"/>
                        <a14:foregroundMark x1="40000" y1="53731" x2="49032" y2="56716"/>
                        <a14:foregroundMark x1="43226" y1="41791" x2="66452" y2="40299"/>
                      </a14:backgroundRemoval>
                    </a14:imgEffect>
                  </a14:imgLayer>
                </a14:imgProps>
              </a:ext>
            </a:extLst>
          </a:blip>
          <a:stretch>
            <a:fillRect/>
          </a:stretch>
        </p:blipFill>
        <p:spPr>
          <a:xfrm>
            <a:off x="2459627" y="1300884"/>
            <a:ext cx="1586807" cy="685910"/>
          </a:xfrm>
          <a:prstGeom prst="rect">
            <a:avLst/>
          </a:prstGeom>
        </p:spPr>
      </p:pic>
      <p:pic>
        <p:nvPicPr>
          <p:cNvPr id="6" name="Picture 5">
            <a:extLst>
              <a:ext uri="{FF2B5EF4-FFF2-40B4-BE49-F238E27FC236}">
                <a16:creationId xmlns:a16="http://schemas.microsoft.com/office/drawing/2014/main" id="{3BC69DF8-1BF3-10F0-4B42-735363E10C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2500" y1="60714" x2="73333" y2="55357"/>
                        <a14:foregroundMark x1="73333" y1="55357" x2="70000" y2="52679"/>
                        <a14:foregroundMark x1="50000" y1="57143" x2="77500" y2="50893"/>
                        <a14:foregroundMark x1="39167" y1="52679" x2="50000" y2="45536"/>
                      </a14:backgroundRemoval>
                    </a14:imgEffect>
                  </a14:imgLayer>
                </a14:imgProps>
              </a:ext>
            </a:extLst>
          </a:blip>
          <a:stretch>
            <a:fillRect/>
          </a:stretch>
        </p:blipFill>
        <p:spPr>
          <a:xfrm>
            <a:off x="958169" y="1092718"/>
            <a:ext cx="1180974" cy="1102242"/>
          </a:xfrm>
          <a:prstGeom prst="rect">
            <a:avLst/>
          </a:prstGeom>
        </p:spPr>
      </p:pic>
      <p:pic>
        <p:nvPicPr>
          <p:cNvPr id="7" name="Picture 6">
            <a:extLst>
              <a:ext uri="{FF2B5EF4-FFF2-40B4-BE49-F238E27FC236}">
                <a16:creationId xmlns:a16="http://schemas.microsoft.com/office/drawing/2014/main" id="{43543268-7BB7-63EF-8641-82F3C183A48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6190" y1="48305" x2="50000" y2="61864"/>
                        <a14:backgroundMark x1="23810" y1="49153" x2="25777" y2="48782"/>
                      </a14:backgroundRemoval>
                    </a14:imgEffect>
                  </a14:imgLayer>
                </a14:imgProps>
              </a:ext>
            </a:extLst>
          </a:blip>
          <a:stretch>
            <a:fillRect/>
          </a:stretch>
        </p:blipFill>
        <p:spPr>
          <a:xfrm>
            <a:off x="4221020" y="1298743"/>
            <a:ext cx="1287647" cy="1205892"/>
          </a:xfrm>
          <a:prstGeom prst="rect">
            <a:avLst/>
          </a:prstGeom>
        </p:spPr>
      </p:pic>
      <p:pic>
        <p:nvPicPr>
          <p:cNvPr id="8" name="Picture 7">
            <a:extLst>
              <a:ext uri="{FF2B5EF4-FFF2-40B4-BE49-F238E27FC236}">
                <a16:creationId xmlns:a16="http://schemas.microsoft.com/office/drawing/2014/main" id="{5E7A38E5-0B62-3670-8AF1-25CF9D7CEBB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00" b="91200" l="9524" r="89881">
                        <a14:foregroundMark x1="36310" y1="62400" x2="63095" y2="93600"/>
                        <a14:foregroundMark x1="63095" y1="93600" x2="34524" y2="65600"/>
                        <a14:foregroundMark x1="34524" y1="65600" x2="76190" y2="91200"/>
                        <a14:foregroundMark x1="76190" y1="91200" x2="35714" y2="87200"/>
                        <a14:foregroundMark x1="35714" y1="87200" x2="69048" y2="68000"/>
                        <a14:foregroundMark x1="69048" y1="68000" x2="35119" y2="83200"/>
                        <a14:foregroundMark x1="35119" y1="83200" x2="40476" y2="81600"/>
                        <a14:foregroundMark x1="37500" y1="68800" x2="37500" y2="61600"/>
                        <a14:foregroundMark x1="32738" y1="59200" x2="35119" y2="62400"/>
                        <a14:foregroundMark x1="54762" y1="56800" x2="57143" y2="55200"/>
                        <a14:foregroundMark x1="51786" y1="54400" x2="46429" y2="64000"/>
                        <a14:foregroundMark x1="32738" y1="61600" x2="41071" y2="57600"/>
                        <a14:foregroundMark x1="49405" y1="68800" x2="51190" y2="59200"/>
                      </a14:backgroundRemoval>
                    </a14:imgEffect>
                  </a14:imgLayer>
                </a14:imgProps>
              </a:ext>
            </a:extLst>
          </a:blip>
          <a:stretch>
            <a:fillRect/>
          </a:stretch>
        </p:blipFill>
        <p:spPr>
          <a:xfrm>
            <a:off x="1604380" y="2194960"/>
            <a:ext cx="1414725" cy="1052623"/>
          </a:xfrm>
          <a:prstGeom prst="rect">
            <a:avLst/>
          </a:prstGeom>
        </p:spPr>
      </p:pic>
      <p:pic>
        <p:nvPicPr>
          <p:cNvPr id="9" name="Picture 8">
            <a:extLst>
              <a:ext uri="{FF2B5EF4-FFF2-40B4-BE49-F238E27FC236}">
                <a16:creationId xmlns:a16="http://schemas.microsoft.com/office/drawing/2014/main" id="{8F72D51E-E452-B7D7-E59B-B9B7849D945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7143" y1="48214" x2="71429" y2="52679"/>
                        <a14:foregroundMark x1="53571" y1="52679" x2="63571" y2="65179"/>
                        <a14:foregroundMark x1="52143" y1="51786" x2="42143" y2="60714"/>
                      </a14:backgroundRemoval>
                    </a14:imgEffect>
                  </a14:imgLayer>
                </a14:imgProps>
              </a:ext>
            </a:extLst>
          </a:blip>
          <a:stretch>
            <a:fillRect/>
          </a:stretch>
        </p:blipFill>
        <p:spPr>
          <a:xfrm>
            <a:off x="3294189" y="2194960"/>
            <a:ext cx="1381125" cy="1104900"/>
          </a:xfrm>
          <a:prstGeom prst="rect">
            <a:avLst/>
          </a:prstGeom>
        </p:spPr>
      </p:pic>
      <p:pic>
        <p:nvPicPr>
          <p:cNvPr id="10" name="Picture 9">
            <a:extLst>
              <a:ext uri="{FF2B5EF4-FFF2-40B4-BE49-F238E27FC236}">
                <a16:creationId xmlns:a16="http://schemas.microsoft.com/office/drawing/2014/main" id="{0415FA3F-65AA-AA48-A508-317888BE908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10" b="89189" l="6364" r="90000">
                        <a14:foregroundMark x1="6364" y1="45946" x2="15455" y2="61261"/>
                      </a14:backgroundRemoval>
                    </a14:imgEffect>
                  </a14:imgLayer>
                </a14:imgProps>
              </a:ext>
            </a:extLst>
          </a:blip>
          <a:stretch>
            <a:fillRect/>
          </a:stretch>
        </p:blipFill>
        <p:spPr>
          <a:xfrm>
            <a:off x="3805708" y="3299860"/>
            <a:ext cx="1200815" cy="1211732"/>
          </a:xfrm>
          <a:prstGeom prst="rect">
            <a:avLst/>
          </a:prstGeom>
        </p:spPr>
      </p:pic>
      <p:pic>
        <p:nvPicPr>
          <p:cNvPr id="11" name="Picture 10">
            <a:extLst>
              <a:ext uri="{FF2B5EF4-FFF2-40B4-BE49-F238E27FC236}">
                <a16:creationId xmlns:a16="http://schemas.microsoft.com/office/drawing/2014/main" id="{475AE60D-8817-92FF-95ED-CE2F1F2C51A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31818" y1="48913" x2="65152" y2="39130"/>
                        <a14:foregroundMark x1="60606" y1="38043" x2="28788" y2="56522"/>
                        <a14:foregroundMark x1="28788" y1="56522" x2="64394" y2="45652"/>
                      </a14:backgroundRemoval>
                    </a14:imgEffect>
                  </a14:imgLayer>
                </a14:imgProps>
              </a:ext>
            </a:extLst>
          </a:blip>
          <a:stretch>
            <a:fillRect/>
          </a:stretch>
        </p:blipFill>
        <p:spPr>
          <a:xfrm>
            <a:off x="2095720" y="3593131"/>
            <a:ext cx="1422547" cy="991472"/>
          </a:xfrm>
          <a:prstGeom prst="rect">
            <a:avLst/>
          </a:prstGeom>
        </p:spPr>
      </p:pic>
      <p:pic>
        <p:nvPicPr>
          <p:cNvPr id="12" name="Picture 11">
            <a:extLst>
              <a:ext uri="{FF2B5EF4-FFF2-40B4-BE49-F238E27FC236}">
                <a16:creationId xmlns:a16="http://schemas.microsoft.com/office/drawing/2014/main" id="{163AA859-3123-3446-7172-385B8AE2C07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197" b="95082" l="8491" r="97170">
                        <a14:foregroundMark x1="50000" y1="43443" x2="50943" y2="48361"/>
                        <a14:foregroundMark x1="47170" y1="40984" x2="48113" y2="49180"/>
                        <a14:foregroundMark x1="55660" y1="37705" x2="59434" y2="49180"/>
                        <a14:foregroundMark x1="44340" y1="43443" x2="60377" y2="50000"/>
                        <a14:foregroundMark x1="58491" y1="50820" x2="59434" y2="57377"/>
                        <a14:foregroundMark x1="40566" y1="41803" x2="42453" y2="46721"/>
                        <a14:foregroundMark x1="57547" y1="52459" x2="58491" y2="52459"/>
                        <a14:foregroundMark x1="47170" y1="53279" x2="45283" y2="53279"/>
                        <a14:foregroundMark x1="42453" y1="46721" x2="48113" y2="54918"/>
                        <a14:foregroundMark x1="42453" y1="48361" x2="49057" y2="50000"/>
                        <a14:foregroundMark x1="51887" y1="38525" x2="42453" y2="51639"/>
                        <a14:foregroundMark x1="85849" y1="52459" x2="97170" y2="48361"/>
                        <a14:foregroundMark x1="46226" y1="45082" x2="44340" y2="54098"/>
                        <a14:foregroundMark x1="38679" y1="50000" x2="45283" y2="63934"/>
                        <a14:foregroundMark x1="48113" y1="83607" x2="42453" y2="86885"/>
                        <a14:foregroundMark x1="8491" y1="59836" x2="13208" y2="59836"/>
                        <a14:foregroundMark x1="50943" y1="90984" x2="55660" y2="95082"/>
                      </a14:backgroundRemoval>
                    </a14:imgEffect>
                  </a14:imgLayer>
                </a14:imgProps>
              </a:ext>
            </a:extLst>
          </a:blip>
          <a:stretch>
            <a:fillRect/>
          </a:stretch>
        </p:blipFill>
        <p:spPr>
          <a:xfrm>
            <a:off x="744658" y="3160255"/>
            <a:ext cx="1117969" cy="1286719"/>
          </a:xfrm>
          <a:prstGeom prst="rect">
            <a:avLst/>
          </a:prstGeom>
        </p:spPr>
      </p:pic>
      <p:pic>
        <p:nvPicPr>
          <p:cNvPr id="13" name="Picture 12">
            <a:extLst>
              <a:ext uri="{FF2B5EF4-FFF2-40B4-BE49-F238E27FC236}">
                <a16:creationId xmlns:a16="http://schemas.microsoft.com/office/drawing/2014/main" id="{4E5AD321-3DCF-6676-EC52-648556145873}"/>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foregroundMark x1="42208" y1="54545" x2="55844" y2="54545"/>
                        <a14:foregroundMark x1="46104" y1="46970" x2="57792" y2="53030"/>
                        <a14:foregroundMark x1="61039" y1="30303" x2="59091" y2="51515"/>
                        <a14:foregroundMark x1="41558" y1="46970" x2="40260" y2="50000"/>
                      </a14:backgroundRemoval>
                    </a14:imgEffect>
                  </a14:imgLayer>
                </a14:imgProps>
              </a:ext>
            </a:extLst>
          </a:blip>
          <a:stretch>
            <a:fillRect/>
          </a:stretch>
        </p:blipFill>
        <p:spPr>
          <a:xfrm>
            <a:off x="1168915" y="4758327"/>
            <a:ext cx="1623015" cy="695578"/>
          </a:xfrm>
          <a:prstGeom prst="rect">
            <a:avLst/>
          </a:prstGeom>
        </p:spPr>
      </p:pic>
    </p:spTree>
    <p:extLst>
      <p:ext uri="{BB962C8B-B14F-4D97-AF65-F5344CB8AC3E}">
        <p14:creationId xmlns:p14="http://schemas.microsoft.com/office/powerpoint/2010/main" val="345901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10989 0.10047 L 0.62109 0.35764 " pathEditMode="relative" rAng="0" ptsTypes="AA">
                                      <p:cBhvr>
                                        <p:cTn id="6" dur="2000" fill="hold"/>
                                        <p:tgtEl>
                                          <p:spTgt spid="5"/>
                                        </p:tgtEl>
                                        <p:attrNameLst>
                                          <p:attrName>ppt_x</p:attrName>
                                          <p:attrName>ppt_y</p:attrName>
                                        </p:attrNameLst>
                                      </p:cBhvr>
                                      <p:rCtr x="25560" y="1284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138 -0.01713 L 0.61784 0.14885 " pathEditMode="relative" rAng="0" ptsTypes="AA">
                                      <p:cBhvr>
                                        <p:cTn id="10" dur="2000" fill="hold"/>
                                        <p:tgtEl>
                                          <p:spTgt spid="6"/>
                                        </p:tgtEl>
                                        <p:attrNameLst>
                                          <p:attrName>ppt_x</p:attrName>
                                          <p:attrName>ppt_y</p:attrName>
                                        </p:attrNameLst>
                                      </p:cBhvr>
                                      <p:rCtr x="31576" y="828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66667E-6 -4.81481E-6 L 0.54935 0.49653 " pathEditMode="relative" rAng="0" ptsTypes="AA">
                                      <p:cBhvr>
                                        <p:cTn id="14" dur="2000" fill="hold"/>
                                        <p:tgtEl>
                                          <p:spTgt spid="7"/>
                                        </p:tgtEl>
                                        <p:attrNameLst>
                                          <p:attrName>ppt_x</p:attrName>
                                          <p:attrName>ppt_y</p:attrName>
                                        </p:attrNameLst>
                                      </p:cBhvr>
                                      <p:rCtr x="27461" y="2481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6901 0.16297 L 0.67787 -0.27615 " pathEditMode="relative" rAng="0" ptsTypes="AA">
                                      <p:cBhvr>
                                        <p:cTn id="18" dur="2000" fill="hold"/>
                                        <p:tgtEl>
                                          <p:spTgt spid="8"/>
                                        </p:tgtEl>
                                        <p:attrNameLst>
                                          <p:attrName>ppt_x</p:attrName>
                                          <p:attrName>ppt_y</p:attrName>
                                        </p:attrNameLst>
                                      </p:cBhvr>
                                      <p:rCtr x="30443" y="-2196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508 -4.44444E-6 L 0.57487 -0.12338 " pathEditMode="relative" rAng="0" ptsTypes="AA">
                                      <p:cBhvr>
                                        <p:cTn id="22" dur="2000" fill="hold"/>
                                        <p:tgtEl>
                                          <p:spTgt spid="9"/>
                                        </p:tgtEl>
                                        <p:attrNameLst>
                                          <p:attrName>ppt_x</p:attrName>
                                          <p:attrName>ppt_y</p:attrName>
                                        </p:attrNameLst>
                                      </p:cBhvr>
                                      <p:rCtr x="28490" y="-6181"/>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078 -4.44444E-6 L 0.23008 -0.05787 " pathEditMode="relative" rAng="0" ptsTypes="AA">
                                      <p:cBhvr>
                                        <p:cTn id="26" dur="2000" fill="hold"/>
                                        <p:tgtEl>
                                          <p:spTgt spid="10"/>
                                        </p:tgtEl>
                                        <p:attrNameLst>
                                          <p:attrName>ppt_x</p:attrName>
                                          <p:attrName>ppt_y</p:attrName>
                                        </p:attrNameLst>
                                      </p:cBhvr>
                                      <p:rCtr x="11536" y="-289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66667E-6 -4.81481E-6 L 0.4914 0.00093 " pathEditMode="relative" rAng="0" ptsTypes="AA">
                                      <p:cBhvr>
                                        <p:cTn id="30" dur="2000" fill="hold"/>
                                        <p:tgtEl>
                                          <p:spTgt spid="11"/>
                                        </p:tgtEl>
                                        <p:attrNameLst>
                                          <p:attrName>ppt_x</p:attrName>
                                          <p:attrName>ppt_y</p:attrName>
                                        </p:attrNameLst>
                                      </p:cBhvr>
                                      <p:rCtr x="24570" y="46"/>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11289 0.55741 L 0.62357 0.24074 " pathEditMode="relative" rAng="0" ptsTypes="AA">
                                      <p:cBhvr>
                                        <p:cTn id="34" dur="2000" fill="hold"/>
                                        <p:tgtEl>
                                          <p:spTgt spid="12"/>
                                        </p:tgtEl>
                                        <p:attrNameLst>
                                          <p:attrName>ppt_x</p:attrName>
                                          <p:attrName>ppt_y</p:attrName>
                                        </p:attrNameLst>
                                      </p:cBhvr>
                                      <p:rCtr x="25534" y="-1583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875E-6 0 L 0.42331 -0.33704 " pathEditMode="relative" rAng="0" ptsTypes="AA">
                                      <p:cBhvr>
                                        <p:cTn id="38" dur="2000" fill="hold"/>
                                        <p:tgtEl>
                                          <p:spTgt spid="13"/>
                                        </p:tgtEl>
                                        <p:attrNameLst>
                                          <p:attrName>ppt_x</p:attrName>
                                          <p:attrName>ppt_y</p:attrName>
                                        </p:attrNameLst>
                                      </p:cBhvr>
                                      <p:rCtr x="21159" y="-1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77119" y="584791"/>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a:extLst>
              <a:ext uri="{FF2B5EF4-FFF2-40B4-BE49-F238E27FC236}">
                <a16:creationId xmlns:a16="http://schemas.microsoft.com/office/drawing/2014/main" id="{6F55466C-25FD-4488-1865-9B0FA817864D}"/>
              </a:ext>
            </a:extLst>
          </p:cNvPr>
          <p:cNvGrpSpPr/>
          <p:nvPr/>
        </p:nvGrpSpPr>
        <p:grpSpPr>
          <a:xfrm>
            <a:off x="249994" y="5959"/>
            <a:ext cx="11685182" cy="861237"/>
            <a:chOff x="1278541" y="1020574"/>
            <a:chExt cx="7080531" cy="1085571"/>
          </a:xfrm>
        </p:grpSpPr>
        <p:sp>
          <p:nvSpPr>
            <p:cNvPr id="7" name="Rectangle: Rounded Corners 6">
              <a:extLst>
                <a:ext uri="{FF2B5EF4-FFF2-40B4-BE49-F238E27FC236}">
                  <a16:creationId xmlns:a16="http://schemas.microsoft.com/office/drawing/2014/main" id="{88087401-6CF2-200B-0D2E-95C09587B473}"/>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 xmlns:ask="http://schemas.microsoft.com/office/drawing/2018/sketchyshape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7D6764-CCEF-7584-41AF-3DB8F8EBDD31}"/>
                </a:ext>
              </a:extLst>
            </p:cNvPr>
            <p:cNvSpPr txBox="1"/>
            <p:nvPr/>
          </p:nvSpPr>
          <p:spPr>
            <a:xfrm>
              <a:off x="1375182" y="1086305"/>
              <a:ext cx="6945907" cy="65950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2</a:t>
              </a:r>
              <a:r>
                <a:rPr kumimoji="0" lang="en-US"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a:t>
              </a:r>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Các từ in đậm trong đoạn thơ dưới đây có điểm gì chung?</a:t>
              </a:r>
              <a:endParaRPr kumimoji="0" lang="en-US" sz="2800" b="1" i="0" u="none" strike="noStrike" kern="0" cap="none" spc="0" normalizeH="0" baseline="0" noProof="0" dirty="0">
                <a:ln>
                  <a:noFill/>
                </a:ln>
                <a:solidFill>
                  <a:srgbClr val="002060"/>
                </a:solidFill>
                <a:effectLst/>
                <a:uLnTx/>
                <a:uFillTx/>
                <a:latin typeface="+mj-lt"/>
                <a:ea typeface="+mn-ea"/>
                <a:cs typeface="Calibri" panose="020F0502020204030204" pitchFamily="34" charset="0"/>
                <a:sym typeface="Arial"/>
              </a:endParaRPr>
            </a:p>
          </p:txBody>
        </p:sp>
      </p:grpSp>
      <p:pic>
        <p:nvPicPr>
          <p:cNvPr id="4" name="Picture 3">
            <a:extLst>
              <a:ext uri="{FF2B5EF4-FFF2-40B4-BE49-F238E27FC236}">
                <a16:creationId xmlns:a16="http://schemas.microsoft.com/office/drawing/2014/main" id="{FC2D4F81-2525-3508-DE4C-EAC27CF6D76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381529" y="1868229"/>
            <a:ext cx="5276850" cy="3695700"/>
          </a:xfrm>
          <a:prstGeom prst="rect">
            <a:avLst/>
          </a:prstGeom>
        </p:spPr>
      </p:pic>
      <p:sp>
        <p:nvSpPr>
          <p:cNvPr id="6" name="TextBox 5">
            <a:extLst>
              <a:ext uri="{FF2B5EF4-FFF2-40B4-BE49-F238E27FC236}">
                <a16:creationId xmlns:a16="http://schemas.microsoft.com/office/drawing/2014/main" id="{8B4268CB-2FBA-78A8-AC7D-1F3DC67D4664}"/>
              </a:ext>
            </a:extLst>
          </p:cNvPr>
          <p:cNvSpPr txBox="1"/>
          <p:nvPr/>
        </p:nvSpPr>
        <p:spPr>
          <a:xfrm>
            <a:off x="797251" y="1382413"/>
            <a:ext cx="4922874" cy="3539430"/>
          </a:xfrm>
          <a:prstGeom prst="rect">
            <a:avLst/>
          </a:prstGeom>
          <a:noFill/>
        </p:spPr>
        <p:txBody>
          <a:bodyPr wrap="square" rtlCol="0">
            <a:spAutoFit/>
          </a:bodyPr>
          <a:lstStyle/>
          <a:p>
            <a:pPr algn="just"/>
            <a:r>
              <a:rPr lang="vi-VN" sz="2800" b="0" i="0" dirty="0">
                <a:solidFill>
                  <a:srgbClr val="333333"/>
                </a:solidFill>
                <a:effectLst/>
                <a:latin typeface="Calibri" panose="020F0502020204030204" pitchFamily="34" charset="0"/>
                <a:cs typeface="Calibri" panose="020F0502020204030204" pitchFamily="34" charset="0"/>
              </a:rPr>
              <a:t>Trời xanh mà tôi </a:t>
            </a:r>
            <a:r>
              <a:rPr lang="vi-VN" sz="2800" b="1" i="0" dirty="0">
                <a:solidFill>
                  <a:srgbClr val="333333"/>
                </a:solidFill>
                <a:effectLst/>
                <a:latin typeface="Calibri" panose="020F0502020204030204" pitchFamily="34" charset="0"/>
                <a:cs typeface="Calibri" panose="020F0502020204030204" pitchFamily="34" charset="0"/>
              </a:rPr>
              <a:t>yêu</a:t>
            </a:r>
            <a:endParaRPr lang="vi-VN" sz="2800" b="0" i="0" dirty="0">
              <a:solidFill>
                <a:srgbClr val="333333"/>
              </a:solidFill>
              <a:effectLst/>
              <a:latin typeface="Calibri" panose="020F0502020204030204" pitchFamily="34" charset="0"/>
              <a:cs typeface="Calibri" panose="020F0502020204030204" pitchFamily="34" charset="0"/>
            </a:endParaRPr>
          </a:p>
          <a:p>
            <a:pPr algn="just"/>
            <a:r>
              <a:rPr lang="vi-VN" sz="2800" b="0" i="0" dirty="0">
                <a:solidFill>
                  <a:srgbClr val="333333"/>
                </a:solidFill>
                <a:effectLst/>
                <a:latin typeface="Calibri" panose="020F0502020204030204" pitchFamily="34" charset="0"/>
                <a:cs typeface="Calibri" panose="020F0502020204030204" pitchFamily="34" charset="0"/>
              </a:rPr>
              <a:t>Trời xanh ấy mang theo</a:t>
            </a:r>
          </a:p>
          <a:p>
            <a:pPr algn="just"/>
            <a:r>
              <a:rPr lang="vi-VN" sz="2800" b="0" i="0" dirty="0">
                <a:solidFill>
                  <a:srgbClr val="333333"/>
                </a:solidFill>
                <a:effectLst/>
                <a:latin typeface="Calibri" panose="020F0502020204030204" pitchFamily="34" charset="0"/>
                <a:cs typeface="Calibri" panose="020F0502020204030204" pitchFamily="34" charset="0"/>
              </a:rPr>
              <a:t>Cả nỗi lo nỗi sợ</a:t>
            </a:r>
            <a:r>
              <a:rPr lang="en-US" sz="2800" b="0" i="0" dirty="0">
                <a:solidFill>
                  <a:srgbClr val="333333"/>
                </a:solidFill>
                <a:effectLst/>
                <a:latin typeface="Calibri" panose="020F0502020204030204" pitchFamily="34" charset="0"/>
                <a:cs typeface="Calibri" panose="020F0502020204030204" pitchFamily="34" charset="0"/>
              </a:rPr>
              <a:t>:</a:t>
            </a:r>
            <a:endParaRPr lang="vi-VN" sz="2800" b="0" i="0" dirty="0">
              <a:solidFill>
                <a:srgbClr val="333333"/>
              </a:solidFill>
              <a:effectLst/>
              <a:latin typeface="Calibri" panose="020F0502020204030204" pitchFamily="34" charset="0"/>
              <a:cs typeface="Calibri" panose="020F0502020204030204" pitchFamily="34" charset="0"/>
            </a:endParaRPr>
          </a:p>
          <a:p>
            <a:pPr algn="just"/>
            <a:r>
              <a:rPr lang="vi-VN" sz="2800" b="0" i="0" dirty="0">
                <a:solidFill>
                  <a:srgbClr val="333333"/>
                </a:solidFill>
                <a:effectLst/>
                <a:latin typeface="Calibri" panose="020F0502020204030204" pitchFamily="34" charset="0"/>
                <a:cs typeface="Calibri" panose="020F0502020204030204" pitchFamily="34" charset="0"/>
              </a:rPr>
              <a:t>Tôi </a:t>
            </a:r>
            <a:r>
              <a:rPr lang="vi-VN" sz="2800" b="1" i="0" dirty="0">
                <a:solidFill>
                  <a:srgbClr val="333333"/>
                </a:solidFill>
                <a:effectLst/>
                <a:latin typeface="Calibri" panose="020F0502020204030204" pitchFamily="34" charset="0"/>
                <a:cs typeface="Calibri" panose="020F0502020204030204" pitchFamily="34" charset="0"/>
              </a:rPr>
              <a:t>lo</a:t>
            </a:r>
            <a:r>
              <a:rPr lang="vi-VN" sz="2800" b="0" i="0" dirty="0">
                <a:solidFill>
                  <a:srgbClr val="333333"/>
                </a:solidFill>
                <a:effectLst/>
                <a:latin typeface="Calibri" panose="020F0502020204030204" pitchFamily="34" charset="0"/>
                <a:cs typeface="Calibri" panose="020F0502020204030204" pitchFamily="34" charset="0"/>
              </a:rPr>
              <a:t> bão </a:t>
            </a:r>
            <a:r>
              <a:rPr lang="vi-VN" sz="2800" b="1" i="0" dirty="0">
                <a:solidFill>
                  <a:srgbClr val="333333"/>
                </a:solidFill>
                <a:effectLst/>
                <a:latin typeface="Calibri" panose="020F0502020204030204" pitchFamily="34" charset="0"/>
                <a:cs typeface="Calibri" panose="020F0502020204030204" pitchFamily="34" charset="0"/>
              </a:rPr>
              <a:t>lo</a:t>
            </a:r>
            <a:r>
              <a:rPr lang="vi-VN" sz="2800" b="0" i="0" dirty="0">
                <a:solidFill>
                  <a:srgbClr val="333333"/>
                </a:solidFill>
                <a:effectLst/>
                <a:latin typeface="Calibri" panose="020F0502020204030204" pitchFamily="34" charset="0"/>
                <a:cs typeface="Calibri" panose="020F0502020204030204" pitchFamily="34" charset="0"/>
              </a:rPr>
              <a:t> gió</a:t>
            </a:r>
          </a:p>
          <a:p>
            <a:pPr algn="just"/>
            <a:r>
              <a:rPr lang="vi-VN" sz="2800" b="0" i="0" dirty="0">
                <a:solidFill>
                  <a:srgbClr val="333333"/>
                </a:solidFill>
                <a:effectLst/>
                <a:latin typeface="Calibri" panose="020F0502020204030204" pitchFamily="34" charset="0"/>
                <a:cs typeface="Calibri" panose="020F0502020204030204" pitchFamily="34" charset="0"/>
              </a:rPr>
              <a:t>Tôi </a:t>
            </a:r>
            <a:r>
              <a:rPr lang="vi-VN" sz="2800" b="1" i="0" dirty="0">
                <a:solidFill>
                  <a:srgbClr val="333333"/>
                </a:solidFill>
                <a:effectLst/>
                <a:latin typeface="Calibri" panose="020F0502020204030204" pitchFamily="34" charset="0"/>
                <a:cs typeface="Calibri" panose="020F0502020204030204" pitchFamily="34" charset="0"/>
              </a:rPr>
              <a:t>sợ</a:t>
            </a:r>
            <a:r>
              <a:rPr lang="vi-VN" sz="2800" b="0" i="0" dirty="0">
                <a:solidFill>
                  <a:srgbClr val="333333"/>
                </a:solidFill>
                <a:effectLst/>
                <a:latin typeface="Calibri" panose="020F0502020204030204" pitchFamily="34" charset="0"/>
                <a:cs typeface="Calibri" panose="020F0502020204030204" pitchFamily="34" charset="0"/>
              </a:rPr>
              <a:t> cắt </a:t>
            </a:r>
            <a:r>
              <a:rPr lang="vi-VN" sz="2800" b="1" i="0" dirty="0">
                <a:solidFill>
                  <a:srgbClr val="333333"/>
                </a:solidFill>
                <a:effectLst/>
                <a:latin typeface="Calibri" panose="020F0502020204030204" pitchFamily="34" charset="0"/>
                <a:cs typeface="Calibri" panose="020F0502020204030204" pitchFamily="34" charset="0"/>
              </a:rPr>
              <a:t>sợ</a:t>
            </a:r>
            <a:r>
              <a:rPr lang="vi-VN" sz="2800" b="0" i="0" dirty="0">
                <a:solidFill>
                  <a:srgbClr val="333333"/>
                </a:solidFill>
                <a:effectLst/>
                <a:latin typeface="Calibri" panose="020F0502020204030204" pitchFamily="34" charset="0"/>
                <a:cs typeface="Calibri" panose="020F0502020204030204" pitchFamily="34" charset="0"/>
              </a:rPr>
              <a:t> diều</a:t>
            </a:r>
          </a:p>
          <a:p>
            <a:pPr algn="just"/>
            <a:r>
              <a:rPr lang="vi-VN" sz="2800" b="0" i="0" dirty="0">
                <a:solidFill>
                  <a:srgbClr val="333333"/>
                </a:solidFill>
                <a:effectLst/>
                <a:latin typeface="Calibri" panose="020F0502020204030204" pitchFamily="34" charset="0"/>
                <a:cs typeface="Calibri" panose="020F0502020204030204" pitchFamily="34" charset="0"/>
              </a:rPr>
              <a:t>Thoáng bóng nó nơi nào</a:t>
            </a:r>
          </a:p>
          <a:p>
            <a:pPr algn="just"/>
            <a:r>
              <a:rPr lang="vi-VN" sz="2800" b="0" i="0" dirty="0">
                <a:solidFill>
                  <a:srgbClr val="333333"/>
                </a:solidFill>
                <a:effectLst/>
                <a:latin typeface="Calibri" panose="020F0502020204030204" pitchFamily="34" charset="0"/>
                <a:cs typeface="Calibri" panose="020F0502020204030204" pitchFamily="34" charset="0"/>
              </a:rPr>
              <a:t>Tôi nấp ngay cánh mẹ...</a:t>
            </a:r>
          </a:p>
          <a:p>
            <a:pPr algn="r"/>
            <a:r>
              <a:rPr lang="vi-VN" sz="2800" b="0" i="0" dirty="0">
                <a:solidFill>
                  <a:srgbClr val="333333"/>
                </a:solidFill>
                <a:effectLst/>
                <a:latin typeface="Calibri" panose="020F0502020204030204" pitchFamily="34" charset="0"/>
                <a:cs typeface="Calibri" panose="020F0502020204030204" pitchFamily="34" charset="0"/>
              </a:rPr>
              <a:t>(Xuân Quỳnh)</a:t>
            </a:r>
          </a:p>
        </p:txBody>
      </p:sp>
      <p:cxnSp>
        <p:nvCxnSpPr>
          <p:cNvPr id="11" name="Straight Connector 10">
            <a:extLst>
              <a:ext uri="{FF2B5EF4-FFF2-40B4-BE49-F238E27FC236}">
                <a16:creationId xmlns:a16="http://schemas.microsoft.com/office/drawing/2014/main" id="{0E2D40F3-9588-D838-EEC7-8583DEAA938A}"/>
              </a:ext>
            </a:extLst>
          </p:cNvPr>
          <p:cNvCxnSpPr/>
          <p:nvPr/>
        </p:nvCxnSpPr>
        <p:spPr>
          <a:xfrm>
            <a:off x="3258688" y="1843177"/>
            <a:ext cx="606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F017AF-A2C6-61D5-3A47-C59B9A001562}"/>
              </a:ext>
            </a:extLst>
          </p:cNvPr>
          <p:cNvCxnSpPr/>
          <p:nvPr/>
        </p:nvCxnSpPr>
        <p:spPr>
          <a:xfrm>
            <a:off x="2345383" y="3553997"/>
            <a:ext cx="330465" cy="4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D40ACC-08EE-80C4-EC3C-54E3C91EF779}"/>
              </a:ext>
            </a:extLst>
          </p:cNvPr>
          <p:cNvCxnSpPr/>
          <p:nvPr/>
        </p:nvCxnSpPr>
        <p:spPr>
          <a:xfrm>
            <a:off x="2318875" y="3139167"/>
            <a:ext cx="3030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CCA6B5-A913-EA19-461E-39797B540BA9}"/>
              </a:ext>
            </a:extLst>
          </p:cNvPr>
          <p:cNvCxnSpPr/>
          <p:nvPr/>
        </p:nvCxnSpPr>
        <p:spPr>
          <a:xfrm>
            <a:off x="1374348" y="3143361"/>
            <a:ext cx="303028"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Một chú gà con vàng vừa chào đời, đội mảnh vỏ trứng trên đầu, ngồi trong nửa quả trứng vỡ giữa bãi cỏ xanh mướt. Trời trong xanh với vài đám mây trắng và những chiếc lá rơi nhẹ. Gà con ngước mặt 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09077" y="1179199"/>
            <a:ext cx="5926072" cy="4750572"/>
          </a:xfrm>
          <a:prstGeom prst="rect">
            <a:avLst/>
          </a:prstGeom>
        </p:spPr>
      </p:pic>
      <p:cxnSp>
        <p:nvCxnSpPr>
          <p:cNvPr id="18" name="Straight Connector 17">
            <a:extLst>
              <a:ext uri="{FF2B5EF4-FFF2-40B4-BE49-F238E27FC236}">
                <a16:creationId xmlns:a16="http://schemas.microsoft.com/office/drawing/2014/main" id="{10D40ACC-08EE-80C4-EC3C-54E3C91EF779}"/>
              </a:ext>
            </a:extLst>
          </p:cNvPr>
          <p:cNvCxnSpPr/>
          <p:nvPr/>
        </p:nvCxnSpPr>
        <p:spPr>
          <a:xfrm>
            <a:off x="1439288" y="3554485"/>
            <a:ext cx="3030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961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descr="A picture containing clipart, doll, toy&#10;&#10;Description automatically generated">
            <a:extLst>
              <a:ext uri="{FF2B5EF4-FFF2-40B4-BE49-F238E27FC236}">
                <a16:creationId xmlns:a16="http://schemas.microsoft.com/office/drawing/2014/main" id="{24F2AA1F-BB14-629D-0BBA-3FAA97A391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85" b="95613" l="2037" r="95630">
                        <a14:foregroundMark x1="19028" y1="23390" x2="17259" y2="47151"/>
                        <a14:foregroundMark x1="42738" y1="21197" x2="44775" y2="43590"/>
                        <a14:foregroundMark x1="44775" y1="43590" x2="44775" y2="43590"/>
                        <a14:foregroundMark x1="76453" y1="9316" x2="76453" y2="9316"/>
                        <a14:foregroundMark x1="91675" y1="11538" x2="92746" y2="16268"/>
                        <a14:foregroundMark x1="11417" y1="12051" x2="14687" y2="13732"/>
                        <a14:foregroundMark x1="4950" y1="17123" x2="6630" y2="20855"/>
                        <a14:foregroundMark x1="12130" y1="56809" x2="14420" y2="62251"/>
                        <a14:foregroundMark x1="74164" y1="20513" x2="74952" y2="22222"/>
                        <a14:foregroundMark x1="75576" y1="36125" x2="76899" y2="51225"/>
                        <a14:foregroundMark x1="76899" y1="51225" x2="76899" y2="51225"/>
                        <a14:foregroundMark x1="38323" y1="82080" x2="39111" y2="92251"/>
                        <a14:foregroundMark x1="39111" y1="92251" x2="39111" y2="92251"/>
                        <a14:foregroundMark x1="95228" y1="13219" x2="95659" y2="17464"/>
                        <a14:foregroundMark x1="42129" y1="15613" x2="50349" y2="12393"/>
                        <a14:foregroundMark x1="50349" y1="12393" x2="50349" y2="12393"/>
                        <a14:foregroundMark x1="16545" y1="53419" x2="17080" y2="54957"/>
                        <a14:foregroundMark x1="5664" y1="33248" x2="5664" y2="33248"/>
                        <a14:foregroundMark x1="43006" y1="59858" x2="44775" y2="63932"/>
                        <a14:foregroundMark x1="72038" y1="48177" x2="72826" y2="59516"/>
                        <a14:foregroundMark x1="72826" y1="59516" x2="72826" y2="59516"/>
                        <a14:foregroundMark x1="77167" y1="72422" x2="77702" y2="80057"/>
                        <a14:foregroundMark x1="72648" y1="91083" x2="74253" y2="93618"/>
                        <a14:foregroundMark x1="73004" y1="78860" x2="75219" y2="85470"/>
                        <a14:foregroundMark x1="72127" y1="90570" x2="74431" y2="93789"/>
                        <a14:foregroundMark x1="73272" y1="95641" x2="75665" y2="94986"/>
                        <a14:foregroundMark x1="89728" y1="6097" x2="92656" y2="5413"/>
                        <a14:foregroundMark x1="14687" y1="79544" x2="16991" y2="91425"/>
                        <a14:foregroundMark x1="18582" y1="75128" x2="19028" y2="85299"/>
                        <a14:foregroundMark x1="19028" y1="85299" x2="19028" y2="85299"/>
                        <a14:foregroundMark x1="3360" y1="24074" x2="3360" y2="24074"/>
                        <a14:foregroundMark x1="42649" y1="54444" x2="45399" y2="57151"/>
                        <a14:foregroundMark x1="45934" y1="71225" x2="48670" y2="77835"/>
                        <a14:foregroundMark x1="65215" y1="63105" x2="66285" y2="63105"/>
                        <a14:foregroundMark x1="73718" y1="31026" x2="73807" y2="33248"/>
                        <a14:foregroundMark x1="95570" y1="24929" x2="95570" y2="25613"/>
                        <a14:foregroundMark x1="93623" y1="6268" x2="93979" y2="6439"/>
                        <a14:foregroundMark x1="16025" y1="51054" x2="16902" y2="53077"/>
                        <a14:foregroundMark x1="11952" y1="48177" x2="13899" y2="59202"/>
                        <a14:foregroundMark x1="13899" y1="59202" x2="13899" y2="59202"/>
                        <a14:foregroundMark x1="2037" y1="40028" x2="2037" y2="40028"/>
                        <a14:foregroundMark x1="14509" y1="76325" x2="14955" y2="82080"/>
                        <a14:foregroundMark x1="20797" y1="69544" x2="18314" y2="75128"/>
                        <a14:foregroundMark x1="40538" y1="76496" x2="39379" y2="81396"/>
                        <a14:foregroundMark x1="48670" y1="80399" x2="50007" y2="95328"/>
                        <a14:foregroundMark x1="50007" y1="95328" x2="50007" y2="95328"/>
                        <a14:foregroundMark x1="92924" y1="28148" x2="92924" y2="28148"/>
                      </a14:backgroundRemoval>
                    </a14:imgEffect>
                  </a14:imgLayer>
                </a14:imgProps>
              </a:ext>
            </a:extLst>
          </a:blip>
          <a:stretch>
            <a:fillRect/>
          </a:stretch>
        </p:blipFill>
        <p:spPr>
          <a:xfrm>
            <a:off x="2609413" y="2913702"/>
            <a:ext cx="7284041" cy="3800652"/>
          </a:xfrm>
          <a:prstGeom prst="rect">
            <a:avLst/>
          </a:prstGeom>
        </p:spPr>
      </p:pic>
      <p:sp>
        <p:nvSpPr>
          <p:cNvPr id="15" name="TextBox 14">
            <a:extLst>
              <a:ext uri="{FF2B5EF4-FFF2-40B4-BE49-F238E27FC236}">
                <a16:creationId xmlns:a16="http://schemas.microsoft.com/office/drawing/2014/main" id="{27F1B94C-91B6-218F-8EC7-1D46F19DCF68}"/>
              </a:ext>
            </a:extLst>
          </p:cNvPr>
          <p:cNvSpPr txBox="1"/>
          <p:nvPr/>
        </p:nvSpPr>
        <p:spPr>
          <a:xfrm>
            <a:off x="2611813" y="1498934"/>
            <a:ext cx="6766103" cy="1362075"/>
          </a:xfrm>
          <a:prstGeom prst="roundRect">
            <a:avLst/>
          </a:prstGeom>
          <a:solidFill>
            <a:srgbClr val="FFFF00"/>
          </a:solidFill>
          <a:ln>
            <a:solidFill>
              <a:schemeClr val="tx2"/>
            </a:solidFill>
          </a:ln>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defTabSz="1219170">
              <a:buClr>
                <a:srgbClr val="000000"/>
              </a:buClr>
              <a:defRPr/>
            </a:pPr>
            <a:r>
              <a:rPr lang="en-US" sz="4000" b="1" kern="0" dirty="0" err="1">
                <a:solidFill>
                  <a:srgbClr val="FF0000"/>
                </a:solidFill>
                <a:latin typeface="Calibri" panose="020F0502020204030204" pitchFamily="34" charset="0"/>
                <a:cs typeface="Calibri" panose="020F0502020204030204" pitchFamily="34" charset="0"/>
                <a:sym typeface="Arial"/>
              </a:rPr>
              <a:t>Động</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từ</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là</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từ</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chỉ</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hoạt</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động</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trạng</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thái</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của</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sự</a:t>
            </a:r>
            <a:r>
              <a:rPr lang="en-US" sz="4000" b="1" kern="0" dirty="0">
                <a:solidFill>
                  <a:srgbClr val="FF0000"/>
                </a:solidFill>
                <a:latin typeface="Calibri" panose="020F0502020204030204" pitchFamily="34" charset="0"/>
                <a:cs typeface="Calibri" panose="020F0502020204030204" pitchFamily="34" charset="0"/>
                <a:sym typeface="Arial"/>
              </a:rPr>
              <a:t> </a:t>
            </a:r>
            <a:r>
              <a:rPr lang="en-US" sz="4000" b="1" kern="0" dirty="0" err="1">
                <a:solidFill>
                  <a:srgbClr val="FF0000"/>
                </a:solidFill>
                <a:latin typeface="Calibri" panose="020F0502020204030204" pitchFamily="34" charset="0"/>
                <a:cs typeface="Calibri" panose="020F0502020204030204" pitchFamily="34" charset="0"/>
                <a:sym typeface="Arial"/>
              </a:rPr>
              <a:t>vật</a:t>
            </a:r>
            <a:r>
              <a:rPr lang="en-US" sz="4000" b="1" kern="0" dirty="0">
                <a:solidFill>
                  <a:srgbClr val="FF0000"/>
                </a:solidFill>
                <a:latin typeface="Calibri" panose="020F0502020204030204" pitchFamily="34" charset="0"/>
                <a:cs typeface="Calibri" panose="020F0502020204030204" pitchFamily="34" charset="0"/>
                <a:sym typeface="Arial"/>
              </a:rPr>
              <a:t>.</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16" name="Picture 15">
            <a:extLst>
              <a:ext uri="{FF2B5EF4-FFF2-40B4-BE49-F238E27FC236}">
                <a16:creationId xmlns:a16="http://schemas.microsoft.com/office/drawing/2014/main" id="{C1242050-7F84-15AF-A47E-EDBFC7863A66}"/>
              </a:ext>
            </a:extLst>
          </p:cNvPr>
          <p:cNvPicPr>
            <a:picLocks noChangeAspect="1"/>
          </p:cNvPicPr>
          <p:nvPr/>
        </p:nvPicPr>
        <p:blipFill>
          <a:blip r:embed="rId5"/>
          <a:stretch>
            <a:fillRect/>
          </a:stretch>
        </p:blipFill>
        <p:spPr>
          <a:xfrm>
            <a:off x="3546818" y="441212"/>
            <a:ext cx="4694327" cy="914479"/>
          </a:xfrm>
          <a:prstGeom prst="rect">
            <a:avLst/>
          </a:prstGeom>
        </p:spPr>
      </p:pic>
    </p:spTree>
    <p:extLst>
      <p:ext uri="{BB962C8B-B14F-4D97-AF65-F5344CB8AC3E}">
        <p14:creationId xmlns:p14="http://schemas.microsoft.com/office/powerpoint/2010/main" val="824930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336</Words>
  <Application>Microsoft Office PowerPoint</Application>
  <PresentationFormat>Widescreen</PresentationFormat>
  <Paragraphs>37</Paragraphs>
  <Slides>15</Slides>
  <Notes>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等线</vt:lpstr>
      <vt:lpstr>华文仿宋</vt:lpstr>
      <vt:lpstr>Times New Roman</vt:lpstr>
      <vt:lpstr>UTM Duepuntozero</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24</cp:revision>
  <dcterms:created xsi:type="dcterms:W3CDTF">2025-08-07T13:51:41Z</dcterms:created>
  <dcterms:modified xsi:type="dcterms:W3CDTF">2025-10-02T14:20:36Z</dcterms:modified>
</cp:coreProperties>
</file>