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78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61" r:id="rId20"/>
    <p:sldId id="260" r:id="rId21"/>
    <p:sldId id="259" r:id="rId22"/>
    <p:sldId id="257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5-10-16T00:48:59.0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12973 11336 0,'0'25'203,"25"-25"-187,99 0-16,74 0 15,75 24-15,-50 1 16,248 50 0,-322-51-16,-124-24 187,0 50-46,49-50-141,1 0 15,98-25 1,-98 25 15,-26 0-15,-24 0-1,74 0 95,-49 0-110,0 0 15,-1 0-15,-24 0 16,0 0 500,-50 0-469,-49 0-47,-50 25 15,-50 25 1,-24 24 15,-26-49-15,51 24-1,73-24 1,76-25 15,-51 0-15,-49 0-1,25 0-15,-75 25 16,75-25-16,-50 0 16,-74 0-1,74 25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24470-8AF6-4273-BCD6-80E1C44BD19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07AB5-AA4F-4481-A5BA-C6356BB2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7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1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13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81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30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93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b3666e64db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b3666e64db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29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b3666e64d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b3666e64d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664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b3666e64db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b3666e64db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91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b3666e64db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2" name="Google Shape;2002;gb3666e64db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71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b3666e64db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b3666e64db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93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9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28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0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71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57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aeff95045a_0_14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aeff95045a_0_14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498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aeff95045a_0_14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aeff95045a_0_14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94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aa346aee37_0_2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aa346aee37_0_2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93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8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4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14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14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14"/>
          <p:cNvSpPr/>
          <p:nvPr/>
        </p:nvSpPr>
        <p:spPr>
          <a:xfrm>
            <a:off x="29573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14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14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14"/>
          <p:cNvSpPr/>
          <p:nvPr/>
        </p:nvSpPr>
        <p:spPr>
          <a:xfrm>
            <a:off x="12041055" y="36131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14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4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14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14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1" name="Google Shape;591;p14"/>
          <p:cNvGrpSpPr/>
          <p:nvPr/>
        </p:nvGrpSpPr>
        <p:grpSpPr>
          <a:xfrm>
            <a:off x="11031350" y="-12"/>
            <a:ext cx="1009719" cy="1152733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11215167" y="5801032"/>
            <a:ext cx="1246667" cy="114892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10029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49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8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8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8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8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8"/>
          <p:cNvSpPr/>
          <p:nvPr/>
        </p:nvSpPr>
        <p:spPr>
          <a:xfrm>
            <a:off x="10268537" y="63529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8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8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8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8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8"/>
          <p:cNvSpPr/>
          <p:nvPr/>
        </p:nvSpPr>
        <p:spPr>
          <a:xfrm>
            <a:off x="2068455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1" name="Google Shape;271;p8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578600" y="5523501"/>
            <a:ext cx="703200" cy="980100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242677" y="451061"/>
            <a:ext cx="1375079" cy="1217724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10890934" y="5285933"/>
            <a:ext cx="1375015" cy="1217667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011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16"/>
          <p:cNvSpPr/>
          <p:nvPr/>
        </p:nvSpPr>
        <p:spPr>
          <a:xfrm>
            <a:off x="-86765" y="-108066"/>
            <a:ext cx="2311360" cy="192504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4529996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4776796" y="4055067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7704821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7951621" y="40690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1312379" y="35064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559179" y="40372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782434" y="-445488"/>
            <a:ext cx="6049233" cy="7456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16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16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16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16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6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16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16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16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0" name="Google Shape;710;p16"/>
          <p:cNvGrpSpPr/>
          <p:nvPr/>
        </p:nvGrpSpPr>
        <p:grpSpPr>
          <a:xfrm>
            <a:off x="11164600" y="958901"/>
            <a:ext cx="703200" cy="980100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208307" y="5003608"/>
            <a:ext cx="689315" cy="1700768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10935145" y="5760761"/>
            <a:ext cx="1569652" cy="1390031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169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22"/>
          <p:cNvSpPr/>
          <p:nvPr/>
        </p:nvSpPr>
        <p:spPr>
          <a:xfrm>
            <a:off x="4598638" y="2597301"/>
            <a:ext cx="7839276" cy="43684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22"/>
          <p:cNvSpPr/>
          <p:nvPr/>
        </p:nvSpPr>
        <p:spPr>
          <a:xfrm>
            <a:off x="-600134" y="-717131"/>
            <a:ext cx="4934255" cy="5621057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1146300" y="1957867"/>
            <a:ext cx="56664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1015300" y="3253300"/>
            <a:ext cx="59284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22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22"/>
          <p:cNvSpPr/>
          <p:nvPr/>
        </p:nvSpPr>
        <p:spPr>
          <a:xfrm>
            <a:off x="4248955" y="62518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22"/>
          <p:cNvSpPr/>
          <p:nvPr/>
        </p:nvSpPr>
        <p:spPr>
          <a:xfrm>
            <a:off x="7038637" y="56560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22"/>
          <p:cNvSpPr/>
          <p:nvPr/>
        </p:nvSpPr>
        <p:spPr>
          <a:xfrm>
            <a:off x="2433488" y="1815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22"/>
          <p:cNvSpPr/>
          <p:nvPr/>
        </p:nvSpPr>
        <p:spPr>
          <a:xfrm>
            <a:off x="1580482" y="66148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22"/>
          <p:cNvSpPr/>
          <p:nvPr/>
        </p:nvSpPr>
        <p:spPr>
          <a:xfrm>
            <a:off x="7938903" y="-10553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22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22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98355" y="5222979"/>
            <a:ext cx="1465789" cy="1698767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713941" y="-207145"/>
            <a:ext cx="1009719" cy="1152733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6507308" y="-85436"/>
            <a:ext cx="1246641" cy="1148896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984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7"/>
          <p:cNvSpPr/>
          <p:nvPr/>
        </p:nvSpPr>
        <p:spPr>
          <a:xfrm>
            <a:off x="-549233" y="-399936"/>
            <a:ext cx="3371280" cy="394454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6278701" y="2376834"/>
            <a:ext cx="6159175" cy="458875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7"/>
          <p:cNvSpPr/>
          <p:nvPr/>
        </p:nvSpPr>
        <p:spPr>
          <a:xfrm>
            <a:off x="81431" y="4307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7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7"/>
          <p:cNvSpPr/>
          <p:nvPr/>
        </p:nvSpPr>
        <p:spPr>
          <a:xfrm>
            <a:off x="6977703" y="64781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7"/>
          <p:cNvSpPr/>
          <p:nvPr/>
        </p:nvSpPr>
        <p:spPr>
          <a:xfrm>
            <a:off x="11628621" y="5593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7"/>
          <p:cNvSpPr/>
          <p:nvPr/>
        </p:nvSpPr>
        <p:spPr>
          <a:xfrm>
            <a:off x="11539866" y="1429700"/>
            <a:ext cx="209137" cy="19902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7"/>
          <p:cNvSpPr/>
          <p:nvPr/>
        </p:nvSpPr>
        <p:spPr>
          <a:xfrm>
            <a:off x="11945877" y="285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7"/>
          <p:cNvSpPr/>
          <p:nvPr/>
        </p:nvSpPr>
        <p:spPr>
          <a:xfrm>
            <a:off x="-86746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6123000" y="1926100"/>
            <a:ext cx="49304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10368446" y="5059576"/>
            <a:ext cx="1398228" cy="2727059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85077" y="5307267"/>
            <a:ext cx="1246489" cy="1148756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10629186" y="-317315"/>
            <a:ext cx="1481965" cy="1659300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7686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20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20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20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20"/>
          <p:cNvSpPr/>
          <p:nvPr/>
        </p:nvSpPr>
        <p:spPr>
          <a:xfrm>
            <a:off x="952105" y="4716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20"/>
          <p:cNvSpPr/>
          <p:nvPr/>
        </p:nvSpPr>
        <p:spPr>
          <a:xfrm>
            <a:off x="9085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20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20"/>
          <p:cNvSpPr/>
          <p:nvPr/>
        </p:nvSpPr>
        <p:spPr>
          <a:xfrm>
            <a:off x="2063198" y="661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20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20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20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3045200" y="2707867"/>
            <a:ext cx="61016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3941000" y="40062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600137" y="-717125"/>
            <a:ext cx="5988900" cy="682250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109187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20"/>
          <p:cNvSpPr/>
          <p:nvPr/>
        </p:nvSpPr>
        <p:spPr>
          <a:xfrm>
            <a:off x="-368723" y="28494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20"/>
          <p:cNvSpPr/>
          <p:nvPr/>
        </p:nvSpPr>
        <p:spPr>
          <a:xfrm>
            <a:off x="3748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95528" y="5260637"/>
            <a:ext cx="1465781" cy="169875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10780766" y="-207145"/>
            <a:ext cx="1009719" cy="1152733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11379052" y="5259694"/>
            <a:ext cx="689257" cy="1700629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666616" y="349568"/>
            <a:ext cx="1246641" cy="1148896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8586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2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3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21"/>
          <p:cNvSpPr/>
          <p:nvPr/>
        </p:nvSpPr>
        <p:spPr>
          <a:xfrm flipH="1">
            <a:off x="8961019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21"/>
          <p:cNvSpPr/>
          <p:nvPr/>
        </p:nvSpPr>
        <p:spPr>
          <a:xfrm flipH="1">
            <a:off x="156219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3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7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7" y="4608482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880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9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3127200" y="2097933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3554000" y="3539833"/>
            <a:ext cx="50840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797233" y="-676498"/>
            <a:ext cx="6125845" cy="6075687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9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9"/>
          <p:cNvSpPr/>
          <p:nvPr/>
        </p:nvSpPr>
        <p:spPr>
          <a:xfrm>
            <a:off x="10715537" y="63445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9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9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9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9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9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5" name="Google Shape;315;p9"/>
          <p:cNvGrpSpPr/>
          <p:nvPr/>
        </p:nvGrpSpPr>
        <p:grpSpPr>
          <a:xfrm>
            <a:off x="339999" y="160939"/>
            <a:ext cx="1009719" cy="1152733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416433" y="5649667"/>
            <a:ext cx="703200" cy="98010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0194155" y="162879"/>
            <a:ext cx="1246607" cy="1148864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97490" y="5373846"/>
            <a:ext cx="1375023" cy="1217673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687851" y="4726483"/>
            <a:ext cx="1481973" cy="1659309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2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5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8365716" y="255052"/>
            <a:ext cx="4561731" cy="365196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712671" y="3297829"/>
            <a:ext cx="2768733" cy="4480143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663700" y="215238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663700" y="438373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6166733" y="217919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6166733" y="441998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326467" y="2501417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3326467" y="1745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3326467" y="4764892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3326467" y="4010552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7829500" y="250141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7829500" y="1781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7829500" y="4764892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7829500" y="404357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255581" y="1975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3"/>
          <p:cNvSpPr/>
          <p:nvPr/>
        </p:nvSpPr>
        <p:spPr>
          <a:xfrm flipH="1">
            <a:off x="3108507" y="6097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3"/>
          <p:cNvSpPr/>
          <p:nvPr/>
        </p:nvSpPr>
        <p:spPr>
          <a:xfrm flipH="1">
            <a:off x="9679422" y="-265033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3"/>
          <p:cNvSpPr/>
          <p:nvPr/>
        </p:nvSpPr>
        <p:spPr>
          <a:xfrm flipH="1">
            <a:off x="11784781" y="1277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3"/>
          <p:cNvSpPr/>
          <p:nvPr/>
        </p:nvSpPr>
        <p:spPr>
          <a:xfrm flipH="1">
            <a:off x="406875" y="4767971"/>
            <a:ext cx="212527" cy="202284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3"/>
          <p:cNvSpPr/>
          <p:nvPr/>
        </p:nvSpPr>
        <p:spPr>
          <a:xfrm flipH="1">
            <a:off x="2697481" y="-1080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3"/>
          <p:cNvSpPr/>
          <p:nvPr/>
        </p:nvSpPr>
        <p:spPr>
          <a:xfrm flipH="1">
            <a:off x="11775669" y="50359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3"/>
          <p:cNvSpPr/>
          <p:nvPr/>
        </p:nvSpPr>
        <p:spPr>
          <a:xfrm flipH="1">
            <a:off x="4168342" y="6572917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11412958" y="-557329"/>
            <a:ext cx="689285" cy="1700696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11182266" y="5705422"/>
            <a:ext cx="1009719" cy="1152733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5624201"/>
            <a:ext cx="1481965" cy="1659300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6903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4"/>
          <p:cNvSpPr/>
          <p:nvPr/>
        </p:nvSpPr>
        <p:spPr>
          <a:xfrm flipH="1">
            <a:off x="-86831" y="5044863"/>
            <a:ext cx="2399460" cy="192094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4"/>
          <p:cNvSpPr/>
          <p:nvPr/>
        </p:nvSpPr>
        <p:spPr>
          <a:xfrm flipH="1">
            <a:off x="7201256" y="-108066"/>
            <a:ext cx="5236477" cy="563430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62000" y="1303167"/>
            <a:ext cx="10820400" cy="4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32479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>
            <a:off x="-2" y="34286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>
            <a:off x="27661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>
            <a:off x="104810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>
            <a:off x="8088837" y="492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11880277" y="102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215361" y="5409838"/>
            <a:ext cx="689276" cy="1700673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9931767" y="-1067362"/>
            <a:ext cx="1398267" cy="2727135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0780767" y="5396500"/>
            <a:ext cx="1375015" cy="1217667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037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6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4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0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C94E-962C-4BD0-B2E3-5CF8436FB60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66354-3512-4E4A-A532-47A36E797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3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067169" y="1763551"/>
            <a:ext cx="9437077" cy="121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077" tIns="52040" rIns="104077" bIns="5204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698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altLang="en-US" sz="3600" b="1" u="sng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viết bài văn </a:t>
            </a:r>
          </a:p>
          <a:p>
            <a:pPr algn="ctr" defTabSz="6698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0434" y="587923"/>
            <a:ext cx="7273749" cy="1175628"/>
          </a:xfrm>
          <a:prstGeom prst="rect">
            <a:avLst/>
          </a:prstGeom>
        </p:spPr>
        <p:txBody>
          <a:bodyPr wrap="square" lIns="66979" tIns="33489" rIns="66979" bIns="33489">
            <a:spAutoFit/>
          </a:bodyPr>
          <a:lstStyle/>
          <a:p>
            <a:pPr algn="ctr" defTabSz="803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Thứ Năm ngày 16 tháng 10 năm </a:t>
            </a:r>
            <a:r>
              <a:rPr lang="vi-VN" sz="36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2025</a:t>
            </a:r>
          </a:p>
          <a:p>
            <a:pPr algn="ctr" defTabSz="803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Tiếng Việt </a:t>
            </a:r>
            <a:endParaRPr lang="en-US" sz="36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5844" name="Group 30"/>
          <p:cNvGrpSpPr>
            <a:grpSpLocks/>
          </p:cNvGrpSpPr>
          <p:nvPr/>
        </p:nvGrpSpPr>
        <p:grpSpPr bwMode="auto">
          <a:xfrm>
            <a:off x="1" y="257577"/>
            <a:ext cx="12192000" cy="6241811"/>
            <a:chOff x="0" y="-10"/>
            <a:chExt cx="5760" cy="4330"/>
          </a:xfrm>
        </p:grpSpPr>
        <p:pic>
          <p:nvPicPr>
            <p:cNvPr id="35848" name="Picture 31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3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3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3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95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DCC047-5BCF-3153-646E-8924D53ACB64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F3891-5549-F583-361C-8A30A05CB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69" y="3725119"/>
            <a:ext cx="2737917" cy="268840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C1AFD4E-5F3E-373B-5805-8F81B90185C6}"/>
              </a:ext>
            </a:extLst>
          </p:cNvPr>
          <p:cNvSpPr/>
          <p:nvPr/>
        </p:nvSpPr>
        <p:spPr>
          <a:xfrm>
            <a:off x="581677" y="1574828"/>
            <a:ext cx="2221604" cy="2130977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câu chuyện được kể trong phần thân bài, nói tiếp diễn biến của các sự việc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EE3333-84AC-1596-12A4-4E585DA9778C}"/>
              </a:ext>
            </a:extLst>
          </p:cNvPr>
          <p:cNvGrpSpPr/>
          <p:nvPr/>
        </p:nvGrpSpPr>
        <p:grpSpPr>
          <a:xfrm>
            <a:off x="2710215" y="543197"/>
            <a:ext cx="2968893" cy="2657204"/>
            <a:chOff x="2473417" y="417597"/>
            <a:chExt cx="2226670" cy="199290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A718DFA-B3BF-5BB0-138C-2AC4418F9AC3}"/>
                </a:ext>
              </a:extLst>
            </p:cNvPr>
            <p:cNvSpPr/>
            <p:nvPr/>
          </p:nvSpPr>
          <p:spPr>
            <a:xfrm>
              <a:off x="2830103" y="668432"/>
              <a:ext cx="1869984" cy="1742068"/>
            </a:xfrm>
            <a:prstGeom prst="roundRect">
              <a:avLst/>
            </a:prstGeom>
            <a:solidFill>
              <a:srgbClr val="EAF4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Bối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Lọ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Lem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mất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Lọ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Lem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vợ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vợ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4EDC92-45AE-E405-0468-AB8F03AF09DB}"/>
                </a:ext>
              </a:extLst>
            </p:cNvPr>
            <p:cNvGrpSpPr/>
            <p:nvPr/>
          </p:nvGrpSpPr>
          <p:grpSpPr>
            <a:xfrm>
              <a:off x="2473417" y="417597"/>
              <a:ext cx="1058222" cy="789400"/>
              <a:chOff x="2536954" y="583602"/>
              <a:chExt cx="1058222" cy="7894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B5224AB-ECCD-ED08-AFC3-909A647962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588" t="28863" r="30706" b="29516"/>
              <a:stretch/>
            </p:blipFill>
            <p:spPr>
              <a:xfrm>
                <a:off x="2536954" y="583602"/>
                <a:ext cx="1058222" cy="6400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84B8FC-A581-2579-C060-68C7C39D2BFF}"/>
                  </a:ext>
                </a:extLst>
              </p:cNvPr>
              <p:cNvSpPr txBox="1"/>
              <p:nvPr/>
            </p:nvSpPr>
            <p:spPr>
              <a:xfrm>
                <a:off x="2613407" y="749754"/>
                <a:ext cx="90531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252DD4E-E56A-18B1-84C4-F09C908EFB95}"/>
              </a:ext>
            </a:extLst>
          </p:cNvPr>
          <p:cNvSpPr/>
          <p:nvPr/>
        </p:nvSpPr>
        <p:spPr>
          <a:xfrm>
            <a:off x="6154689" y="877643"/>
            <a:ext cx="2493312" cy="2322757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qua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39F63E-949E-B5EF-5E3D-FB7539AEA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88" t="28863" r="30706" b="29516"/>
          <a:stretch/>
        </p:blipFill>
        <p:spPr>
          <a:xfrm>
            <a:off x="5679108" y="543196"/>
            <a:ext cx="1410963" cy="8534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653C09-F51C-5D88-9160-EDE1B45C489D}"/>
              </a:ext>
            </a:extLst>
          </p:cNvPr>
          <p:cNvSpPr txBox="1"/>
          <p:nvPr/>
        </p:nvSpPr>
        <p:spPr>
          <a:xfrm>
            <a:off x="5781045" y="764733"/>
            <a:ext cx="120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DF40C9-AF6A-66DE-CE77-03F54733365F}"/>
              </a:ext>
            </a:extLst>
          </p:cNvPr>
          <p:cNvGrpSpPr/>
          <p:nvPr/>
        </p:nvGrpSpPr>
        <p:grpSpPr>
          <a:xfrm>
            <a:off x="8632559" y="543197"/>
            <a:ext cx="2968893" cy="2657204"/>
            <a:chOff x="2473417" y="417597"/>
            <a:chExt cx="2226670" cy="1992903"/>
          </a:xfrm>
        </p:grpSpPr>
        <p:sp>
          <p:nvSpPr>
            <p:cNvPr id="1634" name="Rectangle: Rounded Corners 1633">
              <a:extLst>
                <a:ext uri="{FF2B5EF4-FFF2-40B4-BE49-F238E27FC236}">
                  <a16:creationId xmlns:a16="http://schemas.microsoft.com/office/drawing/2014/main" id="{AA3892D4-C1E4-FFFA-2C80-5C6E4C6B1B1B}"/>
                </a:ext>
              </a:extLst>
            </p:cNvPr>
            <p:cNvSpPr/>
            <p:nvPr/>
          </p:nvSpPr>
          <p:spPr>
            <a:xfrm>
              <a:off x="2830103" y="668432"/>
              <a:ext cx="1869984" cy="1742068"/>
            </a:xfrm>
            <a:prstGeom prst="roundRect">
              <a:avLst/>
            </a:prstGeom>
            <a:solidFill>
              <a:srgbClr val="EAF4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Bối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vua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vũ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35" name="Group 1634">
              <a:extLst>
                <a:ext uri="{FF2B5EF4-FFF2-40B4-BE49-F238E27FC236}">
                  <a16:creationId xmlns:a16="http://schemas.microsoft.com/office/drawing/2014/main" id="{AA5BB0AB-E7F5-A765-CBC1-987988FF2E80}"/>
                </a:ext>
              </a:extLst>
            </p:cNvPr>
            <p:cNvGrpSpPr/>
            <p:nvPr/>
          </p:nvGrpSpPr>
          <p:grpSpPr>
            <a:xfrm>
              <a:off x="2473417" y="417597"/>
              <a:ext cx="1058222" cy="789400"/>
              <a:chOff x="2536954" y="583602"/>
              <a:chExt cx="1058222" cy="789400"/>
            </a:xfrm>
          </p:grpSpPr>
          <p:pic>
            <p:nvPicPr>
              <p:cNvPr id="1636" name="Picture 1635">
                <a:extLst>
                  <a:ext uri="{FF2B5EF4-FFF2-40B4-BE49-F238E27FC236}">
                    <a16:creationId xmlns:a16="http://schemas.microsoft.com/office/drawing/2014/main" id="{D1B32299-9095-41CC-7565-3D8E80ABD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588" t="28863" r="30706" b="29516"/>
              <a:stretch/>
            </p:blipFill>
            <p:spPr>
              <a:xfrm>
                <a:off x="2536954" y="583602"/>
                <a:ext cx="1058222" cy="640080"/>
              </a:xfrm>
              <a:prstGeom prst="rect">
                <a:avLst/>
              </a:prstGeom>
            </p:spPr>
          </p:pic>
          <p:sp>
            <p:nvSpPr>
              <p:cNvPr id="1637" name="TextBox 1636">
                <a:extLst>
                  <a:ext uri="{FF2B5EF4-FFF2-40B4-BE49-F238E27FC236}">
                    <a16:creationId xmlns:a16="http://schemas.microsoft.com/office/drawing/2014/main" id="{425ED00E-17C0-F684-D9EF-9EF7FD5593AD}"/>
                  </a:ext>
                </a:extLst>
              </p:cNvPr>
              <p:cNvSpPr txBox="1"/>
              <p:nvPr/>
            </p:nvSpPr>
            <p:spPr>
              <a:xfrm>
                <a:off x="2613407" y="749754"/>
                <a:ext cx="90531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p:grpSp>
      </p:grpSp>
      <p:grpSp>
        <p:nvGrpSpPr>
          <p:cNvPr id="1654" name="Group 1653">
            <a:extLst>
              <a:ext uri="{FF2B5EF4-FFF2-40B4-BE49-F238E27FC236}">
                <a16:creationId xmlns:a16="http://schemas.microsoft.com/office/drawing/2014/main" id="{3DFCF2B8-3C27-CE25-E186-B97B42E3EAC3}"/>
              </a:ext>
            </a:extLst>
          </p:cNvPr>
          <p:cNvGrpSpPr/>
          <p:nvPr/>
        </p:nvGrpSpPr>
        <p:grpSpPr>
          <a:xfrm>
            <a:off x="2659246" y="3704217"/>
            <a:ext cx="2968893" cy="2657204"/>
            <a:chOff x="2473417" y="417597"/>
            <a:chExt cx="2226670" cy="1992903"/>
          </a:xfrm>
        </p:grpSpPr>
        <p:sp>
          <p:nvSpPr>
            <p:cNvPr id="1655" name="Rectangle: Rounded Corners 1654">
              <a:extLst>
                <a:ext uri="{FF2B5EF4-FFF2-40B4-BE49-F238E27FC236}">
                  <a16:creationId xmlns:a16="http://schemas.microsoft.com/office/drawing/2014/main" id="{437D3218-DB3B-3293-48F3-DDDA5A7E788D}"/>
                </a:ext>
              </a:extLst>
            </p:cNvPr>
            <p:cNvSpPr/>
            <p:nvPr/>
          </p:nvSpPr>
          <p:spPr>
            <a:xfrm>
              <a:off x="2830103" y="668432"/>
              <a:ext cx="1869984" cy="1742068"/>
            </a:xfrm>
            <a:prstGeom prst="roundRect">
              <a:avLst/>
            </a:prstGeom>
            <a:solidFill>
              <a:srgbClr val="EAF4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Bối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Lọ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Lem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khóc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vũ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56" name="Group 1655">
              <a:extLst>
                <a:ext uri="{FF2B5EF4-FFF2-40B4-BE49-F238E27FC236}">
                  <a16:creationId xmlns:a16="http://schemas.microsoft.com/office/drawing/2014/main" id="{0E289639-FF07-1575-DE4F-1E97C4C1B9B6}"/>
                </a:ext>
              </a:extLst>
            </p:cNvPr>
            <p:cNvGrpSpPr/>
            <p:nvPr/>
          </p:nvGrpSpPr>
          <p:grpSpPr>
            <a:xfrm>
              <a:off x="2473417" y="417597"/>
              <a:ext cx="1058222" cy="789400"/>
              <a:chOff x="2536954" y="583602"/>
              <a:chExt cx="1058222" cy="789400"/>
            </a:xfrm>
          </p:grpSpPr>
          <p:pic>
            <p:nvPicPr>
              <p:cNvPr id="1657" name="Picture 1656">
                <a:extLst>
                  <a:ext uri="{FF2B5EF4-FFF2-40B4-BE49-F238E27FC236}">
                    <a16:creationId xmlns:a16="http://schemas.microsoft.com/office/drawing/2014/main" id="{5889422D-30F3-70AE-34DF-A6B20DA30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588" t="28863" r="30706" b="29516"/>
              <a:stretch/>
            </p:blipFill>
            <p:spPr>
              <a:xfrm>
                <a:off x="2536954" y="583602"/>
                <a:ext cx="1058222" cy="640080"/>
              </a:xfrm>
              <a:prstGeom prst="rect">
                <a:avLst/>
              </a:prstGeom>
            </p:spPr>
          </p:pic>
          <p:sp>
            <p:nvSpPr>
              <p:cNvPr id="1658" name="TextBox 1657">
                <a:extLst>
                  <a:ext uri="{FF2B5EF4-FFF2-40B4-BE49-F238E27FC236}">
                    <a16:creationId xmlns:a16="http://schemas.microsoft.com/office/drawing/2014/main" id="{A44F9919-7384-0954-579E-4F4DDE88C1DA}"/>
                  </a:ext>
                </a:extLst>
              </p:cNvPr>
              <p:cNvSpPr txBox="1"/>
              <p:nvPr/>
            </p:nvSpPr>
            <p:spPr>
              <a:xfrm>
                <a:off x="2613407" y="749754"/>
                <a:ext cx="90531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p:grpSp>
      </p:grpSp>
      <p:grpSp>
        <p:nvGrpSpPr>
          <p:cNvPr id="1659" name="Group 1658">
            <a:extLst>
              <a:ext uri="{FF2B5EF4-FFF2-40B4-BE49-F238E27FC236}">
                <a16:creationId xmlns:a16="http://schemas.microsoft.com/office/drawing/2014/main" id="{075D301A-5D11-97E9-5A73-04C66220E193}"/>
              </a:ext>
            </a:extLst>
          </p:cNvPr>
          <p:cNvGrpSpPr/>
          <p:nvPr/>
        </p:nvGrpSpPr>
        <p:grpSpPr>
          <a:xfrm>
            <a:off x="5679108" y="3513685"/>
            <a:ext cx="2968893" cy="2657204"/>
            <a:chOff x="2473417" y="417597"/>
            <a:chExt cx="2226670" cy="1992903"/>
          </a:xfrm>
        </p:grpSpPr>
        <p:sp>
          <p:nvSpPr>
            <p:cNvPr id="1660" name="Rectangle: Rounded Corners 1659">
              <a:extLst>
                <a:ext uri="{FF2B5EF4-FFF2-40B4-BE49-F238E27FC236}">
                  <a16:creationId xmlns:a16="http://schemas.microsoft.com/office/drawing/2014/main" id="{DD659685-CFCA-CD32-2798-CE7BE275D74D}"/>
                </a:ext>
              </a:extLst>
            </p:cNvPr>
            <p:cNvSpPr/>
            <p:nvPr/>
          </p:nvSpPr>
          <p:spPr>
            <a:xfrm>
              <a:off x="2830103" y="668432"/>
              <a:ext cx="1869984" cy="1742068"/>
            </a:xfrm>
            <a:prstGeom prst="roundRect">
              <a:avLst/>
            </a:prstGeom>
            <a:solidFill>
              <a:srgbClr val="EAF4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Bối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Lọ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Lem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vũ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61" name="Group 1660">
              <a:extLst>
                <a:ext uri="{FF2B5EF4-FFF2-40B4-BE49-F238E27FC236}">
                  <a16:creationId xmlns:a16="http://schemas.microsoft.com/office/drawing/2014/main" id="{59BB4EC3-0ED1-EDA2-9D19-AD4BDC02CF61}"/>
                </a:ext>
              </a:extLst>
            </p:cNvPr>
            <p:cNvGrpSpPr/>
            <p:nvPr/>
          </p:nvGrpSpPr>
          <p:grpSpPr>
            <a:xfrm>
              <a:off x="2473417" y="417597"/>
              <a:ext cx="1058222" cy="789400"/>
              <a:chOff x="2536954" y="583602"/>
              <a:chExt cx="1058222" cy="789400"/>
            </a:xfrm>
          </p:grpSpPr>
          <p:pic>
            <p:nvPicPr>
              <p:cNvPr id="1662" name="Picture 1661">
                <a:extLst>
                  <a:ext uri="{FF2B5EF4-FFF2-40B4-BE49-F238E27FC236}">
                    <a16:creationId xmlns:a16="http://schemas.microsoft.com/office/drawing/2014/main" id="{EDB3E318-A590-CB6B-2C5D-A64613F41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588" t="28863" r="30706" b="29516"/>
              <a:stretch/>
            </p:blipFill>
            <p:spPr>
              <a:xfrm>
                <a:off x="2536954" y="583602"/>
                <a:ext cx="1058222" cy="640080"/>
              </a:xfrm>
              <a:prstGeom prst="rect">
                <a:avLst/>
              </a:prstGeom>
            </p:spPr>
          </p:pic>
          <p:sp>
            <p:nvSpPr>
              <p:cNvPr id="1663" name="TextBox 1662">
                <a:extLst>
                  <a:ext uri="{FF2B5EF4-FFF2-40B4-BE49-F238E27FC236}">
                    <a16:creationId xmlns:a16="http://schemas.microsoft.com/office/drawing/2014/main" id="{8F783929-E7C5-7EB7-9E9B-3E7A25B10443}"/>
                  </a:ext>
                </a:extLst>
              </p:cNvPr>
              <p:cNvSpPr txBox="1"/>
              <p:nvPr/>
            </p:nvSpPr>
            <p:spPr>
              <a:xfrm>
                <a:off x="2613407" y="749754"/>
                <a:ext cx="90531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5</a:t>
                </a:r>
              </a:p>
            </p:txBody>
          </p:sp>
        </p:grpSp>
      </p:grpSp>
      <p:grpSp>
        <p:nvGrpSpPr>
          <p:cNvPr id="1664" name="Group 1663">
            <a:extLst>
              <a:ext uri="{FF2B5EF4-FFF2-40B4-BE49-F238E27FC236}">
                <a16:creationId xmlns:a16="http://schemas.microsoft.com/office/drawing/2014/main" id="{000750FE-5753-2AB5-1DAA-BA959AC09309}"/>
              </a:ext>
            </a:extLst>
          </p:cNvPr>
          <p:cNvGrpSpPr/>
          <p:nvPr/>
        </p:nvGrpSpPr>
        <p:grpSpPr>
          <a:xfrm>
            <a:off x="8632559" y="3513685"/>
            <a:ext cx="2968893" cy="2657204"/>
            <a:chOff x="2473417" y="417597"/>
            <a:chExt cx="2226670" cy="1992903"/>
          </a:xfrm>
        </p:grpSpPr>
        <p:sp>
          <p:nvSpPr>
            <p:cNvPr id="1665" name="Rectangle: Rounded Corners 1664">
              <a:extLst>
                <a:ext uri="{FF2B5EF4-FFF2-40B4-BE49-F238E27FC236}">
                  <a16:creationId xmlns:a16="http://schemas.microsoft.com/office/drawing/2014/main" id="{0F03C26C-8301-45B6-D957-F6FF9D2B95FD}"/>
                </a:ext>
              </a:extLst>
            </p:cNvPr>
            <p:cNvSpPr/>
            <p:nvPr/>
          </p:nvSpPr>
          <p:spPr>
            <a:xfrm>
              <a:off x="2830103" y="668432"/>
              <a:ext cx="1869984" cy="1742068"/>
            </a:xfrm>
            <a:prstGeom prst="roundRect">
              <a:avLst/>
            </a:prstGeom>
            <a:solidFill>
              <a:srgbClr val="EAF4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Bối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giày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i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4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66" name="Group 1665">
              <a:extLst>
                <a:ext uri="{FF2B5EF4-FFF2-40B4-BE49-F238E27FC236}">
                  <a16:creationId xmlns:a16="http://schemas.microsoft.com/office/drawing/2014/main" id="{EEFA3139-5ED6-06E4-F2BA-BCAEB9477AB0}"/>
                </a:ext>
              </a:extLst>
            </p:cNvPr>
            <p:cNvGrpSpPr/>
            <p:nvPr/>
          </p:nvGrpSpPr>
          <p:grpSpPr>
            <a:xfrm>
              <a:off x="2473417" y="417597"/>
              <a:ext cx="1058222" cy="789400"/>
              <a:chOff x="2536954" y="583602"/>
              <a:chExt cx="1058222" cy="789400"/>
            </a:xfrm>
          </p:grpSpPr>
          <p:pic>
            <p:nvPicPr>
              <p:cNvPr id="1667" name="Picture 1666">
                <a:extLst>
                  <a:ext uri="{FF2B5EF4-FFF2-40B4-BE49-F238E27FC236}">
                    <a16:creationId xmlns:a16="http://schemas.microsoft.com/office/drawing/2014/main" id="{6E02DE19-E661-AF3B-E7F0-6F9EE3CF96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588" t="28863" r="30706" b="29516"/>
              <a:stretch/>
            </p:blipFill>
            <p:spPr>
              <a:xfrm>
                <a:off x="2536954" y="583602"/>
                <a:ext cx="1058222" cy="640080"/>
              </a:xfrm>
              <a:prstGeom prst="rect">
                <a:avLst/>
              </a:prstGeom>
            </p:spPr>
          </p:pic>
          <p:sp>
            <p:nvSpPr>
              <p:cNvPr id="1668" name="TextBox 1667">
                <a:extLst>
                  <a:ext uri="{FF2B5EF4-FFF2-40B4-BE49-F238E27FC236}">
                    <a16:creationId xmlns:a16="http://schemas.microsoft.com/office/drawing/2014/main" id="{01A74ED8-8B70-E4B1-1AFE-1A300FC85C12}"/>
                  </a:ext>
                </a:extLst>
              </p:cNvPr>
              <p:cNvSpPr txBox="1"/>
              <p:nvPr/>
            </p:nvSpPr>
            <p:spPr>
              <a:xfrm>
                <a:off x="2613407" y="749754"/>
                <a:ext cx="90531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231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C7F233-E33C-F92A-1249-1BEEF6B497BD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5337F8-69EB-9B00-C7CF-1454DD2BD111}"/>
              </a:ext>
            </a:extLst>
          </p:cNvPr>
          <p:cNvSpPr/>
          <p:nvPr/>
        </p:nvSpPr>
        <p:spPr>
          <a:xfrm>
            <a:off x="1134100" y="1056481"/>
            <a:ext cx="3038545" cy="3165460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qua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667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70C87-2764-E640-1B74-AF9CA377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8" t="28863" r="30706" b="29516"/>
          <a:stretch/>
        </p:blipFill>
        <p:spPr>
          <a:xfrm>
            <a:off x="573709" y="558435"/>
            <a:ext cx="1745313" cy="1055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AD7457-81CE-2CBA-C02F-4EE7569E31DC}"/>
              </a:ext>
            </a:extLst>
          </p:cNvPr>
          <p:cNvSpPr txBox="1"/>
          <p:nvPr/>
        </p:nvSpPr>
        <p:spPr>
          <a:xfrm>
            <a:off x="624676" y="819533"/>
            <a:ext cx="16433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DC2D06-A663-B5B8-C68D-2668ED8B1A37}"/>
              </a:ext>
            </a:extLst>
          </p:cNvPr>
          <p:cNvSpPr/>
          <p:nvPr/>
        </p:nvSpPr>
        <p:spPr>
          <a:xfrm>
            <a:off x="9931400" y="3860801"/>
            <a:ext cx="1566333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720786-77CD-2642-83AA-1AB64C654B31}"/>
              </a:ext>
            </a:extLst>
          </p:cNvPr>
          <p:cNvSpPr/>
          <p:nvPr/>
        </p:nvSpPr>
        <p:spPr>
          <a:xfrm>
            <a:off x="6163733" y="4267646"/>
            <a:ext cx="533400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9C8825-AA31-E2A6-08FE-B70FA494AADC}"/>
              </a:ext>
            </a:extLst>
          </p:cNvPr>
          <p:cNvSpPr/>
          <p:nvPr/>
        </p:nvSpPr>
        <p:spPr>
          <a:xfrm>
            <a:off x="6163733" y="4674490"/>
            <a:ext cx="3627967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0082C-CF68-E582-E87E-D2BEA89B4CEC}"/>
              </a:ext>
            </a:extLst>
          </p:cNvPr>
          <p:cNvSpPr txBox="1"/>
          <p:nvPr/>
        </p:nvSpPr>
        <p:spPr>
          <a:xfrm>
            <a:off x="6096000" y="1725970"/>
            <a:ext cx="5464821" cy="3375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Lem. Sau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67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2B495F-4045-E244-CA6C-C19446A3ED2E}"/>
              </a:ext>
            </a:extLst>
          </p:cNvPr>
          <p:cNvSpPr/>
          <p:nvPr/>
        </p:nvSpPr>
        <p:spPr>
          <a:xfrm>
            <a:off x="8401691" y="623179"/>
            <a:ext cx="853440" cy="853440"/>
          </a:xfrm>
          <a:prstGeom prst="ellipse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E7561-AB7F-D8DA-F542-AFF8B9E9DDEE}"/>
              </a:ext>
            </a:extLst>
          </p:cNvPr>
          <p:cNvSpPr txBox="1"/>
          <p:nvPr/>
        </p:nvSpPr>
        <p:spPr>
          <a:xfrm>
            <a:off x="1285461" y="2862083"/>
            <a:ext cx="267693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72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3" grpId="0"/>
      <p:bldP spid="1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AE301-F97B-73A9-82AC-B29ACFA69E27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6" name="Rectangle: Rounded Corners 1695">
            <a:extLst>
              <a:ext uri="{FF2B5EF4-FFF2-40B4-BE49-F238E27FC236}">
                <a16:creationId xmlns:a16="http://schemas.microsoft.com/office/drawing/2014/main" id="{3EC9AC20-00DF-AEFF-79BC-83B0EFFAA73A}"/>
              </a:ext>
            </a:extLst>
          </p:cNvPr>
          <p:cNvSpPr/>
          <p:nvPr/>
        </p:nvSpPr>
        <p:spPr>
          <a:xfrm>
            <a:off x="1134100" y="1056481"/>
            <a:ext cx="3038545" cy="4801295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667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97" name="Picture 1696">
            <a:extLst>
              <a:ext uri="{FF2B5EF4-FFF2-40B4-BE49-F238E27FC236}">
                <a16:creationId xmlns:a16="http://schemas.microsoft.com/office/drawing/2014/main" id="{17211A38-A2FD-E997-35E1-B1B11DFB7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8" t="28863" r="30706" b="29516"/>
          <a:stretch/>
        </p:blipFill>
        <p:spPr>
          <a:xfrm>
            <a:off x="573709" y="558435"/>
            <a:ext cx="1745313" cy="10556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E1571FC-E312-A2D9-BB9B-03D5C4A27D4C}"/>
              </a:ext>
            </a:extLst>
          </p:cNvPr>
          <p:cNvSpPr txBox="1"/>
          <p:nvPr/>
        </p:nvSpPr>
        <p:spPr>
          <a:xfrm>
            <a:off x="624676" y="819533"/>
            <a:ext cx="16433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700" name="Rectangle 1699">
            <a:extLst>
              <a:ext uri="{FF2B5EF4-FFF2-40B4-BE49-F238E27FC236}">
                <a16:creationId xmlns:a16="http://schemas.microsoft.com/office/drawing/2014/main" id="{6AACBB93-D005-1F66-9B22-F9674DA569AF}"/>
              </a:ext>
            </a:extLst>
          </p:cNvPr>
          <p:cNvSpPr/>
          <p:nvPr/>
        </p:nvSpPr>
        <p:spPr>
          <a:xfrm>
            <a:off x="6427729" y="1814870"/>
            <a:ext cx="5078471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01" name="Rectangle 1700">
            <a:extLst>
              <a:ext uri="{FF2B5EF4-FFF2-40B4-BE49-F238E27FC236}">
                <a16:creationId xmlns:a16="http://schemas.microsoft.com/office/drawing/2014/main" id="{E1C546B8-EF14-91AB-DF0F-C01E0797C2CE}"/>
              </a:ext>
            </a:extLst>
          </p:cNvPr>
          <p:cNvSpPr/>
          <p:nvPr/>
        </p:nvSpPr>
        <p:spPr>
          <a:xfrm>
            <a:off x="5758862" y="2227039"/>
            <a:ext cx="5747337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02" name="Rectangle 1701">
            <a:extLst>
              <a:ext uri="{FF2B5EF4-FFF2-40B4-BE49-F238E27FC236}">
                <a16:creationId xmlns:a16="http://schemas.microsoft.com/office/drawing/2014/main" id="{683496BF-049A-AF99-7ACF-8D1C11DC42F1}"/>
              </a:ext>
            </a:extLst>
          </p:cNvPr>
          <p:cNvSpPr/>
          <p:nvPr/>
        </p:nvSpPr>
        <p:spPr>
          <a:xfrm>
            <a:off x="5758862" y="2639210"/>
            <a:ext cx="5747337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03" name="Rectangle 1702">
            <a:extLst>
              <a:ext uri="{FF2B5EF4-FFF2-40B4-BE49-F238E27FC236}">
                <a16:creationId xmlns:a16="http://schemas.microsoft.com/office/drawing/2014/main" id="{2658EDA8-1DBB-5DEE-80E4-E31A707439A7}"/>
              </a:ext>
            </a:extLst>
          </p:cNvPr>
          <p:cNvSpPr/>
          <p:nvPr/>
        </p:nvSpPr>
        <p:spPr>
          <a:xfrm>
            <a:off x="5758863" y="3051381"/>
            <a:ext cx="291777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98" name="TextBox 1697">
            <a:extLst>
              <a:ext uri="{FF2B5EF4-FFF2-40B4-BE49-F238E27FC236}">
                <a16:creationId xmlns:a16="http://schemas.microsoft.com/office/drawing/2014/main" id="{F1E12300-863C-0019-4B1E-3797861D8984}"/>
              </a:ext>
            </a:extLst>
          </p:cNvPr>
          <p:cNvSpPr txBox="1"/>
          <p:nvPr/>
        </p:nvSpPr>
        <p:spPr>
          <a:xfrm>
            <a:off x="5663140" y="1725970"/>
            <a:ext cx="5843059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ở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tuyệt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cỗ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99" name="Oval 1698">
            <a:extLst>
              <a:ext uri="{FF2B5EF4-FFF2-40B4-BE49-F238E27FC236}">
                <a16:creationId xmlns:a16="http://schemas.microsoft.com/office/drawing/2014/main" id="{E5BA0371-EE93-4FE8-C06F-F7F20391FEDC}"/>
              </a:ext>
            </a:extLst>
          </p:cNvPr>
          <p:cNvSpPr/>
          <p:nvPr/>
        </p:nvSpPr>
        <p:spPr>
          <a:xfrm>
            <a:off x="8401691" y="623179"/>
            <a:ext cx="853440" cy="853440"/>
          </a:xfrm>
          <a:prstGeom prst="ellipse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04" name="TextBox 1703">
            <a:extLst>
              <a:ext uri="{FF2B5EF4-FFF2-40B4-BE49-F238E27FC236}">
                <a16:creationId xmlns:a16="http://schemas.microsoft.com/office/drawing/2014/main" id="{D6C6F137-03C6-42CA-C4EA-CA341C2EC78F}"/>
              </a:ext>
            </a:extLst>
          </p:cNvPr>
          <p:cNvSpPr txBox="1"/>
          <p:nvPr/>
        </p:nvSpPr>
        <p:spPr>
          <a:xfrm>
            <a:off x="1285461" y="2862084"/>
            <a:ext cx="2740439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ở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486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" grpId="0" animBg="1"/>
      <p:bldP spid="1701" grpId="0" animBg="1"/>
      <p:bldP spid="1702" grpId="0" animBg="1"/>
      <p:bldP spid="1703" grpId="0" animBg="1"/>
      <p:bldP spid="1698" grpId="0"/>
      <p:bldP spid="1699" grpId="0" animBg="1"/>
      <p:bldP spid="17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A22650-C023-186F-0A6B-9D8FE72C2F87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2623FC-9EA4-B6E5-9096-853BDC0A5F42}"/>
              </a:ext>
            </a:extLst>
          </p:cNvPr>
          <p:cNvSpPr/>
          <p:nvPr/>
        </p:nvSpPr>
        <p:spPr>
          <a:xfrm>
            <a:off x="1134099" y="1056481"/>
            <a:ext cx="3590301" cy="4981988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667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9192A-9A32-0A0F-32C5-2EC11444C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8" t="28863" r="30706" b="29516"/>
          <a:stretch/>
        </p:blipFill>
        <p:spPr>
          <a:xfrm>
            <a:off x="573709" y="558435"/>
            <a:ext cx="1745313" cy="105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9432E-8311-EC73-CDDD-18C0AC3A42E4}"/>
              </a:ext>
            </a:extLst>
          </p:cNvPr>
          <p:cNvSpPr txBox="1"/>
          <p:nvPr/>
        </p:nvSpPr>
        <p:spPr>
          <a:xfrm>
            <a:off x="624676" y="819533"/>
            <a:ext cx="16433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1CE17-7916-EA10-8C3C-39DBC76F5EBF}"/>
              </a:ext>
            </a:extLst>
          </p:cNvPr>
          <p:cNvSpPr/>
          <p:nvPr/>
        </p:nvSpPr>
        <p:spPr>
          <a:xfrm>
            <a:off x="8688707" y="3028189"/>
            <a:ext cx="28492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02D7B-3FDD-AE2D-0494-538DE75A8167}"/>
              </a:ext>
            </a:extLst>
          </p:cNvPr>
          <p:cNvSpPr/>
          <p:nvPr/>
        </p:nvSpPr>
        <p:spPr>
          <a:xfrm>
            <a:off x="5729607" y="3431641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4CEBC3-5F9D-3DFC-9840-97F560AB968B}"/>
              </a:ext>
            </a:extLst>
          </p:cNvPr>
          <p:cNvSpPr/>
          <p:nvPr/>
        </p:nvSpPr>
        <p:spPr>
          <a:xfrm>
            <a:off x="5729607" y="3835093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F28B7C-0217-7BE1-813E-697D439DAFC2}"/>
              </a:ext>
            </a:extLst>
          </p:cNvPr>
          <p:cNvSpPr/>
          <p:nvPr/>
        </p:nvSpPr>
        <p:spPr>
          <a:xfrm>
            <a:off x="5729607" y="4246043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572CBF-4E70-D3AF-2E70-9FC01F76C0F1}"/>
              </a:ext>
            </a:extLst>
          </p:cNvPr>
          <p:cNvSpPr/>
          <p:nvPr/>
        </p:nvSpPr>
        <p:spPr>
          <a:xfrm>
            <a:off x="5729607" y="4664937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36ADD-F300-C51C-0022-F7F0E0E3C63C}"/>
              </a:ext>
            </a:extLst>
          </p:cNvPr>
          <p:cNvSpPr/>
          <p:nvPr/>
        </p:nvSpPr>
        <p:spPr>
          <a:xfrm>
            <a:off x="5729606" y="5076734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BC9062-7A83-32AA-9277-3D6169D3D030}"/>
              </a:ext>
            </a:extLst>
          </p:cNvPr>
          <p:cNvSpPr/>
          <p:nvPr/>
        </p:nvSpPr>
        <p:spPr>
          <a:xfrm>
            <a:off x="5729605" y="5494259"/>
            <a:ext cx="580834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3DAA8-C760-F36A-2C79-CE63576CDE4A}"/>
              </a:ext>
            </a:extLst>
          </p:cNvPr>
          <p:cNvSpPr txBox="1"/>
          <p:nvPr/>
        </p:nvSpPr>
        <p:spPr>
          <a:xfrm>
            <a:off x="5663140" y="1725970"/>
            <a:ext cx="5955152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ở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tuyệt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cỗ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D16466-2861-2410-0259-E5E389F42FCD}"/>
              </a:ext>
            </a:extLst>
          </p:cNvPr>
          <p:cNvSpPr/>
          <p:nvPr/>
        </p:nvSpPr>
        <p:spPr>
          <a:xfrm>
            <a:off x="8401691" y="623179"/>
            <a:ext cx="853440" cy="853440"/>
          </a:xfrm>
          <a:prstGeom prst="ellipse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6E63D-C03F-E883-008D-E31B131A4A91}"/>
              </a:ext>
            </a:extLst>
          </p:cNvPr>
          <p:cNvSpPr txBox="1"/>
          <p:nvPr/>
        </p:nvSpPr>
        <p:spPr>
          <a:xfrm>
            <a:off x="1271762" y="3303873"/>
            <a:ext cx="3221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váy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cỗ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24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8" grpId="0"/>
      <p:bldP spid="9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8EC3CC-644B-1444-15A0-E0742A9AE117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CE910B-A7E6-5DE1-6DF8-E29C2D377227}"/>
              </a:ext>
            </a:extLst>
          </p:cNvPr>
          <p:cNvSpPr/>
          <p:nvPr/>
        </p:nvSpPr>
        <p:spPr>
          <a:xfrm>
            <a:off x="1134099" y="1056481"/>
            <a:ext cx="3590301" cy="4981988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667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9351C-0DA2-71F9-20E7-3E8BDF443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8" t="28863" r="30706" b="29516"/>
          <a:stretch/>
        </p:blipFill>
        <p:spPr>
          <a:xfrm>
            <a:off x="573709" y="558435"/>
            <a:ext cx="1745313" cy="10556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3A23D5-8856-4914-0E78-11D34D70AAC4}"/>
              </a:ext>
            </a:extLst>
          </p:cNvPr>
          <p:cNvSpPr/>
          <p:nvPr/>
        </p:nvSpPr>
        <p:spPr>
          <a:xfrm>
            <a:off x="6522719" y="1797287"/>
            <a:ext cx="5095572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6970B-D690-09BA-DAE4-4D52563512E4}"/>
              </a:ext>
            </a:extLst>
          </p:cNvPr>
          <p:cNvSpPr/>
          <p:nvPr/>
        </p:nvSpPr>
        <p:spPr>
          <a:xfrm>
            <a:off x="5663140" y="2219558"/>
            <a:ext cx="5955152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07939-2950-C2CE-B54F-526F196E6C7A}"/>
              </a:ext>
            </a:extLst>
          </p:cNvPr>
          <p:cNvSpPr/>
          <p:nvPr/>
        </p:nvSpPr>
        <p:spPr>
          <a:xfrm>
            <a:off x="5663140" y="2641829"/>
            <a:ext cx="5955152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76F769-CE29-FAF9-9F41-D67BF0D561C8}"/>
              </a:ext>
            </a:extLst>
          </p:cNvPr>
          <p:cNvSpPr/>
          <p:nvPr/>
        </p:nvSpPr>
        <p:spPr>
          <a:xfrm>
            <a:off x="5663140" y="3064101"/>
            <a:ext cx="2375960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AE508-AEC3-76A5-FA9A-008C5A12C73E}"/>
              </a:ext>
            </a:extLst>
          </p:cNvPr>
          <p:cNvSpPr txBox="1"/>
          <p:nvPr/>
        </p:nvSpPr>
        <p:spPr>
          <a:xfrm>
            <a:off x="5663140" y="1725970"/>
            <a:ext cx="5955152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Ở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Hoàng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Hai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in. Hoàng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294D6-2460-9E6B-32F0-F95F9AACE2AF}"/>
              </a:ext>
            </a:extLst>
          </p:cNvPr>
          <p:cNvSpPr txBox="1"/>
          <p:nvPr/>
        </p:nvSpPr>
        <p:spPr>
          <a:xfrm>
            <a:off x="624676" y="819533"/>
            <a:ext cx="16433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791C79-DCF1-5167-25BC-7ABCD32EDC09}"/>
              </a:ext>
            </a:extLst>
          </p:cNvPr>
          <p:cNvSpPr/>
          <p:nvPr/>
        </p:nvSpPr>
        <p:spPr>
          <a:xfrm>
            <a:off x="8401691" y="623179"/>
            <a:ext cx="853440" cy="853440"/>
          </a:xfrm>
          <a:prstGeom prst="ellipse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5D0F32-55FF-DF96-7C39-1096AA0F38DE}"/>
              </a:ext>
            </a:extLst>
          </p:cNvPr>
          <p:cNvSpPr txBox="1"/>
          <p:nvPr/>
        </p:nvSpPr>
        <p:spPr>
          <a:xfrm>
            <a:off x="1318514" y="3002968"/>
            <a:ext cx="3221471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Hoàng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khiêu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vội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04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/>
      <p:bldP spid="9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6C2594-E747-0D7D-14B4-D922A49AEF6A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409C48-FDFC-5995-2641-EC31116C41CD}"/>
              </a:ext>
            </a:extLst>
          </p:cNvPr>
          <p:cNvSpPr/>
          <p:nvPr/>
        </p:nvSpPr>
        <p:spPr>
          <a:xfrm>
            <a:off x="1134098" y="1056480"/>
            <a:ext cx="3848719" cy="5216059"/>
          </a:xfrm>
          <a:prstGeom prst="roundRect">
            <a:avLst/>
          </a:prstGeom>
          <a:solidFill>
            <a:srgbClr val="EAF4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Bối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67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667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CB664-0876-4A91-5143-18B68E2AE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8" t="28863" r="30706" b="29516"/>
          <a:stretch/>
        </p:blipFill>
        <p:spPr>
          <a:xfrm>
            <a:off x="573709" y="558435"/>
            <a:ext cx="1745313" cy="1055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4DAE9E-07A4-8C1F-AC2B-CA05388B0230}"/>
              </a:ext>
            </a:extLst>
          </p:cNvPr>
          <p:cNvSpPr txBox="1"/>
          <p:nvPr/>
        </p:nvSpPr>
        <p:spPr>
          <a:xfrm>
            <a:off x="624676" y="819533"/>
            <a:ext cx="16433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F4431B-AB18-03E4-32BC-1E908E74E156}"/>
              </a:ext>
            </a:extLst>
          </p:cNvPr>
          <p:cNvSpPr/>
          <p:nvPr/>
        </p:nvSpPr>
        <p:spPr>
          <a:xfrm>
            <a:off x="8401691" y="623179"/>
            <a:ext cx="853440" cy="853440"/>
          </a:xfrm>
          <a:prstGeom prst="ellipse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42DA38-D78D-9CF0-662D-7516161FD233}"/>
              </a:ext>
            </a:extLst>
          </p:cNvPr>
          <p:cNvSpPr/>
          <p:nvPr/>
        </p:nvSpPr>
        <p:spPr>
          <a:xfrm>
            <a:off x="8163780" y="3029761"/>
            <a:ext cx="3384755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7BDD8-74D2-C8F3-8E6E-7C3294622D48}"/>
              </a:ext>
            </a:extLst>
          </p:cNvPr>
          <p:cNvSpPr/>
          <p:nvPr/>
        </p:nvSpPr>
        <p:spPr>
          <a:xfrm>
            <a:off x="5740396" y="3439267"/>
            <a:ext cx="580813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8DEF7-74FD-7CD4-64C8-550D03F6C6CE}"/>
              </a:ext>
            </a:extLst>
          </p:cNvPr>
          <p:cNvSpPr/>
          <p:nvPr/>
        </p:nvSpPr>
        <p:spPr>
          <a:xfrm>
            <a:off x="5736647" y="3848774"/>
            <a:ext cx="580813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80921-C5EB-B597-07C4-A78CC4EA5E8B}"/>
              </a:ext>
            </a:extLst>
          </p:cNvPr>
          <p:cNvSpPr/>
          <p:nvPr/>
        </p:nvSpPr>
        <p:spPr>
          <a:xfrm>
            <a:off x="5736647" y="4258281"/>
            <a:ext cx="580813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1DD152-063E-2ADC-EEC6-F7CD6EDC9A97}"/>
              </a:ext>
            </a:extLst>
          </p:cNvPr>
          <p:cNvSpPr/>
          <p:nvPr/>
        </p:nvSpPr>
        <p:spPr>
          <a:xfrm>
            <a:off x="5736647" y="4667787"/>
            <a:ext cx="580813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0B968-E18C-D668-ECFE-13FB4A9F0D9E}"/>
              </a:ext>
            </a:extLst>
          </p:cNvPr>
          <p:cNvSpPr/>
          <p:nvPr/>
        </p:nvSpPr>
        <p:spPr>
          <a:xfrm>
            <a:off x="5736647" y="5077294"/>
            <a:ext cx="5808139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D12FF-29E7-3206-2086-BC49EF24F8B8}"/>
              </a:ext>
            </a:extLst>
          </p:cNvPr>
          <p:cNvSpPr/>
          <p:nvPr/>
        </p:nvSpPr>
        <p:spPr>
          <a:xfrm>
            <a:off x="5736647" y="5486803"/>
            <a:ext cx="1267404" cy="361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F37B4-BC38-737D-60B6-0B51B1F3605D}"/>
              </a:ext>
            </a:extLst>
          </p:cNvPr>
          <p:cNvSpPr txBox="1"/>
          <p:nvPr/>
        </p:nvSpPr>
        <p:spPr>
          <a:xfrm>
            <a:off x="5663140" y="1725970"/>
            <a:ext cx="5955152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Ở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vội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Hoàng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Hai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ướm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in. Hoàng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6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1630A-0308-EF0D-C6FB-2F7A0BC8E0CC}"/>
              </a:ext>
            </a:extLst>
          </p:cNvPr>
          <p:cNvSpPr txBox="1"/>
          <p:nvPr/>
        </p:nvSpPr>
        <p:spPr>
          <a:xfrm>
            <a:off x="1264857" y="3276848"/>
            <a:ext cx="3554569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in.</a:t>
            </a:r>
          </a:p>
          <a:p>
            <a:pPr algn="just"/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Hoàng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52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0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CC32B6-273F-5AF2-C7AF-4AB9D4566B81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17973-DCBC-6027-6545-E365FC49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094" y="3657601"/>
            <a:ext cx="3695699" cy="295655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3774D1-D3E9-6F53-0BC0-06DC889443CB}"/>
              </a:ext>
            </a:extLst>
          </p:cNvPr>
          <p:cNvSpPr/>
          <p:nvPr/>
        </p:nvSpPr>
        <p:spPr>
          <a:xfrm>
            <a:off x="581677" y="1574828"/>
            <a:ext cx="2221604" cy="2130977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bài văn câu chuyện được kể lại theo cách nào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437F0D9D-1682-7801-4EA9-63C1159EA8B6}"/>
              </a:ext>
            </a:extLst>
          </p:cNvPr>
          <p:cNvSpPr/>
          <p:nvPr/>
        </p:nvSpPr>
        <p:spPr>
          <a:xfrm>
            <a:off x="3777199" y="1225410"/>
            <a:ext cx="3112547" cy="2001885"/>
          </a:xfrm>
          <a:prstGeom prst="wave">
            <a:avLst/>
          </a:prstGeom>
          <a:solidFill>
            <a:srgbClr val="CCFF99"/>
          </a:solidFill>
          <a:ln>
            <a:solidFill>
              <a:srgbClr val="009900"/>
            </a:solidFill>
          </a:ln>
          <a:effectLst>
            <a:outerShdw dist="76200" dir="1620000" sx="103000" sy="103000" algn="tl" rotWithShape="0">
              <a:srgbClr val="0099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B4932A4B-5ECC-C08A-D23F-21B56DDF388B}"/>
              </a:ext>
            </a:extLst>
          </p:cNvPr>
          <p:cNvSpPr/>
          <p:nvPr/>
        </p:nvSpPr>
        <p:spPr>
          <a:xfrm>
            <a:off x="7408287" y="1225410"/>
            <a:ext cx="3807444" cy="2547836"/>
          </a:xfrm>
          <a:prstGeom prst="wave">
            <a:avLst/>
          </a:prstGeom>
          <a:solidFill>
            <a:srgbClr val="CCFF99"/>
          </a:solidFill>
          <a:ln>
            <a:solidFill>
              <a:srgbClr val="009900"/>
            </a:solidFill>
          </a:ln>
          <a:effectLst>
            <a:outerShdw dist="76200" dir="1620000" sx="103000" sy="103000" algn="tl" rotWithShape="0">
              <a:srgbClr val="0099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CDFC73E7-943B-A42E-3A05-1CDDA501BB5F}"/>
              </a:ext>
            </a:extLst>
          </p:cNvPr>
          <p:cNvSpPr/>
          <p:nvPr/>
        </p:nvSpPr>
        <p:spPr>
          <a:xfrm>
            <a:off x="5382805" y="3875442"/>
            <a:ext cx="4050963" cy="2130977"/>
          </a:xfrm>
          <a:prstGeom prst="wave">
            <a:avLst/>
          </a:prstGeom>
          <a:solidFill>
            <a:srgbClr val="CCFF99"/>
          </a:solidFill>
          <a:ln>
            <a:solidFill>
              <a:srgbClr val="009900"/>
            </a:solidFill>
          </a:ln>
          <a:effectLst>
            <a:outerShdw dist="76200" dir="1620000" sx="103000" sy="103000" algn="tl" rotWithShape="0">
              <a:srgbClr val="0099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22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8A74F-BB40-BE92-6FF9-4E687EFF52B2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76891-EAF1-DF3C-10C6-912F1577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3902" y="3690052"/>
            <a:ext cx="3655135" cy="292410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D99816-9ABC-2F90-5BF5-3F004C2AAB21}"/>
              </a:ext>
            </a:extLst>
          </p:cNvPr>
          <p:cNvSpPr/>
          <p:nvPr/>
        </p:nvSpPr>
        <p:spPr>
          <a:xfrm>
            <a:off x="581677" y="1574828"/>
            <a:ext cx="2221604" cy="2130977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rgbClr val="D7EAF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4DE31DFA-439A-932C-FF15-AC2982F88E69}"/>
              </a:ext>
            </a:extLst>
          </p:cNvPr>
          <p:cNvSpPr/>
          <p:nvPr/>
        </p:nvSpPr>
        <p:spPr>
          <a:xfrm>
            <a:off x="4031652" y="2832265"/>
            <a:ext cx="1965064" cy="1057656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0BC8D09C-2317-6F68-5718-9C99681D42D7}"/>
              </a:ext>
            </a:extLst>
          </p:cNvPr>
          <p:cNvSpPr/>
          <p:nvPr/>
        </p:nvSpPr>
        <p:spPr>
          <a:xfrm>
            <a:off x="7513243" y="1027073"/>
            <a:ext cx="2912559" cy="1479968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9020"/>
              <a:gd name="adj6" fmla="val -51970"/>
            </a:avLst>
          </a:prstGeom>
          <a:solidFill>
            <a:srgbClr val="FFD85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llout: Line with No Border 11">
            <a:extLst>
              <a:ext uri="{FF2B5EF4-FFF2-40B4-BE49-F238E27FC236}">
                <a16:creationId xmlns:a16="http://schemas.microsoft.com/office/drawing/2014/main" id="{10C3E78B-D50C-9E7E-D6B5-213326A2F691}"/>
              </a:ext>
            </a:extLst>
          </p:cNvPr>
          <p:cNvSpPr/>
          <p:nvPr/>
        </p:nvSpPr>
        <p:spPr>
          <a:xfrm>
            <a:off x="7513243" y="2611785"/>
            <a:ext cx="2912559" cy="1498616"/>
          </a:xfrm>
          <a:prstGeom prst="callout1">
            <a:avLst>
              <a:gd name="adj1" fmla="val 51017"/>
              <a:gd name="adj2" fmla="val -8333"/>
              <a:gd name="adj3" fmla="val 51181"/>
              <a:gd name="adj4" fmla="val -524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Callout: Bent Line with No Border 12">
            <a:extLst>
              <a:ext uri="{FF2B5EF4-FFF2-40B4-BE49-F238E27FC236}">
                <a16:creationId xmlns:a16="http://schemas.microsoft.com/office/drawing/2014/main" id="{F7370659-B93D-21D7-B359-4B1BBBDD643A}"/>
              </a:ext>
            </a:extLst>
          </p:cNvPr>
          <p:cNvSpPr/>
          <p:nvPr/>
        </p:nvSpPr>
        <p:spPr>
          <a:xfrm>
            <a:off x="7513243" y="4215145"/>
            <a:ext cx="2912559" cy="1479968"/>
          </a:xfrm>
          <a:prstGeom prst="callout2">
            <a:avLst>
              <a:gd name="adj1" fmla="val 77659"/>
              <a:gd name="adj2" fmla="val -7797"/>
              <a:gd name="adj3" fmla="val 78033"/>
              <a:gd name="adj4" fmla="val -15885"/>
              <a:gd name="adj5" fmla="val -56075"/>
              <a:gd name="adj6" fmla="val -51861"/>
            </a:avLst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8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8A74F-BB40-BE92-6FF9-4E687EFF52B2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76891-EAF1-DF3C-10C6-912F1577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3902" y="3690052"/>
            <a:ext cx="3655135" cy="292410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D99816-9ABC-2F90-5BF5-3F004C2AAB21}"/>
              </a:ext>
            </a:extLst>
          </p:cNvPr>
          <p:cNvSpPr/>
          <p:nvPr/>
        </p:nvSpPr>
        <p:spPr>
          <a:xfrm>
            <a:off x="581677" y="1574828"/>
            <a:ext cx="2221604" cy="2130977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rgbClr val="D7EAF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4DE31DFA-439A-932C-FF15-AC2982F88E69}"/>
              </a:ext>
            </a:extLst>
          </p:cNvPr>
          <p:cNvSpPr/>
          <p:nvPr/>
        </p:nvSpPr>
        <p:spPr>
          <a:xfrm>
            <a:off x="4031652" y="2832265"/>
            <a:ext cx="1965064" cy="1057656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0BC8D09C-2317-6F68-5718-9C99681D42D7}"/>
              </a:ext>
            </a:extLst>
          </p:cNvPr>
          <p:cNvSpPr/>
          <p:nvPr/>
        </p:nvSpPr>
        <p:spPr>
          <a:xfrm>
            <a:off x="7513243" y="1027073"/>
            <a:ext cx="2912559" cy="1479968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9020"/>
              <a:gd name="adj6" fmla="val -51970"/>
            </a:avLst>
          </a:prstGeom>
          <a:solidFill>
            <a:srgbClr val="FFD85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llout: Line with No Border 11">
            <a:extLst>
              <a:ext uri="{FF2B5EF4-FFF2-40B4-BE49-F238E27FC236}">
                <a16:creationId xmlns:a16="http://schemas.microsoft.com/office/drawing/2014/main" id="{10C3E78B-D50C-9E7E-D6B5-213326A2F691}"/>
              </a:ext>
            </a:extLst>
          </p:cNvPr>
          <p:cNvSpPr/>
          <p:nvPr/>
        </p:nvSpPr>
        <p:spPr>
          <a:xfrm>
            <a:off x="7513243" y="2611785"/>
            <a:ext cx="2912559" cy="1498616"/>
          </a:xfrm>
          <a:prstGeom prst="callout1">
            <a:avLst>
              <a:gd name="adj1" fmla="val 51017"/>
              <a:gd name="adj2" fmla="val -8333"/>
              <a:gd name="adj3" fmla="val 51181"/>
              <a:gd name="adj4" fmla="val -524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Callout: Bent Line with No Border 12">
            <a:extLst>
              <a:ext uri="{FF2B5EF4-FFF2-40B4-BE49-F238E27FC236}">
                <a16:creationId xmlns:a16="http://schemas.microsoft.com/office/drawing/2014/main" id="{F7370659-B93D-21D7-B359-4B1BBBDD643A}"/>
              </a:ext>
            </a:extLst>
          </p:cNvPr>
          <p:cNvSpPr/>
          <p:nvPr/>
        </p:nvSpPr>
        <p:spPr>
          <a:xfrm>
            <a:off x="7513243" y="4215145"/>
            <a:ext cx="2912559" cy="1479968"/>
          </a:xfrm>
          <a:prstGeom prst="callout2">
            <a:avLst>
              <a:gd name="adj1" fmla="val 77659"/>
              <a:gd name="adj2" fmla="val -7797"/>
              <a:gd name="adj3" fmla="val 78033"/>
              <a:gd name="adj4" fmla="val -15885"/>
              <a:gd name="adj5" fmla="val -56075"/>
              <a:gd name="adj6" fmla="val -51861"/>
            </a:avLst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7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B57A43-2877-3160-6391-09DB8591DED4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53C36-326B-2EB3-1C1C-EE8693D28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094" y="3657601"/>
            <a:ext cx="3695699" cy="295655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AB0865-CCF3-D87A-90FD-5973A6856912}"/>
              </a:ext>
            </a:extLst>
          </p:cNvPr>
          <p:cNvSpPr/>
          <p:nvPr/>
        </p:nvSpPr>
        <p:spPr>
          <a:xfrm>
            <a:off x="581676" y="1808252"/>
            <a:ext cx="2308787" cy="1897552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từ ngữ được in đậm trong bài văn có tác dụng gì?</a:t>
            </a: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50D6B6-6D27-EB14-D41A-D37C59AD5C17}"/>
              </a:ext>
            </a:extLst>
          </p:cNvPr>
          <p:cNvSpPr/>
          <p:nvPr/>
        </p:nvSpPr>
        <p:spPr>
          <a:xfrm>
            <a:off x="3382606" y="2241907"/>
            <a:ext cx="3370941" cy="23741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067AD9-5A2E-2D69-724E-F2484DBC6C97}"/>
              </a:ext>
            </a:extLst>
          </p:cNvPr>
          <p:cNvSpPr/>
          <p:nvPr/>
        </p:nvSpPr>
        <p:spPr>
          <a:xfrm>
            <a:off x="7750264" y="1075220"/>
            <a:ext cx="3510211" cy="20070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57B42A-44FE-22A6-253D-AE97E7268B7E}"/>
              </a:ext>
            </a:extLst>
          </p:cNvPr>
          <p:cNvSpPr/>
          <p:nvPr/>
        </p:nvSpPr>
        <p:spPr>
          <a:xfrm>
            <a:off x="7750263" y="3775753"/>
            <a:ext cx="3510212" cy="20070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 có tác dụng kết nối các sự việc để câu chuyện được kể một cách logic, rành mạch.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0E262C-C6F9-5618-41F0-801FDDC1BC95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6753547" y="2078733"/>
            <a:ext cx="996717" cy="1350267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8655C4-D3D2-99D8-D37F-963017A6763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6753547" y="3429000"/>
            <a:ext cx="996716" cy="1350267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36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3" y="583257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54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46043" y="1009641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25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02AF95-30FC-BE0C-0423-578D74B07858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D0195-D284-0502-509A-CB2016DB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3902" y="3690052"/>
            <a:ext cx="3655135" cy="292410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B9C86E9-1CCF-A8C3-1F82-B721AAEBBD08}"/>
              </a:ext>
            </a:extLst>
          </p:cNvPr>
          <p:cNvSpPr/>
          <p:nvPr/>
        </p:nvSpPr>
        <p:spPr>
          <a:xfrm>
            <a:off x="581677" y="1863047"/>
            <a:ext cx="2418377" cy="1842757"/>
          </a:xfrm>
          <a:prstGeom prst="wedgeRoundRectCallout">
            <a:avLst>
              <a:gd name="adj1" fmla="val 4218"/>
              <a:gd name="adj2" fmla="val 64515"/>
              <a:gd name="adj3" fmla="val 16667"/>
            </a:avLst>
          </a:prstGeom>
          <a:solidFill>
            <a:srgbClr val="D7EAF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từ ngữ nào giúp em nhận biết các sự việc được kể lại theo trình 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ự</a:t>
            </a:r>
            <a:r>
              <a:rPr lang="vi-VN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1B76C7-CB7D-36CE-6DCF-0AFBD7E28EF7}"/>
              </a:ext>
            </a:extLst>
          </p:cNvPr>
          <p:cNvSpPr/>
          <p:nvPr/>
        </p:nvSpPr>
        <p:spPr>
          <a:xfrm>
            <a:off x="2465797" y="2819400"/>
            <a:ext cx="2095928" cy="1219200"/>
          </a:xfrm>
          <a:prstGeom prst="roundRect">
            <a:avLst/>
          </a:prstGeom>
          <a:solidFill>
            <a:srgbClr val="C3DDEF"/>
          </a:solidFill>
          <a:ln>
            <a:solidFill>
              <a:srgbClr val="092D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DB6000-6C10-EF1B-7EA2-B43E33B8A1D6}"/>
              </a:ext>
            </a:extLst>
          </p:cNvPr>
          <p:cNvSpPr/>
          <p:nvPr/>
        </p:nvSpPr>
        <p:spPr>
          <a:xfrm>
            <a:off x="5311840" y="775985"/>
            <a:ext cx="1825275" cy="1087063"/>
          </a:xfrm>
          <a:prstGeom prst="roundRect">
            <a:avLst/>
          </a:prstGeom>
          <a:solidFill>
            <a:srgbClr val="C3DDEF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B7BD5F-5250-5277-BB6A-0BC269A06291}"/>
              </a:ext>
            </a:extLst>
          </p:cNvPr>
          <p:cNvSpPr/>
          <p:nvPr/>
        </p:nvSpPr>
        <p:spPr>
          <a:xfrm>
            <a:off x="5311840" y="2182307"/>
            <a:ext cx="1825275" cy="1087063"/>
          </a:xfrm>
          <a:prstGeom prst="roundRect">
            <a:avLst/>
          </a:prstGeom>
          <a:solidFill>
            <a:srgbClr val="C3DDEF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AA8CC3-69BC-9055-071B-200A0F01475F}"/>
              </a:ext>
            </a:extLst>
          </p:cNvPr>
          <p:cNvSpPr/>
          <p:nvPr/>
        </p:nvSpPr>
        <p:spPr>
          <a:xfrm>
            <a:off x="5311840" y="3588630"/>
            <a:ext cx="1825275" cy="1087063"/>
          </a:xfrm>
          <a:prstGeom prst="roundRect">
            <a:avLst/>
          </a:prstGeom>
          <a:solidFill>
            <a:srgbClr val="C3DDEF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94BD79-5969-C556-D3EC-97D0647C8340}"/>
              </a:ext>
            </a:extLst>
          </p:cNvPr>
          <p:cNvSpPr/>
          <p:nvPr/>
        </p:nvSpPr>
        <p:spPr>
          <a:xfrm>
            <a:off x="5311841" y="4994954"/>
            <a:ext cx="1715684" cy="1087063"/>
          </a:xfrm>
          <a:prstGeom prst="roundRect">
            <a:avLst/>
          </a:prstGeom>
          <a:solidFill>
            <a:srgbClr val="C3DDEF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6D8002-18D9-797D-31C7-A995DAB5D2A6}"/>
              </a:ext>
            </a:extLst>
          </p:cNvPr>
          <p:cNvSpPr/>
          <p:nvPr/>
        </p:nvSpPr>
        <p:spPr>
          <a:xfrm>
            <a:off x="7760614" y="784831"/>
            <a:ext cx="3650551" cy="1087063"/>
          </a:xfrm>
          <a:prstGeom prst="roundRect">
            <a:avLst/>
          </a:prstGeom>
          <a:solidFill>
            <a:schemeClr val="bg1"/>
          </a:solidFill>
          <a:ln>
            <a:solidFill>
              <a:srgbClr val="092D6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5B6321-EF0B-3A6B-60D3-C9820F20C435}"/>
              </a:ext>
            </a:extLst>
          </p:cNvPr>
          <p:cNvSpPr/>
          <p:nvPr/>
        </p:nvSpPr>
        <p:spPr>
          <a:xfrm>
            <a:off x="7760613" y="2182306"/>
            <a:ext cx="3650551" cy="1087063"/>
          </a:xfrm>
          <a:prstGeom prst="roundRect">
            <a:avLst/>
          </a:prstGeom>
          <a:solidFill>
            <a:schemeClr val="bg1"/>
          </a:solidFill>
          <a:ln>
            <a:solidFill>
              <a:srgbClr val="092D6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9E9EF0-9A09-A333-68C2-3A31CAE12FED}"/>
              </a:ext>
            </a:extLst>
          </p:cNvPr>
          <p:cNvSpPr/>
          <p:nvPr/>
        </p:nvSpPr>
        <p:spPr>
          <a:xfrm>
            <a:off x="7760613" y="3588630"/>
            <a:ext cx="3650551" cy="1087063"/>
          </a:xfrm>
          <a:prstGeom prst="roundRect">
            <a:avLst/>
          </a:prstGeom>
          <a:solidFill>
            <a:schemeClr val="bg1"/>
          </a:solidFill>
          <a:ln>
            <a:solidFill>
              <a:srgbClr val="092D6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A7F180-C5F8-CC79-E5E2-2FD628EE3A09}"/>
              </a:ext>
            </a:extLst>
          </p:cNvPr>
          <p:cNvSpPr/>
          <p:nvPr/>
        </p:nvSpPr>
        <p:spPr>
          <a:xfrm>
            <a:off x="7760611" y="4986107"/>
            <a:ext cx="3650551" cy="1087063"/>
          </a:xfrm>
          <a:prstGeom prst="roundRect">
            <a:avLst/>
          </a:prstGeom>
          <a:solidFill>
            <a:schemeClr val="bg1"/>
          </a:solidFill>
          <a:ln>
            <a:solidFill>
              <a:srgbClr val="092D6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29117B-6A77-944A-4C52-D4E9DDDC9ABB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4561725" y="1319517"/>
            <a:ext cx="750115" cy="2109484"/>
          </a:xfrm>
          <a:prstGeom prst="line">
            <a:avLst/>
          </a:prstGeom>
          <a:ln w="19050">
            <a:solidFill>
              <a:srgbClr val="092D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3FF69F-4CEF-7D7A-1455-83939719CDF4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4561725" y="2725840"/>
            <a:ext cx="750115" cy="703161"/>
          </a:xfrm>
          <a:prstGeom prst="line">
            <a:avLst/>
          </a:prstGeom>
          <a:ln w="19050">
            <a:solidFill>
              <a:srgbClr val="092D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5F313B-8373-51AE-C659-4BBDF72D3A53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4561725" y="3429001"/>
            <a:ext cx="750115" cy="703161"/>
          </a:xfrm>
          <a:prstGeom prst="line">
            <a:avLst/>
          </a:prstGeom>
          <a:ln w="19050">
            <a:solidFill>
              <a:srgbClr val="092D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D49FE8-A5FF-78DB-9857-2D083FFCF980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4561725" y="3429000"/>
            <a:ext cx="750115" cy="2109485"/>
          </a:xfrm>
          <a:prstGeom prst="line">
            <a:avLst/>
          </a:prstGeom>
          <a:ln w="19050">
            <a:solidFill>
              <a:srgbClr val="092D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5F31A8-AB17-0B2C-39CB-10AB5B8BE8A0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7137115" y="1319516"/>
            <a:ext cx="623499" cy="0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95E15F-5285-2918-62D4-DBF9EC796630}"/>
              </a:ext>
            </a:extLst>
          </p:cNvPr>
          <p:cNvCxnSpPr>
            <a:stCxn id="9" idx="3"/>
            <a:endCxn id="13" idx="1"/>
          </p:cNvCxnSpPr>
          <p:nvPr/>
        </p:nvCxnSpPr>
        <p:spPr>
          <a:xfrm flipV="1">
            <a:off x="7137116" y="2725838"/>
            <a:ext cx="623497" cy="1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36B1D9-44E0-14A5-5964-E250A70A8105}"/>
              </a:ext>
            </a:extLst>
          </p:cNvPr>
          <p:cNvCxnSpPr>
            <a:stCxn id="10" idx="3"/>
            <a:endCxn id="14" idx="1"/>
          </p:cNvCxnSpPr>
          <p:nvPr/>
        </p:nvCxnSpPr>
        <p:spPr>
          <a:xfrm>
            <a:off x="7137116" y="4132161"/>
            <a:ext cx="623497" cy="0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678100-0007-34DD-910F-21DBEF8187D0}"/>
              </a:ext>
            </a:extLst>
          </p:cNvPr>
          <p:cNvCxnSpPr>
            <a:stCxn id="11" idx="3"/>
            <a:endCxn id="15" idx="1"/>
          </p:cNvCxnSpPr>
          <p:nvPr/>
        </p:nvCxnSpPr>
        <p:spPr>
          <a:xfrm flipV="1">
            <a:off x="7027525" y="5529639"/>
            <a:ext cx="733087" cy="0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64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4C0C58-B617-E9E0-FF74-E5407E0D1B14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667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667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 đổi những điểm cần lưu ý khi viết bài văn kể lại một câu chuyện.</a:t>
            </a:r>
            <a:endParaRPr lang="en-US" sz="2667" b="1" dirty="0">
              <a:solidFill>
                <a:srgbClr val="092D6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FDD01D-962C-C151-E53A-EC37253283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6151" y="2421467"/>
          <a:ext cx="10299698" cy="3325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5601">
                  <a:extLst>
                    <a:ext uri="{9D8B030D-6E8A-4147-A177-3AD203B41FA5}">
                      <a16:colId xmlns:a16="http://schemas.microsoft.com/office/drawing/2014/main" val="274887464"/>
                    </a:ext>
                  </a:extLst>
                </a:gridCol>
                <a:gridCol w="1054097">
                  <a:extLst>
                    <a:ext uri="{9D8B030D-6E8A-4147-A177-3AD203B41FA5}">
                      <a16:colId xmlns:a16="http://schemas.microsoft.com/office/drawing/2014/main" val="4267188785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a. </a:t>
                      </a:r>
                      <a:r>
                        <a:rPr lang="en-US" sz="2400" dirty="0" err="1"/>
                        <a:t>Bố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3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: </a:t>
                      </a:r>
                      <a:r>
                        <a:rPr lang="en-US" sz="2400" dirty="0" err="1"/>
                        <a:t>mở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thân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kết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.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2971533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b. </a:t>
                      </a:r>
                      <a:r>
                        <a:rPr lang="en-US" sz="2400" dirty="0" err="1"/>
                        <a:t>Mở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giới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thiệu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câu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chuyện</a:t>
                      </a:r>
                      <a:r>
                        <a:rPr lang="en-US" sz="2400" dirty="0"/>
                        <a:t>.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3504949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c. </a:t>
                      </a:r>
                      <a:r>
                        <a:rPr lang="en-US" sz="2400" dirty="0" err="1"/>
                        <a:t>Thân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kể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câu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chuyện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theo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diễn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việc</a:t>
                      </a:r>
                      <a:r>
                        <a:rPr lang="en-US" sz="2400" dirty="0"/>
                        <a:t>.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94335667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d. </a:t>
                      </a:r>
                      <a:r>
                        <a:rPr lang="en-US" sz="2400" dirty="0" err="1"/>
                        <a:t>Trình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theo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gian</a:t>
                      </a:r>
                      <a:r>
                        <a:rPr lang="en-US" sz="2400" dirty="0"/>
                        <a:t>.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0791896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e. </a:t>
                      </a:r>
                      <a:r>
                        <a:rPr lang="en-US" sz="2400" dirty="0" err="1"/>
                        <a:t>Kết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tỏ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nghĩ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cảm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xúc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với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hoạt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r>
                        <a:rPr lang="en-US" sz="2400" dirty="0"/>
                        <a:t>. 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6412896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2400" dirty="0"/>
                        <a:t>g. </a:t>
                      </a:r>
                      <a:r>
                        <a:rPr lang="en-US" sz="2400" dirty="0" err="1"/>
                        <a:t>Cần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những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từ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ngữ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dắt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kết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câu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chuyện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để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câu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chuyện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được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kể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một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cách</a:t>
                      </a:r>
                      <a:r>
                        <a:rPr lang="en-US" sz="2400" dirty="0"/>
                        <a:t> logic, </a:t>
                      </a:r>
                      <a:r>
                        <a:rPr lang="en-US" sz="2400" dirty="0" err="1"/>
                        <a:t>mạch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lạc</a:t>
                      </a:r>
                      <a:r>
                        <a:rPr lang="en-US" sz="2400" dirty="0"/>
                        <a:t>.</a:t>
                      </a: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888715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B60B34-9441-EFAD-8B1D-EFB3219A2039}"/>
              </a:ext>
            </a:extLst>
          </p:cNvPr>
          <p:cNvSpPr txBox="1"/>
          <p:nvPr/>
        </p:nvSpPr>
        <p:spPr>
          <a:xfrm>
            <a:off x="10543973" y="2421468"/>
            <a:ext cx="38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B74BE-28F8-D348-DB98-FFB5F7BFF904}"/>
              </a:ext>
            </a:extLst>
          </p:cNvPr>
          <p:cNvSpPr txBox="1"/>
          <p:nvPr/>
        </p:nvSpPr>
        <p:spPr>
          <a:xfrm>
            <a:off x="10543973" y="2913910"/>
            <a:ext cx="38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69C99-0758-D4C4-1515-B24D7D6A691A}"/>
              </a:ext>
            </a:extLst>
          </p:cNvPr>
          <p:cNvSpPr txBox="1"/>
          <p:nvPr/>
        </p:nvSpPr>
        <p:spPr>
          <a:xfrm>
            <a:off x="10569621" y="3596217"/>
            <a:ext cx="33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C81F9-B229-3F3A-4BEF-65ED58A95C9D}"/>
              </a:ext>
            </a:extLst>
          </p:cNvPr>
          <p:cNvSpPr txBox="1"/>
          <p:nvPr/>
        </p:nvSpPr>
        <p:spPr>
          <a:xfrm>
            <a:off x="10543973" y="4263814"/>
            <a:ext cx="38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C0401-AC36-BFE7-7D98-8C5789676389}"/>
              </a:ext>
            </a:extLst>
          </p:cNvPr>
          <p:cNvSpPr txBox="1"/>
          <p:nvPr/>
        </p:nvSpPr>
        <p:spPr>
          <a:xfrm>
            <a:off x="10569621" y="4756257"/>
            <a:ext cx="33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C525D-65AD-BA0A-1240-0414C45B7C7A}"/>
              </a:ext>
            </a:extLst>
          </p:cNvPr>
          <p:cNvSpPr txBox="1"/>
          <p:nvPr/>
        </p:nvSpPr>
        <p:spPr>
          <a:xfrm>
            <a:off x="10544404" y="5431209"/>
            <a:ext cx="38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212400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2AB101-2E75-FCBD-E45A-00A286355084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177563-98D0-A51A-05C3-7232148F1E42}"/>
              </a:ext>
            </a:extLst>
          </p:cNvPr>
          <p:cNvSpPr/>
          <p:nvPr/>
        </p:nvSpPr>
        <p:spPr>
          <a:xfrm>
            <a:off x="524933" y="2819400"/>
            <a:ext cx="1930400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667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2667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20A63F-9E88-A46A-EC0D-6725AAA2319D}"/>
              </a:ext>
            </a:extLst>
          </p:cNvPr>
          <p:cNvSpPr/>
          <p:nvPr/>
        </p:nvSpPr>
        <p:spPr>
          <a:xfrm>
            <a:off x="3064933" y="2780142"/>
            <a:ext cx="1930400" cy="804333"/>
          </a:xfrm>
          <a:prstGeom prst="roundRect">
            <a:avLst/>
          </a:prstGeom>
          <a:solidFill>
            <a:srgbClr val="75CAFF"/>
          </a:solidFill>
          <a:ln>
            <a:solidFill>
              <a:srgbClr val="092D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A428D-A334-FECE-5B5C-1C29B1D57F26}"/>
              </a:ext>
            </a:extLst>
          </p:cNvPr>
          <p:cNvSpPr/>
          <p:nvPr/>
        </p:nvSpPr>
        <p:spPr>
          <a:xfrm>
            <a:off x="3064933" y="1082887"/>
            <a:ext cx="1930400" cy="8043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9DED15-02F9-4F99-0003-24625CA0C65F}"/>
              </a:ext>
            </a:extLst>
          </p:cNvPr>
          <p:cNvSpPr/>
          <p:nvPr/>
        </p:nvSpPr>
        <p:spPr>
          <a:xfrm>
            <a:off x="3064933" y="4959918"/>
            <a:ext cx="1930400" cy="804333"/>
          </a:xfrm>
          <a:prstGeom prst="roundRect">
            <a:avLst/>
          </a:prstGeom>
          <a:solidFill>
            <a:srgbClr val="FFCF37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11747D-BB14-8E67-3C79-F924F25A8638}"/>
              </a:ext>
            </a:extLst>
          </p:cNvPr>
          <p:cNvSpPr/>
          <p:nvPr/>
        </p:nvSpPr>
        <p:spPr>
          <a:xfrm>
            <a:off x="5502337" y="1082887"/>
            <a:ext cx="3149600" cy="8043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B303A3-0F48-916F-F420-935592EB9920}"/>
              </a:ext>
            </a:extLst>
          </p:cNvPr>
          <p:cNvSpPr/>
          <p:nvPr/>
        </p:nvSpPr>
        <p:spPr>
          <a:xfrm>
            <a:off x="5482515" y="2777378"/>
            <a:ext cx="3149600" cy="804333"/>
          </a:xfrm>
          <a:prstGeom prst="roundRect">
            <a:avLst/>
          </a:prstGeom>
          <a:solidFill>
            <a:srgbClr val="A7DDFF"/>
          </a:solidFill>
          <a:ln>
            <a:solidFill>
              <a:srgbClr val="092D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A1D6B7-A7F0-A76A-4872-40562419574E}"/>
              </a:ext>
            </a:extLst>
          </p:cNvPr>
          <p:cNvSpPr/>
          <p:nvPr/>
        </p:nvSpPr>
        <p:spPr>
          <a:xfrm>
            <a:off x="9166411" y="1210733"/>
            <a:ext cx="2355724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4866DC-5237-80C5-5A3C-43F21628C70A}"/>
              </a:ext>
            </a:extLst>
          </p:cNvPr>
          <p:cNvSpPr/>
          <p:nvPr/>
        </p:nvSpPr>
        <p:spPr>
          <a:xfrm>
            <a:off x="9166411" y="1843081"/>
            <a:ext cx="2355724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ECB536-ECE6-FDC6-81BC-9471FC0DBA01}"/>
              </a:ext>
            </a:extLst>
          </p:cNvPr>
          <p:cNvSpPr/>
          <p:nvPr/>
        </p:nvSpPr>
        <p:spPr>
          <a:xfrm>
            <a:off x="9166411" y="578385"/>
            <a:ext cx="2355724" cy="548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BFA79F-48CD-A087-BEF9-E11519907E50}"/>
              </a:ext>
            </a:extLst>
          </p:cNvPr>
          <p:cNvSpPr/>
          <p:nvPr/>
        </p:nvSpPr>
        <p:spPr>
          <a:xfrm>
            <a:off x="5477337" y="4483011"/>
            <a:ext cx="2355724" cy="548640"/>
          </a:xfrm>
          <a:prstGeom prst="roundRect">
            <a:avLst/>
          </a:prstGeom>
          <a:solidFill>
            <a:srgbClr val="FFDC6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E93C6F-F809-C1F5-1315-C0F93BDBD576}"/>
              </a:ext>
            </a:extLst>
          </p:cNvPr>
          <p:cNvSpPr/>
          <p:nvPr/>
        </p:nvSpPr>
        <p:spPr>
          <a:xfrm>
            <a:off x="5477338" y="3850663"/>
            <a:ext cx="2355724" cy="548640"/>
          </a:xfrm>
          <a:prstGeom prst="roundRect">
            <a:avLst/>
          </a:prstGeom>
          <a:solidFill>
            <a:srgbClr val="FFDC6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039E9A-3DC5-38ED-34F8-A7F77D82D700}"/>
              </a:ext>
            </a:extLst>
          </p:cNvPr>
          <p:cNvSpPr/>
          <p:nvPr/>
        </p:nvSpPr>
        <p:spPr>
          <a:xfrm>
            <a:off x="5477337" y="5109519"/>
            <a:ext cx="2355724" cy="548640"/>
          </a:xfrm>
          <a:prstGeom prst="roundRect">
            <a:avLst/>
          </a:prstGeom>
          <a:solidFill>
            <a:srgbClr val="FFDC6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955659-7221-285C-EAE6-20D32726C637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2455333" y="1485053"/>
            <a:ext cx="609600" cy="19439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D23B45-12A2-062A-B3EC-16C12F4B7D9F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2455333" y="3182309"/>
            <a:ext cx="609600" cy="246692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0CD9D8-48BA-920D-F5D8-EB5090D576B6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2455333" y="3429001"/>
            <a:ext cx="609600" cy="1933084"/>
          </a:xfrm>
          <a:prstGeom prst="straightConnector1">
            <a:avLst/>
          </a:prstGeom>
          <a:ln w="190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5" name="Straight Arrow Connector 1984">
            <a:extLst>
              <a:ext uri="{FF2B5EF4-FFF2-40B4-BE49-F238E27FC236}">
                <a16:creationId xmlns:a16="http://schemas.microsoft.com/office/drawing/2014/main" id="{55A5F8D9-7E9C-B236-9F15-115610DE1BEA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995334" y="1485053"/>
            <a:ext cx="507004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6" name="Straight Arrow Connector 1985">
            <a:extLst>
              <a:ext uri="{FF2B5EF4-FFF2-40B4-BE49-F238E27FC236}">
                <a16:creationId xmlns:a16="http://schemas.microsoft.com/office/drawing/2014/main" id="{EACA724F-8997-7951-F62D-C3C7ACF59BA7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4995334" y="3179545"/>
            <a:ext cx="487181" cy="2764"/>
          </a:xfrm>
          <a:prstGeom prst="straightConnector1">
            <a:avLst/>
          </a:prstGeom>
          <a:ln w="19050">
            <a:solidFill>
              <a:srgbClr val="092D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9" name="Straight Arrow Connector 1988">
            <a:extLst>
              <a:ext uri="{FF2B5EF4-FFF2-40B4-BE49-F238E27FC236}">
                <a16:creationId xmlns:a16="http://schemas.microsoft.com/office/drawing/2014/main" id="{FE1B5B47-EB3A-540F-5A27-BD2D8305452C}"/>
              </a:ext>
            </a:extLst>
          </p:cNvPr>
          <p:cNvCxnSpPr>
            <a:stCxn id="10" idx="3"/>
            <a:endCxn id="19" idx="1"/>
          </p:cNvCxnSpPr>
          <p:nvPr/>
        </p:nvCxnSpPr>
        <p:spPr>
          <a:xfrm flipV="1">
            <a:off x="8651938" y="852706"/>
            <a:ext cx="514473" cy="63234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1" name="Straight Arrow Connector 1990">
            <a:extLst>
              <a:ext uri="{FF2B5EF4-FFF2-40B4-BE49-F238E27FC236}">
                <a16:creationId xmlns:a16="http://schemas.microsoft.com/office/drawing/2014/main" id="{776EF794-AA1B-6FD5-9764-E586709D8034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8651938" y="1485053"/>
            <a:ext cx="514473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3" name="Straight Arrow Connector 1992">
            <a:extLst>
              <a:ext uri="{FF2B5EF4-FFF2-40B4-BE49-F238E27FC236}">
                <a16:creationId xmlns:a16="http://schemas.microsoft.com/office/drawing/2014/main" id="{24827FF1-B115-6E53-B33C-9FD0B4226B2B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8651938" y="1485054"/>
            <a:ext cx="514473" cy="63234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9" name="Straight Arrow Connector 2008">
            <a:extLst>
              <a:ext uri="{FF2B5EF4-FFF2-40B4-BE49-F238E27FC236}">
                <a16:creationId xmlns:a16="http://schemas.microsoft.com/office/drawing/2014/main" id="{1C5B828F-4441-FFA6-B0FD-EF1D5B4756A6}"/>
              </a:ext>
            </a:extLst>
          </p:cNvPr>
          <p:cNvCxnSpPr>
            <a:cxnSpLocks/>
            <a:stCxn id="9" idx="3"/>
            <a:endCxn id="21" idx="1"/>
          </p:cNvCxnSpPr>
          <p:nvPr/>
        </p:nvCxnSpPr>
        <p:spPr>
          <a:xfrm flipV="1">
            <a:off x="4995334" y="4124983"/>
            <a:ext cx="482004" cy="1237101"/>
          </a:xfrm>
          <a:prstGeom prst="straightConnector1">
            <a:avLst/>
          </a:prstGeom>
          <a:ln w="190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1" name="Straight Arrow Connector 2010">
            <a:extLst>
              <a:ext uri="{FF2B5EF4-FFF2-40B4-BE49-F238E27FC236}">
                <a16:creationId xmlns:a16="http://schemas.microsoft.com/office/drawing/2014/main" id="{139692E2-7653-EE3C-BF16-5E320DD291E5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 flipV="1">
            <a:off x="4995333" y="4757332"/>
            <a:ext cx="482003" cy="604753"/>
          </a:xfrm>
          <a:prstGeom prst="straightConnector1">
            <a:avLst/>
          </a:prstGeom>
          <a:ln w="190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3" name="Straight Arrow Connector 2012">
            <a:extLst>
              <a:ext uri="{FF2B5EF4-FFF2-40B4-BE49-F238E27FC236}">
                <a16:creationId xmlns:a16="http://schemas.microsoft.com/office/drawing/2014/main" id="{7E943D82-3CF5-5CA5-3AD3-86E43FC13382}"/>
              </a:ext>
            </a:extLst>
          </p:cNvPr>
          <p:cNvCxnSpPr>
            <a:cxnSpLocks/>
            <a:stCxn id="9" idx="3"/>
            <a:endCxn id="22" idx="1"/>
          </p:cNvCxnSpPr>
          <p:nvPr/>
        </p:nvCxnSpPr>
        <p:spPr>
          <a:xfrm>
            <a:off x="4995333" y="5362084"/>
            <a:ext cx="482003" cy="21755"/>
          </a:xfrm>
          <a:prstGeom prst="straightConnector1">
            <a:avLst/>
          </a:prstGeom>
          <a:ln w="190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4" name="TextBox 2013">
            <a:extLst>
              <a:ext uri="{FF2B5EF4-FFF2-40B4-BE49-F238E27FC236}">
                <a16:creationId xmlns:a16="http://schemas.microsoft.com/office/drawing/2014/main" id="{A007FBB7-D577-60BF-1CD5-B1BCD07E9850}"/>
              </a:ext>
            </a:extLst>
          </p:cNvPr>
          <p:cNvSpPr txBox="1"/>
          <p:nvPr/>
        </p:nvSpPr>
        <p:spPr>
          <a:xfrm>
            <a:off x="3240842" y="1127025"/>
            <a:ext cx="15777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5" name="TextBox 2014">
            <a:extLst>
              <a:ext uri="{FF2B5EF4-FFF2-40B4-BE49-F238E27FC236}">
                <a16:creationId xmlns:a16="http://schemas.microsoft.com/office/drawing/2014/main" id="{17DF3A46-4290-6DCC-06BD-4D247733D34F}"/>
              </a:ext>
            </a:extLst>
          </p:cNvPr>
          <p:cNvSpPr txBox="1"/>
          <p:nvPr/>
        </p:nvSpPr>
        <p:spPr>
          <a:xfrm>
            <a:off x="3240842" y="2821517"/>
            <a:ext cx="15777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6" name="TextBox 2015">
            <a:extLst>
              <a:ext uri="{FF2B5EF4-FFF2-40B4-BE49-F238E27FC236}">
                <a16:creationId xmlns:a16="http://schemas.microsoft.com/office/drawing/2014/main" id="{F1A7D796-3E85-2AD2-ED56-76939B62B3FD}"/>
              </a:ext>
            </a:extLst>
          </p:cNvPr>
          <p:cNvSpPr txBox="1"/>
          <p:nvPr/>
        </p:nvSpPr>
        <p:spPr>
          <a:xfrm>
            <a:off x="3240842" y="5048421"/>
            <a:ext cx="15777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7" name="TextBox 2016">
            <a:extLst>
              <a:ext uri="{FF2B5EF4-FFF2-40B4-BE49-F238E27FC236}">
                <a16:creationId xmlns:a16="http://schemas.microsoft.com/office/drawing/2014/main" id="{7143E3FE-A8A2-44E7-80A9-5A669993376B}"/>
              </a:ext>
            </a:extLst>
          </p:cNvPr>
          <p:cNvSpPr txBox="1"/>
          <p:nvPr/>
        </p:nvSpPr>
        <p:spPr>
          <a:xfrm>
            <a:off x="5366568" y="1113545"/>
            <a:ext cx="344842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8" name="TextBox 2017">
            <a:extLst>
              <a:ext uri="{FF2B5EF4-FFF2-40B4-BE49-F238E27FC236}">
                <a16:creationId xmlns:a16="http://schemas.microsoft.com/office/drawing/2014/main" id="{0C5007A9-DE60-2F82-5C05-DE2564D10AFE}"/>
              </a:ext>
            </a:extLst>
          </p:cNvPr>
          <p:cNvSpPr txBox="1"/>
          <p:nvPr/>
        </p:nvSpPr>
        <p:spPr>
          <a:xfrm>
            <a:off x="5333103" y="2833855"/>
            <a:ext cx="344842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13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020" name="Rectangle: Rounded Corners 2019">
            <a:extLst>
              <a:ext uri="{FF2B5EF4-FFF2-40B4-BE49-F238E27FC236}">
                <a16:creationId xmlns:a16="http://schemas.microsoft.com/office/drawing/2014/main" id="{C1D56E38-8D70-0C5E-FCFA-8A4137963909}"/>
              </a:ext>
            </a:extLst>
          </p:cNvPr>
          <p:cNvSpPr/>
          <p:nvPr/>
        </p:nvSpPr>
        <p:spPr>
          <a:xfrm>
            <a:off x="5477337" y="5742197"/>
            <a:ext cx="2355724" cy="548640"/>
          </a:xfrm>
          <a:prstGeom prst="roundRect">
            <a:avLst/>
          </a:prstGeom>
          <a:solidFill>
            <a:srgbClr val="FFDC6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</a:t>
            </a:r>
          </a:p>
        </p:txBody>
      </p:sp>
      <p:cxnSp>
        <p:nvCxnSpPr>
          <p:cNvPr id="2026" name="Straight Arrow Connector 2025">
            <a:extLst>
              <a:ext uri="{FF2B5EF4-FFF2-40B4-BE49-F238E27FC236}">
                <a16:creationId xmlns:a16="http://schemas.microsoft.com/office/drawing/2014/main" id="{C67777CF-DE9A-DB9D-0AFF-8B2E2F53B3EC}"/>
              </a:ext>
            </a:extLst>
          </p:cNvPr>
          <p:cNvCxnSpPr>
            <a:stCxn id="9" idx="3"/>
            <a:endCxn id="2020" idx="1"/>
          </p:cNvCxnSpPr>
          <p:nvPr/>
        </p:nvCxnSpPr>
        <p:spPr>
          <a:xfrm>
            <a:off x="4995333" y="5362085"/>
            <a:ext cx="482003" cy="654433"/>
          </a:xfrm>
          <a:prstGeom prst="straightConnector1">
            <a:avLst/>
          </a:prstGeom>
          <a:ln w="190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" name="TextBox 2026">
            <a:extLst>
              <a:ext uri="{FF2B5EF4-FFF2-40B4-BE49-F238E27FC236}">
                <a16:creationId xmlns:a16="http://schemas.microsoft.com/office/drawing/2014/main" id="{8588691B-F612-1184-8009-FC8AB619B3D3}"/>
              </a:ext>
            </a:extLst>
          </p:cNvPr>
          <p:cNvSpPr txBox="1"/>
          <p:nvPr/>
        </p:nvSpPr>
        <p:spPr>
          <a:xfrm>
            <a:off x="5866305" y="3788459"/>
            <a:ext cx="15777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8" name="TextBox 2027">
            <a:extLst>
              <a:ext uri="{FF2B5EF4-FFF2-40B4-BE49-F238E27FC236}">
                <a16:creationId xmlns:a16="http://schemas.microsoft.com/office/drawing/2014/main" id="{68FAD18B-5323-CD52-89E2-166AA54C4A83}"/>
              </a:ext>
            </a:extLst>
          </p:cNvPr>
          <p:cNvSpPr txBox="1"/>
          <p:nvPr/>
        </p:nvSpPr>
        <p:spPr>
          <a:xfrm>
            <a:off x="5866305" y="4421910"/>
            <a:ext cx="15777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xúc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9" name="TextBox 2028">
            <a:extLst>
              <a:ext uri="{FF2B5EF4-FFF2-40B4-BE49-F238E27FC236}">
                <a16:creationId xmlns:a16="http://schemas.microsoft.com/office/drawing/2014/main" id="{13B6C902-4AB0-198B-6136-8ADF0ED714F3}"/>
              </a:ext>
            </a:extLst>
          </p:cNvPr>
          <p:cNvSpPr txBox="1"/>
          <p:nvPr/>
        </p:nvSpPr>
        <p:spPr>
          <a:xfrm>
            <a:off x="5669878" y="5048422"/>
            <a:ext cx="197064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0" name="TextBox 2029">
            <a:extLst>
              <a:ext uri="{FF2B5EF4-FFF2-40B4-BE49-F238E27FC236}">
                <a16:creationId xmlns:a16="http://schemas.microsoft.com/office/drawing/2014/main" id="{28DFC901-CBBC-62C1-6E8B-907276E3A4DC}"/>
              </a:ext>
            </a:extLst>
          </p:cNvPr>
          <p:cNvSpPr txBox="1"/>
          <p:nvPr/>
        </p:nvSpPr>
        <p:spPr>
          <a:xfrm>
            <a:off x="5573607" y="5689301"/>
            <a:ext cx="21631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1" name="TextBox 2030">
            <a:extLst>
              <a:ext uri="{FF2B5EF4-FFF2-40B4-BE49-F238E27FC236}">
                <a16:creationId xmlns:a16="http://schemas.microsoft.com/office/drawing/2014/main" id="{741073C5-852E-0213-EE3E-801229CF96A7}"/>
              </a:ext>
            </a:extLst>
          </p:cNvPr>
          <p:cNvSpPr txBox="1"/>
          <p:nvPr/>
        </p:nvSpPr>
        <p:spPr>
          <a:xfrm>
            <a:off x="9360895" y="494678"/>
            <a:ext cx="19667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2" name="TextBox 2031">
            <a:extLst>
              <a:ext uri="{FF2B5EF4-FFF2-40B4-BE49-F238E27FC236}">
                <a16:creationId xmlns:a16="http://schemas.microsoft.com/office/drawing/2014/main" id="{50FD04F9-6F7F-A0D7-9993-1598DEA05390}"/>
              </a:ext>
            </a:extLst>
          </p:cNvPr>
          <p:cNvSpPr txBox="1"/>
          <p:nvPr/>
        </p:nvSpPr>
        <p:spPr>
          <a:xfrm>
            <a:off x="9360895" y="1149007"/>
            <a:ext cx="19667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</a:t>
            </a:r>
          </a:p>
        </p:txBody>
      </p:sp>
      <p:sp>
        <p:nvSpPr>
          <p:cNvPr id="2033" name="TextBox 2032">
            <a:extLst>
              <a:ext uri="{FF2B5EF4-FFF2-40B4-BE49-F238E27FC236}">
                <a16:creationId xmlns:a16="http://schemas.microsoft.com/office/drawing/2014/main" id="{5B1E2F3B-39E1-35ED-A4E3-BF0835F8CBF6}"/>
              </a:ext>
            </a:extLst>
          </p:cNvPr>
          <p:cNvSpPr txBox="1"/>
          <p:nvPr/>
        </p:nvSpPr>
        <p:spPr>
          <a:xfrm>
            <a:off x="9360895" y="1801227"/>
            <a:ext cx="19667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66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endParaRPr lang="en-US" sz="266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9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4" grpId="0"/>
      <p:bldP spid="2015" grpId="0"/>
      <p:bldP spid="2016" grpId="0"/>
      <p:bldP spid="2017" grpId="0"/>
      <p:bldP spid="2018" grpId="0"/>
      <p:bldP spid="2027" grpId="0"/>
      <p:bldP spid="2028" grpId="0"/>
      <p:bldP spid="2029" grpId="0"/>
      <p:bldP spid="2030" grpId="0"/>
      <p:bldP spid="2031" grpId="0"/>
      <p:bldP spid="2032" grpId="0"/>
      <p:bldP spid="20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21C5CB-4112-D270-242A-63A0A8EF357A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9856ED-DE1B-BAFB-17AE-570920218FDD}"/>
              </a:ext>
            </a:extLst>
          </p:cNvPr>
          <p:cNvSpPr/>
          <p:nvPr/>
        </p:nvSpPr>
        <p:spPr>
          <a:xfrm>
            <a:off x="821267" y="787783"/>
            <a:ext cx="10549467" cy="5282435"/>
          </a:xfrm>
          <a:prstGeom prst="roundRect">
            <a:avLst>
              <a:gd name="adj" fmla="val 8537"/>
            </a:avLst>
          </a:prstGeom>
          <a:solidFill>
            <a:schemeClr val="bg1"/>
          </a:solidFill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,…).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70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6" y="1198485"/>
              <a:ext cx="9029102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thuật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586949" y="4488182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68300" y="5635627"/>
              <a:ext cx="11884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Sai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87551" y="4488181"/>
            <a:ext cx="4343400" cy="1310639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31945" y="5635627"/>
              <a:ext cx="16623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3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72800"/>
            <a:ext cx="9486901" cy="3182815"/>
            <a:chOff x="2434106" y="272800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72800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6" y="1216721"/>
              <a:ext cx="9029102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thuật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thuật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7389475" y="3739662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78683" y="3989904"/>
              <a:ext cx="23676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2586949" y="3739662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07237" y="4020384"/>
              <a:ext cx="2111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005857" y="5298833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763831" y="5646374"/>
              <a:ext cx="19973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488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72801"/>
            <a:ext cx="9486901" cy="3182814"/>
            <a:chOff x="2434106" y="272800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72800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6" y="889923"/>
              <a:ext cx="9029102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trật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90800" y="3655323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296270" y="3989904"/>
              <a:ext cx="29324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399" y="3655323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95931" y="4020384"/>
              <a:ext cx="253434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005857" y="5298833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5763" y="5646374"/>
              <a:ext cx="21734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129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19019" y="1190106"/>
              <a:ext cx="9117074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6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thuật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ED55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590800" y="3655323"/>
            <a:ext cx="4343400" cy="1310639"/>
            <a:chOff x="2590800" y="3642361"/>
            <a:chExt cx="4343400" cy="13106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73586" y="3989904"/>
              <a:ext cx="237783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tiên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91399" y="3655323"/>
            <a:ext cx="4343400" cy="1310639"/>
            <a:chOff x="7391400" y="3672841"/>
            <a:chExt cx="4343400" cy="13106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85510" y="4020384"/>
              <a:ext cx="255518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005857" y="5298833"/>
            <a:ext cx="4343400" cy="131063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464070" y="5646374"/>
              <a:ext cx="25968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endPara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7328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6538859" y="4810386"/>
            <a:ext cx="1481959" cy="1659293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4973958" y="5031283"/>
            <a:ext cx="1375039" cy="1217688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4041153" y="482817"/>
            <a:ext cx="689311" cy="170076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852318" y="4085919"/>
            <a:ext cx="2025725" cy="2347703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10180521" y="23055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5" name="Google Shape;1465;p31"/>
          <p:cNvSpPr/>
          <p:nvPr/>
        </p:nvSpPr>
        <p:spPr>
          <a:xfrm>
            <a:off x="3564228" y="382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6" name="Google Shape;1466;p31"/>
          <p:cNvSpPr/>
          <p:nvPr/>
        </p:nvSpPr>
        <p:spPr>
          <a:xfrm>
            <a:off x="8010094" y="595299"/>
            <a:ext cx="365359" cy="352340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7" name="Google Shape;1467;p31"/>
          <p:cNvSpPr/>
          <p:nvPr/>
        </p:nvSpPr>
        <p:spPr>
          <a:xfrm>
            <a:off x="1689882" y="15085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9131746" y="1244749"/>
            <a:ext cx="1246671" cy="1148924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6468366" y="756822"/>
            <a:ext cx="1009719" cy="1152733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8180663" y="2598212"/>
            <a:ext cx="1836888" cy="1601563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9066510" y="4404292"/>
            <a:ext cx="65239" cy="74225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6" name="Google Shape;1536;p31"/>
          <p:cNvSpPr/>
          <p:nvPr/>
        </p:nvSpPr>
        <p:spPr>
          <a:xfrm>
            <a:off x="9023795" y="4440277"/>
            <a:ext cx="65239" cy="74225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7" name="Google Shape;1537;p31"/>
          <p:cNvSpPr/>
          <p:nvPr/>
        </p:nvSpPr>
        <p:spPr>
          <a:xfrm>
            <a:off x="8979970" y="4476225"/>
            <a:ext cx="65201" cy="74263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8" name="Google Shape;1538;p31"/>
          <p:cNvSpPr/>
          <p:nvPr/>
        </p:nvSpPr>
        <p:spPr>
          <a:xfrm>
            <a:off x="8936107" y="4513318"/>
            <a:ext cx="66348" cy="73116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9" name="Google Shape;1539;p31"/>
          <p:cNvSpPr/>
          <p:nvPr/>
        </p:nvSpPr>
        <p:spPr>
          <a:xfrm>
            <a:off x="8893391" y="4549304"/>
            <a:ext cx="65239" cy="74225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0" name="Google Shape;1540;p31"/>
          <p:cNvSpPr/>
          <p:nvPr/>
        </p:nvSpPr>
        <p:spPr>
          <a:xfrm>
            <a:off x="5949296" y="1508534"/>
            <a:ext cx="219237" cy="173785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5455791" y="595304"/>
            <a:ext cx="781309" cy="1054912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3230023" y="1201202"/>
            <a:ext cx="6240087" cy="4756685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8" name="Google Shape;1548;p31"/>
          <p:cNvSpPr/>
          <p:nvPr/>
        </p:nvSpPr>
        <p:spPr>
          <a:xfrm>
            <a:off x="8123361" y="5210380"/>
            <a:ext cx="872363" cy="74636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9" name="Google Shape;1549;p31"/>
          <p:cNvSpPr/>
          <p:nvPr/>
        </p:nvSpPr>
        <p:spPr>
          <a:xfrm>
            <a:off x="3393009" y="1484531"/>
            <a:ext cx="5818551" cy="4286739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0" name="Google Shape;1550;p31"/>
          <p:cNvSpPr/>
          <p:nvPr/>
        </p:nvSpPr>
        <p:spPr>
          <a:xfrm>
            <a:off x="8209939" y="5031380"/>
            <a:ext cx="795919" cy="742144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1" name="Google Shape;1551;p31"/>
          <p:cNvSpPr/>
          <p:nvPr/>
        </p:nvSpPr>
        <p:spPr>
          <a:xfrm>
            <a:off x="3544751" y="1669263"/>
            <a:ext cx="5534149" cy="3961507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2" name="Google Shape;1552;p31"/>
          <p:cNvSpPr/>
          <p:nvPr/>
        </p:nvSpPr>
        <p:spPr>
          <a:xfrm>
            <a:off x="8334684" y="4887663"/>
            <a:ext cx="744216" cy="744216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8041385" y="868529"/>
            <a:ext cx="1218284" cy="114903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8209939" y="4160429"/>
            <a:ext cx="2209791" cy="1077991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8658465" y="3764910"/>
            <a:ext cx="1459807" cy="2006345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68" name="Google Shape;1568;p31"/>
          <p:cNvSpPr/>
          <p:nvPr/>
        </p:nvSpPr>
        <p:spPr>
          <a:xfrm>
            <a:off x="1990505" y="6064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9" name="Google Shape;1569;p31"/>
          <p:cNvSpPr/>
          <p:nvPr/>
        </p:nvSpPr>
        <p:spPr>
          <a:xfrm>
            <a:off x="8676449" y="61103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790934" y="1909467"/>
            <a:ext cx="1375015" cy="1217667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2573346" y="545013"/>
            <a:ext cx="1481965" cy="1659300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657197" y="3399880"/>
            <a:ext cx="1581897" cy="308528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2373695" y="3580361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0" name="Google Shape;1590;p31"/>
          <p:cNvSpPr/>
          <p:nvPr/>
        </p:nvSpPr>
        <p:spPr>
          <a:xfrm>
            <a:off x="7709362" y="1226944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1" name="Google Shape;1591;p31"/>
          <p:cNvSpPr/>
          <p:nvPr/>
        </p:nvSpPr>
        <p:spPr>
          <a:xfrm>
            <a:off x="9408104" y="3627867"/>
            <a:ext cx="223328" cy="2125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92" name="Google Shape;1592;p31"/>
          <p:cNvSpPr/>
          <p:nvPr/>
        </p:nvSpPr>
        <p:spPr>
          <a:xfrm>
            <a:off x="4658953" y="5852400"/>
            <a:ext cx="223328" cy="2125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4EBE89-71B2-DC31-BA11-047D18E8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656" y="2507271"/>
            <a:ext cx="5861891" cy="17844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Viết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: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Tìm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hiểu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cách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viết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bài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văn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kể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lại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một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câu</a:t>
            </a:r>
            <a:r>
              <a:rPr lang="en-US" dirty="0">
                <a:solidFill>
                  <a:srgbClr val="009900"/>
                </a:solidFill>
                <a:latin typeface="HP001 4H" panose="020B0603050302020204" pitchFamily="34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HP001 4H" panose="020B0603050302020204" pitchFamily="34" charset="0"/>
              </a:rPr>
              <a:t>chuyện</a:t>
            </a:r>
            <a:endParaRPr lang="en-US" dirty="0">
              <a:solidFill>
                <a:srgbClr val="0099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8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668275-9543-11F1-BADC-6C91889F6147}"/>
              </a:ext>
            </a:extLst>
          </p:cNvPr>
          <p:cNvSpPr/>
          <p:nvPr/>
        </p:nvSpPr>
        <p:spPr>
          <a:xfrm>
            <a:off x="376518" y="303009"/>
            <a:ext cx="11438965" cy="6251985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133" b="1" dirty="0">
                <a:solidFill>
                  <a:srgbClr val="092D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Lem.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Lem. Sau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ở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tuyệt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cỗ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Ở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vội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Hoàng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Hai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in. Hoàng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xứng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 Chi)</a:t>
            </a:r>
          </a:p>
          <a:p>
            <a:pPr algn="just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8427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66EEF1C-5E35-59C3-0D07-86EDE3523982}"/>
              </a:ext>
            </a:extLst>
          </p:cNvPr>
          <p:cNvSpPr/>
          <p:nvPr/>
        </p:nvSpPr>
        <p:spPr>
          <a:xfrm>
            <a:off x="376518" y="373828"/>
            <a:ext cx="11438965" cy="6110344"/>
          </a:xfrm>
          <a:prstGeom prst="roundRect">
            <a:avLst>
              <a:gd name="adj" fmla="val 853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B09606-99A3-9556-CFFB-86597717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094" y="3657601"/>
            <a:ext cx="3695699" cy="2956559"/>
          </a:xfrm>
          <a:prstGeom prst="rect">
            <a:avLst/>
          </a:prstGeom>
        </p:spPr>
      </p:pic>
      <p:sp>
        <p:nvSpPr>
          <p:cNvPr id="1621" name="Rectangle: Rounded Corners 1620">
            <a:extLst>
              <a:ext uri="{FF2B5EF4-FFF2-40B4-BE49-F238E27FC236}">
                <a16:creationId xmlns:a16="http://schemas.microsoft.com/office/drawing/2014/main" id="{E281EC60-F297-27DE-4D69-478BC81F74B1}"/>
              </a:ext>
            </a:extLst>
          </p:cNvPr>
          <p:cNvSpPr/>
          <p:nvPr/>
        </p:nvSpPr>
        <p:spPr>
          <a:xfrm>
            <a:off x="4017312" y="494863"/>
            <a:ext cx="7584141" cy="652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7B12FF4-E43B-E2DA-367E-17A9146C5BEA}"/>
              </a:ext>
            </a:extLst>
          </p:cNvPr>
          <p:cNvSpPr/>
          <p:nvPr/>
        </p:nvSpPr>
        <p:spPr>
          <a:xfrm>
            <a:off x="590547" y="862408"/>
            <a:ext cx="3212736" cy="2337993"/>
          </a:xfrm>
          <a:prstGeom prst="wedgeRoundRectCallout">
            <a:avLst>
              <a:gd name="adj1" fmla="val 131"/>
              <a:gd name="adj2" fmla="val 772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667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23" name="Rectangle: Rounded Corners 1622">
            <a:extLst>
              <a:ext uri="{FF2B5EF4-FFF2-40B4-BE49-F238E27FC236}">
                <a16:creationId xmlns:a16="http://schemas.microsoft.com/office/drawing/2014/main" id="{60EE97F9-C258-1382-07F7-2D1F61466E7B}"/>
              </a:ext>
            </a:extLst>
          </p:cNvPr>
          <p:cNvSpPr/>
          <p:nvPr/>
        </p:nvSpPr>
        <p:spPr>
          <a:xfrm>
            <a:off x="4041065" y="1152847"/>
            <a:ext cx="7572265" cy="4218795"/>
          </a:xfrm>
          <a:prstGeom prst="roundRect">
            <a:avLst>
              <a:gd name="adj" fmla="val 2387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25" name="Rectangle: Rounded Corners 1624">
            <a:extLst>
              <a:ext uri="{FF2B5EF4-FFF2-40B4-BE49-F238E27FC236}">
                <a16:creationId xmlns:a16="http://schemas.microsoft.com/office/drawing/2014/main" id="{B29A7E01-0F85-BD1A-4E0C-735643E903BC}"/>
              </a:ext>
            </a:extLst>
          </p:cNvPr>
          <p:cNvSpPr/>
          <p:nvPr/>
        </p:nvSpPr>
        <p:spPr>
          <a:xfrm>
            <a:off x="4029189" y="5371641"/>
            <a:ext cx="7572265" cy="657984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20" name="TextBox 1619">
            <a:extLst>
              <a:ext uri="{FF2B5EF4-FFF2-40B4-BE49-F238E27FC236}">
                <a16:creationId xmlns:a16="http://schemas.microsoft.com/office/drawing/2014/main" id="{7951ACD5-E595-9D0E-ECAC-B34532093569}"/>
              </a:ext>
            </a:extLst>
          </p:cNvPr>
          <p:cNvSpPr txBox="1"/>
          <p:nvPr/>
        </p:nvSpPr>
        <p:spPr>
          <a:xfrm>
            <a:off x="4017312" y="494863"/>
            <a:ext cx="7584141" cy="583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Lem.</a:t>
            </a:r>
          </a:p>
          <a:p>
            <a:pPr algn="just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Lem. Sau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ở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tuyệt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cỗ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Ở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vội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Hoàng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Hai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ướm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in. Hoàng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Lem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xứng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 Chi)</a:t>
            </a:r>
            <a:endParaRPr lang="en-US" sz="2400" dirty="0"/>
          </a:p>
        </p:txBody>
      </p:sp>
      <p:sp>
        <p:nvSpPr>
          <p:cNvPr id="1622" name="Oval 1621">
            <a:extLst>
              <a:ext uri="{FF2B5EF4-FFF2-40B4-BE49-F238E27FC236}">
                <a16:creationId xmlns:a16="http://schemas.microsoft.com/office/drawing/2014/main" id="{4E608FFC-617D-491E-3369-46F4EC1A5C81}"/>
              </a:ext>
            </a:extLst>
          </p:cNvPr>
          <p:cNvSpPr/>
          <p:nvPr/>
        </p:nvSpPr>
        <p:spPr>
          <a:xfrm>
            <a:off x="2094156" y="536097"/>
            <a:ext cx="1935033" cy="6526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667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4" name="Oval 1623">
            <a:extLst>
              <a:ext uri="{FF2B5EF4-FFF2-40B4-BE49-F238E27FC236}">
                <a16:creationId xmlns:a16="http://schemas.microsoft.com/office/drawing/2014/main" id="{BF2E9D3A-9BAC-4D75-9D33-F63FC3EABE09}"/>
              </a:ext>
            </a:extLst>
          </p:cNvPr>
          <p:cNvSpPr/>
          <p:nvPr/>
        </p:nvSpPr>
        <p:spPr>
          <a:xfrm>
            <a:off x="1907691" y="2934609"/>
            <a:ext cx="2121499" cy="6526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667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6" name="Oval 1625">
            <a:extLst>
              <a:ext uri="{FF2B5EF4-FFF2-40B4-BE49-F238E27FC236}">
                <a16:creationId xmlns:a16="http://schemas.microsoft.com/office/drawing/2014/main" id="{F943E336-7737-E7AC-3B7F-A32AF0B58F5E}"/>
              </a:ext>
            </a:extLst>
          </p:cNvPr>
          <p:cNvSpPr/>
          <p:nvPr/>
        </p:nvSpPr>
        <p:spPr>
          <a:xfrm>
            <a:off x="1895813" y="5384167"/>
            <a:ext cx="2121499" cy="6526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667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667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7" name="Speech Bubble: Rectangle with Corners Rounded 1626">
            <a:extLst>
              <a:ext uri="{FF2B5EF4-FFF2-40B4-BE49-F238E27FC236}">
                <a16:creationId xmlns:a16="http://schemas.microsoft.com/office/drawing/2014/main" id="{C6AA8954-7062-2461-F076-A5DF9B6CAF36}"/>
              </a:ext>
            </a:extLst>
          </p:cNvPr>
          <p:cNvSpPr/>
          <p:nvPr/>
        </p:nvSpPr>
        <p:spPr>
          <a:xfrm>
            <a:off x="578671" y="702833"/>
            <a:ext cx="3224612" cy="1104452"/>
          </a:xfrm>
          <a:prstGeom prst="wedgeRoundRectCallout">
            <a:avLst>
              <a:gd name="adj1" fmla="val 57009"/>
              <a:gd name="adj2" fmla="val -4200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en-US" sz="2133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8" name="Speech Bubble: Rectangle with Corners Rounded 1627">
            <a:extLst>
              <a:ext uri="{FF2B5EF4-FFF2-40B4-BE49-F238E27FC236}">
                <a16:creationId xmlns:a16="http://schemas.microsoft.com/office/drawing/2014/main" id="{CB4FE9B9-9BF3-0149-853D-5492727DE10B}"/>
              </a:ext>
            </a:extLst>
          </p:cNvPr>
          <p:cNvSpPr/>
          <p:nvPr/>
        </p:nvSpPr>
        <p:spPr>
          <a:xfrm>
            <a:off x="601073" y="2264485"/>
            <a:ext cx="3212736" cy="1768703"/>
          </a:xfrm>
          <a:prstGeom prst="wedgeRoundRectCallout">
            <a:avLst>
              <a:gd name="adj1" fmla="val 58637"/>
              <a:gd name="adj2" fmla="val -52651"/>
              <a:gd name="adj3" fmla="val 16667"/>
            </a:avLst>
          </a:prstGeom>
          <a:solidFill>
            <a:srgbClr val="CCE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133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en-US" sz="2133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9" name="Speech Bubble: Rectangle with Corners Rounded 1628">
            <a:extLst>
              <a:ext uri="{FF2B5EF4-FFF2-40B4-BE49-F238E27FC236}">
                <a16:creationId xmlns:a16="http://schemas.microsoft.com/office/drawing/2014/main" id="{E71C943A-EC74-8ED1-2989-7E5F2420CD75}"/>
              </a:ext>
            </a:extLst>
          </p:cNvPr>
          <p:cNvSpPr/>
          <p:nvPr/>
        </p:nvSpPr>
        <p:spPr>
          <a:xfrm>
            <a:off x="601074" y="4532555"/>
            <a:ext cx="3202209" cy="1350948"/>
          </a:xfrm>
          <a:prstGeom prst="wedgeRoundRectCallout">
            <a:avLst>
              <a:gd name="adj1" fmla="val 57106"/>
              <a:gd name="adj2" fmla="val 35957"/>
              <a:gd name="adj3" fmla="val 16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133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670280" y="4080960"/>
              <a:ext cx="821880" cy="17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4440" y="4017240"/>
                <a:ext cx="853560" cy="3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188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1" grpId="0" animBg="1"/>
      <p:bldP spid="31" grpId="0" animBg="1"/>
      <p:bldP spid="1623" grpId="0" animBg="1"/>
      <p:bldP spid="1625" grpId="0" animBg="1"/>
      <p:bldP spid="1622" grpId="0" animBg="1"/>
      <p:bldP spid="1622" grpId="1" animBg="1"/>
      <p:bldP spid="1624" grpId="0" animBg="1"/>
      <p:bldP spid="1624" grpId="1" animBg="1"/>
      <p:bldP spid="1626" grpId="0" animBg="1"/>
      <p:bldP spid="1626" grpId="1" animBg="1"/>
      <p:bldP spid="1627" grpId="0" animBg="1"/>
      <p:bldP spid="1628" grpId="0" animBg="1"/>
      <p:bldP spid="16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2739</Words>
  <Application>Microsoft Office PowerPoint</Application>
  <PresentationFormat>Widescreen</PresentationFormat>
  <Paragraphs>195</Paragraphs>
  <Slides>23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#9Slide02 Noi dung dai</vt:lpstr>
      <vt:lpstr>Arial</vt:lpstr>
      <vt:lpstr>Calibri</vt:lpstr>
      <vt:lpstr>Calibri Light</vt:lpstr>
      <vt:lpstr>Chau Philomene One</vt:lpstr>
      <vt:lpstr>HP001 4H</vt:lpstr>
      <vt:lpstr>iCiel Cadena</vt:lpstr>
      <vt:lpstr>Montserrat</vt:lpstr>
      <vt:lpstr>Open Sans</vt:lpstr>
      <vt:lpstr>Roboto</vt:lpstr>
      <vt:lpstr>Signika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Viết: Tìm hiểu cách viết bài văn kể lại một câu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2025-10-15T08:51:16Z</dcterms:created>
  <dcterms:modified xsi:type="dcterms:W3CDTF">2025-10-22T01:48:34Z</dcterms:modified>
</cp:coreProperties>
</file>