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3" r:id="rId2"/>
    <p:sldId id="272" r:id="rId3"/>
    <p:sldId id="264" r:id="rId4"/>
    <p:sldId id="263" r:id="rId5"/>
    <p:sldId id="265" r:id="rId6"/>
    <p:sldId id="262" r:id="rId7"/>
    <p:sldId id="269" r:id="rId8"/>
    <p:sldId id="268" r:id="rId9"/>
    <p:sldId id="261" r:id="rId10"/>
    <p:sldId id="260" r:id="rId11"/>
    <p:sldId id="271" r:id="rId12"/>
    <p:sldId id="270" r:id="rId13"/>
    <p:sldId id="257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89DD0-FF7C-4D0E-A49D-A5BD11AB9C5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A31B9-6D90-44D5-ABFF-E0693BCD0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63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EBCA-E86D-43BE-AC34-39D8BF4914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51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EBCA-E86D-43BE-AC34-39D8BF4914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5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EBCA-E86D-43BE-AC34-39D8BF4914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76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EBCA-E86D-43BE-AC34-39D8BF4914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6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0D05-E5ED-4245-925A-7E5FF27686C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7FD4-AF33-4640-802E-7C189E14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5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0D05-E5ED-4245-925A-7E5FF27686C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7FD4-AF33-4640-802E-7C189E14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5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0D05-E5ED-4245-925A-7E5FF27686C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7FD4-AF33-4640-802E-7C189E14140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7534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0D05-E5ED-4245-925A-7E5FF27686C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7FD4-AF33-4640-802E-7C189E14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6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0D05-E5ED-4245-925A-7E5FF27686C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7FD4-AF33-4640-802E-7C189E14140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6607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0D05-E5ED-4245-925A-7E5FF27686C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7FD4-AF33-4640-802E-7C189E14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0D05-E5ED-4245-925A-7E5FF27686C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7FD4-AF33-4640-802E-7C189E14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50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0D05-E5ED-4245-925A-7E5FF27686C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7FD4-AF33-4640-802E-7C189E14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3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0D05-E5ED-4245-925A-7E5FF27686C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7FD4-AF33-4640-802E-7C189E14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0D05-E5ED-4245-925A-7E5FF27686C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7FD4-AF33-4640-802E-7C189E14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2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0D05-E5ED-4245-925A-7E5FF27686C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7FD4-AF33-4640-802E-7C189E14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2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0D05-E5ED-4245-925A-7E5FF27686C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7FD4-AF33-4640-802E-7C189E14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3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0D05-E5ED-4245-925A-7E5FF27686C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7FD4-AF33-4640-802E-7C189E14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0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0D05-E5ED-4245-925A-7E5FF27686C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7FD4-AF33-4640-802E-7C189E14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2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0D05-E5ED-4245-925A-7E5FF27686C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7FD4-AF33-4640-802E-7C189E14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2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0D05-E5ED-4245-925A-7E5FF27686C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7FD4-AF33-4640-802E-7C189E14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5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10D05-E5ED-4245-925A-7E5FF27686C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D77FD4-AF33-4640-802E-7C189E14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2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23.sv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7.sv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0.svg"/><Relationship Id="rId9" Type="http://schemas.openxmlformats.org/officeDocument/2006/relationships/image" Target="../media/image2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NUL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402006" y="-56199"/>
            <a:ext cx="11387988" cy="6970397"/>
          </a:xfrm>
          <a:custGeom>
            <a:avLst/>
            <a:gdLst/>
            <a:ahLst/>
            <a:cxnLst/>
            <a:rect l="l" t="t" r="r" b="b"/>
            <a:pathLst>
              <a:path w="17081982" h="10455596">
                <a:moveTo>
                  <a:pt x="0" y="0"/>
                </a:moveTo>
                <a:lnTo>
                  <a:pt x="17081982" y="0"/>
                </a:lnTo>
                <a:lnTo>
                  <a:pt x="17081982" y="10455596"/>
                </a:lnTo>
                <a:lnTo>
                  <a:pt x="0" y="104555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065042" y="275127"/>
            <a:ext cx="882317" cy="821347"/>
          </a:xfrm>
          <a:custGeom>
            <a:avLst/>
            <a:gdLst/>
            <a:ahLst/>
            <a:cxnLst/>
            <a:rect l="l" t="t" r="r" b="b"/>
            <a:pathLst>
              <a:path w="1323476" h="1232021">
                <a:moveTo>
                  <a:pt x="0" y="0"/>
                </a:moveTo>
                <a:lnTo>
                  <a:pt x="1323476" y="0"/>
                </a:lnTo>
                <a:lnTo>
                  <a:pt x="1323476" y="1232022"/>
                </a:lnTo>
                <a:lnTo>
                  <a:pt x="0" y="12320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flipH="1">
            <a:off x="10502752" y="5107595"/>
            <a:ext cx="2175543" cy="1750405"/>
          </a:xfrm>
          <a:custGeom>
            <a:avLst/>
            <a:gdLst/>
            <a:ahLst/>
            <a:cxnLst/>
            <a:rect l="l" t="t" r="r" b="b"/>
            <a:pathLst>
              <a:path w="3263314" h="2625608">
                <a:moveTo>
                  <a:pt x="3263314" y="0"/>
                </a:moveTo>
                <a:lnTo>
                  <a:pt x="0" y="0"/>
                </a:lnTo>
                <a:lnTo>
                  <a:pt x="0" y="2625608"/>
                </a:lnTo>
                <a:lnTo>
                  <a:pt x="3263314" y="2625608"/>
                </a:lnTo>
                <a:lnTo>
                  <a:pt x="326331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219329" y="518231"/>
            <a:ext cx="932943" cy="843536"/>
          </a:xfrm>
          <a:custGeom>
            <a:avLst/>
            <a:gdLst/>
            <a:ahLst/>
            <a:cxnLst/>
            <a:rect l="l" t="t" r="r" b="b"/>
            <a:pathLst>
              <a:path w="1399414" h="1265304">
                <a:moveTo>
                  <a:pt x="0" y="0"/>
                </a:moveTo>
                <a:lnTo>
                  <a:pt x="1399414" y="0"/>
                </a:lnTo>
                <a:lnTo>
                  <a:pt x="1399414" y="1265303"/>
                </a:lnTo>
                <a:lnTo>
                  <a:pt x="0" y="12653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-129159" y="4546280"/>
            <a:ext cx="1629918" cy="2367919"/>
          </a:xfrm>
          <a:custGeom>
            <a:avLst/>
            <a:gdLst/>
            <a:ahLst/>
            <a:cxnLst/>
            <a:rect l="l" t="t" r="r" b="b"/>
            <a:pathLst>
              <a:path w="2444877" h="3551879">
                <a:moveTo>
                  <a:pt x="0" y="0"/>
                </a:moveTo>
                <a:lnTo>
                  <a:pt x="2444877" y="0"/>
                </a:lnTo>
                <a:lnTo>
                  <a:pt x="2444877" y="3551879"/>
                </a:lnTo>
                <a:lnTo>
                  <a:pt x="0" y="35518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196940" y="1368116"/>
            <a:ext cx="5798121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970"/>
              </a:lnSpc>
            </a:pPr>
            <a:r>
              <a:rPr lang="en-US" sz="5957" spc="845">
                <a:solidFill>
                  <a:srgbClr val="FFFFFF"/>
                </a:solidFill>
                <a:latin typeface="Ma Shan Zheng"/>
                <a:ea typeface="Ma Shan Zheng"/>
                <a:cs typeface="Ma Shan Zheng"/>
                <a:sym typeface="Ma Shan Zheng"/>
              </a:rPr>
              <a:t>Team Structure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78885" y="5363710"/>
            <a:ext cx="2662808" cy="435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748"/>
              </a:lnSpc>
            </a:pPr>
            <a:r>
              <a:rPr lang="en-US" sz="2735" spc="155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Estelle Darcy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55046" y="5363710"/>
            <a:ext cx="3081908" cy="435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748"/>
              </a:lnSpc>
            </a:pPr>
            <a:r>
              <a:rPr lang="en-US" sz="2735" spc="155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Francois Mercer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723696" y="5363710"/>
            <a:ext cx="3081908" cy="435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748"/>
              </a:lnSpc>
            </a:pPr>
            <a:r>
              <a:rPr lang="en-US" sz="2735" spc="155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Harper Russo</a:t>
            </a:r>
          </a:p>
        </p:txBody>
      </p:sp>
      <p:pic>
        <p:nvPicPr>
          <p:cNvPr id="19" name="Picture 18" descr="A green and yellow text&#10;&#10;AI-generated content may be incorrect.">
            <a:extLst>
              <a:ext uri="{FF2B5EF4-FFF2-40B4-BE49-F238E27FC236}">
                <a16:creationId xmlns:a16="http://schemas.microsoft.com/office/drawing/2014/main" id="{E9FA1244-A8E6-E48D-C4DE-4DFF314A71B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645" y="1096474"/>
            <a:ext cx="5837872" cy="492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3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2">
            <a:extLst>
              <a:ext uri="{FF2B5EF4-FFF2-40B4-BE49-F238E27FC236}">
                <a16:creationId xmlns:a16="http://schemas.microsoft.com/office/drawing/2014/main" id="{B63E8124-ADDE-777F-C94E-28E9A71E32D6}"/>
              </a:ext>
            </a:extLst>
          </p:cNvPr>
          <p:cNvSpPr/>
          <p:nvPr/>
        </p:nvSpPr>
        <p:spPr>
          <a:xfrm>
            <a:off x="9691370" y="5023693"/>
            <a:ext cx="855445" cy="77075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1026" name="Picture 2" descr="Vẻ đẹp Tam Đường giữa đại ngàn Tây Bắc | Báo Dân tộc và Phát triển">
            <a:extLst>
              <a:ext uri="{FF2B5EF4-FFF2-40B4-BE49-F238E27FC236}">
                <a16:creationId xmlns:a16="http://schemas.microsoft.com/office/drawing/2014/main" id="{A4C7D929-64B5-3BBA-25E0-137C8E5EE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945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3829" y="6334780"/>
            <a:ext cx="273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ngàn</a:t>
            </a: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700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51" y="103413"/>
            <a:ext cx="11877677" cy="6284323"/>
          </a:xfrm>
          <a:prstGeom prst="rect">
            <a:avLst/>
          </a:prstGeom>
        </p:spPr>
      </p:pic>
      <p:sp>
        <p:nvSpPr>
          <p:cNvPr id="3" name="Hộp Văn bản 5">
            <a:extLst>
              <a:ext uri="{FF2B5EF4-FFF2-40B4-BE49-F238E27FC236}">
                <a16:creationId xmlns:a16="http://schemas.microsoft.com/office/drawing/2014/main" id="{86C04FCB-6596-6834-503E-74A3266AE9FF}"/>
              </a:ext>
            </a:extLst>
          </p:cNvPr>
          <p:cNvSpPr txBox="1"/>
          <p:nvPr/>
        </p:nvSpPr>
        <p:spPr>
          <a:xfrm>
            <a:off x="1972492" y="6297301"/>
            <a:ext cx="3740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Bình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minh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33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31338" cy="65314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23593" y="6488668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Hoàng</a:t>
            </a:r>
            <a:r>
              <a:rPr lang="en-US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hôn</a:t>
            </a:r>
            <a:endParaRPr lang="en-US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138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24B8514-BED1-5BC3-881D-FEF6AFFFB493}"/>
              </a:ext>
            </a:extLst>
          </p:cNvPr>
          <p:cNvGrpSpPr/>
          <p:nvPr/>
        </p:nvGrpSpPr>
        <p:grpSpPr>
          <a:xfrm>
            <a:off x="1198047" y="601216"/>
            <a:ext cx="9832223" cy="5822192"/>
            <a:chOff x="838200" y="1027906"/>
            <a:chExt cx="7025640" cy="5085511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B79F43F-CF03-76DB-2D24-08209CBE73B2}"/>
                </a:ext>
              </a:extLst>
            </p:cNvPr>
            <p:cNvSpPr/>
            <p:nvPr/>
          </p:nvSpPr>
          <p:spPr>
            <a:xfrm>
              <a:off x="838200" y="1027906"/>
              <a:ext cx="7025640" cy="5085511"/>
            </a:xfrm>
            <a:custGeom>
              <a:avLst/>
              <a:gdLst>
                <a:gd name="connsiteX0" fmla="*/ 0 w 7025640"/>
                <a:gd name="connsiteY0" fmla="*/ 847602 h 5085511"/>
                <a:gd name="connsiteX1" fmla="*/ 847602 w 7025640"/>
                <a:gd name="connsiteY1" fmla="*/ 0 h 5085511"/>
                <a:gd name="connsiteX2" fmla="*/ 6178038 w 7025640"/>
                <a:gd name="connsiteY2" fmla="*/ 0 h 5085511"/>
                <a:gd name="connsiteX3" fmla="*/ 7025640 w 7025640"/>
                <a:gd name="connsiteY3" fmla="*/ 847602 h 5085511"/>
                <a:gd name="connsiteX4" fmla="*/ 7025640 w 7025640"/>
                <a:gd name="connsiteY4" fmla="*/ 4237909 h 5085511"/>
                <a:gd name="connsiteX5" fmla="*/ 6178038 w 7025640"/>
                <a:gd name="connsiteY5" fmla="*/ 5085511 h 5085511"/>
                <a:gd name="connsiteX6" fmla="*/ 847602 w 7025640"/>
                <a:gd name="connsiteY6" fmla="*/ 5085511 h 5085511"/>
                <a:gd name="connsiteX7" fmla="*/ 0 w 7025640"/>
                <a:gd name="connsiteY7" fmla="*/ 4237909 h 5085511"/>
                <a:gd name="connsiteX8" fmla="*/ 0 w 7025640"/>
                <a:gd name="connsiteY8" fmla="*/ 847602 h 5085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25640" h="5085511" fill="none" extrusionOk="0">
                  <a:moveTo>
                    <a:pt x="0" y="847602"/>
                  </a:moveTo>
                  <a:cubicBezTo>
                    <a:pt x="4454" y="400297"/>
                    <a:pt x="410631" y="67491"/>
                    <a:pt x="847602" y="0"/>
                  </a:cubicBezTo>
                  <a:cubicBezTo>
                    <a:pt x="2389984" y="99833"/>
                    <a:pt x="5233363" y="142688"/>
                    <a:pt x="6178038" y="0"/>
                  </a:cubicBezTo>
                  <a:cubicBezTo>
                    <a:pt x="6686486" y="63691"/>
                    <a:pt x="6966963" y="375048"/>
                    <a:pt x="7025640" y="847602"/>
                  </a:cubicBezTo>
                  <a:cubicBezTo>
                    <a:pt x="7158878" y="2089278"/>
                    <a:pt x="7092809" y="3872714"/>
                    <a:pt x="7025640" y="4237909"/>
                  </a:cubicBezTo>
                  <a:cubicBezTo>
                    <a:pt x="7091631" y="4771983"/>
                    <a:pt x="6667410" y="5159146"/>
                    <a:pt x="6178038" y="5085511"/>
                  </a:cubicBezTo>
                  <a:cubicBezTo>
                    <a:pt x="5215522" y="5224746"/>
                    <a:pt x="1627627" y="5130212"/>
                    <a:pt x="847602" y="5085511"/>
                  </a:cubicBezTo>
                  <a:cubicBezTo>
                    <a:pt x="388572" y="5046725"/>
                    <a:pt x="16701" y="4682573"/>
                    <a:pt x="0" y="4237909"/>
                  </a:cubicBezTo>
                  <a:cubicBezTo>
                    <a:pt x="-146685" y="2929909"/>
                    <a:pt x="-143143" y="2060619"/>
                    <a:pt x="0" y="847602"/>
                  </a:cubicBezTo>
                  <a:close/>
                </a:path>
                <a:path w="7025640" h="5085511" stroke="0" extrusionOk="0">
                  <a:moveTo>
                    <a:pt x="0" y="847602"/>
                  </a:moveTo>
                  <a:cubicBezTo>
                    <a:pt x="16152" y="350573"/>
                    <a:pt x="292361" y="-10484"/>
                    <a:pt x="847602" y="0"/>
                  </a:cubicBezTo>
                  <a:cubicBezTo>
                    <a:pt x="3154785" y="88457"/>
                    <a:pt x="4539838" y="-4206"/>
                    <a:pt x="6178038" y="0"/>
                  </a:cubicBezTo>
                  <a:cubicBezTo>
                    <a:pt x="6600170" y="41759"/>
                    <a:pt x="6999794" y="354870"/>
                    <a:pt x="7025640" y="847602"/>
                  </a:cubicBezTo>
                  <a:cubicBezTo>
                    <a:pt x="7194834" y="1897214"/>
                    <a:pt x="6963873" y="3055753"/>
                    <a:pt x="7025640" y="4237909"/>
                  </a:cubicBezTo>
                  <a:cubicBezTo>
                    <a:pt x="7070216" y="4718773"/>
                    <a:pt x="6700125" y="5137008"/>
                    <a:pt x="6178038" y="5085511"/>
                  </a:cubicBezTo>
                  <a:cubicBezTo>
                    <a:pt x="3760094" y="5171922"/>
                    <a:pt x="3375799" y="5081430"/>
                    <a:pt x="847602" y="5085511"/>
                  </a:cubicBezTo>
                  <a:cubicBezTo>
                    <a:pt x="317853" y="5039967"/>
                    <a:pt x="-7643" y="4707112"/>
                    <a:pt x="0" y="4237909"/>
                  </a:cubicBezTo>
                  <a:cubicBezTo>
                    <a:pt x="166589" y="3507282"/>
                    <a:pt x="-105072" y="2007881"/>
                    <a:pt x="0" y="847602"/>
                  </a:cubicBezTo>
                  <a:close/>
                </a:path>
              </a:pathLst>
            </a:custGeom>
            <a:ln w="381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135688309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BEF6DD7-1FB4-A8C9-00BD-1B37367D8FCD}"/>
                </a:ext>
              </a:extLst>
            </p:cNvPr>
            <p:cNvSpPr/>
            <p:nvPr/>
          </p:nvSpPr>
          <p:spPr>
            <a:xfrm>
              <a:off x="1031432" y="1166661"/>
              <a:ext cx="6665302" cy="4824678"/>
            </a:xfrm>
            <a:custGeom>
              <a:avLst/>
              <a:gdLst>
                <a:gd name="connsiteX0" fmla="*/ 0 w 6665302"/>
                <a:gd name="connsiteY0" fmla="*/ 804129 h 4824678"/>
                <a:gd name="connsiteX1" fmla="*/ 804129 w 6665302"/>
                <a:gd name="connsiteY1" fmla="*/ 0 h 4824678"/>
                <a:gd name="connsiteX2" fmla="*/ 5861173 w 6665302"/>
                <a:gd name="connsiteY2" fmla="*/ 0 h 4824678"/>
                <a:gd name="connsiteX3" fmla="*/ 6665302 w 6665302"/>
                <a:gd name="connsiteY3" fmla="*/ 804129 h 4824678"/>
                <a:gd name="connsiteX4" fmla="*/ 6665302 w 6665302"/>
                <a:gd name="connsiteY4" fmla="*/ 4020549 h 4824678"/>
                <a:gd name="connsiteX5" fmla="*/ 5861173 w 6665302"/>
                <a:gd name="connsiteY5" fmla="*/ 4824678 h 4824678"/>
                <a:gd name="connsiteX6" fmla="*/ 804129 w 6665302"/>
                <a:gd name="connsiteY6" fmla="*/ 4824678 h 4824678"/>
                <a:gd name="connsiteX7" fmla="*/ 0 w 6665302"/>
                <a:gd name="connsiteY7" fmla="*/ 4020549 h 4824678"/>
                <a:gd name="connsiteX8" fmla="*/ 0 w 6665302"/>
                <a:gd name="connsiteY8" fmla="*/ 804129 h 4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5302" h="4824678" fill="none" extrusionOk="0">
                  <a:moveTo>
                    <a:pt x="0" y="804129"/>
                  </a:moveTo>
                  <a:cubicBezTo>
                    <a:pt x="4687" y="381923"/>
                    <a:pt x="383657" y="51215"/>
                    <a:pt x="804129" y="0"/>
                  </a:cubicBezTo>
                  <a:cubicBezTo>
                    <a:pt x="2819461" y="99833"/>
                    <a:pt x="4521649" y="142688"/>
                    <a:pt x="5861173" y="0"/>
                  </a:cubicBezTo>
                  <a:cubicBezTo>
                    <a:pt x="6347994" y="67455"/>
                    <a:pt x="6582188" y="353738"/>
                    <a:pt x="6665302" y="804129"/>
                  </a:cubicBezTo>
                  <a:cubicBezTo>
                    <a:pt x="6798540" y="1526820"/>
                    <a:pt x="6732471" y="2870812"/>
                    <a:pt x="6665302" y="4020549"/>
                  </a:cubicBezTo>
                  <a:cubicBezTo>
                    <a:pt x="6695794" y="4495133"/>
                    <a:pt x="6323292" y="4887078"/>
                    <a:pt x="5861173" y="4824678"/>
                  </a:cubicBezTo>
                  <a:cubicBezTo>
                    <a:pt x="3996181" y="4963913"/>
                    <a:pt x="1424317" y="4869379"/>
                    <a:pt x="804129" y="4824678"/>
                  </a:cubicBezTo>
                  <a:cubicBezTo>
                    <a:pt x="363528" y="4809713"/>
                    <a:pt x="42566" y="4404879"/>
                    <a:pt x="0" y="4020549"/>
                  </a:cubicBezTo>
                  <a:cubicBezTo>
                    <a:pt x="-146685" y="3500793"/>
                    <a:pt x="-143143" y="2177254"/>
                    <a:pt x="0" y="804129"/>
                  </a:cubicBezTo>
                  <a:close/>
                </a:path>
                <a:path w="6665302" h="4824678" stroke="0" extrusionOk="0">
                  <a:moveTo>
                    <a:pt x="0" y="804129"/>
                  </a:moveTo>
                  <a:cubicBezTo>
                    <a:pt x="2882" y="354862"/>
                    <a:pt x="289098" y="-8534"/>
                    <a:pt x="804129" y="0"/>
                  </a:cubicBezTo>
                  <a:cubicBezTo>
                    <a:pt x="3311717" y="88457"/>
                    <a:pt x="5149436" y="-4206"/>
                    <a:pt x="5861173" y="0"/>
                  </a:cubicBezTo>
                  <a:cubicBezTo>
                    <a:pt x="6250620" y="49637"/>
                    <a:pt x="6658320" y="353372"/>
                    <a:pt x="6665302" y="804129"/>
                  </a:cubicBezTo>
                  <a:cubicBezTo>
                    <a:pt x="6834496" y="1316834"/>
                    <a:pt x="6603535" y="3187674"/>
                    <a:pt x="6665302" y="4020549"/>
                  </a:cubicBezTo>
                  <a:cubicBezTo>
                    <a:pt x="6721593" y="4480753"/>
                    <a:pt x="6330204" y="4848459"/>
                    <a:pt x="5861173" y="4824678"/>
                  </a:cubicBezTo>
                  <a:cubicBezTo>
                    <a:pt x="4556799" y="4911089"/>
                    <a:pt x="2682924" y="4820597"/>
                    <a:pt x="804129" y="4824678"/>
                  </a:cubicBezTo>
                  <a:cubicBezTo>
                    <a:pt x="329571" y="4802176"/>
                    <a:pt x="-47622" y="4471419"/>
                    <a:pt x="0" y="4020549"/>
                  </a:cubicBezTo>
                  <a:cubicBezTo>
                    <a:pt x="166589" y="2623359"/>
                    <a:pt x="-105072" y="2362010"/>
                    <a:pt x="0" y="804129"/>
                  </a:cubicBezTo>
                  <a:close/>
                </a:path>
              </a:pathLst>
            </a:custGeom>
            <a:ln w="38100">
              <a:solidFill>
                <a:schemeClr val="bg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135688309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CBE5922A-C463-0499-01B6-E206DF411FCE}"/>
              </a:ext>
            </a:extLst>
          </p:cNvPr>
          <p:cNvSpPr txBox="1">
            <a:spLocks/>
          </p:cNvSpPr>
          <p:nvPr/>
        </p:nvSpPr>
        <p:spPr>
          <a:xfrm>
            <a:off x="1603513" y="956143"/>
            <a:ext cx="9120016" cy="10063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EC623C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Nội</a:t>
            </a:r>
            <a:r>
              <a:rPr lang="en-US" b="1" dirty="0">
                <a:solidFill>
                  <a:srgbClr val="EC623C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dung </a:t>
            </a:r>
            <a:r>
              <a:rPr lang="en-US" b="1" dirty="0" err="1">
                <a:solidFill>
                  <a:srgbClr val="EC623C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chính</a:t>
            </a:r>
            <a:r>
              <a:rPr lang="en-US" b="1" dirty="0">
                <a:solidFill>
                  <a:srgbClr val="EC623C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EC623C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của</a:t>
            </a:r>
            <a:r>
              <a:rPr lang="en-US" b="1" dirty="0">
                <a:solidFill>
                  <a:srgbClr val="EC623C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EC623C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bài</a:t>
            </a:r>
            <a:r>
              <a:rPr lang="en-US" b="1" dirty="0">
                <a:solidFill>
                  <a:srgbClr val="EC623C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EC623C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đọc</a:t>
            </a:r>
            <a:r>
              <a:rPr lang="en-US" b="1" dirty="0">
                <a:solidFill>
                  <a:srgbClr val="EC623C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EC623C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là</a:t>
            </a:r>
            <a:r>
              <a:rPr lang="en-US" b="1" dirty="0">
                <a:solidFill>
                  <a:srgbClr val="EC623C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EC623C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gì</a:t>
            </a:r>
            <a:r>
              <a:rPr lang="en-US" b="1" dirty="0">
                <a:solidFill>
                  <a:srgbClr val="EC623C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? </a:t>
            </a:r>
          </a:p>
        </p:txBody>
      </p:sp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9520551D-114D-EE42-41F5-623BA1EB4F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8" t="4352" r="21503" b="6908"/>
          <a:stretch/>
        </p:blipFill>
        <p:spPr>
          <a:xfrm rot="19566215">
            <a:off x="-8852" y="3638003"/>
            <a:ext cx="2888845" cy="30828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E13D088-E96E-C829-542E-D002BDBD5235}"/>
              </a:ext>
            </a:extLst>
          </p:cNvPr>
          <p:cNvSpPr txBox="1"/>
          <p:nvPr/>
        </p:nvSpPr>
        <p:spPr>
          <a:xfrm>
            <a:off x="2356509" y="2939823"/>
            <a:ext cx="81479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b="1" i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</a:t>
            </a:r>
            <a:r>
              <a:rPr lang="en-US" sz="3200" b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vi-VN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</a:t>
            </a:r>
            <a:r>
              <a:rPr lang="en-US" sz="3200" b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nhỏ.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tuyệt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Ngắm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muôn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4420785-0E45-96C1-D6E0-33205B8F1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0551" y="1967604"/>
            <a:ext cx="1724728" cy="1233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251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0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36084"/>
            <a:ext cx="4049486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inherit"/>
              </a:rPr>
              <a:t>Vẽ quê </a:t>
            </a:r>
            <a:r>
              <a:rPr lang="vi-VN" sz="2800" b="1" dirty="0" smtClean="0">
                <a:latin typeface="inherit"/>
              </a:rPr>
              <a:t>hương</a:t>
            </a:r>
          </a:p>
          <a:p>
            <a:pPr algn="ctr"/>
            <a:endParaRPr lang="vi-VN" sz="2800" dirty="0"/>
          </a:p>
          <a:p>
            <a:pPr algn="ctr"/>
            <a:r>
              <a:rPr lang="vi-VN" sz="2800" dirty="0"/>
              <a:t>Bút chì xanh đỏ</a:t>
            </a:r>
          </a:p>
          <a:p>
            <a:pPr algn="ctr"/>
            <a:r>
              <a:rPr lang="vi-VN" sz="2800" dirty="0"/>
              <a:t>Em gọt hai đầu</a:t>
            </a:r>
          </a:p>
          <a:p>
            <a:pPr algn="ctr"/>
            <a:r>
              <a:rPr lang="vi-VN" sz="2800" dirty="0"/>
              <a:t>Em thử hai màu</a:t>
            </a:r>
          </a:p>
          <a:p>
            <a:pPr algn="ctr"/>
            <a:r>
              <a:rPr lang="vi-VN" sz="2800" dirty="0"/>
              <a:t>Xanh tươi, đỏ thắm.</a:t>
            </a:r>
          </a:p>
          <a:p>
            <a:pPr algn="ctr"/>
            <a:r>
              <a:rPr lang="vi-VN" sz="2800" dirty="0"/>
              <a:t/>
            </a:r>
            <a:br>
              <a:rPr lang="vi-VN" sz="2800" dirty="0"/>
            </a:br>
            <a:r>
              <a:rPr lang="vi-VN" sz="2800" dirty="0"/>
              <a:t>Em vẽ làng xóm</a:t>
            </a:r>
          </a:p>
          <a:p>
            <a:pPr algn="ctr"/>
            <a:r>
              <a:rPr lang="vi-VN" sz="2800" dirty="0"/>
              <a:t>Tre xanh, lúa xanh</a:t>
            </a:r>
          </a:p>
          <a:p>
            <a:pPr algn="ctr"/>
            <a:r>
              <a:rPr lang="vi-VN" sz="2800" dirty="0"/>
              <a:t>Sông máng lượn quanh</a:t>
            </a:r>
          </a:p>
          <a:p>
            <a:pPr algn="ctr"/>
            <a:r>
              <a:rPr lang="vi-VN" sz="2800" dirty="0"/>
              <a:t>Một màu xanh mát</a:t>
            </a:r>
          </a:p>
          <a:p>
            <a:pPr algn="ctr"/>
            <a:r>
              <a:rPr lang="vi-VN" sz="2800" dirty="0"/>
              <a:t>Trời mây bát ngát</a:t>
            </a:r>
          </a:p>
          <a:p>
            <a:pPr algn="ctr"/>
            <a:r>
              <a:rPr lang="vi-VN" sz="2800" dirty="0"/>
              <a:t>Xanh ngắt mùa thu</a:t>
            </a:r>
          </a:p>
          <a:p>
            <a:pPr algn="ctr"/>
            <a:r>
              <a:rPr lang="vi-VN" sz="2800" dirty="0"/>
              <a:t>Xanh màu ước mơ...</a:t>
            </a:r>
          </a:p>
          <a:p>
            <a:pPr algn="ctr"/>
            <a:r>
              <a:rPr lang="vi-VN" dirty="0"/>
              <a:t/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94514" y="336084"/>
            <a:ext cx="363147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Em quay đầu đỏ</a:t>
            </a:r>
          </a:p>
          <a:p>
            <a:pPr algn="ctr"/>
            <a:r>
              <a:rPr lang="vi-VN" sz="2800" dirty="0"/>
              <a:t>Vẽ nhà em ở</a:t>
            </a:r>
          </a:p>
          <a:p>
            <a:pPr algn="ctr"/>
            <a:r>
              <a:rPr lang="vi-VN" sz="2800" dirty="0"/>
              <a:t>Mái ngói đỏ tươi</a:t>
            </a:r>
          </a:p>
          <a:p>
            <a:pPr algn="ctr"/>
            <a:r>
              <a:rPr lang="vi-VN" sz="2800" dirty="0"/>
              <a:t>Trường học trên đồi</a:t>
            </a:r>
          </a:p>
          <a:p>
            <a:pPr algn="ctr"/>
            <a:r>
              <a:rPr lang="vi-VN" sz="2800" dirty="0"/>
              <a:t>Em tô đỏ thắm</a:t>
            </a:r>
          </a:p>
          <a:p>
            <a:pPr algn="ctr"/>
            <a:r>
              <a:rPr lang="vi-VN" sz="2800" dirty="0"/>
              <a:t>Cây gạo đầu xóm</a:t>
            </a:r>
          </a:p>
          <a:p>
            <a:pPr algn="ctr"/>
            <a:r>
              <a:rPr lang="vi-VN" sz="2800" dirty="0"/>
              <a:t>Hoa nở chói ngời</a:t>
            </a:r>
          </a:p>
          <a:p>
            <a:pPr algn="ctr"/>
            <a:endParaRPr lang="vi-VN" sz="2800" dirty="0" smtClean="0"/>
          </a:p>
          <a:p>
            <a:pPr algn="ctr"/>
            <a:r>
              <a:rPr lang="vi-VN" sz="2800" dirty="0" smtClean="0"/>
              <a:t>A</a:t>
            </a:r>
            <a:r>
              <a:rPr lang="vi-VN" sz="2800" dirty="0"/>
              <a:t>! nắng lên rồi</a:t>
            </a:r>
          </a:p>
          <a:p>
            <a:pPr algn="ctr"/>
            <a:r>
              <a:rPr lang="vi-VN" sz="2800" dirty="0"/>
              <a:t>Mặt trời đỏ chót</a:t>
            </a:r>
          </a:p>
          <a:p>
            <a:pPr algn="ctr"/>
            <a:r>
              <a:rPr lang="vi-VN" sz="2800" dirty="0"/>
              <a:t>Lá cờ Tổ quốc</a:t>
            </a:r>
          </a:p>
          <a:p>
            <a:pPr algn="ctr"/>
            <a:r>
              <a:rPr lang="vi-VN" sz="2800" dirty="0"/>
              <a:t>Bay giữa trời xanh...</a:t>
            </a:r>
          </a:p>
          <a:p>
            <a:pPr algn="ctr"/>
            <a:r>
              <a:rPr lang="vi-VN" sz="2800" dirty="0"/>
              <a:t>Chị ơi bức tranh</a:t>
            </a:r>
          </a:p>
          <a:p>
            <a:pPr algn="ctr"/>
            <a:r>
              <a:rPr lang="vi-VN" sz="2800" dirty="0"/>
              <a:t>Quê ta đẹp quá!</a:t>
            </a:r>
          </a:p>
        </p:txBody>
      </p:sp>
    </p:spTree>
    <p:extLst>
      <p:ext uri="{BB962C8B-B14F-4D97-AF65-F5344CB8AC3E}">
        <p14:creationId xmlns:p14="http://schemas.microsoft.com/office/powerpoint/2010/main" val="2971416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AutoShape 2" descr="https://chatgpt.com/backend-api/estuary/content?id=file_0000000020f86209abd2e4882522c305&amp;ts=489100&amp;p=fs&amp;cid=1&amp;sig=f49784eda2d273beda07d12ba47a53b753cfc22bcd3d2722a0fa449fcb6bb073&amp;v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40" y="0"/>
            <a:ext cx="113811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18411" y="1343951"/>
            <a:ext cx="51467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SÁNG TẠO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62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AD85F5-2C23-4EB5-7FC2-6D6BD817B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6294268" cy="685800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C48EE4B1-03E6-DE7F-0E5D-135D248001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045655" y="215971"/>
            <a:ext cx="6146345" cy="396415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5897DD48-3BE1-8BDC-1C33-7F07ED41F61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381837" y="3711063"/>
            <a:ext cx="4717944" cy="3013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6745E7-1725-C192-6D44-918CA6BC97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7540" y="1318920"/>
            <a:ext cx="4962574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9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6812" y="382581"/>
            <a:ext cx="687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+mj-lt"/>
              </a:rPr>
              <a:t>Thứ Hai ngày 10 tháng 11 năm 2025</a:t>
            </a:r>
            <a:endParaRPr lang="en-US" sz="2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2812" y="967356"/>
            <a:ext cx="2795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Tiếng Việt</a:t>
            </a:r>
            <a:endParaRPr lang="en-US" sz="32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3177" y="1552131"/>
            <a:ext cx="3487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Đọc: Vẽ màu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319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5DD13F-36C8-EC42-9817-3DEEE67FB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37" y="390617"/>
            <a:ext cx="11471429" cy="609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0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iluo_Video_A young boy painting outdoors _44060535708840345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5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9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A7FF52-5DCC-B451-6CAD-1635DEDF2B25}"/>
              </a:ext>
            </a:extLst>
          </p:cNvPr>
          <p:cNvSpPr txBox="1"/>
          <p:nvPr/>
        </p:nvSpPr>
        <p:spPr>
          <a:xfrm>
            <a:off x="733425" y="1104900"/>
            <a:ext cx="40443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Màu đỏ cánh hoa hồng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Nhuộm bừng cho đôi má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Còn màu xanh chiếc lá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Làm mát những rặng cây.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Bình minh treo trên mây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Thả nắng vàng xuống đất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Gió mang theo hương ngát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Cho ong giỏ mật đầy.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Còn chiếc áo tím này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Tặng hoàng hôn sắm tối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Những đôi mắt biết nói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Vẽ màu biển biếc trong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99FBBE-7BFB-B879-9C34-E2F8E807A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865" y="337524"/>
            <a:ext cx="2072820" cy="963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5DD13F-36C8-EC42-9817-3DEEE67FB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4176712"/>
            <a:ext cx="6438900" cy="22764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5D4AE7-73BC-1FD5-314F-26058D0A9573}"/>
              </a:ext>
            </a:extLst>
          </p:cNvPr>
          <p:cNvSpPr txBox="1"/>
          <p:nvPr/>
        </p:nvSpPr>
        <p:spPr>
          <a:xfrm>
            <a:off x="6086475" y="990600"/>
            <a:ext cx="44386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Màu nâu này biết không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Từ đại ngàn xa thẳm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Riêng đêm như màu mực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Để thắp sao lên trời.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Mắt nhìn khắp muôn nơi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Sắc màu không kể hết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 tô thêm màu trắng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Trên tóc mẹ sương hơn...</a:t>
            </a:r>
          </a:p>
          <a:p>
            <a:pPr algn="r"/>
            <a:r>
              <a:rPr lang="vi-VN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(Bảo Ngọc)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22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A7FF52-5DCC-B451-6CAD-1635DEDF2B25}"/>
              </a:ext>
            </a:extLst>
          </p:cNvPr>
          <p:cNvSpPr txBox="1"/>
          <p:nvPr/>
        </p:nvSpPr>
        <p:spPr>
          <a:xfrm>
            <a:off x="1535836" y="1486081"/>
            <a:ext cx="884215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 </a:t>
            </a:r>
            <a:r>
              <a:rPr kumimoji="0" lang="vi-VN" sz="6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đỏ </a:t>
            </a: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6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cánh </a:t>
            </a: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hoa hồng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Nhuộm </a:t>
            </a: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bừng </a:t>
            </a: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6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 </a:t>
            </a: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đôi má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Còn màu xanh chiếc lá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 </a:t>
            </a: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mát </a:t>
            </a: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6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 </a:t>
            </a: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rặng cây.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5" name="Đường nối Thẳng 46">
            <a:extLst>
              <a:ext uri="{FF2B5EF4-FFF2-40B4-BE49-F238E27FC236}">
                <a16:creationId xmlns:a16="http://schemas.microsoft.com/office/drawing/2014/main" id="{D396EA0A-9FFD-418B-4150-E2A6B2DCB990}"/>
              </a:ext>
            </a:extLst>
          </p:cNvPr>
          <p:cNvCxnSpPr>
            <a:cxnSpLocks/>
          </p:cNvCxnSpPr>
          <p:nvPr/>
        </p:nvCxnSpPr>
        <p:spPr>
          <a:xfrm flipH="1">
            <a:off x="9744901" y="4483223"/>
            <a:ext cx="206980" cy="5790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46">
            <a:extLst>
              <a:ext uri="{FF2B5EF4-FFF2-40B4-BE49-F238E27FC236}">
                <a16:creationId xmlns:a16="http://schemas.microsoft.com/office/drawing/2014/main" id="{D396EA0A-9FFD-418B-4150-E2A6B2DCB990}"/>
              </a:ext>
            </a:extLst>
          </p:cNvPr>
          <p:cNvCxnSpPr>
            <a:cxnSpLocks/>
          </p:cNvCxnSpPr>
          <p:nvPr/>
        </p:nvCxnSpPr>
        <p:spPr>
          <a:xfrm flipH="1">
            <a:off x="9596761" y="4483223"/>
            <a:ext cx="206980" cy="5790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531" y="1687605"/>
            <a:ext cx="2619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879" y="2630117"/>
            <a:ext cx="2619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413" y="3535771"/>
            <a:ext cx="2619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56" y="4483223"/>
            <a:ext cx="2619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42" y="2297205"/>
            <a:ext cx="22940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83" y="4145371"/>
            <a:ext cx="28629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56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5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225</TotalTime>
  <Words>324</Words>
  <Application>Microsoft Office PowerPoint</Application>
  <PresentationFormat>Widescreen</PresentationFormat>
  <Paragraphs>74</Paragraphs>
  <Slides>14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Arial-Rounded</vt:lpstr>
      <vt:lpstr>Calibri</vt:lpstr>
      <vt:lpstr>Cambria</vt:lpstr>
      <vt:lpstr>Clear Sans</vt:lpstr>
      <vt:lpstr>inherit</vt:lpstr>
      <vt:lpstr>Ma Shan Zheng</vt:lpstr>
      <vt:lpstr>Tahoma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</cp:revision>
  <dcterms:created xsi:type="dcterms:W3CDTF">2025-10-30T14:02:10Z</dcterms:created>
  <dcterms:modified xsi:type="dcterms:W3CDTF">2025-11-10T03:45:43Z</dcterms:modified>
</cp:coreProperties>
</file>