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93" r:id="rId3"/>
    <p:sldId id="289" r:id="rId4"/>
    <p:sldId id="257" r:id="rId5"/>
    <p:sldId id="263" r:id="rId6"/>
    <p:sldId id="284" r:id="rId7"/>
    <p:sldId id="288" r:id="rId8"/>
    <p:sldId id="292" r:id="rId9"/>
    <p:sldId id="274" r:id="rId10"/>
    <p:sldId id="271" r:id="rId11"/>
    <p:sldId id="286" r:id="rId12"/>
    <p:sldId id="260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6603A-CB38-4485-9014-DAA0BCF9450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887E-E0F5-4017-B338-6E5D7F0FD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1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15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1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4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1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5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7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8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3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3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9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7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E53B-9F57-4922-986D-20A9E6D0737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CEB4-2E18-4501-AFA1-11E030A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7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691"/>
            <a:ext cx="12192000" cy="6858000"/>
          </a:xfrm>
          <a:prstGeom prst="rect">
            <a:avLst/>
          </a:prstGeom>
        </p:spPr>
      </p:pic>
      <p:pic>
        <p:nvPicPr>
          <p:cNvPr id="4" name="Tệp ghi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7672" y="5029837"/>
            <a:ext cx="609600" cy="609600"/>
          </a:xfrm>
          <a:prstGeom prst="rect">
            <a:avLst/>
          </a:prstGeom>
        </p:spPr>
      </p:pic>
      <p:pic>
        <p:nvPicPr>
          <p:cNvPr id="5" name="Tệp gh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9316" y="2434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B76CA5-9867-6DC4-6E34-112752EA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3" b="413"/>
          <a:stretch>
            <a:fillRect/>
          </a:stretch>
        </p:blipFill>
        <p:spPr>
          <a:xfrm>
            <a:off x="3158125" y="523875"/>
            <a:ext cx="7233650" cy="54864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C0C0B97-D17A-3C99-F569-0C70616A8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534748"/>
            <a:ext cx="4821089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5A9F0-50B2-5233-2651-C182DD26F863}"/>
              </a:ext>
            </a:extLst>
          </p:cNvPr>
          <p:cNvSpPr txBox="1"/>
          <p:nvPr/>
        </p:nvSpPr>
        <p:spPr>
          <a:xfrm>
            <a:off x="3866606" y="2066925"/>
            <a:ext cx="5991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lang="en-US" sz="32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vi-VN" sz="32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ảo luận viết </a:t>
            </a:r>
          </a:p>
          <a:p>
            <a:pPr lvl="0" algn="ctr"/>
            <a:r>
              <a:rPr lang="vi-VN" sz="32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Cam kết tình bạn”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4" name="图片 3" descr="248288a694d7a183367fb0367a596b10"/>
          <p:cNvPicPr>
            <a:picLocks noChangeAspect="1"/>
          </p:cNvPicPr>
          <p:nvPr/>
        </p:nvPicPr>
        <p:blipFill rotWithShape="1">
          <a:blip r:embed="rId4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6f86b8e1ad79e21eb6177f02b86279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0000" flipH="1">
            <a:off x="7144506" y="523185"/>
            <a:ext cx="939655" cy="93965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63E34BB-2ABD-3B9A-79FA-7CB21FFF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" y="201815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73880"/>
            <a:ext cx="12192000" cy="680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" y="0"/>
            <a:ext cx="120744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3281" y="6348548"/>
            <a:ext cx="425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HÁT BÀI : LỚP CHÚNG TA ĐOÀN KẾT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90BB02D-9218-4C39-AB7C-0A72D295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b="3809"/>
          <a:stretch/>
        </p:blipFill>
        <p:spPr>
          <a:xfrm>
            <a:off x="0" y="172859"/>
            <a:ext cx="12192000" cy="6685141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7DD4869D-EAB2-48C4-88A3-878D7463E952}"/>
              </a:ext>
            </a:extLst>
          </p:cNvPr>
          <p:cNvSpPr txBox="1"/>
          <p:nvPr/>
        </p:nvSpPr>
        <p:spPr>
          <a:xfrm>
            <a:off x="2340429" y="471127"/>
            <a:ext cx="7966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字魂36号-正文宋楷" panose="02000000000000000000" pitchFamily="2" charset="-122"/>
                <a:cs typeface="钻石甜心手机字体" panose="02000500000000000000" pitchFamily="2" charset="-122"/>
              </a:rPr>
              <a:t>Sinh</a:t>
            </a:r>
            <a:r>
              <a:rPr kumimoji="0" lang="en-US" sz="6600" b="0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字魂36号-正文宋楷" panose="02000000000000000000" pitchFamily="2" charset="-122"/>
                <a:cs typeface="钻石甜心手机字体" panose="02000500000000000000" pitchFamily="2" charset="-122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字魂36号-正文宋楷" panose="02000000000000000000" pitchFamily="2" charset="-122"/>
                <a:cs typeface="钻石甜心手机字体" panose="02000500000000000000" pitchFamily="2" charset="-122"/>
              </a:rPr>
              <a:t>hoạt</a:t>
            </a:r>
            <a:r>
              <a:rPr kumimoji="0" lang="en-US" sz="66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字魂36号-正文宋楷" panose="02000000000000000000" pitchFamily="2" charset="-122"/>
                <a:cs typeface="钻石甜心手机字体" panose="02000500000000000000" pitchFamily="2" charset="-122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字魂36号-正文宋楷" panose="02000000000000000000" pitchFamily="2" charset="-122"/>
                <a:cs typeface="钻石甜心手机字体" panose="02000500000000000000" pitchFamily="2" charset="-122"/>
              </a:rPr>
              <a:t>lớp</a:t>
            </a:r>
            <a:endParaRPr kumimoji="0" lang="en-US" sz="66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Edwardian" panose="02040603050506020204" pitchFamily="18" charset="0"/>
              <a:ea typeface="字魂36号-正文宋楷" panose="02000000000000000000" pitchFamily="2" charset="-122"/>
              <a:cs typeface="钻石甜心手机字体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9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3" descr="248288a694d7a183367fb0367a596b10">
            <a:extLst>
              <a:ext uri="{FF2B5EF4-FFF2-40B4-BE49-F238E27FC236}">
                <a16:creationId xmlns:a16="http://schemas.microsoft.com/office/drawing/2014/main" id="{9D9BA1F0-0350-7CE1-2995-1D4E9199D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9218" name="Picture 2" descr="60+ ảnh nền Powerpoint dễ thương, cute để làm slide">
            <a:extLst>
              <a:ext uri="{FF2B5EF4-FFF2-40B4-BE49-F238E27FC236}">
                <a16:creationId xmlns:a16="http://schemas.microsoft.com/office/drawing/2014/main" id="{9F498B69-6723-4D3A-7028-E93DB6DD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66" y="287734"/>
            <a:ext cx="6968669" cy="46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ute For Teachers Clipart Transparent PNG Hd, Cute Teacher Clipart, Lovely,  Teacher, Clipart PNG Image For Free Download">
            <a:extLst>
              <a:ext uri="{FF2B5EF4-FFF2-40B4-BE49-F238E27FC236}">
                <a16:creationId xmlns:a16="http://schemas.microsoft.com/office/drawing/2014/main" id="{5378FB32-04AC-63B0-8748-DB08377A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563" l="10000" r="90000">
                        <a14:foregroundMark x1="57188" y1="91563" x2="57188" y2="9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40971" y="113211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artoon sunflower Vector Art Stock Images | Depositphotos">
            <a:extLst>
              <a:ext uri="{FF2B5EF4-FFF2-40B4-BE49-F238E27FC236}">
                <a16:creationId xmlns:a16="http://schemas.microsoft.com/office/drawing/2014/main" id="{B255C1C7-8BD3-59E3-85DA-715A31AC3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8792785" y="2764971"/>
            <a:ext cx="3399215" cy="41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7154" y="1832826"/>
            <a:ext cx="5643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 hoạt lớp: Sơ kết đánh giá tuần 10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5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4B76CA5-9867-6DC4-6E34-112752EA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3" b="413"/>
          <a:stretch>
            <a:fillRect/>
          </a:stretch>
        </p:blipFill>
        <p:spPr>
          <a:xfrm>
            <a:off x="3158125" y="523875"/>
            <a:ext cx="7233650" cy="54864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C0C0B97-D17A-3C99-F569-0C70616A8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534748"/>
            <a:ext cx="4821089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45A9F0-50B2-5233-2651-C182DD26F863}"/>
              </a:ext>
            </a:extLst>
          </p:cNvPr>
          <p:cNvSpPr txBox="1"/>
          <p:nvPr/>
        </p:nvSpPr>
        <p:spPr>
          <a:xfrm>
            <a:off x="4362450" y="2066925"/>
            <a:ext cx="549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8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48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 trưởng đưa</a:t>
            </a:r>
            <a:r>
              <a:rPr lang="en-US" sz="48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</a:t>
            </a:r>
            <a:r>
              <a:rPr lang="en-US" sz="4800" b="1" i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hoạch</a:t>
            </a:r>
            <a:r>
              <a:rPr lang="en-US" sz="4800" b="1" i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48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tuần sau.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3" descr="248288a694d7a183367fb0367a596b10">
            <a:extLst>
              <a:ext uri="{FF2B5EF4-FFF2-40B4-BE49-F238E27FC236}">
                <a16:creationId xmlns:a16="http://schemas.microsoft.com/office/drawing/2014/main" id="{9D9BA1F0-0350-7CE1-2995-1D4E9199D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9218" name="Picture 2" descr="60+ ảnh nền Powerpoint dễ thương, cute để làm slide">
            <a:extLst>
              <a:ext uri="{FF2B5EF4-FFF2-40B4-BE49-F238E27FC236}">
                <a16:creationId xmlns:a16="http://schemas.microsoft.com/office/drawing/2014/main" id="{9F498B69-6723-4D3A-7028-E93DB6DD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77" y="300796"/>
            <a:ext cx="6968669" cy="46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ute For Teachers Clipart Transparent PNG Hd, Cute Teacher Clipart, Lovely,  Teacher, Clipart PNG Image For Free Download">
            <a:extLst>
              <a:ext uri="{FF2B5EF4-FFF2-40B4-BE49-F238E27FC236}">
                <a16:creationId xmlns:a16="http://schemas.microsoft.com/office/drawing/2014/main" id="{5378FB32-04AC-63B0-8748-DB08377A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563" l="10000" r="90000">
                        <a14:foregroundMark x1="57188" y1="91563" x2="57188" y2="9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2182" y="975360"/>
            <a:ext cx="406300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artoon sunflower Vector Art Stock Images | Depositphotos">
            <a:extLst>
              <a:ext uri="{FF2B5EF4-FFF2-40B4-BE49-F238E27FC236}">
                <a16:creationId xmlns:a16="http://schemas.microsoft.com/office/drawing/2014/main" id="{B255C1C7-8BD3-59E3-85DA-715A31AC3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8792785" y="2764971"/>
            <a:ext cx="3399215" cy="41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3970" y="2204582"/>
            <a:ext cx="553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Trao thưởng học sinh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0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117565"/>
            <a:ext cx="478100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Hòn đá </a:t>
            </a:r>
            <a:r>
              <a:rPr lang="vi-VN" sz="2800" b="1" dirty="0" smtClean="0"/>
              <a:t>to</a:t>
            </a:r>
          </a:p>
          <a:p>
            <a:pPr algn="ctr"/>
            <a:endParaRPr lang="en-US" sz="2800" b="1" dirty="0"/>
          </a:p>
          <a:p>
            <a:r>
              <a:rPr lang="vi-VN" sz="2800" i="1" dirty="0">
                <a:solidFill>
                  <a:srgbClr val="00B050"/>
                </a:solidFill>
              </a:rPr>
              <a:t>Một hòn đá to</a:t>
            </a:r>
            <a:endParaRPr lang="en-US" sz="2800" i="1" dirty="0">
              <a:solidFill>
                <a:srgbClr val="00B050"/>
              </a:solidFill>
            </a:endParaRPr>
          </a:p>
          <a:p>
            <a:r>
              <a:rPr lang="vi-VN" sz="2800" i="1" dirty="0">
                <a:solidFill>
                  <a:srgbClr val="00B050"/>
                </a:solidFill>
              </a:rPr>
              <a:t>Khi tôi giận bạn </a:t>
            </a:r>
            <a:endParaRPr lang="en-US" sz="2800" i="1" dirty="0">
              <a:solidFill>
                <a:srgbClr val="00B050"/>
              </a:solidFill>
            </a:endParaRPr>
          </a:p>
          <a:p>
            <a:r>
              <a:rPr lang="vi-VN" sz="2800" i="1" dirty="0">
                <a:solidFill>
                  <a:srgbClr val="00B050"/>
                </a:solidFill>
              </a:rPr>
              <a:t>Một hòn đá nặng</a:t>
            </a:r>
            <a:endParaRPr lang="en-US" sz="2800" i="1" dirty="0">
              <a:solidFill>
                <a:srgbClr val="00B050"/>
              </a:solidFill>
            </a:endParaRPr>
          </a:p>
          <a:p>
            <a:r>
              <a:rPr lang="vi-VN" sz="2800" i="1" dirty="0">
                <a:solidFill>
                  <a:srgbClr val="00B050"/>
                </a:solidFill>
              </a:rPr>
              <a:t>Khi bạn giận tôi</a:t>
            </a:r>
            <a:endParaRPr lang="en-US" sz="2800" i="1" dirty="0">
              <a:solidFill>
                <a:srgbClr val="00B050"/>
              </a:solidFill>
            </a:endParaRPr>
          </a:p>
          <a:p>
            <a:r>
              <a:rPr lang="vi-VN" sz="2800" i="1" dirty="0"/>
              <a:t> </a:t>
            </a:r>
            <a:r>
              <a:rPr lang="vi-VN" sz="2800" i="1" dirty="0" smtClean="0"/>
              <a:t>	</a:t>
            </a:r>
            <a:r>
              <a:rPr lang="vi-VN" sz="2800" i="1" dirty="0" smtClean="0">
                <a:solidFill>
                  <a:schemeClr val="accent2">
                    <a:lumMod val="75000"/>
                  </a:schemeClr>
                </a:solidFill>
              </a:rPr>
              <a:t>Tôi </a:t>
            </a:r>
            <a:r>
              <a:rPr lang="vi-VN" sz="2800" i="1" dirty="0">
                <a:solidFill>
                  <a:schemeClr val="accent2">
                    <a:lumMod val="75000"/>
                  </a:schemeClr>
                </a:solidFill>
              </a:rPr>
              <a:t>thấy bầu </a:t>
            </a:r>
            <a:r>
              <a:rPr lang="vi-VN" sz="2800" i="1" dirty="0" smtClean="0">
                <a:solidFill>
                  <a:schemeClr val="accent2">
                    <a:lumMod val="75000"/>
                  </a:schemeClr>
                </a:solidFill>
              </a:rPr>
              <a:t>trời </a:t>
            </a: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vi-VN" sz="2800" i="1" dirty="0" smtClean="0">
                <a:solidFill>
                  <a:schemeClr val="accent2">
                    <a:lumMod val="75000"/>
                  </a:schemeClr>
                </a:solidFill>
              </a:rPr>
              <a:t>	Bỗng </a:t>
            </a:r>
            <a:r>
              <a:rPr lang="vi-VN" sz="2800" i="1" dirty="0">
                <a:solidFill>
                  <a:schemeClr val="accent2">
                    <a:lumMod val="75000"/>
                  </a:schemeClr>
                </a:solidFill>
              </a:rPr>
              <a:t>nhiên xám xịt</a:t>
            </a: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vi-VN" sz="2800" i="1" dirty="0" smtClean="0">
                <a:solidFill>
                  <a:schemeClr val="accent2">
                    <a:lumMod val="75000"/>
                  </a:schemeClr>
                </a:solidFill>
              </a:rPr>
              <a:t>	Tôi </a:t>
            </a:r>
            <a:r>
              <a:rPr lang="vi-VN" sz="2800" i="1" dirty="0">
                <a:solidFill>
                  <a:schemeClr val="accent2">
                    <a:lumMod val="75000"/>
                  </a:schemeClr>
                </a:solidFill>
              </a:rPr>
              <a:t>thấy nụ cười</a:t>
            </a: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vi-VN" sz="2800" i="1" dirty="0" smtClean="0">
                <a:solidFill>
                  <a:schemeClr val="accent2">
                    <a:lumMod val="75000"/>
                  </a:schemeClr>
                </a:solidFill>
              </a:rPr>
              <a:t>	Bỗng </a:t>
            </a:r>
            <a:r>
              <a:rPr lang="vi-VN" sz="2800" i="1" dirty="0">
                <a:solidFill>
                  <a:schemeClr val="accent2">
                    <a:lumMod val="75000"/>
                  </a:schemeClr>
                </a:solidFill>
              </a:rPr>
              <a:t>nhiên méo </a:t>
            </a:r>
            <a:r>
              <a:rPr lang="vi-VN" sz="2800" i="1" dirty="0" smtClean="0">
                <a:solidFill>
                  <a:schemeClr val="accent2">
                    <a:lumMod val="75000"/>
                  </a:schemeClr>
                </a:solidFill>
              </a:rPr>
              <a:t>xệch</a:t>
            </a:r>
          </a:p>
          <a:p>
            <a:r>
              <a:rPr lang="vi-VN" sz="2800" i="1" dirty="0">
                <a:solidFill>
                  <a:schemeClr val="accent5"/>
                </a:solidFill>
              </a:rPr>
              <a:t>Thôi ta đừng giữ</a:t>
            </a:r>
            <a:endParaRPr lang="en-US" sz="2800" i="1" dirty="0">
              <a:solidFill>
                <a:schemeClr val="accent5"/>
              </a:solidFill>
            </a:endParaRPr>
          </a:p>
          <a:p>
            <a:r>
              <a:rPr lang="vi-VN" sz="2800" i="1" dirty="0">
                <a:solidFill>
                  <a:schemeClr val="accent5"/>
                </a:solidFill>
              </a:rPr>
              <a:t>Hòn đá trong người</a:t>
            </a:r>
            <a:endParaRPr lang="en-US" sz="2800" i="1" dirty="0">
              <a:solidFill>
                <a:schemeClr val="accent5"/>
              </a:solidFill>
            </a:endParaRPr>
          </a:p>
          <a:p>
            <a:r>
              <a:rPr lang="vi-VN" sz="2800" i="1" dirty="0">
                <a:solidFill>
                  <a:schemeClr val="accent5"/>
                </a:solidFill>
              </a:rPr>
              <a:t>Mình buồn  chắc bạn</a:t>
            </a:r>
            <a:endParaRPr lang="en-US" sz="2800" i="1" dirty="0">
              <a:solidFill>
                <a:schemeClr val="accent5"/>
              </a:solidFill>
            </a:endParaRPr>
          </a:p>
          <a:p>
            <a:r>
              <a:rPr lang="vi-VN" sz="2800" i="1" dirty="0">
                <a:solidFill>
                  <a:schemeClr val="accent5"/>
                </a:solidFill>
              </a:rPr>
              <a:t>Cũng chẳng thể </a:t>
            </a:r>
            <a:r>
              <a:rPr lang="vi-VN" sz="2800" i="1" dirty="0" smtClean="0">
                <a:solidFill>
                  <a:schemeClr val="accent5"/>
                </a:solidFill>
              </a:rPr>
              <a:t>vui</a:t>
            </a:r>
            <a:endParaRPr lang="en-US" sz="2800" i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2058" y="638940"/>
            <a:ext cx="40625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 </a:t>
            </a:r>
            <a:endParaRPr lang="en-US" sz="2800" dirty="0"/>
          </a:p>
          <a:p>
            <a:r>
              <a:rPr lang="vi-VN" sz="2800" dirty="0">
                <a:solidFill>
                  <a:srgbClr val="0070C0"/>
                </a:solidFill>
              </a:rPr>
              <a:t>Những gì mình nghĩ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</a:rPr>
              <a:t>Xin hãy nói ra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</a:rPr>
              <a:t>Phá tung hòn đá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</a:rPr>
              <a:t>Đang làm khổ </a:t>
            </a:r>
            <a:r>
              <a:rPr lang="vi-VN" sz="2800" dirty="0" smtClean="0">
                <a:solidFill>
                  <a:srgbClr val="0070C0"/>
                </a:solidFill>
              </a:rPr>
              <a:t>ta</a:t>
            </a:r>
          </a:p>
          <a:p>
            <a:r>
              <a:rPr lang="vi-VN" sz="2800" dirty="0" smtClean="0"/>
              <a:t>	</a:t>
            </a:r>
            <a:r>
              <a:rPr lang="vi-VN" sz="2800" dirty="0" smtClean="0">
                <a:solidFill>
                  <a:schemeClr val="accent4">
                    <a:lumMod val="75000"/>
                  </a:schemeClr>
                </a:solidFill>
              </a:rPr>
              <a:t>Nào 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</a:rPr>
              <a:t>ta cùng nghĩ 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vi-VN" sz="2800" dirty="0" smtClean="0">
                <a:solidFill>
                  <a:schemeClr val="accent4">
                    <a:lumMod val="75000"/>
                  </a:schemeClr>
                </a:solidFill>
              </a:rPr>
              <a:t>	Về 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</a:rPr>
              <a:t>những kỉ </a:t>
            </a:r>
            <a:r>
              <a:rPr lang="vi-VN" sz="2800" dirty="0" smtClean="0">
                <a:solidFill>
                  <a:schemeClr val="accent4">
                    <a:lumMod val="75000"/>
                  </a:schemeClr>
                </a:solidFill>
              </a:rPr>
              <a:t>niệm</a:t>
            </a:r>
          </a:p>
          <a:p>
            <a:r>
              <a:rPr lang="vi-VN" sz="2800" dirty="0" smtClean="0">
                <a:solidFill>
                  <a:schemeClr val="accent4">
                    <a:lumMod val="75000"/>
                  </a:schemeClr>
                </a:solidFill>
              </a:rPr>
              <a:t>	Nào ta cùng nghĩ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vi-VN" sz="2800" dirty="0" smtClean="0">
                <a:solidFill>
                  <a:schemeClr val="accent4">
                    <a:lumMod val="75000"/>
                  </a:schemeClr>
                </a:solidFill>
              </a:rPr>
              <a:t>	Về 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</a:rPr>
              <a:t>những trò </a:t>
            </a:r>
            <a:r>
              <a:rPr lang="vi-VN" sz="2800" dirty="0" smtClean="0">
                <a:solidFill>
                  <a:schemeClr val="accent4">
                    <a:lumMod val="75000"/>
                  </a:schemeClr>
                </a:solidFill>
              </a:rPr>
              <a:t>chơi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566" y="0"/>
            <a:ext cx="536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accent2"/>
                </a:solidFill>
              </a:rPr>
              <a:t>3. Sử lý tình huống</a:t>
            </a:r>
            <a:endParaRPr lang="en-US" sz="3600" b="1" dirty="0">
              <a:solidFill>
                <a:schemeClr val="accent2"/>
              </a:solidFill>
              <a:latin typeface=".VnArabi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152</Words>
  <Application>Microsoft Office PowerPoint</Application>
  <PresentationFormat>Widescreen</PresentationFormat>
  <Paragraphs>35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.VnArabia</vt:lpstr>
      <vt:lpstr>Arial</vt:lpstr>
      <vt:lpstr>Calibri</vt:lpstr>
      <vt:lpstr>Calibri Light</vt:lpstr>
      <vt:lpstr>等线</vt:lpstr>
      <vt:lpstr>Times New Roman</vt:lpstr>
      <vt:lpstr>UTM Edwardian</vt:lpstr>
      <vt:lpstr>字魂36号-正文宋楷</vt:lpstr>
      <vt:lpstr>钻石甜心手机字体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2025-11-06T07:59:52Z</dcterms:created>
  <dcterms:modified xsi:type="dcterms:W3CDTF">2025-11-19T02:44:40Z</dcterms:modified>
</cp:coreProperties>
</file>