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72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2" r:id="rId13"/>
    <p:sldId id="261" r:id="rId14"/>
    <p:sldId id="260" r:id="rId15"/>
    <p:sldId id="259" r:id="rId16"/>
    <p:sldId id="258" r:id="rId17"/>
    <p:sldId id="257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29" d="100"/>
          <a:sy n="29" d="100"/>
        </p:scale>
        <p:origin x="23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049C7-AE66-4268-9749-CD5D62FE174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BD3-FB1E-4B52-9F97-9BA9A4CB5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45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38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5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7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06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0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1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90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8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6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2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9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3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D1DE3-17BC-4B22-B50F-6A1AEACE189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A9EE0-F9B1-4FBA-AFC2-CA3044FBB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45.sv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49.sv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43.sv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52.sv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54.sv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51.sv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49.sv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45.sv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47.sv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43.sv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3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3188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62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431891"/>
            <a:ext cx="8942773" cy="3877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80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3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8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52B6-086B-7FDC-635D-D55DEB8C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1E6CF-C68C-A6EB-F0E8-0B630847A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F5EB2-B35E-D830-1973-02514F595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319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094305-6050-A039-368A-73F4C96ECFA9}"/>
              </a:ext>
            </a:extLst>
          </p:cNvPr>
          <p:cNvSpPr/>
          <p:nvPr/>
        </p:nvSpPr>
        <p:spPr>
          <a:xfrm>
            <a:off x="2168182" y="2323306"/>
            <a:ext cx="7855634" cy="19812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60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 CÁC EM HỌC SINH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8AEA166-0CB2-F18B-4DD6-C7E08BAECF6E}"/>
              </a:ext>
            </a:extLst>
          </p:cNvPr>
          <p:cNvSpPr/>
          <p:nvPr/>
        </p:nvSpPr>
        <p:spPr>
          <a:xfrm>
            <a:off x="3949703" y="4793005"/>
            <a:ext cx="5575297" cy="1219200"/>
          </a:xfrm>
          <a:prstGeom prst="flowChartAlternateProcess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Phan Thị Phương Nam</a:t>
            </a:r>
            <a:endParaRPr lang="en-US" sz="32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pic>
        <p:nvPicPr>
          <p:cNvPr id="8" name="Picture 6" descr="n3">
            <a:extLst>
              <a:ext uri="{FF2B5EF4-FFF2-40B4-BE49-F238E27FC236}">
                <a16:creationId xmlns:a16="http://schemas.microsoft.com/office/drawing/2014/main" id="{72C4C326-C97A-694C-EC57-6AE185B1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337995" y="3322636"/>
            <a:ext cx="6858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n3">
            <a:extLst>
              <a:ext uri="{FF2B5EF4-FFF2-40B4-BE49-F238E27FC236}">
                <a16:creationId xmlns:a16="http://schemas.microsoft.com/office/drawing/2014/main" id="{46CC9AD8-4D4F-2DF7-865E-4C5C003F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746332" y="3297667"/>
            <a:ext cx="68278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uom hoa dong">
            <a:extLst>
              <a:ext uri="{FF2B5EF4-FFF2-40B4-BE49-F238E27FC236}">
                <a16:creationId xmlns:a16="http://schemas.microsoft.com/office/drawing/2014/main" id="{D5B569D6-CD23-44B1-A79F-82E123098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5165726"/>
            <a:ext cx="13541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buom hoa dong">
            <a:extLst>
              <a:ext uri="{FF2B5EF4-FFF2-40B4-BE49-F238E27FC236}">
                <a16:creationId xmlns:a16="http://schemas.microsoft.com/office/drawing/2014/main" id="{EDB24879-375E-54D2-3886-F845041D2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4" y="5033964"/>
            <a:ext cx="14001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8AEA166-0CB2-F18B-4DD6-C7E08BAECF6E}"/>
              </a:ext>
            </a:extLst>
          </p:cNvPr>
          <p:cNvSpPr/>
          <p:nvPr/>
        </p:nvSpPr>
        <p:spPr>
          <a:xfrm>
            <a:off x="3094039" y="997519"/>
            <a:ext cx="6018211" cy="1219200"/>
          </a:xfrm>
          <a:prstGeom prst="flowChartAlternateProcess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vi-VN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 TIẾN</a:t>
            </a:r>
            <a:endParaRPr 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851197" y="40247"/>
            <a:ext cx="4894911" cy="2055195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80"/>
              <a:ext cx="3477509" cy="1100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119883" y="341022"/>
            <a:ext cx="4972609" cy="1457558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10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" action="ppaction://noaction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319787" y="6219504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8">
            <a:hlinkClick r:id="" action="ppaction://noaction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604220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596958" y="2046094"/>
            <a:ext cx="5917925" cy="2156874"/>
            <a:chOff x="4175629" y="361066"/>
            <a:chExt cx="4412036" cy="29395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152592" y="2443954"/>
            <a:ext cx="4972609" cy="1617280"/>
            <a:chOff x="5758210" y="3965830"/>
            <a:chExt cx="4972609" cy="2022524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821927" y="4450482"/>
            <a:ext cx="4813813" cy="2142361"/>
            <a:chOff x="4175628" y="361066"/>
            <a:chExt cx="4412037" cy="293951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175628" y="1663814"/>
              <a:ext cx="4134016" cy="105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kg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 ..?..kg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4783492"/>
            <a:ext cx="4972609" cy="1660845"/>
            <a:chOff x="5758210" y="3965830"/>
            <a:chExt cx="4972609" cy="2022524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2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76604" y="0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305051" y="106619"/>
            <a:ext cx="809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i="1" kern="0" dirty="0" smtClean="0">
                <a:solidFill>
                  <a:srgbClr val="0E2D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r>
              <a:rPr kumimoji="0" lang="vi-VN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smtClean="0">
                <a:solidFill>
                  <a:srgbClr val="0E2D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11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2025 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931" y="3261619"/>
            <a:ext cx="3125065" cy="3827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568" y="2918611"/>
            <a:ext cx="4149538" cy="3168596"/>
          </a:xfrm>
          <a:prstGeom prst="rect">
            <a:avLst/>
          </a:prstGeom>
        </p:spPr>
      </p:pic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457451" y="708962"/>
            <a:ext cx="809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1" i="1" u="sng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1908109" y="1417924"/>
            <a:ext cx="915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-xi-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mi-li-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32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2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7" y="241040"/>
            <a:ext cx="4340728" cy="97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0" name="Picture 9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2" y="2710300"/>
            <a:ext cx="10445467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447681" y="1257741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13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659981" y="1402444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99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224088" y="275556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23169" y="27555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572" y="135794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5279546" y="135794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4189126" y="236645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33BC0-D73E-0996-6506-8F26EA08857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83847" y="2907451"/>
            <a:ext cx="2093818" cy="721801"/>
          </a:xfrm>
          <a:prstGeom prst="rect">
            <a:avLst/>
          </a:prstGeom>
          <a:blipFill>
            <a:blip r:embed="rId6"/>
            <a:stretch>
              <a:fillRect l="-10496" t="-12712" b="-36441"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340659" y="4613520"/>
            <a:ext cx="11343341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747334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</p:spTree>
    <p:extLst>
      <p:ext uri="{BB962C8B-B14F-4D97-AF65-F5344CB8AC3E}">
        <p14:creationId xmlns:p14="http://schemas.microsoft.com/office/powerpoint/2010/main" val="3453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</a:t>
                </a:r>
                <a:r>
                  <a:rPr lang="en-GB" sz="4000" noProof="0" dirty="0" err="1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noProof="0" dirty="0" smtClean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noProof="0" dirty="0" smtClean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 smtClean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vi-VN" sz="4000" dirty="0" smtClean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1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6" grpId="0" animBg="1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5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600</Words>
  <Application>Microsoft Office PowerPoint</Application>
  <PresentationFormat>Widescreen</PresentationFormat>
  <Paragraphs>108</Paragraphs>
  <Slides>18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</cp:revision>
  <dcterms:created xsi:type="dcterms:W3CDTF">2025-11-02T09:37:05Z</dcterms:created>
  <dcterms:modified xsi:type="dcterms:W3CDTF">2025-11-02T10:24:51Z</dcterms:modified>
</cp:coreProperties>
</file>