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0" r:id="rId4"/>
    <p:sldId id="269" r:id="rId5"/>
    <p:sldId id="268" r:id="rId6"/>
    <p:sldId id="272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9D2EE-FFB7-4095-AE7D-FC0C4A7E4F7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CB773-B0DC-41E2-9048-2673E997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14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492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659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0972.115.126. Các nick khác đều là giả mạo, ăn cắp chất xám</a:t>
            </a:r>
          </a:p>
        </p:txBody>
      </p:sp>
    </p:spTree>
    <p:extLst>
      <p:ext uri="{BB962C8B-B14F-4D97-AF65-F5344CB8AC3E}">
        <p14:creationId xmlns:p14="http://schemas.microsoft.com/office/powerpoint/2010/main" val="194184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145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9093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be0e1090f1_0_4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be0e1090f1_0_4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3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mũi tên góc phải quay lại trò chơi Treasure Hunt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19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Treasure Hunt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40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mũi tên góc phải quay lại trò chơi Treasure Hunt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8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20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873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75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03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0972.115.126. Các nick khác đều là giả mạo, ăn cắp chất xám</a:t>
            </a:r>
          </a:p>
        </p:txBody>
      </p:sp>
    </p:spTree>
    <p:extLst>
      <p:ext uri="{BB962C8B-B14F-4D97-AF65-F5344CB8AC3E}">
        <p14:creationId xmlns:p14="http://schemas.microsoft.com/office/powerpoint/2010/main" val="116964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 userDrawn="1">
  <p:cSld name="Numbers and text 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29"/>
          <p:cNvGrpSpPr/>
          <p:nvPr/>
        </p:nvGrpSpPr>
        <p:grpSpPr>
          <a:xfrm>
            <a:off x="-291290" y="-282103"/>
            <a:ext cx="12600559" cy="7140109"/>
            <a:chOff x="-218468" y="-287777"/>
            <a:chExt cx="9450419" cy="5355082"/>
          </a:xfrm>
        </p:grpSpPr>
        <p:sp>
          <p:nvSpPr>
            <p:cNvPr id="709" name="Google Shape;709;p29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451075" y="47517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-218468" y="28231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687827" y="33462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-981849" y="4142261"/>
            <a:ext cx="10686381" cy="4590011"/>
            <a:chOff x="1311908" y="280885"/>
            <a:chExt cx="6408868" cy="2933039"/>
          </a:xfrm>
        </p:grpSpPr>
        <p:sp>
          <p:nvSpPr>
            <p:cNvPr id="721" name="Google Shape;721;p29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835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9012426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7"/>
          <p:cNvGrpSpPr/>
          <p:nvPr/>
        </p:nvGrpSpPr>
        <p:grpSpPr>
          <a:xfrm flipH="1">
            <a:off x="7450333" y="3043130"/>
            <a:ext cx="8319592" cy="8605827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3570391" y="3043145"/>
            <a:ext cx="8319592" cy="8605827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52682" y="-61401"/>
            <a:ext cx="12370180" cy="7144743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708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4592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160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5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9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C50F-E455-46A8-B5FA-53EEF3EE2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1C1A-0F3E-4BD6-8DD8-524D6E01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gif"/><Relationship Id="rId5" Type="http://schemas.microsoft.com/office/2007/relationships/hdphoto" Target="../media/hdphoto1.wdp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4.gif"/><Relationship Id="rId4" Type="http://schemas.openxmlformats.org/officeDocument/2006/relationships/image" Target="../media/image1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4.gif"/><Relationship Id="rId4" Type="http://schemas.openxmlformats.org/officeDocument/2006/relationships/image" Target="../media/image1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0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86" y="-495348"/>
            <a:ext cx="7881859" cy="3068608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60" y="-52945"/>
            <a:ext cx="6733379" cy="3068608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393538" y="88669"/>
            <a:ext cx="10536449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Kết quả của phép tính ghi trên mỗi chiếc xô là số mi-li-lít sữa bò được chứa trong chiếc xô đó.</a:t>
            </a:r>
            <a:endParaRPr lang="en-US" altLang="en-US"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组合 28">
            <a:extLst>
              <a:ext uri="{FF2B5EF4-FFF2-40B4-BE49-F238E27FC236}">
                <a16:creationId xmlns:a16="http://schemas.microsoft.com/office/drawing/2014/main" id="{DF960BC4-EA98-44D4-A7D4-5E7DA03EF4FB}"/>
              </a:ext>
            </a:extLst>
          </p:cNvPr>
          <p:cNvGrpSpPr/>
          <p:nvPr/>
        </p:nvGrpSpPr>
        <p:grpSpPr>
          <a:xfrm>
            <a:off x="85386" y="-31362"/>
            <a:ext cx="1263148" cy="1111570"/>
            <a:chOff x="5759083" y="458021"/>
            <a:chExt cx="947361" cy="833677"/>
          </a:xfrm>
        </p:grpSpPr>
        <p:pic>
          <p:nvPicPr>
            <p:cNvPr id="13" name="图片 13">
              <a:extLst>
                <a:ext uri="{FF2B5EF4-FFF2-40B4-BE49-F238E27FC236}">
                  <a16:creationId xmlns:a16="http://schemas.microsoft.com/office/drawing/2014/main" id="{7C42BD52-B992-464F-9F78-F45FD945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4" name="TextBox 50">
              <a:extLst>
                <a:ext uri="{FF2B5EF4-FFF2-40B4-BE49-F238E27FC236}">
                  <a16:creationId xmlns:a16="http://schemas.microsoft.com/office/drawing/2014/main" id="{4872E83F-787B-4F55-A899-015FC08E58EC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 dirty="0">
                  <a:solidFill>
                    <a:srgbClr val="E1FD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lang="zh-CN" altLang="en-US" sz="4800" dirty="0">
                <a:solidFill>
                  <a:srgbClr val="E1FDFF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8B982F-C5BB-1D8F-AFED-EF646A570610}"/>
              </a:ext>
            </a:extLst>
          </p:cNvPr>
          <p:cNvGrpSpPr/>
          <p:nvPr/>
        </p:nvGrpSpPr>
        <p:grpSpPr>
          <a:xfrm>
            <a:off x="0" y="1676400"/>
            <a:ext cx="4648200" cy="3780056"/>
            <a:chOff x="390525" y="1323975"/>
            <a:chExt cx="4648200" cy="3780056"/>
          </a:xfrm>
        </p:grpSpPr>
        <p:pic>
          <p:nvPicPr>
            <p:cNvPr id="15" name="Picture 14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049E9A13-3226-0F13-3A5D-41046FF7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77447BF-249B-0F3E-53D7-D88F43886F73}"/>
                </a:ext>
              </a:extLst>
            </p:cNvPr>
            <p:cNvGrpSpPr/>
            <p:nvPr/>
          </p:nvGrpSpPr>
          <p:grpSpPr>
            <a:xfrm>
              <a:off x="1854053" y="2790382"/>
              <a:ext cx="2203598" cy="1077218"/>
              <a:chOff x="2292202" y="1733107"/>
              <a:chExt cx="3406849" cy="107721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76AB2-0031-BE5E-5133-216DCB138942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11 000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3 000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ED80D0-BDF9-6962-38C8-45CB57249CCA}"/>
                  </a:ext>
                </a:extLst>
              </p:cNvPr>
              <p:cNvSpPr txBox="1"/>
              <p:nvPr/>
            </p:nvSpPr>
            <p:spPr>
              <a:xfrm>
                <a:off x="2292202" y="20381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03BE1B5-D3D6-2CD8-C5C4-2318D8048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0C2912-28A5-02B4-A921-ECACA435FCA0}"/>
                </a:ext>
              </a:extLst>
            </p:cNvPr>
            <p:cNvSpPr txBox="1"/>
            <p:nvPr/>
          </p:nvSpPr>
          <p:spPr>
            <a:xfrm>
              <a:off x="2524125" y="445770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453532-150B-1894-29D3-4E7BA7DAE699}"/>
              </a:ext>
            </a:extLst>
          </p:cNvPr>
          <p:cNvGrpSpPr/>
          <p:nvPr/>
        </p:nvGrpSpPr>
        <p:grpSpPr>
          <a:xfrm>
            <a:off x="3657600" y="1704975"/>
            <a:ext cx="4648200" cy="3684806"/>
            <a:chOff x="390525" y="1323975"/>
            <a:chExt cx="4648200" cy="3684806"/>
          </a:xfrm>
        </p:grpSpPr>
        <p:pic>
          <p:nvPicPr>
            <p:cNvPr id="29" name="Picture 28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BDDC9C1-88FD-F91A-A4F0-6506428D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2495473-5ADF-E2C2-5AC5-8A43C6D12631}"/>
                </a:ext>
              </a:extLst>
            </p:cNvPr>
            <p:cNvGrpSpPr/>
            <p:nvPr/>
          </p:nvGrpSpPr>
          <p:grpSpPr>
            <a:xfrm>
              <a:off x="1949303" y="2790382"/>
              <a:ext cx="2108348" cy="1077218"/>
              <a:chOff x="2439462" y="1733107"/>
              <a:chExt cx="3259589" cy="107721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DE0435-BA53-FA61-4BC2-CA5D02EA22F3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9 360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5 450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7C8F96-ED1F-D60E-5A42-D0BFEBB13AAC}"/>
                  </a:ext>
                </a:extLst>
              </p:cNvPr>
              <p:cNvSpPr txBox="1"/>
              <p:nvPr/>
            </p:nvSpPr>
            <p:spPr>
              <a:xfrm>
                <a:off x="2439462" y="19619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36F4763-DD73-375D-9F86-172CE9575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82E869-46DA-BEB0-9653-145CF5B82DA6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9A3AEA-EAF8-B6CE-CDAF-F55F87A829AA}"/>
              </a:ext>
            </a:extLst>
          </p:cNvPr>
          <p:cNvGrpSpPr/>
          <p:nvPr/>
        </p:nvGrpSpPr>
        <p:grpSpPr>
          <a:xfrm>
            <a:off x="7324725" y="1676400"/>
            <a:ext cx="4648200" cy="3684806"/>
            <a:chOff x="390525" y="1323975"/>
            <a:chExt cx="4648200" cy="3684806"/>
          </a:xfrm>
        </p:grpSpPr>
        <p:pic>
          <p:nvPicPr>
            <p:cNvPr id="36" name="Picture 35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3EB4202-4744-8895-8C41-70A5C2132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A00103-BAF8-970C-CB3C-5B509975BD5E}"/>
                </a:ext>
              </a:extLst>
            </p:cNvPr>
            <p:cNvGrpSpPr/>
            <p:nvPr/>
          </p:nvGrpSpPr>
          <p:grpSpPr>
            <a:xfrm>
              <a:off x="1901678" y="2790382"/>
              <a:ext cx="2155973" cy="1077218"/>
              <a:chOff x="2365832" y="1733107"/>
              <a:chExt cx="3333219" cy="107721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68F5A7-757C-0759-B13B-4577A6218BAA}"/>
                  </a:ext>
                </a:extLst>
              </p:cNvPr>
              <p:cNvSpPr txBox="1"/>
              <p:nvPr/>
            </p:nvSpPr>
            <p:spPr>
              <a:xfrm>
                <a:off x="2679404" y="1733107"/>
                <a:ext cx="30196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10 072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3 580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77C968-2542-48C9-61E0-F7610C54503D}"/>
                  </a:ext>
                </a:extLst>
              </p:cNvPr>
              <p:cNvSpPr txBox="1"/>
              <p:nvPr/>
            </p:nvSpPr>
            <p:spPr>
              <a:xfrm>
                <a:off x="2365832" y="20762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8DDCFBE-CBF0-D467-DDB3-706ED241E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0EE137-B269-94EF-6136-A8337CF884D3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6591DD6-63B4-1E1B-4BF1-5AE4E422977E}"/>
              </a:ext>
            </a:extLst>
          </p:cNvPr>
          <p:cNvSpPr txBox="1"/>
          <p:nvPr/>
        </p:nvSpPr>
        <p:spPr>
          <a:xfrm>
            <a:off x="687144" y="5498968"/>
            <a:ext cx="11114672" cy="543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2933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C01947-E116-EE93-29B6-18B1B26905B0}"/>
              </a:ext>
            </a:extLst>
          </p:cNvPr>
          <p:cNvSpPr txBox="1"/>
          <p:nvPr/>
        </p:nvSpPr>
        <p:spPr>
          <a:xfrm>
            <a:off x="2714625" y="418147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73A620-291D-C9A3-26D7-43B012875C4D}"/>
              </a:ext>
            </a:extLst>
          </p:cNvPr>
          <p:cNvSpPr txBox="1"/>
          <p:nvPr/>
        </p:nvSpPr>
        <p:spPr>
          <a:xfrm>
            <a:off x="2514600" y="418147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A450C9-99D8-CE7B-2970-1C3D3F0A8046}"/>
              </a:ext>
            </a:extLst>
          </p:cNvPr>
          <p:cNvSpPr txBox="1"/>
          <p:nvPr/>
        </p:nvSpPr>
        <p:spPr>
          <a:xfrm>
            <a:off x="2286000" y="41719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2F15C7-C3C0-694C-D08C-A4A8DDE0947A}"/>
              </a:ext>
            </a:extLst>
          </p:cNvPr>
          <p:cNvSpPr txBox="1"/>
          <p:nvPr/>
        </p:nvSpPr>
        <p:spPr>
          <a:xfrm>
            <a:off x="2038350" y="418147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50DDD8-9928-F53C-F9A8-0245E5EC35D3}"/>
              </a:ext>
            </a:extLst>
          </p:cNvPr>
          <p:cNvSpPr txBox="1"/>
          <p:nvPr/>
        </p:nvSpPr>
        <p:spPr>
          <a:xfrm>
            <a:off x="1819275" y="416242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2F0414-30EC-B873-9BBC-02F01FB11F79}"/>
              </a:ext>
            </a:extLst>
          </p:cNvPr>
          <p:cNvSpPr txBox="1"/>
          <p:nvPr/>
        </p:nvSpPr>
        <p:spPr>
          <a:xfrm>
            <a:off x="6391275" y="40957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81629-1081-5BCD-0AA3-140CA995471B}"/>
              </a:ext>
            </a:extLst>
          </p:cNvPr>
          <p:cNvSpPr txBox="1"/>
          <p:nvPr/>
        </p:nvSpPr>
        <p:spPr>
          <a:xfrm>
            <a:off x="6191250" y="41052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5BDC80-291E-2A01-5796-5EECD4323BB2}"/>
              </a:ext>
            </a:extLst>
          </p:cNvPr>
          <p:cNvSpPr txBox="1"/>
          <p:nvPr/>
        </p:nvSpPr>
        <p:spPr>
          <a:xfrm>
            <a:off x="5981700" y="41052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6606D5-3006-50AF-B903-BCFC33B6F47B}"/>
              </a:ext>
            </a:extLst>
          </p:cNvPr>
          <p:cNvSpPr txBox="1"/>
          <p:nvPr/>
        </p:nvSpPr>
        <p:spPr>
          <a:xfrm>
            <a:off x="5486400" y="4095750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72E37E-502C-24AB-83F8-0057522F181D}"/>
              </a:ext>
            </a:extLst>
          </p:cNvPr>
          <p:cNvSpPr txBox="1"/>
          <p:nvPr/>
        </p:nvSpPr>
        <p:spPr>
          <a:xfrm>
            <a:off x="10029825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B6887F-AFA0-94E7-D769-E1555D5DF518}"/>
              </a:ext>
            </a:extLst>
          </p:cNvPr>
          <p:cNvSpPr txBox="1"/>
          <p:nvPr/>
        </p:nvSpPr>
        <p:spPr>
          <a:xfrm>
            <a:off x="9820275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995D28-37EF-53BD-31B4-E523E72EEB9C}"/>
              </a:ext>
            </a:extLst>
          </p:cNvPr>
          <p:cNvSpPr txBox="1"/>
          <p:nvPr/>
        </p:nvSpPr>
        <p:spPr>
          <a:xfrm>
            <a:off x="9629775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62EE50-1F5E-3226-208E-E456C832C22E}"/>
              </a:ext>
            </a:extLst>
          </p:cNvPr>
          <p:cNvSpPr txBox="1"/>
          <p:nvPr/>
        </p:nvSpPr>
        <p:spPr>
          <a:xfrm>
            <a:off x="9334500" y="40671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3FDF32-A608-E345-E1DC-DE303DA211BE}"/>
              </a:ext>
            </a:extLst>
          </p:cNvPr>
          <p:cNvSpPr txBox="1"/>
          <p:nvPr/>
        </p:nvSpPr>
        <p:spPr>
          <a:xfrm>
            <a:off x="9124950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AEF9F14-7FE5-4528-B7BE-2EA723858858}"/>
              </a:ext>
            </a:extLst>
          </p:cNvPr>
          <p:cNvSpPr/>
          <p:nvPr/>
        </p:nvSpPr>
        <p:spPr>
          <a:xfrm>
            <a:off x="5267325" y="2133600"/>
            <a:ext cx="1504950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NHIỀU NHẤT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A13F473-E0DF-B70D-6677-A311131514E4}"/>
              </a:ext>
            </a:extLst>
          </p:cNvPr>
          <p:cNvSpPr/>
          <p:nvPr/>
        </p:nvSpPr>
        <p:spPr>
          <a:xfrm>
            <a:off x="8924925" y="2219325"/>
            <a:ext cx="1504950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ÍT NHẤT</a:t>
            </a:r>
          </a:p>
        </p:txBody>
      </p:sp>
    </p:spTree>
    <p:extLst>
      <p:ext uri="{BB962C8B-B14F-4D97-AF65-F5344CB8AC3E}">
        <p14:creationId xmlns:p14="http://schemas.microsoft.com/office/powerpoint/2010/main" val="30814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33" y="327659"/>
            <a:ext cx="12706703" cy="464641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477C9764-725C-4D45-85FE-027EE3EB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65" y="847725"/>
            <a:ext cx="10357135" cy="5938699"/>
          </a:xfrm>
          <a:prstGeom prst="rect">
            <a:avLst/>
          </a:prstGeom>
        </p:spPr>
      </p:pic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02" y="-756147"/>
            <a:ext cx="8542355" cy="3593245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2" y="-687280"/>
            <a:ext cx="6733379" cy="376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944" y="250693"/>
            <a:ext cx="1111467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4000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91" name="组合 28">
            <a:extLst>
              <a:ext uri="{FF2B5EF4-FFF2-40B4-BE49-F238E27FC236}">
                <a16:creationId xmlns:a16="http://schemas.microsoft.com/office/drawing/2014/main" id="{FD3AAF87-81CE-4EA6-8240-8203F0D43D36}"/>
              </a:ext>
            </a:extLst>
          </p:cNvPr>
          <p:cNvGrpSpPr/>
          <p:nvPr/>
        </p:nvGrpSpPr>
        <p:grpSpPr>
          <a:xfrm>
            <a:off x="-100410" y="-20568"/>
            <a:ext cx="1263148" cy="1111570"/>
            <a:chOff x="5759083" y="458021"/>
            <a:chExt cx="947361" cy="833677"/>
          </a:xfrm>
        </p:grpSpPr>
        <p:pic>
          <p:nvPicPr>
            <p:cNvPr id="192" name="图片 13">
              <a:extLst>
                <a:ext uri="{FF2B5EF4-FFF2-40B4-BE49-F238E27FC236}">
                  <a16:creationId xmlns:a16="http://schemas.microsoft.com/office/drawing/2014/main" id="{AF466E81-1FC4-484E-A821-DEB66AE5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93" name="TextBox 50">
              <a:extLst>
                <a:ext uri="{FF2B5EF4-FFF2-40B4-BE49-F238E27FC236}">
                  <a16:creationId xmlns:a16="http://schemas.microsoft.com/office/drawing/2014/main" id="{3C7260B0-A4EA-4B9E-8028-34297E0D132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>
                  <a:solidFill>
                    <a:srgbClr val="E24A8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lang="zh-CN" altLang="en-US" sz="4800" dirty="0">
                <a:solidFill>
                  <a:srgbClr val="E24A8B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3A1B9F-CA34-7FA1-7C13-D043073DB2BA}"/>
              </a:ext>
            </a:extLst>
          </p:cNvPr>
          <p:cNvSpPr txBox="1"/>
          <p:nvPr/>
        </p:nvSpPr>
        <p:spPr>
          <a:xfrm>
            <a:off x="1390650" y="3048000"/>
            <a:ext cx="8705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3 246 + 4 721                          47 282 + 2 514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139 820 + 240 134                482 824 + 420 546</a:t>
            </a:r>
          </a:p>
        </p:txBody>
      </p:sp>
    </p:spTree>
    <p:extLst>
      <p:ext uri="{BB962C8B-B14F-4D97-AF65-F5344CB8AC3E}">
        <p14:creationId xmlns:p14="http://schemas.microsoft.com/office/powerpoint/2010/main" val="269242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3 246 + 4 721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600575" y="2634474"/>
            <a:ext cx="419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4 721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041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47 282 + 2 514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48100" y="1397872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47 282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600575" y="2634474"/>
            <a:ext cx="419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2 514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738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5542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742009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810000" y="39079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03778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139 820 + 240 134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139</a:t>
            </a:r>
            <a:r>
              <a:rPr kumimoji="0" lang="en-US" sz="9600" b="0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820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314700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240 134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68176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482 824 + 420 546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482 824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420 546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339097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图片 1">
            <a:extLst>
              <a:ext uri="{FF2B5EF4-FFF2-40B4-BE49-F238E27FC236}">
                <a16:creationId xmlns:a16="http://schemas.microsoft.com/office/drawing/2014/main" id="{09E698BD-A4CD-4D33-88D9-1BBDCE23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" y="1349406"/>
            <a:ext cx="11074400" cy="5381561"/>
          </a:xfrm>
          <a:prstGeom prst="rect">
            <a:avLst/>
          </a:prstGeom>
        </p:spPr>
      </p:pic>
      <p:pic>
        <p:nvPicPr>
          <p:cNvPr id="33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17" y="2432283"/>
            <a:ext cx="9602468" cy="3894971"/>
          </a:xfrm>
          <a:prstGeom prst="rect">
            <a:avLst/>
          </a:prstGeom>
        </p:spPr>
      </p:pic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1209675" y="0"/>
            <a:ext cx="10359409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vi-VN" alt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 1 phút, vệ tinh màu xanh bay được quãng đường dài 474 000 m, vệ tinh màu đỏ bay được quãng đường dài hơn vệ tinh màu xanh là 201 km. Hỏi trong 1 phút, vệ tinh màu đỏ bay được quãng đường dài bao nhiêu mét?</a:t>
            </a:r>
            <a:endParaRPr lang="en-US" altLang="en-US" sz="2800" b="1" kern="0" dirty="0">
              <a:solidFill>
                <a:srgbClr val="E24A8B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3" name="Text Box 10"/>
          <p:cNvSpPr txBox="1">
            <a:spLocks noChangeArrowheads="1"/>
          </p:cNvSpPr>
          <p:nvPr/>
        </p:nvSpPr>
        <p:spPr bwMode="auto">
          <a:xfrm>
            <a:off x="1122135" y="3357120"/>
            <a:ext cx="995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Đổi: 201 km = 201 000 m</a:t>
            </a:r>
          </a:p>
          <a:p>
            <a:pPr algn="ct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 một phút, vệ tinh màu đỏ bay được quãng đường là:</a:t>
            </a:r>
          </a:p>
          <a:p>
            <a:pPr algn="ct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474 000 + 201 000 = 675 000 (m)</a:t>
            </a:r>
          </a:p>
          <a:p>
            <a:pPr algn="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Đáp số: 675 000 mét.</a:t>
            </a:r>
            <a:endParaRPr lang="en-US" altLang="en-US" sz="3200" b="1" i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2F7A95C-6600-43C9-8533-4A82BA706764}"/>
              </a:ext>
            </a:extLst>
          </p:cNvPr>
          <p:cNvSpPr/>
          <p:nvPr/>
        </p:nvSpPr>
        <p:spPr>
          <a:xfrm>
            <a:off x="4905967" y="2522011"/>
            <a:ext cx="20473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u="sng" kern="0" dirty="0" err="1">
                <a:ln>
                  <a:solidFill>
                    <a:srgbClr val="01115F"/>
                  </a:solidFill>
                </a:ln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lang="en-US" sz="4267" b="1" u="sng" kern="0" dirty="0">
                <a:ln>
                  <a:solidFill>
                    <a:srgbClr val="01115F"/>
                  </a:solidFill>
                </a:ln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u="sng" kern="0" dirty="0" err="1">
                <a:ln>
                  <a:solidFill>
                    <a:srgbClr val="01115F"/>
                  </a:solidFill>
                </a:ln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endParaRPr lang="en-US" sz="4267" u="sng" kern="0" dirty="0">
              <a:solidFill>
                <a:srgbClr val="E24A8B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357" name="组合 28">
            <a:extLst>
              <a:ext uri="{FF2B5EF4-FFF2-40B4-BE49-F238E27FC236}">
                <a16:creationId xmlns:a16="http://schemas.microsoft.com/office/drawing/2014/main" id="{BA77853E-66F8-4B9A-8D2A-B24FEFAC6453}"/>
              </a:ext>
            </a:extLst>
          </p:cNvPr>
          <p:cNvGrpSpPr/>
          <p:nvPr/>
        </p:nvGrpSpPr>
        <p:grpSpPr>
          <a:xfrm>
            <a:off x="-100410" y="-20568"/>
            <a:ext cx="1263148" cy="1111570"/>
            <a:chOff x="5759083" y="458021"/>
            <a:chExt cx="947361" cy="833677"/>
          </a:xfrm>
        </p:grpSpPr>
        <p:pic>
          <p:nvPicPr>
            <p:cNvPr id="358" name="图片 13">
              <a:extLst>
                <a:ext uri="{FF2B5EF4-FFF2-40B4-BE49-F238E27FC236}">
                  <a16:creationId xmlns:a16="http://schemas.microsoft.com/office/drawing/2014/main" id="{F1C2BF24-F78D-4885-BBC7-EA0926E98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359" name="TextBox 50">
              <a:extLst>
                <a:ext uri="{FF2B5EF4-FFF2-40B4-BE49-F238E27FC236}">
                  <a16:creationId xmlns:a16="http://schemas.microsoft.com/office/drawing/2014/main" id="{A56303BD-08F6-452A-8E8F-966BB88D7E4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lang="zh-CN" altLang="en-US" sz="4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9911F9-5F7D-3442-1DEE-DF2256D16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6562" y="1957387"/>
            <a:ext cx="1381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7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3" grpId="0" build="p"/>
      <p:bldP spid="3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2441;p64">
            <a:extLst>
              <a:ext uri="{FF2B5EF4-FFF2-40B4-BE49-F238E27FC236}">
                <a16:creationId xmlns:a16="http://schemas.microsoft.com/office/drawing/2014/main" id="{35917A7F-EC3B-44E9-BF43-6095B4984D3D}"/>
              </a:ext>
            </a:extLst>
          </p:cNvPr>
          <p:cNvGrpSpPr/>
          <p:nvPr/>
        </p:nvGrpSpPr>
        <p:grpSpPr>
          <a:xfrm flipH="1">
            <a:off x="5883259" y="56520"/>
            <a:ext cx="7158092" cy="9519243"/>
            <a:chOff x="1919588" y="1932925"/>
            <a:chExt cx="5075100" cy="7132475"/>
          </a:xfrm>
        </p:grpSpPr>
        <p:sp>
          <p:nvSpPr>
            <p:cNvPr id="412" name="Google Shape;2442;p64">
              <a:extLst>
                <a:ext uri="{FF2B5EF4-FFF2-40B4-BE49-F238E27FC236}">
                  <a16:creationId xmlns:a16="http://schemas.microsoft.com/office/drawing/2014/main" id="{1E962E2D-81D6-49FB-B683-645DD504BA7F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2443;p64">
              <a:extLst>
                <a:ext uri="{FF2B5EF4-FFF2-40B4-BE49-F238E27FC236}">
                  <a16:creationId xmlns:a16="http://schemas.microsoft.com/office/drawing/2014/main" id="{672B2127-5B4E-4744-8FBE-52AEAEDAF688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2444;p64">
              <a:extLst>
                <a:ext uri="{FF2B5EF4-FFF2-40B4-BE49-F238E27FC236}">
                  <a16:creationId xmlns:a16="http://schemas.microsoft.com/office/drawing/2014/main" id="{680E1775-897E-476D-B9F3-DC9E4B2EB11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2445;p64">
              <a:extLst>
                <a:ext uri="{FF2B5EF4-FFF2-40B4-BE49-F238E27FC236}">
                  <a16:creationId xmlns:a16="http://schemas.microsoft.com/office/drawing/2014/main" id="{17C290E8-BB4F-41E8-A4CD-C806E68B50FB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2446;p64">
              <a:extLst>
                <a:ext uri="{FF2B5EF4-FFF2-40B4-BE49-F238E27FC236}">
                  <a16:creationId xmlns:a16="http://schemas.microsoft.com/office/drawing/2014/main" id="{5FD740F1-237D-45B8-8A13-AC5174C63759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2447;p64">
              <a:extLst>
                <a:ext uri="{FF2B5EF4-FFF2-40B4-BE49-F238E27FC236}">
                  <a16:creationId xmlns:a16="http://schemas.microsoft.com/office/drawing/2014/main" id="{1A507E82-10DD-4313-9607-9A2568057780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2448;p64">
              <a:extLst>
                <a:ext uri="{FF2B5EF4-FFF2-40B4-BE49-F238E27FC236}">
                  <a16:creationId xmlns:a16="http://schemas.microsoft.com/office/drawing/2014/main" id="{434B02D0-4E5B-4BDE-A10C-6B5206A18B78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2449;p64">
              <a:extLst>
                <a:ext uri="{FF2B5EF4-FFF2-40B4-BE49-F238E27FC236}">
                  <a16:creationId xmlns:a16="http://schemas.microsoft.com/office/drawing/2014/main" id="{D10A7E8D-2587-49B2-9426-BE40F83B6D41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2450;p64">
              <a:extLst>
                <a:ext uri="{FF2B5EF4-FFF2-40B4-BE49-F238E27FC236}">
                  <a16:creationId xmlns:a16="http://schemas.microsoft.com/office/drawing/2014/main" id="{4C6F9B9D-11AB-4D4E-88AE-6F979B720724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2451;p64">
              <a:extLst>
                <a:ext uri="{FF2B5EF4-FFF2-40B4-BE49-F238E27FC236}">
                  <a16:creationId xmlns:a16="http://schemas.microsoft.com/office/drawing/2014/main" id="{D6063A6A-4A77-487D-9ED8-529052BC4CAA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2452;p64">
              <a:extLst>
                <a:ext uri="{FF2B5EF4-FFF2-40B4-BE49-F238E27FC236}">
                  <a16:creationId xmlns:a16="http://schemas.microsoft.com/office/drawing/2014/main" id="{69F7C2F3-ABEB-4225-80EA-8E8607908AB7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2453;p64">
              <a:extLst>
                <a:ext uri="{FF2B5EF4-FFF2-40B4-BE49-F238E27FC236}">
                  <a16:creationId xmlns:a16="http://schemas.microsoft.com/office/drawing/2014/main" id="{B88D127F-D469-4346-A71F-DDA0F800AA70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2454;p64">
              <a:extLst>
                <a:ext uri="{FF2B5EF4-FFF2-40B4-BE49-F238E27FC236}">
                  <a16:creationId xmlns:a16="http://schemas.microsoft.com/office/drawing/2014/main" id="{A4F82757-2355-464B-B093-551B66493B6C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2455;p64">
              <a:extLst>
                <a:ext uri="{FF2B5EF4-FFF2-40B4-BE49-F238E27FC236}">
                  <a16:creationId xmlns:a16="http://schemas.microsoft.com/office/drawing/2014/main" id="{2C9C6650-B13B-45DC-86CA-02E7212C52E6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2456;p64">
              <a:extLst>
                <a:ext uri="{FF2B5EF4-FFF2-40B4-BE49-F238E27FC236}">
                  <a16:creationId xmlns:a16="http://schemas.microsoft.com/office/drawing/2014/main" id="{AB8753C8-E549-4687-944B-3E27AB3ADA65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2457;p64">
              <a:extLst>
                <a:ext uri="{FF2B5EF4-FFF2-40B4-BE49-F238E27FC236}">
                  <a16:creationId xmlns:a16="http://schemas.microsoft.com/office/drawing/2014/main" id="{E9785D85-871C-464A-A24C-A5D4815918C5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2458;p64">
              <a:extLst>
                <a:ext uri="{FF2B5EF4-FFF2-40B4-BE49-F238E27FC236}">
                  <a16:creationId xmlns:a16="http://schemas.microsoft.com/office/drawing/2014/main" id="{EE00FB3C-7A8A-451E-A5C8-984DB6B6B77A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2459;p64">
              <a:extLst>
                <a:ext uri="{FF2B5EF4-FFF2-40B4-BE49-F238E27FC236}">
                  <a16:creationId xmlns:a16="http://schemas.microsoft.com/office/drawing/2014/main" id="{6C99E743-8B8B-4CAF-95BF-12EE22AC9CB1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2460;p64">
              <a:extLst>
                <a:ext uri="{FF2B5EF4-FFF2-40B4-BE49-F238E27FC236}">
                  <a16:creationId xmlns:a16="http://schemas.microsoft.com/office/drawing/2014/main" id="{52AEAD90-EAF7-42B3-AF54-E369B3B6DE4D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2461;p64">
              <a:extLst>
                <a:ext uri="{FF2B5EF4-FFF2-40B4-BE49-F238E27FC236}">
                  <a16:creationId xmlns:a16="http://schemas.microsoft.com/office/drawing/2014/main" id="{D35324DF-9559-44F6-9084-E1169A1C6F2B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2462;p64">
              <a:extLst>
                <a:ext uri="{FF2B5EF4-FFF2-40B4-BE49-F238E27FC236}">
                  <a16:creationId xmlns:a16="http://schemas.microsoft.com/office/drawing/2014/main" id="{BF0311BD-98C9-4A27-ABF2-AF72A9C50FC2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2463;p64">
              <a:extLst>
                <a:ext uri="{FF2B5EF4-FFF2-40B4-BE49-F238E27FC236}">
                  <a16:creationId xmlns:a16="http://schemas.microsoft.com/office/drawing/2014/main" id="{80F630FC-B41D-48A7-8790-73BAAA412A76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2464;p64">
              <a:extLst>
                <a:ext uri="{FF2B5EF4-FFF2-40B4-BE49-F238E27FC236}">
                  <a16:creationId xmlns:a16="http://schemas.microsoft.com/office/drawing/2014/main" id="{B62A6E41-94EA-4CE5-A0ED-533AE3B2A8D2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2465;p64">
              <a:extLst>
                <a:ext uri="{FF2B5EF4-FFF2-40B4-BE49-F238E27FC236}">
                  <a16:creationId xmlns:a16="http://schemas.microsoft.com/office/drawing/2014/main" id="{9663E730-ECC4-496B-8065-43B00C547207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2466;p64">
              <a:extLst>
                <a:ext uri="{FF2B5EF4-FFF2-40B4-BE49-F238E27FC236}">
                  <a16:creationId xmlns:a16="http://schemas.microsoft.com/office/drawing/2014/main" id="{9F58D0CD-50C8-4604-B08B-E5EA290862E2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2467;p64">
              <a:extLst>
                <a:ext uri="{FF2B5EF4-FFF2-40B4-BE49-F238E27FC236}">
                  <a16:creationId xmlns:a16="http://schemas.microsoft.com/office/drawing/2014/main" id="{09B17165-2E81-4917-9C4F-FD28F34AB48F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2468;p64">
              <a:extLst>
                <a:ext uri="{FF2B5EF4-FFF2-40B4-BE49-F238E27FC236}">
                  <a16:creationId xmlns:a16="http://schemas.microsoft.com/office/drawing/2014/main" id="{BCE8CFF9-100F-44A4-8FD1-7197430B16A0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2469;p64">
              <a:extLst>
                <a:ext uri="{FF2B5EF4-FFF2-40B4-BE49-F238E27FC236}">
                  <a16:creationId xmlns:a16="http://schemas.microsoft.com/office/drawing/2014/main" id="{F1C93B48-E713-4B3D-99B7-0A37EB7BA42B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2470;p64">
              <a:extLst>
                <a:ext uri="{FF2B5EF4-FFF2-40B4-BE49-F238E27FC236}">
                  <a16:creationId xmlns:a16="http://schemas.microsoft.com/office/drawing/2014/main" id="{16C313BF-64CD-46BD-94A3-4FC0443B7FE6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2471;p64">
              <a:extLst>
                <a:ext uri="{FF2B5EF4-FFF2-40B4-BE49-F238E27FC236}">
                  <a16:creationId xmlns:a16="http://schemas.microsoft.com/office/drawing/2014/main" id="{71E00BE1-66DA-4E56-BC76-F55F84747AC5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2472;p64">
              <a:extLst>
                <a:ext uri="{FF2B5EF4-FFF2-40B4-BE49-F238E27FC236}">
                  <a16:creationId xmlns:a16="http://schemas.microsoft.com/office/drawing/2014/main" id="{DF3B4FF1-0B92-4C5F-A7BD-3C1038CDE27E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2473;p64">
              <a:extLst>
                <a:ext uri="{FF2B5EF4-FFF2-40B4-BE49-F238E27FC236}">
                  <a16:creationId xmlns:a16="http://schemas.microsoft.com/office/drawing/2014/main" id="{F197EDAE-6EC9-4DEB-80BB-565C0922AA0D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2474;p64">
              <a:extLst>
                <a:ext uri="{FF2B5EF4-FFF2-40B4-BE49-F238E27FC236}">
                  <a16:creationId xmlns:a16="http://schemas.microsoft.com/office/drawing/2014/main" id="{09E11297-D168-4E01-A592-BEF58D415C33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2475;p64">
              <a:extLst>
                <a:ext uri="{FF2B5EF4-FFF2-40B4-BE49-F238E27FC236}">
                  <a16:creationId xmlns:a16="http://schemas.microsoft.com/office/drawing/2014/main" id="{F4AF519D-F7B4-468A-AA5F-32434A801463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2476;p64">
              <a:extLst>
                <a:ext uri="{FF2B5EF4-FFF2-40B4-BE49-F238E27FC236}">
                  <a16:creationId xmlns:a16="http://schemas.microsoft.com/office/drawing/2014/main" id="{AD612D98-5C92-44F4-98BA-6067C0D1EA15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2477;p64">
              <a:extLst>
                <a:ext uri="{FF2B5EF4-FFF2-40B4-BE49-F238E27FC236}">
                  <a16:creationId xmlns:a16="http://schemas.microsoft.com/office/drawing/2014/main" id="{57F30B23-41B8-43B8-93F3-E21233990CCE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2478;p64">
              <a:extLst>
                <a:ext uri="{FF2B5EF4-FFF2-40B4-BE49-F238E27FC236}">
                  <a16:creationId xmlns:a16="http://schemas.microsoft.com/office/drawing/2014/main" id="{F622D3D2-2E2E-4CA3-A8BD-212A250B95F9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2479;p64">
              <a:extLst>
                <a:ext uri="{FF2B5EF4-FFF2-40B4-BE49-F238E27FC236}">
                  <a16:creationId xmlns:a16="http://schemas.microsoft.com/office/drawing/2014/main" id="{13038881-5BCA-4D8E-9DA9-3BEAA3E805CB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2480;p64">
              <a:extLst>
                <a:ext uri="{FF2B5EF4-FFF2-40B4-BE49-F238E27FC236}">
                  <a16:creationId xmlns:a16="http://schemas.microsoft.com/office/drawing/2014/main" id="{3A8EF870-F234-48F2-981B-43F742369480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2481;p64">
              <a:extLst>
                <a:ext uri="{FF2B5EF4-FFF2-40B4-BE49-F238E27FC236}">
                  <a16:creationId xmlns:a16="http://schemas.microsoft.com/office/drawing/2014/main" id="{9C12FA81-0D50-470E-9A5E-597E543612A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2482;p64">
              <a:extLst>
                <a:ext uri="{FF2B5EF4-FFF2-40B4-BE49-F238E27FC236}">
                  <a16:creationId xmlns:a16="http://schemas.microsoft.com/office/drawing/2014/main" id="{C0DC036C-7ECB-45D9-8B19-042C8F47220B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2483;p64">
              <a:extLst>
                <a:ext uri="{FF2B5EF4-FFF2-40B4-BE49-F238E27FC236}">
                  <a16:creationId xmlns:a16="http://schemas.microsoft.com/office/drawing/2014/main" id="{CE247A04-C0FE-489A-942C-84FB47979214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2484;p64">
              <a:extLst>
                <a:ext uri="{FF2B5EF4-FFF2-40B4-BE49-F238E27FC236}">
                  <a16:creationId xmlns:a16="http://schemas.microsoft.com/office/drawing/2014/main" id="{7F4109EE-5828-460E-9B58-2FA8C1D4657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2485;p64">
              <a:extLst>
                <a:ext uri="{FF2B5EF4-FFF2-40B4-BE49-F238E27FC236}">
                  <a16:creationId xmlns:a16="http://schemas.microsoft.com/office/drawing/2014/main" id="{44DAC894-0A61-4365-A43E-30DF3E7433F0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2486;p64">
              <a:extLst>
                <a:ext uri="{FF2B5EF4-FFF2-40B4-BE49-F238E27FC236}">
                  <a16:creationId xmlns:a16="http://schemas.microsoft.com/office/drawing/2014/main" id="{29FBC9FC-46CD-4A3A-9F44-1E303C3D1B82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2487;p64">
              <a:extLst>
                <a:ext uri="{FF2B5EF4-FFF2-40B4-BE49-F238E27FC236}">
                  <a16:creationId xmlns:a16="http://schemas.microsoft.com/office/drawing/2014/main" id="{6EF701E9-C0B3-469C-B9E3-828D37FB0D92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2488;p64">
              <a:extLst>
                <a:ext uri="{FF2B5EF4-FFF2-40B4-BE49-F238E27FC236}">
                  <a16:creationId xmlns:a16="http://schemas.microsoft.com/office/drawing/2014/main" id="{F4B38B96-89ED-4A59-B3F1-0FCF70EA8091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2489;p64">
              <a:extLst>
                <a:ext uri="{FF2B5EF4-FFF2-40B4-BE49-F238E27FC236}">
                  <a16:creationId xmlns:a16="http://schemas.microsoft.com/office/drawing/2014/main" id="{8B30DBFB-46A0-4213-B463-077A5B765177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2490;p64">
              <a:extLst>
                <a:ext uri="{FF2B5EF4-FFF2-40B4-BE49-F238E27FC236}">
                  <a16:creationId xmlns:a16="http://schemas.microsoft.com/office/drawing/2014/main" id="{870A0E35-3306-4F24-8346-4E315853DAD3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2491;p64">
              <a:extLst>
                <a:ext uri="{FF2B5EF4-FFF2-40B4-BE49-F238E27FC236}">
                  <a16:creationId xmlns:a16="http://schemas.microsoft.com/office/drawing/2014/main" id="{B690CBFF-0155-41A7-AD88-F56ED9075734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2492;p64">
              <a:extLst>
                <a:ext uri="{FF2B5EF4-FFF2-40B4-BE49-F238E27FC236}">
                  <a16:creationId xmlns:a16="http://schemas.microsoft.com/office/drawing/2014/main" id="{45F66EE8-F126-4BFA-8C3E-9EDF337DFC17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2493;p64">
              <a:extLst>
                <a:ext uri="{FF2B5EF4-FFF2-40B4-BE49-F238E27FC236}">
                  <a16:creationId xmlns:a16="http://schemas.microsoft.com/office/drawing/2014/main" id="{0542F50D-1EFB-4973-B13D-3230B5D08A23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2494;p64">
              <a:extLst>
                <a:ext uri="{FF2B5EF4-FFF2-40B4-BE49-F238E27FC236}">
                  <a16:creationId xmlns:a16="http://schemas.microsoft.com/office/drawing/2014/main" id="{3FB4BB8D-D707-431A-ABD5-3AC1170E883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2495;p64">
              <a:extLst>
                <a:ext uri="{FF2B5EF4-FFF2-40B4-BE49-F238E27FC236}">
                  <a16:creationId xmlns:a16="http://schemas.microsoft.com/office/drawing/2014/main" id="{4154E8ED-E132-40F4-8220-6B32935233F5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2496;p64">
              <a:extLst>
                <a:ext uri="{FF2B5EF4-FFF2-40B4-BE49-F238E27FC236}">
                  <a16:creationId xmlns:a16="http://schemas.microsoft.com/office/drawing/2014/main" id="{825BC41D-0DE9-4EA1-A23E-776B60920244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2497;p64">
              <a:extLst>
                <a:ext uri="{FF2B5EF4-FFF2-40B4-BE49-F238E27FC236}">
                  <a16:creationId xmlns:a16="http://schemas.microsoft.com/office/drawing/2014/main" id="{2B828E0D-A42D-4B09-B0B9-3E525582F881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2498;p64">
              <a:extLst>
                <a:ext uri="{FF2B5EF4-FFF2-40B4-BE49-F238E27FC236}">
                  <a16:creationId xmlns:a16="http://schemas.microsoft.com/office/drawing/2014/main" id="{529D2E7B-11DA-4AE3-B47F-77826A7CDF5E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2499;p64">
              <a:extLst>
                <a:ext uri="{FF2B5EF4-FFF2-40B4-BE49-F238E27FC236}">
                  <a16:creationId xmlns:a16="http://schemas.microsoft.com/office/drawing/2014/main" id="{7F55D9CD-6553-409C-8129-123BB6F3DFEC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470" name="Google Shape;2500;p64">
                <a:extLst>
                  <a:ext uri="{FF2B5EF4-FFF2-40B4-BE49-F238E27FC236}">
                    <a16:creationId xmlns:a16="http://schemas.microsoft.com/office/drawing/2014/main" id="{359E6818-9126-42ED-B6A9-EE4036912D86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2501;p64">
                <a:extLst>
                  <a:ext uri="{FF2B5EF4-FFF2-40B4-BE49-F238E27FC236}">
                    <a16:creationId xmlns:a16="http://schemas.microsoft.com/office/drawing/2014/main" id="{7123F8E3-6429-4B4D-9418-076047810FAC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2502;p64">
                <a:extLst>
                  <a:ext uri="{FF2B5EF4-FFF2-40B4-BE49-F238E27FC236}">
                    <a16:creationId xmlns:a16="http://schemas.microsoft.com/office/drawing/2014/main" id="{223A1B39-8EE8-492C-8EDD-8C7E690C1F83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2503;p64">
                <a:extLst>
                  <a:ext uri="{FF2B5EF4-FFF2-40B4-BE49-F238E27FC236}">
                    <a16:creationId xmlns:a16="http://schemas.microsoft.com/office/drawing/2014/main" id="{6EE112DB-9D88-4134-BBF6-97EE3D7CB5BF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2504;p64">
                <a:extLst>
                  <a:ext uri="{FF2B5EF4-FFF2-40B4-BE49-F238E27FC236}">
                    <a16:creationId xmlns:a16="http://schemas.microsoft.com/office/drawing/2014/main" id="{F1F0CC3D-5CC4-46B6-9832-259E75D6A755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2505;p64">
                <a:extLst>
                  <a:ext uri="{FF2B5EF4-FFF2-40B4-BE49-F238E27FC236}">
                    <a16:creationId xmlns:a16="http://schemas.microsoft.com/office/drawing/2014/main" id="{72AB4DBB-6AE7-48FB-B255-379806635DFE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2506;p64">
                <a:extLst>
                  <a:ext uri="{FF2B5EF4-FFF2-40B4-BE49-F238E27FC236}">
                    <a16:creationId xmlns:a16="http://schemas.microsoft.com/office/drawing/2014/main" id="{3AEB9A02-3CAA-4170-936D-F5C804F599A8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2507;p64">
                <a:extLst>
                  <a:ext uri="{FF2B5EF4-FFF2-40B4-BE49-F238E27FC236}">
                    <a16:creationId xmlns:a16="http://schemas.microsoft.com/office/drawing/2014/main" id="{DEB6567B-F0E5-4D5A-B6B7-694A667EA5F2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2508;p64">
                <a:extLst>
                  <a:ext uri="{FF2B5EF4-FFF2-40B4-BE49-F238E27FC236}">
                    <a16:creationId xmlns:a16="http://schemas.microsoft.com/office/drawing/2014/main" id="{2137F937-647A-4063-96DA-51BEEAB3337C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2509;p64">
                <a:extLst>
                  <a:ext uri="{FF2B5EF4-FFF2-40B4-BE49-F238E27FC236}">
                    <a16:creationId xmlns:a16="http://schemas.microsoft.com/office/drawing/2014/main" id="{3E1874F1-E3ED-4652-AC85-F0B88001F0D6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2510;p64">
                <a:extLst>
                  <a:ext uri="{FF2B5EF4-FFF2-40B4-BE49-F238E27FC236}">
                    <a16:creationId xmlns:a16="http://schemas.microsoft.com/office/drawing/2014/main" id="{FAD8C8BF-75C2-4802-8A7C-FA9DB6D5C89F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2511;p64">
                <a:extLst>
                  <a:ext uri="{FF2B5EF4-FFF2-40B4-BE49-F238E27FC236}">
                    <a16:creationId xmlns:a16="http://schemas.microsoft.com/office/drawing/2014/main" id="{2383B71F-3EB6-4DEC-8AEB-30CE6E25E618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2512;p64">
                <a:extLst>
                  <a:ext uri="{FF2B5EF4-FFF2-40B4-BE49-F238E27FC236}">
                    <a16:creationId xmlns:a16="http://schemas.microsoft.com/office/drawing/2014/main" id="{2484EF00-16D3-45E0-80C7-5E0509A48DA8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2513;p64">
                <a:extLst>
                  <a:ext uri="{FF2B5EF4-FFF2-40B4-BE49-F238E27FC236}">
                    <a16:creationId xmlns:a16="http://schemas.microsoft.com/office/drawing/2014/main" id="{FD4542E9-1E0C-4547-A118-9ED838C52792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2514;p64">
                <a:extLst>
                  <a:ext uri="{FF2B5EF4-FFF2-40B4-BE49-F238E27FC236}">
                    <a16:creationId xmlns:a16="http://schemas.microsoft.com/office/drawing/2014/main" id="{55484BBA-1380-4722-AE49-C28B4BB947DD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2515;p64">
                <a:extLst>
                  <a:ext uri="{FF2B5EF4-FFF2-40B4-BE49-F238E27FC236}">
                    <a16:creationId xmlns:a16="http://schemas.microsoft.com/office/drawing/2014/main" id="{EF286693-5E80-4F8E-878A-390630D4E787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2516;p64">
                <a:extLst>
                  <a:ext uri="{FF2B5EF4-FFF2-40B4-BE49-F238E27FC236}">
                    <a16:creationId xmlns:a16="http://schemas.microsoft.com/office/drawing/2014/main" id="{4A743A6F-2C4B-4DBB-B4CA-541177530FEE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2517;p64">
                <a:extLst>
                  <a:ext uri="{FF2B5EF4-FFF2-40B4-BE49-F238E27FC236}">
                    <a16:creationId xmlns:a16="http://schemas.microsoft.com/office/drawing/2014/main" id="{3DE442C0-FDA6-42A1-BF47-36CB0D77450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2518;p64">
                <a:extLst>
                  <a:ext uri="{FF2B5EF4-FFF2-40B4-BE49-F238E27FC236}">
                    <a16:creationId xmlns:a16="http://schemas.microsoft.com/office/drawing/2014/main" id="{089D1AD9-B442-432D-A15B-0F8E0F0F7671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2519;p64">
                <a:extLst>
                  <a:ext uri="{FF2B5EF4-FFF2-40B4-BE49-F238E27FC236}">
                    <a16:creationId xmlns:a16="http://schemas.microsoft.com/office/drawing/2014/main" id="{333F2217-AB4F-448A-A3E1-42D3A8CA3864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2520;p64">
                <a:extLst>
                  <a:ext uri="{FF2B5EF4-FFF2-40B4-BE49-F238E27FC236}">
                    <a16:creationId xmlns:a16="http://schemas.microsoft.com/office/drawing/2014/main" id="{F0E56954-A399-4AA0-B3F3-227E6A4E7F16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2521;p64">
                <a:extLst>
                  <a:ext uri="{FF2B5EF4-FFF2-40B4-BE49-F238E27FC236}">
                    <a16:creationId xmlns:a16="http://schemas.microsoft.com/office/drawing/2014/main" id="{EF9E7F57-933B-4A8A-9F6A-5BB5A20B33CD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2522;p64">
                <a:extLst>
                  <a:ext uri="{FF2B5EF4-FFF2-40B4-BE49-F238E27FC236}">
                    <a16:creationId xmlns:a16="http://schemas.microsoft.com/office/drawing/2014/main" id="{38214329-A7A5-481A-BF0E-A961DAA832A3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2523;p64">
                <a:extLst>
                  <a:ext uri="{FF2B5EF4-FFF2-40B4-BE49-F238E27FC236}">
                    <a16:creationId xmlns:a16="http://schemas.microsoft.com/office/drawing/2014/main" id="{74158295-99A2-427A-8487-851908136A3F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2524;p64">
                <a:extLst>
                  <a:ext uri="{FF2B5EF4-FFF2-40B4-BE49-F238E27FC236}">
                    <a16:creationId xmlns:a16="http://schemas.microsoft.com/office/drawing/2014/main" id="{DAEE5677-3DE5-4106-90AF-9B69BC68FA23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2525;p64">
                <a:extLst>
                  <a:ext uri="{FF2B5EF4-FFF2-40B4-BE49-F238E27FC236}">
                    <a16:creationId xmlns:a16="http://schemas.microsoft.com/office/drawing/2014/main" id="{CCB86BAB-6DC6-4F02-9B42-88E3CE759058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2526;p64">
                <a:extLst>
                  <a:ext uri="{FF2B5EF4-FFF2-40B4-BE49-F238E27FC236}">
                    <a16:creationId xmlns:a16="http://schemas.microsoft.com/office/drawing/2014/main" id="{AECF5348-868D-4759-9456-08BE4510367A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2527;p64">
                <a:extLst>
                  <a:ext uri="{FF2B5EF4-FFF2-40B4-BE49-F238E27FC236}">
                    <a16:creationId xmlns:a16="http://schemas.microsoft.com/office/drawing/2014/main" id="{81F8BFE5-ADBC-4D45-9350-6FED40382BD5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2528;p64">
                <a:extLst>
                  <a:ext uri="{FF2B5EF4-FFF2-40B4-BE49-F238E27FC236}">
                    <a16:creationId xmlns:a16="http://schemas.microsoft.com/office/drawing/2014/main" id="{7C6FBB39-6784-4EB6-8588-468759C27F8E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2529;p64">
                <a:extLst>
                  <a:ext uri="{FF2B5EF4-FFF2-40B4-BE49-F238E27FC236}">
                    <a16:creationId xmlns:a16="http://schemas.microsoft.com/office/drawing/2014/main" id="{E23DF9CF-494E-4905-8083-8515D0B14B9D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2530;p64">
                <a:extLst>
                  <a:ext uri="{FF2B5EF4-FFF2-40B4-BE49-F238E27FC236}">
                    <a16:creationId xmlns:a16="http://schemas.microsoft.com/office/drawing/2014/main" id="{723CA92C-B626-4C02-A76B-6F29682593A3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2531;p64">
                <a:extLst>
                  <a:ext uri="{FF2B5EF4-FFF2-40B4-BE49-F238E27FC236}">
                    <a16:creationId xmlns:a16="http://schemas.microsoft.com/office/drawing/2014/main" id="{0188017C-E395-4F70-8305-EF9FCE7A87D1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2532;p64">
                <a:extLst>
                  <a:ext uri="{FF2B5EF4-FFF2-40B4-BE49-F238E27FC236}">
                    <a16:creationId xmlns:a16="http://schemas.microsoft.com/office/drawing/2014/main" id="{A689AAFF-2DF3-497D-8E47-BBF895A9A40C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2533;p64">
                <a:extLst>
                  <a:ext uri="{FF2B5EF4-FFF2-40B4-BE49-F238E27FC236}">
                    <a16:creationId xmlns:a16="http://schemas.microsoft.com/office/drawing/2014/main" id="{D8D0EFEA-4872-4528-8ED5-73182EA2DF3C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2534;p64">
                <a:extLst>
                  <a:ext uri="{FF2B5EF4-FFF2-40B4-BE49-F238E27FC236}">
                    <a16:creationId xmlns:a16="http://schemas.microsoft.com/office/drawing/2014/main" id="{1B744E4B-74EE-4336-B9E6-351BE0D6E8D7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2535;p64">
                <a:extLst>
                  <a:ext uri="{FF2B5EF4-FFF2-40B4-BE49-F238E27FC236}">
                    <a16:creationId xmlns:a16="http://schemas.microsoft.com/office/drawing/2014/main" id="{A546BEE0-B255-4C31-B15A-23B382C09568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2536;p64">
                <a:extLst>
                  <a:ext uri="{FF2B5EF4-FFF2-40B4-BE49-F238E27FC236}">
                    <a16:creationId xmlns:a16="http://schemas.microsoft.com/office/drawing/2014/main" id="{05893509-B326-462C-B616-ABA98E2FE417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2537;p64">
                <a:extLst>
                  <a:ext uri="{FF2B5EF4-FFF2-40B4-BE49-F238E27FC236}">
                    <a16:creationId xmlns:a16="http://schemas.microsoft.com/office/drawing/2014/main" id="{29EAF977-BD68-421A-A2F5-93F76C57F394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2538;p64">
                <a:extLst>
                  <a:ext uri="{FF2B5EF4-FFF2-40B4-BE49-F238E27FC236}">
                    <a16:creationId xmlns:a16="http://schemas.microsoft.com/office/drawing/2014/main" id="{1D85E611-3AC4-4ECD-BF9E-4656C060354E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2539;p64">
                <a:extLst>
                  <a:ext uri="{FF2B5EF4-FFF2-40B4-BE49-F238E27FC236}">
                    <a16:creationId xmlns:a16="http://schemas.microsoft.com/office/drawing/2014/main" id="{0CFB884A-5103-43A3-9039-15266F6404FF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2540;p64">
                <a:extLst>
                  <a:ext uri="{FF2B5EF4-FFF2-40B4-BE49-F238E27FC236}">
                    <a16:creationId xmlns:a16="http://schemas.microsoft.com/office/drawing/2014/main" id="{8839EE25-3BE7-4544-A85A-A9148EC08416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2541;p64">
                <a:extLst>
                  <a:ext uri="{FF2B5EF4-FFF2-40B4-BE49-F238E27FC236}">
                    <a16:creationId xmlns:a16="http://schemas.microsoft.com/office/drawing/2014/main" id="{DF171458-2BB9-4809-A8DC-170E21F0EEF2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2542;p64">
                <a:extLst>
                  <a:ext uri="{FF2B5EF4-FFF2-40B4-BE49-F238E27FC236}">
                    <a16:creationId xmlns:a16="http://schemas.microsoft.com/office/drawing/2014/main" id="{3B9D9EF3-62CB-45BD-9E4E-868092626F66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2543;p64">
                <a:extLst>
                  <a:ext uri="{FF2B5EF4-FFF2-40B4-BE49-F238E27FC236}">
                    <a16:creationId xmlns:a16="http://schemas.microsoft.com/office/drawing/2014/main" id="{457222E4-814A-47BD-AF93-DB11FF8291C8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2544;p64">
                <a:extLst>
                  <a:ext uri="{FF2B5EF4-FFF2-40B4-BE49-F238E27FC236}">
                    <a16:creationId xmlns:a16="http://schemas.microsoft.com/office/drawing/2014/main" id="{CA229692-4E0D-4E97-9BA7-CD996ED845CD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2545;p64">
                <a:extLst>
                  <a:ext uri="{FF2B5EF4-FFF2-40B4-BE49-F238E27FC236}">
                    <a16:creationId xmlns:a16="http://schemas.microsoft.com/office/drawing/2014/main" id="{3F10402C-29EE-44C2-8336-C24D475367C5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2546;p64">
                <a:extLst>
                  <a:ext uri="{FF2B5EF4-FFF2-40B4-BE49-F238E27FC236}">
                    <a16:creationId xmlns:a16="http://schemas.microsoft.com/office/drawing/2014/main" id="{93E0905F-5760-4D8B-95F8-9237EEA5D278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2547;p64">
                <a:extLst>
                  <a:ext uri="{FF2B5EF4-FFF2-40B4-BE49-F238E27FC236}">
                    <a16:creationId xmlns:a16="http://schemas.microsoft.com/office/drawing/2014/main" id="{1F4B9CA3-2604-4CCA-AF7B-22F7BA99376D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2548;p64">
                <a:extLst>
                  <a:ext uri="{FF2B5EF4-FFF2-40B4-BE49-F238E27FC236}">
                    <a16:creationId xmlns:a16="http://schemas.microsoft.com/office/drawing/2014/main" id="{F585D925-8BB9-40A1-9D22-1FE53AE4B611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2549;p64">
                <a:extLst>
                  <a:ext uri="{FF2B5EF4-FFF2-40B4-BE49-F238E27FC236}">
                    <a16:creationId xmlns:a16="http://schemas.microsoft.com/office/drawing/2014/main" id="{56D1344E-7B7D-42D6-892D-7CEFA219D679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2550;p64">
                <a:extLst>
                  <a:ext uri="{FF2B5EF4-FFF2-40B4-BE49-F238E27FC236}">
                    <a16:creationId xmlns:a16="http://schemas.microsoft.com/office/drawing/2014/main" id="{03012EB1-E5CE-4636-91DD-29F5E24E9A0E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2551;p64">
                <a:extLst>
                  <a:ext uri="{FF2B5EF4-FFF2-40B4-BE49-F238E27FC236}">
                    <a16:creationId xmlns:a16="http://schemas.microsoft.com/office/drawing/2014/main" id="{B9168D54-7A19-478F-AEEC-1E221AC045EA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2552;p64">
                <a:extLst>
                  <a:ext uri="{FF2B5EF4-FFF2-40B4-BE49-F238E27FC236}">
                    <a16:creationId xmlns:a16="http://schemas.microsoft.com/office/drawing/2014/main" id="{AC14012C-D95C-4544-A0B8-AEBDD0520281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2553;p64">
                <a:extLst>
                  <a:ext uri="{FF2B5EF4-FFF2-40B4-BE49-F238E27FC236}">
                    <a16:creationId xmlns:a16="http://schemas.microsoft.com/office/drawing/2014/main" id="{367FBDC0-F633-4B72-B509-2C6B3DF437A9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2554;p64">
                <a:extLst>
                  <a:ext uri="{FF2B5EF4-FFF2-40B4-BE49-F238E27FC236}">
                    <a16:creationId xmlns:a16="http://schemas.microsoft.com/office/drawing/2014/main" id="{DADE4D0A-CC20-4C3B-B8B1-39A6FAA992A7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2555;p64">
                <a:extLst>
                  <a:ext uri="{FF2B5EF4-FFF2-40B4-BE49-F238E27FC236}">
                    <a16:creationId xmlns:a16="http://schemas.microsoft.com/office/drawing/2014/main" id="{BF50B4FE-1A4F-4144-A76C-8592EB76A2D3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2556;p64">
                <a:extLst>
                  <a:ext uri="{FF2B5EF4-FFF2-40B4-BE49-F238E27FC236}">
                    <a16:creationId xmlns:a16="http://schemas.microsoft.com/office/drawing/2014/main" id="{2C0BE2B8-125C-4537-8260-A70E6F337B48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2557;p64">
                <a:extLst>
                  <a:ext uri="{FF2B5EF4-FFF2-40B4-BE49-F238E27FC236}">
                    <a16:creationId xmlns:a16="http://schemas.microsoft.com/office/drawing/2014/main" id="{2B2C0DA6-6133-4AB1-B5B6-D21F7F76CB51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2558;p64">
                <a:extLst>
                  <a:ext uri="{FF2B5EF4-FFF2-40B4-BE49-F238E27FC236}">
                    <a16:creationId xmlns:a16="http://schemas.microsoft.com/office/drawing/2014/main" id="{32F38E9C-D476-4609-AB11-4E8D6419758B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2559;p64">
                <a:extLst>
                  <a:ext uri="{FF2B5EF4-FFF2-40B4-BE49-F238E27FC236}">
                    <a16:creationId xmlns:a16="http://schemas.microsoft.com/office/drawing/2014/main" id="{99A9EA39-40FB-44A3-9660-358938794542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2560;p64">
                <a:extLst>
                  <a:ext uri="{FF2B5EF4-FFF2-40B4-BE49-F238E27FC236}">
                    <a16:creationId xmlns:a16="http://schemas.microsoft.com/office/drawing/2014/main" id="{6FF92319-6E23-4F82-AD99-9EC6DADA1529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2561;p64">
                <a:extLst>
                  <a:ext uri="{FF2B5EF4-FFF2-40B4-BE49-F238E27FC236}">
                    <a16:creationId xmlns:a16="http://schemas.microsoft.com/office/drawing/2014/main" id="{BD77D6CB-5E67-4F5F-8468-F756E17FC030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2562;p64">
                <a:extLst>
                  <a:ext uri="{FF2B5EF4-FFF2-40B4-BE49-F238E27FC236}">
                    <a16:creationId xmlns:a16="http://schemas.microsoft.com/office/drawing/2014/main" id="{B4A1D158-E763-43B2-BB1F-659C0E78E8D5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2563;p64">
                <a:extLst>
                  <a:ext uri="{FF2B5EF4-FFF2-40B4-BE49-F238E27FC236}">
                    <a16:creationId xmlns:a16="http://schemas.microsoft.com/office/drawing/2014/main" id="{CFE10CD2-B6B4-41C5-9063-FBA786574203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2564;p64">
                <a:extLst>
                  <a:ext uri="{FF2B5EF4-FFF2-40B4-BE49-F238E27FC236}">
                    <a16:creationId xmlns:a16="http://schemas.microsoft.com/office/drawing/2014/main" id="{0C65BC4F-93CD-4F33-B517-DBE02D7EE775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2565;p64">
                <a:extLst>
                  <a:ext uri="{FF2B5EF4-FFF2-40B4-BE49-F238E27FC236}">
                    <a16:creationId xmlns:a16="http://schemas.microsoft.com/office/drawing/2014/main" id="{7E98F07E-24C0-4A5C-B408-03A4D8E6A84D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2566;p64">
                <a:extLst>
                  <a:ext uri="{FF2B5EF4-FFF2-40B4-BE49-F238E27FC236}">
                    <a16:creationId xmlns:a16="http://schemas.microsoft.com/office/drawing/2014/main" id="{4FBA7BCB-68EB-4B10-98A6-5E4D3CB08DE0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2567;p64">
                <a:extLst>
                  <a:ext uri="{FF2B5EF4-FFF2-40B4-BE49-F238E27FC236}">
                    <a16:creationId xmlns:a16="http://schemas.microsoft.com/office/drawing/2014/main" id="{E7702752-B3E8-4D72-AF14-D5AA9F995346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2568;p64">
                <a:extLst>
                  <a:ext uri="{FF2B5EF4-FFF2-40B4-BE49-F238E27FC236}">
                    <a16:creationId xmlns:a16="http://schemas.microsoft.com/office/drawing/2014/main" id="{CA34E954-FD74-4CCB-B69D-48D8B1CA57BB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2569;p64">
                <a:extLst>
                  <a:ext uri="{FF2B5EF4-FFF2-40B4-BE49-F238E27FC236}">
                    <a16:creationId xmlns:a16="http://schemas.microsoft.com/office/drawing/2014/main" id="{FB4DBACC-3335-4CBC-A14F-D0177C32505B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2570;p64">
                <a:extLst>
                  <a:ext uri="{FF2B5EF4-FFF2-40B4-BE49-F238E27FC236}">
                    <a16:creationId xmlns:a16="http://schemas.microsoft.com/office/drawing/2014/main" id="{FB02F825-8A50-4273-9959-28D0B4743C9A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2571;p64">
                <a:extLst>
                  <a:ext uri="{FF2B5EF4-FFF2-40B4-BE49-F238E27FC236}">
                    <a16:creationId xmlns:a16="http://schemas.microsoft.com/office/drawing/2014/main" id="{3864B072-3B86-452A-BA2D-859ABBFCA187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2572;p64">
                <a:extLst>
                  <a:ext uri="{FF2B5EF4-FFF2-40B4-BE49-F238E27FC236}">
                    <a16:creationId xmlns:a16="http://schemas.microsoft.com/office/drawing/2014/main" id="{A988DFB0-DF3D-4697-AF92-628852214DC4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2573;p64">
                <a:extLst>
                  <a:ext uri="{FF2B5EF4-FFF2-40B4-BE49-F238E27FC236}">
                    <a16:creationId xmlns:a16="http://schemas.microsoft.com/office/drawing/2014/main" id="{E89F862A-5528-4C9A-8342-C01984EA1CFE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2574;p64">
                <a:extLst>
                  <a:ext uri="{FF2B5EF4-FFF2-40B4-BE49-F238E27FC236}">
                    <a16:creationId xmlns:a16="http://schemas.microsoft.com/office/drawing/2014/main" id="{EBE077B5-644C-4EF6-A83C-BBAEB0916743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2575;p64">
                <a:extLst>
                  <a:ext uri="{FF2B5EF4-FFF2-40B4-BE49-F238E27FC236}">
                    <a16:creationId xmlns:a16="http://schemas.microsoft.com/office/drawing/2014/main" id="{914FC5DC-3A78-4EB9-A5E3-32C4C9F6B3F3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1" name="Google Shape;1211;p35"/>
          <p:cNvSpPr/>
          <p:nvPr/>
        </p:nvSpPr>
        <p:spPr>
          <a:xfrm>
            <a:off x="2026883" y="34321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62991" y="2889587"/>
            <a:ext cx="3917420" cy="4076695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4983" y="267003"/>
            <a:ext cx="611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2005" y="902962"/>
            <a:ext cx="187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3" y="257908"/>
            <a:ext cx="9366739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75555" y="761603"/>
            <a:ext cx="7807136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nl-NL" sz="46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1: 3 thế kỷ = ....... năm</a:t>
            </a:r>
            <a:endParaRPr lang="en-US" sz="7200" dirty="0">
              <a:solidFill>
                <a:srgbClr val="002060"/>
              </a:solidFill>
              <a:latin typeface="SVN-SAF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07158" y="2151915"/>
            <a:ext cx="8724124" cy="4789573"/>
            <a:chOff x="3302950" y="2229493"/>
            <a:chExt cx="7762217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4789272" y="743171"/>
              <a:ext cx="4789573" cy="776221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204870" y="3798477"/>
              <a:ext cx="57728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6000" b="1" kern="0" dirty="0">
                  <a:solidFill>
                    <a:srgbClr val="E24A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300 </a:t>
              </a:r>
              <a:r>
                <a:rPr lang="en-US" sz="6000" b="1" kern="0" dirty="0" err="1">
                  <a:solidFill>
                    <a:srgbClr val="E24A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endParaRPr lang="en-US" sz="6000" dirty="0">
                <a:solidFill>
                  <a:srgbClr val="E24A8B"/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/>
        </p:blipFill>
        <p:spPr>
          <a:xfrm>
            <a:off x="8847315" y="3938006"/>
            <a:ext cx="3561415" cy="2991233"/>
          </a:xfrm>
          <a:prstGeom prst="rect">
            <a:avLst/>
          </a:prstGeom>
        </p:spPr>
      </p:pic>
      <p:sp>
        <p:nvSpPr>
          <p:cNvPr id="2" name="Arrow: Striped Right 1">
            <a:hlinkClick r:id="rId10" action="ppaction://hlinksldjump"/>
            <a:extLst>
              <a:ext uri="{FF2B5EF4-FFF2-40B4-BE49-F238E27FC236}">
                <a16:creationId xmlns:a16="http://schemas.microsoft.com/office/drawing/2014/main" id="{76FDE3AD-8366-42A4-AAAE-E406F4828B46}"/>
              </a:ext>
            </a:extLst>
          </p:cNvPr>
          <p:cNvSpPr/>
          <p:nvPr/>
        </p:nvSpPr>
        <p:spPr>
          <a:xfrm>
            <a:off x="11272008" y="608416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50D90-EB88-4AEE-ABA9-CBF69E8D0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3" y="734154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53F45D-8841-4C7A-B5E7-23ECC5893A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4" y="987550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C37107-4A2B-4695-B4BB-BE382E4CF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F40EBA-884A-40F5-96D5-080820C5DD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0" y="1220337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DAA7BE-D8CE-4F30-92C2-09544D489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91FA11-601B-444B-8509-BE6D036097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7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3" y="257908"/>
            <a:ext cx="10105295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82334" y="1055629"/>
            <a:ext cx="75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 4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30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......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05209" y="2498739"/>
            <a:ext cx="5468931" cy="4789573"/>
            <a:chOff x="3605209" y="2498738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44887" y="2159060"/>
              <a:ext cx="4789573" cy="54689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848447" y="4328873"/>
              <a:ext cx="3503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4000" dirty="0"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  <a:cs typeface="Arial"/>
                  <a:sym typeface="Arial"/>
                </a:rPr>
                <a:t>270 </a:t>
              </a:r>
              <a:r>
                <a:rPr lang="en-US" sz="4000" dirty="0" err="1"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  <a:cs typeface="Arial"/>
                  <a:sym typeface="Arial"/>
                </a:rPr>
                <a:t>giây</a:t>
              </a:r>
              <a:endParaRPr lang="en-US" sz="4000" dirty="0">
                <a:solidFill>
                  <a:srgbClr val="44546A">
                    <a:lumMod val="75000"/>
                  </a:srgbClr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53" b="91296" l="1262" r="32801">
                        <a14:backgroundMark x1="10135" y1="61191" x2="10135" y2="61191"/>
                        <a14:backgroundMark x1="13162" y1="59817" x2="13162" y2="59817"/>
                        <a14:backgroundMark x1="10513" y1="64660" x2="8116" y2="52880"/>
                        <a14:backgroundMark x1="9714" y1="66230" x2="9714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3212" r="67481" b="-1"/>
          <a:stretch/>
        </p:blipFill>
        <p:spPr>
          <a:xfrm>
            <a:off x="7812619" y="1658816"/>
            <a:ext cx="3505200" cy="5734259"/>
          </a:xfrm>
          <a:prstGeom prst="rect">
            <a:avLst/>
          </a:prstGeom>
        </p:spPr>
      </p:pic>
      <p:sp>
        <p:nvSpPr>
          <p:cNvPr id="9" name="Arrow: Striped Right 8">
            <a:hlinkClick r:id="rId9" action="ppaction://hlinksldjump"/>
            <a:extLst>
              <a:ext uri="{FF2B5EF4-FFF2-40B4-BE49-F238E27FC236}">
                <a16:creationId xmlns:a16="http://schemas.microsoft.com/office/drawing/2014/main" id="{3C2909CB-0982-4D3A-8C25-33CB2023458E}"/>
              </a:ext>
            </a:extLst>
          </p:cNvPr>
          <p:cNvSpPr/>
          <p:nvPr/>
        </p:nvSpPr>
        <p:spPr>
          <a:xfrm>
            <a:off x="11317819" y="610985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5575B8-9370-4F0C-BE8A-716632A390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3" y="734154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56CBB-ECF0-4DB8-ABE0-D916489B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4" y="987550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156AAB-CF7C-4333-8011-8539BCDB7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BCC129-C917-4946-867C-864F3D16DF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4" y="3498941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FB3CA3-976E-4EA9-9ABC-4715C61871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3F5CC-C197-47BB-BF3E-A1594E6B44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7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2" y="257908"/>
            <a:ext cx="10527325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14675" y="514885"/>
            <a:ext cx="911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3: 600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= .....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kỷ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57600" y="2472952"/>
            <a:ext cx="5468931" cy="4789574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198669" y="3814255"/>
              <a:ext cx="403979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9600" dirty="0"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  <a:cs typeface="Arial"/>
                  <a:sym typeface="Arial"/>
                </a:rPr>
                <a:t>6</a:t>
              </a:r>
            </a:p>
          </p:txBody>
        </p:sp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388" b="63162" l="36743" r="62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2" t="34375" r="34156" b="36186"/>
          <a:stretch/>
        </p:blipFill>
        <p:spPr>
          <a:xfrm>
            <a:off x="7897241" y="3711024"/>
            <a:ext cx="2857155" cy="2798845"/>
          </a:xfrm>
          <a:prstGeom prst="rect">
            <a:avLst/>
          </a:prstGeom>
        </p:spPr>
      </p:pic>
      <p:sp>
        <p:nvSpPr>
          <p:cNvPr id="9" name="Arrow: Striped Right 8">
            <a:hlinkClick r:id="rId9" action="ppaction://hlinksldjump"/>
            <a:extLst>
              <a:ext uri="{FF2B5EF4-FFF2-40B4-BE49-F238E27FC236}">
                <a16:creationId xmlns:a16="http://schemas.microsoft.com/office/drawing/2014/main" id="{7D92C532-7BC2-4D78-88E3-58D9A1E0247C}"/>
              </a:ext>
            </a:extLst>
          </p:cNvPr>
          <p:cNvSpPr/>
          <p:nvPr/>
        </p:nvSpPr>
        <p:spPr>
          <a:xfrm>
            <a:off x="11317819" y="610985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B8671-13CD-4945-8C24-ECF8515B4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4" y="1094615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F6E0E-E26E-4733-B4FA-AA0F484973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804" y="681165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2D807-44CF-4DB8-8CD6-2888ACE0A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2201D-1E88-4F3F-823C-9DF2727C6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4" y="3498941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2474E5-64E4-4A0C-9B2D-68A67A460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FCEC7-B8CA-41B0-BCEC-2BC9DF322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2441;p64">
            <a:extLst>
              <a:ext uri="{FF2B5EF4-FFF2-40B4-BE49-F238E27FC236}">
                <a16:creationId xmlns:a16="http://schemas.microsoft.com/office/drawing/2014/main" id="{35917A7F-EC3B-44E9-BF43-6095B4984D3D}"/>
              </a:ext>
            </a:extLst>
          </p:cNvPr>
          <p:cNvGrpSpPr/>
          <p:nvPr/>
        </p:nvGrpSpPr>
        <p:grpSpPr>
          <a:xfrm flipH="1">
            <a:off x="5883259" y="56520"/>
            <a:ext cx="7158092" cy="9519243"/>
            <a:chOff x="1919588" y="1932925"/>
            <a:chExt cx="5075100" cy="7132475"/>
          </a:xfrm>
        </p:grpSpPr>
        <p:sp>
          <p:nvSpPr>
            <p:cNvPr id="412" name="Google Shape;2442;p64">
              <a:extLst>
                <a:ext uri="{FF2B5EF4-FFF2-40B4-BE49-F238E27FC236}">
                  <a16:creationId xmlns:a16="http://schemas.microsoft.com/office/drawing/2014/main" id="{1E962E2D-81D6-49FB-B683-645DD504BA7F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2443;p64">
              <a:extLst>
                <a:ext uri="{FF2B5EF4-FFF2-40B4-BE49-F238E27FC236}">
                  <a16:creationId xmlns:a16="http://schemas.microsoft.com/office/drawing/2014/main" id="{672B2127-5B4E-4744-8FBE-52AEAEDAF688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2444;p64">
              <a:extLst>
                <a:ext uri="{FF2B5EF4-FFF2-40B4-BE49-F238E27FC236}">
                  <a16:creationId xmlns:a16="http://schemas.microsoft.com/office/drawing/2014/main" id="{680E1775-897E-476D-B9F3-DC9E4B2EB11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2445;p64">
              <a:extLst>
                <a:ext uri="{FF2B5EF4-FFF2-40B4-BE49-F238E27FC236}">
                  <a16:creationId xmlns:a16="http://schemas.microsoft.com/office/drawing/2014/main" id="{17C290E8-BB4F-41E8-A4CD-C806E68B50FB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2446;p64">
              <a:extLst>
                <a:ext uri="{FF2B5EF4-FFF2-40B4-BE49-F238E27FC236}">
                  <a16:creationId xmlns:a16="http://schemas.microsoft.com/office/drawing/2014/main" id="{5FD740F1-237D-45B8-8A13-AC5174C63759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2447;p64">
              <a:extLst>
                <a:ext uri="{FF2B5EF4-FFF2-40B4-BE49-F238E27FC236}">
                  <a16:creationId xmlns:a16="http://schemas.microsoft.com/office/drawing/2014/main" id="{1A507E82-10DD-4313-9607-9A2568057780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2448;p64">
              <a:extLst>
                <a:ext uri="{FF2B5EF4-FFF2-40B4-BE49-F238E27FC236}">
                  <a16:creationId xmlns:a16="http://schemas.microsoft.com/office/drawing/2014/main" id="{434B02D0-4E5B-4BDE-A10C-6B5206A18B78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2449;p64">
              <a:extLst>
                <a:ext uri="{FF2B5EF4-FFF2-40B4-BE49-F238E27FC236}">
                  <a16:creationId xmlns:a16="http://schemas.microsoft.com/office/drawing/2014/main" id="{D10A7E8D-2587-49B2-9426-BE40F83B6D41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2450;p64">
              <a:extLst>
                <a:ext uri="{FF2B5EF4-FFF2-40B4-BE49-F238E27FC236}">
                  <a16:creationId xmlns:a16="http://schemas.microsoft.com/office/drawing/2014/main" id="{4C6F9B9D-11AB-4D4E-88AE-6F979B720724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2451;p64">
              <a:extLst>
                <a:ext uri="{FF2B5EF4-FFF2-40B4-BE49-F238E27FC236}">
                  <a16:creationId xmlns:a16="http://schemas.microsoft.com/office/drawing/2014/main" id="{D6063A6A-4A77-487D-9ED8-529052BC4CAA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2452;p64">
              <a:extLst>
                <a:ext uri="{FF2B5EF4-FFF2-40B4-BE49-F238E27FC236}">
                  <a16:creationId xmlns:a16="http://schemas.microsoft.com/office/drawing/2014/main" id="{69F7C2F3-ABEB-4225-80EA-8E8607908AB7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2453;p64">
              <a:extLst>
                <a:ext uri="{FF2B5EF4-FFF2-40B4-BE49-F238E27FC236}">
                  <a16:creationId xmlns:a16="http://schemas.microsoft.com/office/drawing/2014/main" id="{B88D127F-D469-4346-A71F-DDA0F800AA70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2454;p64">
              <a:extLst>
                <a:ext uri="{FF2B5EF4-FFF2-40B4-BE49-F238E27FC236}">
                  <a16:creationId xmlns:a16="http://schemas.microsoft.com/office/drawing/2014/main" id="{A4F82757-2355-464B-B093-551B66493B6C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2455;p64">
              <a:extLst>
                <a:ext uri="{FF2B5EF4-FFF2-40B4-BE49-F238E27FC236}">
                  <a16:creationId xmlns:a16="http://schemas.microsoft.com/office/drawing/2014/main" id="{2C9C6650-B13B-45DC-86CA-02E7212C52E6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2456;p64">
              <a:extLst>
                <a:ext uri="{FF2B5EF4-FFF2-40B4-BE49-F238E27FC236}">
                  <a16:creationId xmlns:a16="http://schemas.microsoft.com/office/drawing/2014/main" id="{AB8753C8-E549-4687-944B-3E27AB3ADA65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2457;p64">
              <a:extLst>
                <a:ext uri="{FF2B5EF4-FFF2-40B4-BE49-F238E27FC236}">
                  <a16:creationId xmlns:a16="http://schemas.microsoft.com/office/drawing/2014/main" id="{E9785D85-871C-464A-A24C-A5D4815918C5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2458;p64">
              <a:extLst>
                <a:ext uri="{FF2B5EF4-FFF2-40B4-BE49-F238E27FC236}">
                  <a16:creationId xmlns:a16="http://schemas.microsoft.com/office/drawing/2014/main" id="{EE00FB3C-7A8A-451E-A5C8-984DB6B6B77A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2459;p64">
              <a:extLst>
                <a:ext uri="{FF2B5EF4-FFF2-40B4-BE49-F238E27FC236}">
                  <a16:creationId xmlns:a16="http://schemas.microsoft.com/office/drawing/2014/main" id="{6C99E743-8B8B-4CAF-95BF-12EE22AC9CB1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2460;p64">
              <a:extLst>
                <a:ext uri="{FF2B5EF4-FFF2-40B4-BE49-F238E27FC236}">
                  <a16:creationId xmlns:a16="http://schemas.microsoft.com/office/drawing/2014/main" id="{52AEAD90-EAF7-42B3-AF54-E369B3B6DE4D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2461;p64">
              <a:extLst>
                <a:ext uri="{FF2B5EF4-FFF2-40B4-BE49-F238E27FC236}">
                  <a16:creationId xmlns:a16="http://schemas.microsoft.com/office/drawing/2014/main" id="{D35324DF-9559-44F6-9084-E1169A1C6F2B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2462;p64">
              <a:extLst>
                <a:ext uri="{FF2B5EF4-FFF2-40B4-BE49-F238E27FC236}">
                  <a16:creationId xmlns:a16="http://schemas.microsoft.com/office/drawing/2014/main" id="{BF0311BD-98C9-4A27-ABF2-AF72A9C50FC2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2463;p64">
              <a:extLst>
                <a:ext uri="{FF2B5EF4-FFF2-40B4-BE49-F238E27FC236}">
                  <a16:creationId xmlns:a16="http://schemas.microsoft.com/office/drawing/2014/main" id="{80F630FC-B41D-48A7-8790-73BAAA412A76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2464;p64">
              <a:extLst>
                <a:ext uri="{FF2B5EF4-FFF2-40B4-BE49-F238E27FC236}">
                  <a16:creationId xmlns:a16="http://schemas.microsoft.com/office/drawing/2014/main" id="{B62A6E41-94EA-4CE5-A0ED-533AE3B2A8D2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2465;p64">
              <a:extLst>
                <a:ext uri="{FF2B5EF4-FFF2-40B4-BE49-F238E27FC236}">
                  <a16:creationId xmlns:a16="http://schemas.microsoft.com/office/drawing/2014/main" id="{9663E730-ECC4-496B-8065-43B00C547207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2466;p64">
              <a:extLst>
                <a:ext uri="{FF2B5EF4-FFF2-40B4-BE49-F238E27FC236}">
                  <a16:creationId xmlns:a16="http://schemas.microsoft.com/office/drawing/2014/main" id="{9F58D0CD-50C8-4604-B08B-E5EA290862E2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2467;p64">
              <a:extLst>
                <a:ext uri="{FF2B5EF4-FFF2-40B4-BE49-F238E27FC236}">
                  <a16:creationId xmlns:a16="http://schemas.microsoft.com/office/drawing/2014/main" id="{09B17165-2E81-4917-9C4F-FD28F34AB48F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2468;p64">
              <a:extLst>
                <a:ext uri="{FF2B5EF4-FFF2-40B4-BE49-F238E27FC236}">
                  <a16:creationId xmlns:a16="http://schemas.microsoft.com/office/drawing/2014/main" id="{BCE8CFF9-100F-44A4-8FD1-7197430B16A0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2469;p64">
              <a:extLst>
                <a:ext uri="{FF2B5EF4-FFF2-40B4-BE49-F238E27FC236}">
                  <a16:creationId xmlns:a16="http://schemas.microsoft.com/office/drawing/2014/main" id="{F1C93B48-E713-4B3D-99B7-0A37EB7BA42B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2470;p64">
              <a:extLst>
                <a:ext uri="{FF2B5EF4-FFF2-40B4-BE49-F238E27FC236}">
                  <a16:creationId xmlns:a16="http://schemas.microsoft.com/office/drawing/2014/main" id="{16C313BF-64CD-46BD-94A3-4FC0443B7FE6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2471;p64">
              <a:extLst>
                <a:ext uri="{FF2B5EF4-FFF2-40B4-BE49-F238E27FC236}">
                  <a16:creationId xmlns:a16="http://schemas.microsoft.com/office/drawing/2014/main" id="{71E00BE1-66DA-4E56-BC76-F55F84747AC5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2472;p64">
              <a:extLst>
                <a:ext uri="{FF2B5EF4-FFF2-40B4-BE49-F238E27FC236}">
                  <a16:creationId xmlns:a16="http://schemas.microsoft.com/office/drawing/2014/main" id="{DF3B4FF1-0B92-4C5F-A7BD-3C1038CDE27E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2473;p64">
              <a:extLst>
                <a:ext uri="{FF2B5EF4-FFF2-40B4-BE49-F238E27FC236}">
                  <a16:creationId xmlns:a16="http://schemas.microsoft.com/office/drawing/2014/main" id="{F197EDAE-6EC9-4DEB-80BB-565C0922AA0D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2474;p64">
              <a:extLst>
                <a:ext uri="{FF2B5EF4-FFF2-40B4-BE49-F238E27FC236}">
                  <a16:creationId xmlns:a16="http://schemas.microsoft.com/office/drawing/2014/main" id="{09E11297-D168-4E01-A592-BEF58D415C33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2475;p64">
              <a:extLst>
                <a:ext uri="{FF2B5EF4-FFF2-40B4-BE49-F238E27FC236}">
                  <a16:creationId xmlns:a16="http://schemas.microsoft.com/office/drawing/2014/main" id="{F4AF519D-F7B4-468A-AA5F-32434A801463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2476;p64">
              <a:extLst>
                <a:ext uri="{FF2B5EF4-FFF2-40B4-BE49-F238E27FC236}">
                  <a16:creationId xmlns:a16="http://schemas.microsoft.com/office/drawing/2014/main" id="{AD612D98-5C92-44F4-98BA-6067C0D1EA15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2477;p64">
              <a:extLst>
                <a:ext uri="{FF2B5EF4-FFF2-40B4-BE49-F238E27FC236}">
                  <a16:creationId xmlns:a16="http://schemas.microsoft.com/office/drawing/2014/main" id="{57F30B23-41B8-43B8-93F3-E21233990CCE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2478;p64">
              <a:extLst>
                <a:ext uri="{FF2B5EF4-FFF2-40B4-BE49-F238E27FC236}">
                  <a16:creationId xmlns:a16="http://schemas.microsoft.com/office/drawing/2014/main" id="{F622D3D2-2E2E-4CA3-A8BD-212A250B95F9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2479;p64">
              <a:extLst>
                <a:ext uri="{FF2B5EF4-FFF2-40B4-BE49-F238E27FC236}">
                  <a16:creationId xmlns:a16="http://schemas.microsoft.com/office/drawing/2014/main" id="{13038881-5BCA-4D8E-9DA9-3BEAA3E805CB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2480;p64">
              <a:extLst>
                <a:ext uri="{FF2B5EF4-FFF2-40B4-BE49-F238E27FC236}">
                  <a16:creationId xmlns:a16="http://schemas.microsoft.com/office/drawing/2014/main" id="{3A8EF870-F234-48F2-981B-43F742369480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2481;p64">
              <a:extLst>
                <a:ext uri="{FF2B5EF4-FFF2-40B4-BE49-F238E27FC236}">
                  <a16:creationId xmlns:a16="http://schemas.microsoft.com/office/drawing/2014/main" id="{9C12FA81-0D50-470E-9A5E-597E543612A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2482;p64">
              <a:extLst>
                <a:ext uri="{FF2B5EF4-FFF2-40B4-BE49-F238E27FC236}">
                  <a16:creationId xmlns:a16="http://schemas.microsoft.com/office/drawing/2014/main" id="{C0DC036C-7ECB-45D9-8B19-042C8F47220B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2483;p64">
              <a:extLst>
                <a:ext uri="{FF2B5EF4-FFF2-40B4-BE49-F238E27FC236}">
                  <a16:creationId xmlns:a16="http://schemas.microsoft.com/office/drawing/2014/main" id="{CE247A04-C0FE-489A-942C-84FB47979214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2484;p64">
              <a:extLst>
                <a:ext uri="{FF2B5EF4-FFF2-40B4-BE49-F238E27FC236}">
                  <a16:creationId xmlns:a16="http://schemas.microsoft.com/office/drawing/2014/main" id="{7F4109EE-5828-460E-9B58-2FA8C1D4657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2485;p64">
              <a:extLst>
                <a:ext uri="{FF2B5EF4-FFF2-40B4-BE49-F238E27FC236}">
                  <a16:creationId xmlns:a16="http://schemas.microsoft.com/office/drawing/2014/main" id="{44DAC894-0A61-4365-A43E-30DF3E7433F0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2486;p64">
              <a:extLst>
                <a:ext uri="{FF2B5EF4-FFF2-40B4-BE49-F238E27FC236}">
                  <a16:creationId xmlns:a16="http://schemas.microsoft.com/office/drawing/2014/main" id="{29FBC9FC-46CD-4A3A-9F44-1E303C3D1B82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2487;p64">
              <a:extLst>
                <a:ext uri="{FF2B5EF4-FFF2-40B4-BE49-F238E27FC236}">
                  <a16:creationId xmlns:a16="http://schemas.microsoft.com/office/drawing/2014/main" id="{6EF701E9-C0B3-469C-B9E3-828D37FB0D92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2488;p64">
              <a:extLst>
                <a:ext uri="{FF2B5EF4-FFF2-40B4-BE49-F238E27FC236}">
                  <a16:creationId xmlns:a16="http://schemas.microsoft.com/office/drawing/2014/main" id="{F4B38B96-89ED-4A59-B3F1-0FCF70EA8091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2489;p64">
              <a:extLst>
                <a:ext uri="{FF2B5EF4-FFF2-40B4-BE49-F238E27FC236}">
                  <a16:creationId xmlns:a16="http://schemas.microsoft.com/office/drawing/2014/main" id="{8B30DBFB-46A0-4213-B463-077A5B765177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2490;p64">
              <a:extLst>
                <a:ext uri="{FF2B5EF4-FFF2-40B4-BE49-F238E27FC236}">
                  <a16:creationId xmlns:a16="http://schemas.microsoft.com/office/drawing/2014/main" id="{870A0E35-3306-4F24-8346-4E315853DAD3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2491;p64">
              <a:extLst>
                <a:ext uri="{FF2B5EF4-FFF2-40B4-BE49-F238E27FC236}">
                  <a16:creationId xmlns:a16="http://schemas.microsoft.com/office/drawing/2014/main" id="{B690CBFF-0155-41A7-AD88-F56ED9075734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2492;p64">
              <a:extLst>
                <a:ext uri="{FF2B5EF4-FFF2-40B4-BE49-F238E27FC236}">
                  <a16:creationId xmlns:a16="http://schemas.microsoft.com/office/drawing/2014/main" id="{45F66EE8-F126-4BFA-8C3E-9EDF337DFC17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2493;p64">
              <a:extLst>
                <a:ext uri="{FF2B5EF4-FFF2-40B4-BE49-F238E27FC236}">
                  <a16:creationId xmlns:a16="http://schemas.microsoft.com/office/drawing/2014/main" id="{0542F50D-1EFB-4973-B13D-3230B5D08A23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2494;p64">
              <a:extLst>
                <a:ext uri="{FF2B5EF4-FFF2-40B4-BE49-F238E27FC236}">
                  <a16:creationId xmlns:a16="http://schemas.microsoft.com/office/drawing/2014/main" id="{3FB4BB8D-D707-431A-ABD5-3AC1170E883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2495;p64">
              <a:extLst>
                <a:ext uri="{FF2B5EF4-FFF2-40B4-BE49-F238E27FC236}">
                  <a16:creationId xmlns:a16="http://schemas.microsoft.com/office/drawing/2014/main" id="{4154E8ED-E132-40F4-8220-6B32935233F5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2496;p64">
              <a:extLst>
                <a:ext uri="{FF2B5EF4-FFF2-40B4-BE49-F238E27FC236}">
                  <a16:creationId xmlns:a16="http://schemas.microsoft.com/office/drawing/2014/main" id="{825BC41D-0DE9-4EA1-A23E-776B60920244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2497;p64">
              <a:extLst>
                <a:ext uri="{FF2B5EF4-FFF2-40B4-BE49-F238E27FC236}">
                  <a16:creationId xmlns:a16="http://schemas.microsoft.com/office/drawing/2014/main" id="{2B828E0D-A42D-4B09-B0B9-3E525582F881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2498;p64">
              <a:extLst>
                <a:ext uri="{FF2B5EF4-FFF2-40B4-BE49-F238E27FC236}">
                  <a16:creationId xmlns:a16="http://schemas.microsoft.com/office/drawing/2014/main" id="{529D2E7B-11DA-4AE3-B47F-77826A7CDF5E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2499;p64">
              <a:extLst>
                <a:ext uri="{FF2B5EF4-FFF2-40B4-BE49-F238E27FC236}">
                  <a16:creationId xmlns:a16="http://schemas.microsoft.com/office/drawing/2014/main" id="{7F55D9CD-6553-409C-8129-123BB6F3DFEC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470" name="Google Shape;2500;p64">
                <a:extLst>
                  <a:ext uri="{FF2B5EF4-FFF2-40B4-BE49-F238E27FC236}">
                    <a16:creationId xmlns:a16="http://schemas.microsoft.com/office/drawing/2014/main" id="{359E6818-9126-42ED-B6A9-EE4036912D86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2501;p64">
                <a:extLst>
                  <a:ext uri="{FF2B5EF4-FFF2-40B4-BE49-F238E27FC236}">
                    <a16:creationId xmlns:a16="http://schemas.microsoft.com/office/drawing/2014/main" id="{7123F8E3-6429-4B4D-9418-076047810FAC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2502;p64">
                <a:extLst>
                  <a:ext uri="{FF2B5EF4-FFF2-40B4-BE49-F238E27FC236}">
                    <a16:creationId xmlns:a16="http://schemas.microsoft.com/office/drawing/2014/main" id="{223A1B39-8EE8-492C-8EDD-8C7E690C1F83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2503;p64">
                <a:extLst>
                  <a:ext uri="{FF2B5EF4-FFF2-40B4-BE49-F238E27FC236}">
                    <a16:creationId xmlns:a16="http://schemas.microsoft.com/office/drawing/2014/main" id="{6EE112DB-9D88-4134-BBF6-97EE3D7CB5BF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2504;p64">
                <a:extLst>
                  <a:ext uri="{FF2B5EF4-FFF2-40B4-BE49-F238E27FC236}">
                    <a16:creationId xmlns:a16="http://schemas.microsoft.com/office/drawing/2014/main" id="{F1F0CC3D-5CC4-46B6-9832-259E75D6A755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2505;p64">
                <a:extLst>
                  <a:ext uri="{FF2B5EF4-FFF2-40B4-BE49-F238E27FC236}">
                    <a16:creationId xmlns:a16="http://schemas.microsoft.com/office/drawing/2014/main" id="{72AB4DBB-6AE7-48FB-B255-379806635DFE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2506;p64">
                <a:extLst>
                  <a:ext uri="{FF2B5EF4-FFF2-40B4-BE49-F238E27FC236}">
                    <a16:creationId xmlns:a16="http://schemas.microsoft.com/office/drawing/2014/main" id="{3AEB9A02-3CAA-4170-936D-F5C804F599A8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2507;p64">
                <a:extLst>
                  <a:ext uri="{FF2B5EF4-FFF2-40B4-BE49-F238E27FC236}">
                    <a16:creationId xmlns:a16="http://schemas.microsoft.com/office/drawing/2014/main" id="{DEB6567B-F0E5-4D5A-B6B7-694A667EA5F2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2508;p64">
                <a:extLst>
                  <a:ext uri="{FF2B5EF4-FFF2-40B4-BE49-F238E27FC236}">
                    <a16:creationId xmlns:a16="http://schemas.microsoft.com/office/drawing/2014/main" id="{2137F937-647A-4063-96DA-51BEEAB3337C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2509;p64">
                <a:extLst>
                  <a:ext uri="{FF2B5EF4-FFF2-40B4-BE49-F238E27FC236}">
                    <a16:creationId xmlns:a16="http://schemas.microsoft.com/office/drawing/2014/main" id="{3E1874F1-E3ED-4652-AC85-F0B88001F0D6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2510;p64">
                <a:extLst>
                  <a:ext uri="{FF2B5EF4-FFF2-40B4-BE49-F238E27FC236}">
                    <a16:creationId xmlns:a16="http://schemas.microsoft.com/office/drawing/2014/main" id="{FAD8C8BF-75C2-4802-8A7C-FA9DB6D5C89F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2511;p64">
                <a:extLst>
                  <a:ext uri="{FF2B5EF4-FFF2-40B4-BE49-F238E27FC236}">
                    <a16:creationId xmlns:a16="http://schemas.microsoft.com/office/drawing/2014/main" id="{2383B71F-3EB6-4DEC-8AEB-30CE6E25E618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2512;p64">
                <a:extLst>
                  <a:ext uri="{FF2B5EF4-FFF2-40B4-BE49-F238E27FC236}">
                    <a16:creationId xmlns:a16="http://schemas.microsoft.com/office/drawing/2014/main" id="{2484EF00-16D3-45E0-80C7-5E0509A48DA8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2513;p64">
                <a:extLst>
                  <a:ext uri="{FF2B5EF4-FFF2-40B4-BE49-F238E27FC236}">
                    <a16:creationId xmlns:a16="http://schemas.microsoft.com/office/drawing/2014/main" id="{FD4542E9-1E0C-4547-A118-9ED838C52792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2514;p64">
                <a:extLst>
                  <a:ext uri="{FF2B5EF4-FFF2-40B4-BE49-F238E27FC236}">
                    <a16:creationId xmlns:a16="http://schemas.microsoft.com/office/drawing/2014/main" id="{55484BBA-1380-4722-AE49-C28B4BB947DD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2515;p64">
                <a:extLst>
                  <a:ext uri="{FF2B5EF4-FFF2-40B4-BE49-F238E27FC236}">
                    <a16:creationId xmlns:a16="http://schemas.microsoft.com/office/drawing/2014/main" id="{EF286693-5E80-4F8E-878A-390630D4E787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2516;p64">
                <a:extLst>
                  <a:ext uri="{FF2B5EF4-FFF2-40B4-BE49-F238E27FC236}">
                    <a16:creationId xmlns:a16="http://schemas.microsoft.com/office/drawing/2014/main" id="{4A743A6F-2C4B-4DBB-B4CA-541177530FEE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2517;p64">
                <a:extLst>
                  <a:ext uri="{FF2B5EF4-FFF2-40B4-BE49-F238E27FC236}">
                    <a16:creationId xmlns:a16="http://schemas.microsoft.com/office/drawing/2014/main" id="{3DE442C0-FDA6-42A1-BF47-36CB0D77450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2518;p64">
                <a:extLst>
                  <a:ext uri="{FF2B5EF4-FFF2-40B4-BE49-F238E27FC236}">
                    <a16:creationId xmlns:a16="http://schemas.microsoft.com/office/drawing/2014/main" id="{089D1AD9-B442-432D-A15B-0F8E0F0F7671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2519;p64">
                <a:extLst>
                  <a:ext uri="{FF2B5EF4-FFF2-40B4-BE49-F238E27FC236}">
                    <a16:creationId xmlns:a16="http://schemas.microsoft.com/office/drawing/2014/main" id="{333F2217-AB4F-448A-A3E1-42D3A8CA3864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2520;p64">
                <a:extLst>
                  <a:ext uri="{FF2B5EF4-FFF2-40B4-BE49-F238E27FC236}">
                    <a16:creationId xmlns:a16="http://schemas.microsoft.com/office/drawing/2014/main" id="{F0E56954-A399-4AA0-B3F3-227E6A4E7F16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2521;p64">
                <a:extLst>
                  <a:ext uri="{FF2B5EF4-FFF2-40B4-BE49-F238E27FC236}">
                    <a16:creationId xmlns:a16="http://schemas.microsoft.com/office/drawing/2014/main" id="{EF9E7F57-933B-4A8A-9F6A-5BB5A20B33CD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2522;p64">
                <a:extLst>
                  <a:ext uri="{FF2B5EF4-FFF2-40B4-BE49-F238E27FC236}">
                    <a16:creationId xmlns:a16="http://schemas.microsoft.com/office/drawing/2014/main" id="{38214329-A7A5-481A-BF0E-A961DAA832A3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2523;p64">
                <a:extLst>
                  <a:ext uri="{FF2B5EF4-FFF2-40B4-BE49-F238E27FC236}">
                    <a16:creationId xmlns:a16="http://schemas.microsoft.com/office/drawing/2014/main" id="{74158295-99A2-427A-8487-851908136A3F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2524;p64">
                <a:extLst>
                  <a:ext uri="{FF2B5EF4-FFF2-40B4-BE49-F238E27FC236}">
                    <a16:creationId xmlns:a16="http://schemas.microsoft.com/office/drawing/2014/main" id="{DAEE5677-3DE5-4106-90AF-9B69BC68FA23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2525;p64">
                <a:extLst>
                  <a:ext uri="{FF2B5EF4-FFF2-40B4-BE49-F238E27FC236}">
                    <a16:creationId xmlns:a16="http://schemas.microsoft.com/office/drawing/2014/main" id="{CCB86BAB-6DC6-4F02-9B42-88E3CE759058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2526;p64">
                <a:extLst>
                  <a:ext uri="{FF2B5EF4-FFF2-40B4-BE49-F238E27FC236}">
                    <a16:creationId xmlns:a16="http://schemas.microsoft.com/office/drawing/2014/main" id="{AECF5348-868D-4759-9456-08BE4510367A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2527;p64">
                <a:extLst>
                  <a:ext uri="{FF2B5EF4-FFF2-40B4-BE49-F238E27FC236}">
                    <a16:creationId xmlns:a16="http://schemas.microsoft.com/office/drawing/2014/main" id="{81F8BFE5-ADBC-4D45-9350-6FED40382BD5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2528;p64">
                <a:extLst>
                  <a:ext uri="{FF2B5EF4-FFF2-40B4-BE49-F238E27FC236}">
                    <a16:creationId xmlns:a16="http://schemas.microsoft.com/office/drawing/2014/main" id="{7C6FBB39-6784-4EB6-8588-468759C27F8E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2529;p64">
                <a:extLst>
                  <a:ext uri="{FF2B5EF4-FFF2-40B4-BE49-F238E27FC236}">
                    <a16:creationId xmlns:a16="http://schemas.microsoft.com/office/drawing/2014/main" id="{E23DF9CF-494E-4905-8083-8515D0B14B9D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2530;p64">
                <a:extLst>
                  <a:ext uri="{FF2B5EF4-FFF2-40B4-BE49-F238E27FC236}">
                    <a16:creationId xmlns:a16="http://schemas.microsoft.com/office/drawing/2014/main" id="{723CA92C-B626-4C02-A76B-6F29682593A3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2531;p64">
                <a:extLst>
                  <a:ext uri="{FF2B5EF4-FFF2-40B4-BE49-F238E27FC236}">
                    <a16:creationId xmlns:a16="http://schemas.microsoft.com/office/drawing/2014/main" id="{0188017C-E395-4F70-8305-EF9FCE7A87D1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2532;p64">
                <a:extLst>
                  <a:ext uri="{FF2B5EF4-FFF2-40B4-BE49-F238E27FC236}">
                    <a16:creationId xmlns:a16="http://schemas.microsoft.com/office/drawing/2014/main" id="{A689AAFF-2DF3-497D-8E47-BBF895A9A40C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2533;p64">
                <a:extLst>
                  <a:ext uri="{FF2B5EF4-FFF2-40B4-BE49-F238E27FC236}">
                    <a16:creationId xmlns:a16="http://schemas.microsoft.com/office/drawing/2014/main" id="{D8D0EFEA-4872-4528-8ED5-73182EA2DF3C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2534;p64">
                <a:extLst>
                  <a:ext uri="{FF2B5EF4-FFF2-40B4-BE49-F238E27FC236}">
                    <a16:creationId xmlns:a16="http://schemas.microsoft.com/office/drawing/2014/main" id="{1B744E4B-74EE-4336-B9E6-351BE0D6E8D7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2535;p64">
                <a:extLst>
                  <a:ext uri="{FF2B5EF4-FFF2-40B4-BE49-F238E27FC236}">
                    <a16:creationId xmlns:a16="http://schemas.microsoft.com/office/drawing/2014/main" id="{A546BEE0-B255-4C31-B15A-23B382C09568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2536;p64">
                <a:extLst>
                  <a:ext uri="{FF2B5EF4-FFF2-40B4-BE49-F238E27FC236}">
                    <a16:creationId xmlns:a16="http://schemas.microsoft.com/office/drawing/2014/main" id="{05893509-B326-462C-B616-ABA98E2FE417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2537;p64">
                <a:extLst>
                  <a:ext uri="{FF2B5EF4-FFF2-40B4-BE49-F238E27FC236}">
                    <a16:creationId xmlns:a16="http://schemas.microsoft.com/office/drawing/2014/main" id="{29EAF977-BD68-421A-A2F5-93F76C57F394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2538;p64">
                <a:extLst>
                  <a:ext uri="{FF2B5EF4-FFF2-40B4-BE49-F238E27FC236}">
                    <a16:creationId xmlns:a16="http://schemas.microsoft.com/office/drawing/2014/main" id="{1D85E611-3AC4-4ECD-BF9E-4656C060354E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2539;p64">
                <a:extLst>
                  <a:ext uri="{FF2B5EF4-FFF2-40B4-BE49-F238E27FC236}">
                    <a16:creationId xmlns:a16="http://schemas.microsoft.com/office/drawing/2014/main" id="{0CFB884A-5103-43A3-9039-15266F6404FF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2540;p64">
                <a:extLst>
                  <a:ext uri="{FF2B5EF4-FFF2-40B4-BE49-F238E27FC236}">
                    <a16:creationId xmlns:a16="http://schemas.microsoft.com/office/drawing/2014/main" id="{8839EE25-3BE7-4544-A85A-A9148EC08416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2541;p64">
                <a:extLst>
                  <a:ext uri="{FF2B5EF4-FFF2-40B4-BE49-F238E27FC236}">
                    <a16:creationId xmlns:a16="http://schemas.microsoft.com/office/drawing/2014/main" id="{DF171458-2BB9-4809-A8DC-170E21F0EEF2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2542;p64">
                <a:extLst>
                  <a:ext uri="{FF2B5EF4-FFF2-40B4-BE49-F238E27FC236}">
                    <a16:creationId xmlns:a16="http://schemas.microsoft.com/office/drawing/2014/main" id="{3B9D9EF3-62CB-45BD-9E4E-868092626F66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2543;p64">
                <a:extLst>
                  <a:ext uri="{FF2B5EF4-FFF2-40B4-BE49-F238E27FC236}">
                    <a16:creationId xmlns:a16="http://schemas.microsoft.com/office/drawing/2014/main" id="{457222E4-814A-47BD-AF93-DB11FF8291C8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2544;p64">
                <a:extLst>
                  <a:ext uri="{FF2B5EF4-FFF2-40B4-BE49-F238E27FC236}">
                    <a16:creationId xmlns:a16="http://schemas.microsoft.com/office/drawing/2014/main" id="{CA229692-4E0D-4E97-9BA7-CD996ED845CD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2545;p64">
                <a:extLst>
                  <a:ext uri="{FF2B5EF4-FFF2-40B4-BE49-F238E27FC236}">
                    <a16:creationId xmlns:a16="http://schemas.microsoft.com/office/drawing/2014/main" id="{3F10402C-29EE-44C2-8336-C24D475367C5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2546;p64">
                <a:extLst>
                  <a:ext uri="{FF2B5EF4-FFF2-40B4-BE49-F238E27FC236}">
                    <a16:creationId xmlns:a16="http://schemas.microsoft.com/office/drawing/2014/main" id="{93E0905F-5760-4D8B-95F8-9237EEA5D278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2547;p64">
                <a:extLst>
                  <a:ext uri="{FF2B5EF4-FFF2-40B4-BE49-F238E27FC236}">
                    <a16:creationId xmlns:a16="http://schemas.microsoft.com/office/drawing/2014/main" id="{1F4B9CA3-2604-4CCA-AF7B-22F7BA99376D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2548;p64">
                <a:extLst>
                  <a:ext uri="{FF2B5EF4-FFF2-40B4-BE49-F238E27FC236}">
                    <a16:creationId xmlns:a16="http://schemas.microsoft.com/office/drawing/2014/main" id="{F585D925-8BB9-40A1-9D22-1FE53AE4B611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2549;p64">
                <a:extLst>
                  <a:ext uri="{FF2B5EF4-FFF2-40B4-BE49-F238E27FC236}">
                    <a16:creationId xmlns:a16="http://schemas.microsoft.com/office/drawing/2014/main" id="{56D1344E-7B7D-42D6-892D-7CEFA219D679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2550;p64">
                <a:extLst>
                  <a:ext uri="{FF2B5EF4-FFF2-40B4-BE49-F238E27FC236}">
                    <a16:creationId xmlns:a16="http://schemas.microsoft.com/office/drawing/2014/main" id="{03012EB1-E5CE-4636-91DD-29F5E24E9A0E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2551;p64">
                <a:extLst>
                  <a:ext uri="{FF2B5EF4-FFF2-40B4-BE49-F238E27FC236}">
                    <a16:creationId xmlns:a16="http://schemas.microsoft.com/office/drawing/2014/main" id="{B9168D54-7A19-478F-AEEC-1E221AC045EA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2552;p64">
                <a:extLst>
                  <a:ext uri="{FF2B5EF4-FFF2-40B4-BE49-F238E27FC236}">
                    <a16:creationId xmlns:a16="http://schemas.microsoft.com/office/drawing/2014/main" id="{AC14012C-D95C-4544-A0B8-AEBDD0520281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2553;p64">
                <a:extLst>
                  <a:ext uri="{FF2B5EF4-FFF2-40B4-BE49-F238E27FC236}">
                    <a16:creationId xmlns:a16="http://schemas.microsoft.com/office/drawing/2014/main" id="{367FBDC0-F633-4B72-B509-2C6B3DF437A9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2554;p64">
                <a:extLst>
                  <a:ext uri="{FF2B5EF4-FFF2-40B4-BE49-F238E27FC236}">
                    <a16:creationId xmlns:a16="http://schemas.microsoft.com/office/drawing/2014/main" id="{DADE4D0A-CC20-4C3B-B8B1-39A6FAA992A7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2555;p64">
                <a:extLst>
                  <a:ext uri="{FF2B5EF4-FFF2-40B4-BE49-F238E27FC236}">
                    <a16:creationId xmlns:a16="http://schemas.microsoft.com/office/drawing/2014/main" id="{BF50B4FE-1A4F-4144-A76C-8592EB76A2D3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2556;p64">
                <a:extLst>
                  <a:ext uri="{FF2B5EF4-FFF2-40B4-BE49-F238E27FC236}">
                    <a16:creationId xmlns:a16="http://schemas.microsoft.com/office/drawing/2014/main" id="{2C0BE2B8-125C-4537-8260-A70E6F337B48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2557;p64">
                <a:extLst>
                  <a:ext uri="{FF2B5EF4-FFF2-40B4-BE49-F238E27FC236}">
                    <a16:creationId xmlns:a16="http://schemas.microsoft.com/office/drawing/2014/main" id="{2B2C0DA6-6133-4AB1-B5B6-D21F7F76CB51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2558;p64">
                <a:extLst>
                  <a:ext uri="{FF2B5EF4-FFF2-40B4-BE49-F238E27FC236}">
                    <a16:creationId xmlns:a16="http://schemas.microsoft.com/office/drawing/2014/main" id="{32F38E9C-D476-4609-AB11-4E8D6419758B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2559;p64">
                <a:extLst>
                  <a:ext uri="{FF2B5EF4-FFF2-40B4-BE49-F238E27FC236}">
                    <a16:creationId xmlns:a16="http://schemas.microsoft.com/office/drawing/2014/main" id="{99A9EA39-40FB-44A3-9660-358938794542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2560;p64">
                <a:extLst>
                  <a:ext uri="{FF2B5EF4-FFF2-40B4-BE49-F238E27FC236}">
                    <a16:creationId xmlns:a16="http://schemas.microsoft.com/office/drawing/2014/main" id="{6FF92319-6E23-4F82-AD99-9EC6DADA1529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2561;p64">
                <a:extLst>
                  <a:ext uri="{FF2B5EF4-FFF2-40B4-BE49-F238E27FC236}">
                    <a16:creationId xmlns:a16="http://schemas.microsoft.com/office/drawing/2014/main" id="{BD77D6CB-5E67-4F5F-8468-F756E17FC030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2562;p64">
                <a:extLst>
                  <a:ext uri="{FF2B5EF4-FFF2-40B4-BE49-F238E27FC236}">
                    <a16:creationId xmlns:a16="http://schemas.microsoft.com/office/drawing/2014/main" id="{B4A1D158-E763-43B2-BB1F-659C0E78E8D5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2563;p64">
                <a:extLst>
                  <a:ext uri="{FF2B5EF4-FFF2-40B4-BE49-F238E27FC236}">
                    <a16:creationId xmlns:a16="http://schemas.microsoft.com/office/drawing/2014/main" id="{CFE10CD2-B6B4-41C5-9063-FBA786574203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2564;p64">
                <a:extLst>
                  <a:ext uri="{FF2B5EF4-FFF2-40B4-BE49-F238E27FC236}">
                    <a16:creationId xmlns:a16="http://schemas.microsoft.com/office/drawing/2014/main" id="{0C65BC4F-93CD-4F33-B517-DBE02D7EE775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2565;p64">
                <a:extLst>
                  <a:ext uri="{FF2B5EF4-FFF2-40B4-BE49-F238E27FC236}">
                    <a16:creationId xmlns:a16="http://schemas.microsoft.com/office/drawing/2014/main" id="{7E98F07E-24C0-4A5C-B408-03A4D8E6A84D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2566;p64">
                <a:extLst>
                  <a:ext uri="{FF2B5EF4-FFF2-40B4-BE49-F238E27FC236}">
                    <a16:creationId xmlns:a16="http://schemas.microsoft.com/office/drawing/2014/main" id="{4FBA7BCB-68EB-4B10-98A6-5E4D3CB08DE0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2567;p64">
                <a:extLst>
                  <a:ext uri="{FF2B5EF4-FFF2-40B4-BE49-F238E27FC236}">
                    <a16:creationId xmlns:a16="http://schemas.microsoft.com/office/drawing/2014/main" id="{E7702752-B3E8-4D72-AF14-D5AA9F995346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2568;p64">
                <a:extLst>
                  <a:ext uri="{FF2B5EF4-FFF2-40B4-BE49-F238E27FC236}">
                    <a16:creationId xmlns:a16="http://schemas.microsoft.com/office/drawing/2014/main" id="{CA34E954-FD74-4CCB-B69D-48D8B1CA57BB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2569;p64">
                <a:extLst>
                  <a:ext uri="{FF2B5EF4-FFF2-40B4-BE49-F238E27FC236}">
                    <a16:creationId xmlns:a16="http://schemas.microsoft.com/office/drawing/2014/main" id="{FB4DBACC-3335-4CBC-A14F-D0177C32505B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2570;p64">
                <a:extLst>
                  <a:ext uri="{FF2B5EF4-FFF2-40B4-BE49-F238E27FC236}">
                    <a16:creationId xmlns:a16="http://schemas.microsoft.com/office/drawing/2014/main" id="{FB02F825-8A50-4273-9959-28D0B4743C9A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2571;p64">
                <a:extLst>
                  <a:ext uri="{FF2B5EF4-FFF2-40B4-BE49-F238E27FC236}">
                    <a16:creationId xmlns:a16="http://schemas.microsoft.com/office/drawing/2014/main" id="{3864B072-3B86-452A-BA2D-859ABBFCA187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2572;p64">
                <a:extLst>
                  <a:ext uri="{FF2B5EF4-FFF2-40B4-BE49-F238E27FC236}">
                    <a16:creationId xmlns:a16="http://schemas.microsoft.com/office/drawing/2014/main" id="{A988DFB0-DF3D-4697-AF92-628852214DC4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2573;p64">
                <a:extLst>
                  <a:ext uri="{FF2B5EF4-FFF2-40B4-BE49-F238E27FC236}">
                    <a16:creationId xmlns:a16="http://schemas.microsoft.com/office/drawing/2014/main" id="{E89F862A-5528-4C9A-8342-C01984EA1CFE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2574;p64">
                <a:extLst>
                  <a:ext uri="{FF2B5EF4-FFF2-40B4-BE49-F238E27FC236}">
                    <a16:creationId xmlns:a16="http://schemas.microsoft.com/office/drawing/2014/main" id="{EBE077B5-644C-4EF6-A83C-BBAEB0916743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2575;p64">
                <a:extLst>
                  <a:ext uri="{FF2B5EF4-FFF2-40B4-BE49-F238E27FC236}">
                    <a16:creationId xmlns:a16="http://schemas.microsoft.com/office/drawing/2014/main" id="{914FC5DC-3A78-4EB9-A5E3-32C4C9F6B3F3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1" name="Google Shape;1211;p35"/>
          <p:cNvSpPr/>
          <p:nvPr/>
        </p:nvSpPr>
        <p:spPr>
          <a:xfrm>
            <a:off x="2026883" y="34321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62991" y="2889587"/>
            <a:ext cx="3917420" cy="4076695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1FDB32-6B8B-93AB-FC0E-53B8EDF59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14" y="1468886"/>
            <a:ext cx="8212024" cy="1932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4983" y="267003"/>
            <a:ext cx="611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2005" y="902962"/>
            <a:ext cx="187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413532" y="468439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44D62D-3AA5-4421-D697-352A85A2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29" y="2224604"/>
            <a:ext cx="8047417" cy="3493311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42B873A-ECFE-4633-B977-7BEF372DC140}"/>
              </a:ext>
            </a:extLst>
          </p:cNvPr>
          <p:cNvSpPr/>
          <p:nvPr/>
        </p:nvSpPr>
        <p:spPr>
          <a:xfrm>
            <a:off x="1052623" y="1127051"/>
            <a:ext cx="4933506" cy="1552353"/>
          </a:xfrm>
          <a:prstGeom prst="wedgeRoundRectCallout">
            <a:avLst>
              <a:gd name="adj1" fmla="val 11535"/>
              <a:gd name="adj2" fmla="val 1282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nhất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 được 180 510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210 365 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F048459-F636-A86F-F075-94971DC98820}"/>
              </a:ext>
            </a:extLst>
          </p:cNvPr>
          <p:cNvSpPr/>
          <p:nvPr/>
        </p:nvSpPr>
        <p:spPr>
          <a:xfrm>
            <a:off x="6305107" y="1743738"/>
            <a:ext cx="2583711" cy="1552353"/>
          </a:xfrm>
          <a:prstGeom prst="wedgeRoundRectCallout">
            <a:avLst>
              <a:gd name="adj1" fmla="val -55132"/>
              <a:gd name="adj2" fmla="val 1022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985FD28-EB62-6CAD-D1CA-AFE7BE549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029" y="5805378"/>
            <a:ext cx="3760662" cy="74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CECC71-F91E-A7C3-5354-A6936F7AA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052" y="467834"/>
            <a:ext cx="3760662" cy="74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91D1F-660B-356C-7F73-D18DA5E69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E03D9C-5BFC-8DB6-407D-D5D656B84AC3}"/>
              </a:ext>
            </a:extLst>
          </p:cNvPr>
          <p:cNvGrpSpPr/>
          <p:nvPr/>
        </p:nvGrpSpPr>
        <p:grpSpPr>
          <a:xfrm>
            <a:off x="2254102" y="1733107"/>
            <a:ext cx="3444949" cy="1329070"/>
            <a:chOff x="2254102" y="1733107"/>
            <a:chExt cx="3444949" cy="13290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88C89E-97F8-9061-C5C4-90E2E89BFBB4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180 510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210 365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AF8AD6-265C-6E01-22E9-D8A538936C4B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AE749F-3795-971D-8C36-41F566C90BF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F6D3DC3-35F0-D105-149B-21ACBE76DCB4}"/>
              </a:ext>
            </a:extLst>
          </p:cNvPr>
          <p:cNvSpPr/>
          <p:nvPr/>
        </p:nvSpPr>
        <p:spPr>
          <a:xfrm>
            <a:off x="712382" y="2286000"/>
            <a:ext cx="1562985" cy="1956389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805CE-A5A5-9CCE-C1DF-990CD5B23888}"/>
              </a:ext>
            </a:extLst>
          </p:cNvPr>
          <p:cNvSpPr txBox="1"/>
          <p:nvPr/>
        </p:nvSpPr>
        <p:spPr>
          <a:xfrm>
            <a:off x="5050465" y="1562986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0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5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5,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167ED-F23F-7823-D6A2-9C6F06D2711B}"/>
              </a:ext>
            </a:extLst>
          </p:cNvPr>
          <p:cNvSpPr txBox="1"/>
          <p:nvPr/>
        </p:nvSpPr>
        <p:spPr>
          <a:xfrm>
            <a:off x="4136066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2A175-7F5D-AD22-DE3A-B6056C786391}"/>
              </a:ext>
            </a:extLst>
          </p:cNvPr>
          <p:cNvSpPr txBox="1"/>
          <p:nvPr/>
        </p:nvSpPr>
        <p:spPr>
          <a:xfrm>
            <a:off x="5092995" y="222220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1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6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7,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88D455-9260-2638-23D6-D94C7FBEEABE}"/>
              </a:ext>
            </a:extLst>
          </p:cNvPr>
          <p:cNvSpPr txBox="1"/>
          <p:nvPr/>
        </p:nvSpPr>
        <p:spPr>
          <a:xfrm>
            <a:off x="3848987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EE7F4-6AA1-D641-D23C-EC7C5B373FFF}"/>
              </a:ext>
            </a:extLst>
          </p:cNvPr>
          <p:cNvSpPr txBox="1"/>
          <p:nvPr/>
        </p:nvSpPr>
        <p:spPr>
          <a:xfrm>
            <a:off x="5103628" y="2913321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5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3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8,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608A0-F8EB-82C7-08E7-AA87D882DDA8}"/>
              </a:ext>
            </a:extLst>
          </p:cNvPr>
          <p:cNvSpPr txBox="1"/>
          <p:nvPr/>
        </p:nvSpPr>
        <p:spPr>
          <a:xfrm>
            <a:off x="3593806" y="30834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F9AED8-2B83-EB98-F0D8-FCAEF9A5C009}"/>
              </a:ext>
            </a:extLst>
          </p:cNvPr>
          <p:cNvSpPr txBox="1"/>
          <p:nvPr/>
        </p:nvSpPr>
        <p:spPr>
          <a:xfrm>
            <a:off x="5146158" y="3583172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0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0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0,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79D07-2AAB-C941-6CCF-49706868F640}"/>
              </a:ext>
            </a:extLst>
          </p:cNvPr>
          <p:cNvSpPr txBox="1"/>
          <p:nvPr/>
        </p:nvSpPr>
        <p:spPr>
          <a:xfrm>
            <a:off x="3221666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215D5F-778D-B9D6-925D-A187EB3B1501}"/>
              </a:ext>
            </a:extLst>
          </p:cNvPr>
          <p:cNvSpPr txBox="1"/>
          <p:nvPr/>
        </p:nvSpPr>
        <p:spPr>
          <a:xfrm>
            <a:off x="5124893" y="4284920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8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9,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C7EEF-9F51-7EB9-DE87-B204FB2D7E61}"/>
              </a:ext>
            </a:extLst>
          </p:cNvPr>
          <p:cNvSpPr txBox="1"/>
          <p:nvPr/>
        </p:nvSpPr>
        <p:spPr>
          <a:xfrm>
            <a:off x="2934587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37143-309F-4E55-E565-FF3E20C5267B}"/>
              </a:ext>
            </a:extLst>
          </p:cNvPr>
          <p:cNvSpPr txBox="1"/>
          <p:nvPr/>
        </p:nvSpPr>
        <p:spPr>
          <a:xfrm>
            <a:off x="5167423" y="4965404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1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3,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FFA0A-617F-C61C-C536-FAC57A76B157}"/>
              </a:ext>
            </a:extLst>
          </p:cNvPr>
          <p:cNvSpPr txBox="1"/>
          <p:nvPr/>
        </p:nvSpPr>
        <p:spPr>
          <a:xfrm>
            <a:off x="2668773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C8EA31-92E9-94A9-FC70-F115F11F8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933" y="5755536"/>
            <a:ext cx="5587188" cy="7082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E8E6B5-67C0-19A5-F578-4E6969DD3CA5}"/>
              </a:ext>
            </a:extLst>
          </p:cNvPr>
          <p:cNvSpPr txBox="1"/>
          <p:nvPr/>
        </p:nvSpPr>
        <p:spPr>
          <a:xfrm>
            <a:off x="701749" y="1063256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3203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E03D9C-5BFC-8DB6-407D-D5D656B84AC3}"/>
              </a:ext>
            </a:extLst>
          </p:cNvPr>
          <p:cNvGrpSpPr/>
          <p:nvPr/>
        </p:nvGrpSpPr>
        <p:grpSpPr>
          <a:xfrm>
            <a:off x="1446027" y="1892595"/>
            <a:ext cx="3444949" cy="1329070"/>
            <a:chOff x="2254102" y="1733107"/>
            <a:chExt cx="3444949" cy="13290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88C89E-97F8-9061-C5C4-90E2E89BFBB4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327 456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190 835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AF8AD6-265C-6E01-22E9-D8A538936C4B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AE749F-3795-971D-8C36-41F566C90BF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CF805CE-A5A5-9CCE-C1DF-990CD5B23888}"/>
              </a:ext>
            </a:extLst>
          </p:cNvPr>
          <p:cNvSpPr txBox="1"/>
          <p:nvPr/>
        </p:nvSpPr>
        <p:spPr>
          <a:xfrm>
            <a:off x="4518961" y="1562986"/>
            <a:ext cx="683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167ED-F23F-7823-D6A2-9C6F06D2711B}"/>
              </a:ext>
            </a:extLst>
          </p:cNvPr>
          <p:cNvSpPr txBox="1"/>
          <p:nvPr/>
        </p:nvSpPr>
        <p:spPr>
          <a:xfrm>
            <a:off x="3327991" y="325356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2A175-7F5D-AD22-DE3A-B6056C786391}"/>
              </a:ext>
            </a:extLst>
          </p:cNvPr>
          <p:cNvSpPr txBox="1"/>
          <p:nvPr/>
        </p:nvSpPr>
        <p:spPr>
          <a:xfrm>
            <a:off x="4550735" y="2222205"/>
            <a:ext cx="697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5 </a:t>
            </a:r>
            <a:r>
              <a:rPr lang="en-US" sz="2800" dirty="0" err="1">
                <a:solidFill>
                  <a:srgbClr val="002060"/>
                </a:solidFill>
              </a:rPr>
              <a:t>thêm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6; 6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3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9,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9.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88D455-9260-2638-23D6-D94C7FBEEABE}"/>
              </a:ext>
            </a:extLst>
          </p:cNvPr>
          <p:cNvSpPr txBox="1"/>
          <p:nvPr/>
        </p:nvSpPr>
        <p:spPr>
          <a:xfrm>
            <a:off x="3040912" y="325356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EE7F4-6AA1-D641-D23C-EC7C5B373FFF}"/>
              </a:ext>
            </a:extLst>
          </p:cNvPr>
          <p:cNvSpPr txBox="1"/>
          <p:nvPr/>
        </p:nvSpPr>
        <p:spPr>
          <a:xfrm>
            <a:off x="4593266" y="2934586"/>
            <a:ext cx="56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4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8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12,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nhớ</a:t>
            </a:r>
            <a:r>
              <a:rPr lang="en-US" sz="2800" dirty="0">
                <a:solidFill>
                  <a:srgbClr val="002060"/>
                </a:solidFill>
              </a:rPr>
              <a:t>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608A0-F8EB-82C7-08E7-AA87D882DDA8}"/>
              </a:ext>
            </a:extLst>
          </p:cNvPr>
          <p:cNvSpPr txBox="1"/>
          <p:nvPr/>
        </p:nvSpPr>
        <p:spPr>
          <a:xfrm>
            <a:off x="2785731" y="324293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F9AED8-2B83-EB98-F0D8-FCAEF9A5C009}"/>
              </a:ext>
            </a:extLst>
          </p:cNvPr>
          <p:cNvSpPr txBox="1"/>
          <p:nvPr/>
        </p:nvSpPr>
        <p:spPr>
          <a:xfrm>
            <a:off x="4635795" y="3604437"/>
            <a:ext cx="711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7 </a:t>
            </a:r>
            <a:r>
              <a:rPr lang="en-US" sz="2800" dirty="0" err="1">
                <a:solidFill>
                  <a:srgbClr val="002060"/>
                </a:solidFill>
              </a:rPr>
              <a:t>thêm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8; 8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0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8,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8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79D07-2AAB-C941-6CCF-49706868F640}"/>
              </a:ext>
            </a:extLst>
          </p:cNvPr>
          <p:cNvSpPr txBox="1"/>
          <p:nvPr/>
        </p:nvSpPr>
        <p:spPr>
          <a:xfrm>
            <a:off x="2413591" y="3253562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215D5F-778D-B9D6-925D-A187EB3B1501}"/>
              </a:ext>
            </a:extLst>
          </p:cNvPr>
          <p:cNvSpPr txBox="1"/>
          <p:nvPr/>
        </p:nvSpPr>
        <p:spPr>
          <a:xfrm>
            <a:off x="4614531" y="4306185"/>
            <a:ext cx="56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2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9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11,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nhớ</a:t>
            </a:r>
            <a:r>
              <a:rPr lang="en-US" sz="2800" dirty="0">
                <a:solidFill>
                  <a:srgbClr val="002060"/>
                </a:solidFill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C7EEF-9F51-7EB9-DE87-B204FB2D7E61}"/>
              </a:ext>
            </a:extLst>
          </p:cNvPr>
          <p:cNvSpPr txBox="1"/>
          <p:nvPr/>
        </p:nvSpPr>
        <p:spPr>
          <a:xfrm>
            <a:off x="2126512" y="3253562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37143-309F-4E55-E565-FF3E20C5267B}"/>
              </a:ext>
            </a:extLst>
          </p:cNvPr>
          <p:cNvSpPr txBox="1"/>
          <p:nvPr/>
        </p:nvSpPr>
        <p:spPr>
          <a:xfrm>
            <a:off x="4657061" y="4986669"/>
            <a:ext cx="734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3 </a:t>
            </a:r>
            <a:r>
              <a:rPr lang="en-US" sz="2800" dirty="0" err="1">
                <a:solidFill>
                  <a:srgbClr val="002060"/>
                </a:solidFill>
              </a:rPr>
              <a:t>thêm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4, 4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5,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5.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FFA0A-617F-C61C-C536-FAC57A76B157}"/>
              </a:ext>
            </a:extLst>
          </p:cNvPr>
          <p:cNvSpPr txBox="1"/>
          <p:nvPr/>
        </p:nvSpPr>
        <p:spPr>
          <a:xfrm>
            <a:off x="1860698" y="3253562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8E6B5-67C0-19A5-F578-4E6969DD3CA5}"/>
              </a:ext>
            </a:extLst>
          </p:cNvPr>
          <p:cNvSpPr txBox="1"/>
          <p:nvPr/>
        </p:nvSpPr>
        <p:spPr>
          <a:xfrm>
            <a:off x="701749" y="1063256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6286D-A231-5216-2A86-8E004FAA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579" y="545250"/>
            <a:ext cx="4412435" cy="7412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3937BC-3257-46FD-8E04-3B3ACB195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574" y="5690965"/>
            <a:ext cx="5936844" cy="6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747</Words>
  <Application>Microsoft Office PowerPoint</Application>
  <PresentationFormat>Widescreen</PresentationFormat>
  <Paragraphs>139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Arial</vt:lpstr>
      <vt:lpstr>Arial Black</vt:lpstr>
      <vt:lpstr>Calibri</vt:lpstr>
      <vt:lpstr>Calibri Light</vt:lpstr>
      <vt:lpstr>Cambria</vt:lpstr>
      <vt:lpstr>SVN-SAF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2025-11-26T01:40:57Z</dcterms:created>
  <dcterms:modified xsi:type="dcterms:W3CDTF">2025-11-26T02:43:09Z</dcterms:modified>
</cp:coreProperties>
</file>