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70" r:id="rId2"/>
    <p:sldId id="297" r:id="rId3"/>
    <p:sldId id="299" r:id="rId4"/>
    <p:sldId id="276" r:id="rId5"/>
    <p:sldId id="277" r:id="rId6"/>
    <p:sldId id="278" r:id="rId7"/>
    <p:sldId id="279" r:id="rId8"/>
    <p:sldId id="28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34F8F44-0C3F-4618-8EBB-D1CE31D1E383}">
          <p14:sldIdLst>
            <p14:sldId id="270"/>
          </p14:sldIdLst>
        </p14:section>
        <p14:section name="Untitled Section" id="{A3C0780C-53D0-47A2-808A-FB66925EE5DC}">
          <p14:sldIdLst>
            <p14:sldId id="297"/>
            <p14:sldId id="299"/>
            <p14:sldId id="276"/>
            <p14:sldId id="277"/>
            <p14:sldId id="278"/>
            <p14:sldId id="279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2" autoAdjust="0"/>
  </p:normalViewPr>
  <p:slideViewPr>
    <p:cSldViewPr>
      <p:cViewPr varScale="1">
        <p:scale>
          <a:sx n="73" d="100"/>
          <a:sy n="73" d="100"/>
        </p:scale>
        <p:origin x="57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B5D1-9D25-4C6C-99E4-6A60C329399C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B5D1-9D25-4C6C-99E4-6A60C329399C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B5D1-9D25-4C6C-99E4-6A60C329399C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B5D1-9D25-4C6C-99E4-6A60C329399C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B5D1-9D25-4C6C-99E4-6A60C329399C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B5D1-9D25-4C6C-99E4-6A60C329399C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B5D1-9D25-4C6C-99E4-6A60C329399C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B5D1-9D25-4C6C-99E4-6A60C329399C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B5D1-9D25-4C6C-99E4-6A60C329399C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B5D1-9D25-4C6C-99E4-6A60C329399C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B5D1-9D25-4C6C-99E4-6A60C329399C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113B5D1-9D25-4C6C-99E4-6A60C329399C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E917D9D-A0FF-4023-9A34-B6E1C6AB851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media1.mp3"/><Relationship Id="rId7" Type="http://schemas.openxmlformats.org/officeDocument/2006/relationships/image" Target="../media/image4.wmf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file:///C:\Users\Administrator\Downloads\GA%20&#272;I&#7878;N%20T&#7916;\Tru%20hai%20so%20thap%20phan\m&#244;n%20to&#225;n\Em%20yeu%20truong%20em%20-%20Ngoc%20Diep.mp3" TargetMode="External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1978026" y="3975101"/>
            <a:ext cx="7961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5" tIns="45683" rIns="91365" bIns="45683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300" b="1" dirty="0" err="1">
                <a:solidFill>
                  <a:srgbClr val="FF0000"/>
                </a:solidFill>
                <a:cs typeface="Times New Roman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viên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:</a:t>
            </a:r>
            <a:r>
              <a:rPr lang="vi-VN" altLang="en-US" sz="3200" b="1" dirty="0">
                <a:solidFill>
                  <a:srgbClr val="FF0000"/>
                </a:solidFill>
                <a:cs typeface="Times New Roman" pitchFamily="18" charset="0"/>
              </a:rPr>
              <a:t> Phan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Thị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cs typeface="Times New Roman" pitchFamily="18" charset="0"/>
              </a:rPr>
              <a:t>P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hương</a:t>
            </a:r>
            <a:r>
              <a:rPr lang="vi-VN" altLang="en-US" sz="3200" b="1" dirty="0">
                <a:solidFill>
                  <a:srgbClr val="FF0000"/>
                </a:solidFill>
                <a:cs typeface="Times New Roman" pitchFamily="18" charset="0"/>
              </a:rPr>
              <a:t> Nam</a:t>
            </a:r>
            <a:endParaRPr lang="en-US" altLang="en-US" sz="3200" b="1" i="1" dirty="0">
              <a:solidFill>
                <a:srgbClr val="FF0000"/>
              </a:solidFill>
            </a:endParaRPr>
          </a:p>
        </p:txBody>
      </p:sp>
      <p:sp>
        <p:nvSpPr>
          <p:cNvPr id="44037" name="WordArt 11"/>
          <p:cNvSpPr>
            <a:spLocks noChangeArrowheads="1" noChangeShapeType="1" noTextEdit="1"/>
          </p:cNvSpPr>
          <p:nvPr/>
        </p:nvSpPr>
        <p:spPr bwMode="auto">
          <a:xfrm>
            <a:off x="2333626" y="889001"/>
            <a:ext cx="7363765" cy="529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500" b="1" kern="10">
                <a:solidFill>
                  <a:srgbClr val="FF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GIỜ!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2579689" y="2462214"/>
            <a:ext cx="7000875" cy="74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964" tIns="31980" rIns="63964" bIns="31980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00FF"/>
                </a:solidFill>
                <a:cs typeface="Times New Roman" pitchFamily="18" charset="0"/>
              </a:rPr>
              <a:t>MÔN TIẾNG VIỆT</a:t>
            </a:r>
          </a:p>
        </p:txBody>
      </p:sp>
      <p:sp>
        <p:nvSpPr>
          <p:cNvPr id="121865" name="AutoShape 9"/>
          <p:cNvSpPr>
            <a:spLocks noChangeArrowheads="1"/>
          </p:cNvSpPr>
          <p:nvPr/>
        </p:nvSpPr>
        <p:spPr bwMode="auto">
          <a:xfrm>
            <a:off x="5334000" y="1143000"/>
            <a:ext cx="1404938" cy="1479550"/>
          </a:xfrm>
          <a:prstGeom prst="star16">
            <a:avLst>
              <a:gd name="adj" fmla="val 10917"/>
            </a:avLst>
          </a:prstGeom>
          <a:solidFill>
            <a:schemeClr val="accent1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91370" tIns="45686" rIns="91370" bIns="45686" anchor="ctr"/>
          <a:lstStyle/>
          <a:p>
            <a:pPr defTabSz="912813"/>
            <a:endParaRPr lang="en-US" altLang="en-US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9223" name="Group 11"/>
          <p:cNvGrpSpPr>
            <a:grpSpLocks/>
          </p:cNvGrpSpPr>
          <p:nvPr/>
        </p:nvGrpSpPr>
        <p:grpSpPr bwMode="auto">
          <a:xfrm>
            <a:off x="0" y="0"/>
            <a:ext cx="12192000" cy="6787386"/>
            <a:chOff x="0" y="0"/>
            <a:chExt cx="9216" cy="5184"/>
          </a:xfrm>
        </p:grpSpPr>
        <p:pic>
          <p:nvPicPr>
            <p:cNvPr id="9531" name="Picture 4" descr="Picture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52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32" name="Picture 5" descr="Picture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12" y="-168"/>
              <a:ext cx="936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33" name="Picture 7" descr="J012403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" y="4116"/>
              <a:ext cx="1470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34" name="Picture 14" descr="EXPLOD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35" name="Picture 15" descr="EXPLOD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" y="115"/>
              <a:ext cx="92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50" name="Em yeu truong em - Ngoc Die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4" y="6654800"/>
            <a:ext cx="153987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667001" y="3121026"/>
            <a:ext cx="7000875" cy="6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964" tIns="31980" rIns="63964" bIns="31980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  <a:cs typeface="Times New Roman" pitchFamily="18" charset="0"/>
              </a:rPr>
              <a:t>KHỐI 4</a:t>
            </a:r>
          </a:p>
        </p:txBody>
      </p:sp>
      <p:grpSp>
        <p:nvGrpSpPr>
          <p:cNvPr id="9226" name="组合 1"/>
          <p:cNvGrpSpPr>
            <a:grpSpLocks/>
          </p:cNvGrpSpPr>
          <p:nvPr/>
        </p:nvGrpSpPr>
        <p:grpSpPr bwMode="auto">
          <a:xfrm rot="21395309" flipH="1">
            <a:off x="1576389" y="4646613"/>
            <a:ext cx="3532187" cy="1987550"/>
            <a:chOff x="5888140" y="2073318"/>
            <a:chExt cx="6303860" cy="4532249"/>
          </a:xfrm>
        </p:grpSpPr>
        <p:pic>
          <p:nvPicPr>
            <p:cNvPr id="9529" name="图片 3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8056" y="2073318"/>
              <a:ext cx="5470264" cy="438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30" name="图片 3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140" y="5619751"/>
              <a:ext cx="6303860" cy="985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7" name="Group 4"/>
          <p:cNvGrpSpPr>
            <a:grpSpLocks noChangeAspect="1"/>
          </p:cNvGrpSpPr>
          <p:nvPr/>
        </p:nvGrpSpPr>
        <p:grpSpPr bwMode="auto">
          <a:xfrm>
            <a:off x="1612900" y="5514975"/>
            <a:ext cx="9055100" cy="1339850"/>
            <a:chOff x="0" y="1761"/>
            <a:chExt cx="7678" cy="802"/>
          </a:xfrm>
        </p:grpSpPr>
        <p:grpSp>
          <p:nvGrpSpPr>
            <p:cNvPr id="9228" name="Group 205"/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9329" name="Freeform 5"/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561 w 70"/>
                  <a:gd name="T1" fmla="*/ 416 h 62"/>
                  <a:gd name="T2" fmla="*/ 1957 w 70"/>
                  <a:gd name="T3" fmla="*/ 65 h 62"/>
                  <a:gd name="T4" fmla="*/ 1254 w 70"/>
                  <a:gd name="T5" fmla="*/ 1366 h 62"/>
                  <a:gd name="T6" fmla="*/ 170 w 70"/>
                  <a:gd name="T7" fmla="*/ 1452 h 62"/>
                  <a:gd name="T8" fmla="*/ 561 w 70"/>
                  <a:gd name="T9" fmla="*/ 416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" name="Freeform 6"/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1124 w 56"/>
                  <a:gd name="T1" fmla="*/ 265 h 46"/>
                  <a:gd name="T2" fmla="*/ 1555 w 56"/>
                  <a:gd name="T3" fmla="*/ 1017 h 46"/>
                  <a:gd name="T4" fmla="*/ 712 w 56"/>
                  <a:gd name="T5" fmla="*/ 1082 h 46"/>
                  <a:gd name="T6" fmla="*/ 0 w 56"/>
                  <a:gd name="T7" fmla="*/ 179 h 46"/>
                  <a:gd name="T8" fmla="*/ 1124 w 56"/>
                  <a:gd name="T9" fmla="*/ 265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32" name="Freeform 8"/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2548 w 106"/>
                  <a:gd name="T1" fmla="*/ 530 h 102"/>
                  <a:gd name="T2" fmla="*/ 1913 w 106"/>
                  <a:gd name="T3" fmla="*/ 379 h 102"/>
                  <a:gd name="T4" fmla="*/ 1489 w 106"/>
                  <a:gd name="T5" fmla="*/ 0 h 102"/>
                  <a:gd name="T6" fmla="*/ 1038 w 106"/>
                  <a:gd name="T7" fmla="*/ 379 h 102"/>
                  <a:gd name="T8" fmla="*/ 391 w 106"/>
                  <a:gd name="T9" fmla="*/ 530 h 102"/>
                  <a:gd name="T10" fmla="*/ 1489 w 106"/>
                  <a:gd name="T11" fmla="*/ 2974 h 102"/>
                  <a:gd name="T12" fmla="*/ 2548 w 106"/>
                  <a:gd name="T13" fmla="*/ 530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" name="Freeform 9"/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537 w 69"/>
                  <a:gd name="T1" fmla="*/ 416 h 62"/>
                  <a:gd name="T2" fmla="*/ 1943 w 69"/>
                  <a:gd name="T3" fmla="*/ 65 h 62"/>
                  <a:gd name="T4" fmla="*/ 1237 w 69"/>
                  <a:gd name="T5" fmla="*/ 1366 h 62"/>
                  <a:gd name="T6" fmla="*/ 150 w 69"/>
                  <a:gd name="T7" fmla="*/ 1452 h 62"/>
                  <a:gd name="T8" fmla="*/ 537 w 69"/>
                  <a:gd name="T9" fmla="*/ 416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" name="Freeform 10"/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1108 w 55"/>
                  <a:gd name="T1" fmla="*/ 265 h 46"/>
                  <a:gd name="T2" fmla="*/ 1540 w 55"/>
                  <a:gd name="T3" fmla="*/ 1017 h 46"/>
                  <a:gd name="T4" fmla="*/ 677 w 55"/>
                  <a:gd name="T5" fmla="*/ 1082 h 46"/>
                  <a:gd name="T6" fmla="*/ 0 w 55"/>
                  <a:gd name="T7" fmla="*/ 179 h 46"/>
                  <a:gd name="T8" fmla="*/ 1108 w 55"/>
                  <a:gd name="T9" fmla="*/ 265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5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36" name="Freeform 12"/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2548 w 106"/>
                  <a:gd name="T1" fmla="*/ 530 h 102"/>
                  <a:gd name="T2" fmla="*/ 1913 w 106"/>
                  <a:gd name="T3" fmla="*/ 379 h 102"/>
                  <a:gd name="T4" fmla="*/ 1489 w 106"/>
                  <a:gd name="T5" fmla="*/ 0 h 102"/>
                  <a:gd name="T6" fmla="*/ 1038 w 106"/>
                  <a:gd name="T7" fmla="*/ 379 h 102"/>
                  <a:gd name="T8" fmla="*/ 391 w 106"/>
                  <a:gd name="T9" fmla="*/ 530 h 102"/>
                  <a:gd name="T10" fmla="*/ 1489 w 106"/>
                  <a:gd name="T11" fmla="*/ 2974 h 102"/>
                  <a:gd name="T12" fmla="*/ 2548 w 106"/>
                  <a:gd name="T13" fmla="*/ 530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7" name="Freeform 13"/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537 w 69"/>
                  <a:gd name="T1" fmla="*/ 436 h 63"/>
                  <a:gd name="T2" fmla="*/ 1943 w 69"/>
                  <a:gd name="T3" fmla="*/ 86 h 63"/>
                  <a:gd name="T4" fmla="*/ 1237 w 69"/>
                  <a:gd name="T5" fmla="*/ 1381 h 63"/>
                  <a:gd name="T6" fmla="*/ 150 w 69"/>
                  <a:gd name="T7" fmla="*/ 1467 h 63"/>
                  <a:gd name="T8" fmla="*/ 537 w 69"/>
                  <a:gd name="T9" fmla="*/ 436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8" name="Freeform 14"/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1108 w 55"/>
                  <a:gd name="T1" fmla="*/ 261 h 45"/>
                  <a:gd name="T2" fmla="*/ 1540 w 55"/>
                  <a:gd name="T3" fmla="*/ 978 h 45"/>
                  <a:gd name="T4" fmla="*/ 677 w 55"/>
                  <a:gd name="T5" fmla="*/ 1063 h 45"/>
                  <a:gd name="T6" fmla="*/ 0 w 55"/>
                  <a:gd name="T7" fmla="*/ 171 h 45"/>
                  <a:gd name="T8" fmla="*/ 1108 w 55"/>
                  <a:gd name="T9" fmla="*/ 261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9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40" name="Freeform 16"/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2585 w 106"/>
                  <a:gd name="T1" fmla="*/ 530 h 102"/>
                  <a:gd name="T2" fmla="*/ 1913 w 106"/>
                  <a:gd name="T3" fmla="*/ 351 h 102"/>
                  <a:gd name="T4" fmla="*/ 1489 w 106"/>
                  <a:gd name="T5" fmla="*/ 0 h 102"/>
                  <a:gd name="T6" fmla="*/ 1059 w 106"/>
                  <a:gd name="T7" fmla="*/ 351 h 102"/>
                  <a:gd name="T8" fmla="*/ 428 w 106"/>
                  <a:gd name="T9" fmla="*/ 530 h 102"/>
                  <a:gd name="T10" fmla="*/ 1489 w 106"/>
                  <a:gd name="T11" fmla="*/ 2974 h 102"/>
                  <a:gd name="T12" fmla="*/ 2585 w 106"/>
                  <a:gd name="T13" fmla="*/ 530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1" name="Freeform 17"/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1266 w 63"/>
                  <a:gd name="T1" fmla="*/ 371 h 57"/>
                  <a:gd name="T2" fmla="*/ 0 w 63"/>
                  <a:gd name="T3" fmla="*/ 86 h 57"/>
                  <a:gd name="T4" fmla="*/ 647 w 63"/>
                  <a:gd name="T5" fmla="*/ 1267 h 57"/>
                  <a:gd name="T6" fmla="*/ 1620 w 63"/>
                  <a:gd name="T7" fmla="*/ 1352 h 57"/>
                  <a:gd name="T8" fmla="*/ 1266 w 63"/>
                  <a:gd name="T9" fmla="*/ 371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2" name="Freeform 18"/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433 w 51"/>
                  <a:gd name="T1" fmla="*/ 241 h 41"/>
                  <a:gd name="T2" fmla="*/ 28 w 51"/>
                  <a:gd name="T3" fmla="*/ 937 h 41"/>
                  <a:gd name="T4" fmla="*/ 803 w 51"/>
                  <a:gd name="T5" fmla="*/ 986 h 41"/>
                  <a:gd name="T6" fmla="*/ 1462 w 51"/>
                  <a:gd name="T7" fmla="*/ 155 h 41"/>
                  <a:gd name="T8" fmla="*/ 433 w 51"/>
                  <a:gd name="T9" fmla="*/ 241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3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44" name="Freeform 20"/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3378 w 127"/>
                  <a:gd name="T1" fmla="*/ 796 h 98"/>
                  <a:gd name="T2" fmla="*/ 2575 w 127"/>
                  <a:gd name="T3" fmla="*/ 1233 h 98"/>
                  <a:gd name="T4" fmla="*/ 1761 w 127"/>
                  <a:gd name="T5" fmla="*/ 0 h 98"/>
                  <a:gd name="T6" fmla="*/ 973 w 127"/>
                  <a:gd name="T7" fmla="*/ 1233 h 98"/>
                  <a:gd name="T8" fmla="*/ 170 w 127"/>
                  <a:gd name="T9" fmla="*/ 796 h 98"/>
                  <a:gd name="T10" fmla="*/ 1761 w 127"/>
                  <a:gd name="T11" fmla="*/ 2869 h 98"/>
                  <a:gd name="T12" fmla="*/ 3378 w 127"/>
                  <a:gd name="T13" fmla="*/ 796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5" name="Freeform 21"/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1212 w 59"/>
                  <a:gd name="T1" fmla="*/ 370 h 54"/>
                  <a:gd name="T2" fmla="*/ 0 w 59"/>
                  <a:gd name="T3" fmla="*/ 86 h 54"/>
                  <a:gd name="T4" fmla="*/ 590 w 59"/>
                  <a:gd name="T5" fmla="*/ 1178 h 54"/>
                  <a:gd name="T6" fmla="*/ 1556 w 59"/>
                  <a:gd name="T7" fmla="*/ 1264 h 54"/>
                  <a:gd name="T8" fmla="*/ 1212 w 59"/>
                  <a:gd name="T9" fmla="*/ 37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6" name="Freeform 22"/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391 w 47"/>
                  <a:gd name="T1" fmla="*/ 199 h 38"/>
                  <a:gd name="T2" fmla="*/ 25 w 47"/>
                  <a:gd name="T3" fmla="*/ 831 h 38"/>
                  <a:gd name="T4" fmla="*/ 728 w 47"/>
                  <a:gd name="T5" fmla="*/ 896 h 38"/>
                  <a:gd name="T6" fmla="*/ 1310 w 47"/>
                  <a:gd name="T7" fmla="*/ 151 h 38"/>
                  <a:gd name="T8" fmla="*/ 391 w 47"/>
                  <a:gd name="T9" fmla="*/ 199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7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48" name="Freeform 24"/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3209 w 120"/>
                  <a:gd name="T1" fmla="*/ 734 h 91"/>
                  <a:gd name="T2" fmla="*/ 2472 w 120"/>
                  <a:gd name="T3" fmla="*/ 1151 h 91"/>
                  <a:gd name="T4" fmla="*/ 1710 w 120"/>
                  <a:gd name="T5" fmla="*/ 0 h 91"/>
                  <a:gd name="T6" fmla="*/ 933 w 120"/>
                  <a:gd name="T7" fmla="*/ 1151 h 91"/>
                  <a:gd name="T8" fmla="*/ 171 w 120"/>
                  <a:gd name="T9" fmla="*/ 734 h 91"/>
                  <a:gd name="T10" fmla="*/ 1710 w 120"/>
                  <a:gd name="T11" fmla="*/ 2681 h 91"/>
                  <a:gd name="T12" fmla="*/ 3209 w 120"/>
                  <a:gd name="T13" fmla="*/ 734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9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50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51" name="Freeform 27"/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86 h 64"/>
                  <a:gd name="T2" fmla="*/ 691 w 71"/>
                  <a:gd name="T3" fmla="*/ 1436 h 64"/>
                  <a:gd name="T4" fmla="*/ 1802 w 71"/>
                  <a:gd name="T5" fmla="*/ 1530 h 64"/>
                  <a:gd name="T6" fmla="*/ 1419 w 71"/>
                  <a:gd name="T7" fmla="*/ 440 h 64"/>
                  <a:gd name="T8" fmla="*/ 0 w 71"/>
                  <a:gd name="T9" fmla="*/ 86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52" name="Freeform 28"/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2021 w 71"/>
                  <a:gd name="T1" fmla="*/ 86 h 64"/>
                  <a:gd name="T2" fmla="*/ 1307 w 71"/>
                  <a:gd name="T3" fmla="*/ 1436 h 64"/>
                  <a:gd name="T4" fmla="*/ 171 w 71"/>
                  <a:gd name="T5" fmla="*/ 1530 h 64"/>
                  <a:gd name="T6" fmla="*/ 566 w 71"/>
                  <a:gd name="T7" fmla="*/ 440 h 64"/>
                  <a:gd name="T8" fmla="*/ 2021 w 71"/>
                  <a:gd name="T9" fmla="*/ 86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53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54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55" name="Freeform 31"/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86 h 67"/>
                  <a:gd name="T2" fmla="*/ 798 w 75"/>
                  <a:gd name="T3" fmla="*/ 1502 h 67"/>
                  <a:gd name="T4" fmla="*/ 1975 w 75"/>
                  <a:gd name="T5" fmla="*/ 1616 h 67"/>
                  <a:gd name="T6" fmla="*/ 1559 w 75"/>
                  <a:gd name="T7" fmla="*/ 440 h 67"/>
                  <a:gd name="T8" fmla="*/ 0 w 75"/>
                  <a:gd name="T9" fmla="*/ 86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56" name="Freeform 32"/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2137 w 76"/>
                  <a:gd name="T1" fmla="*/ 86 h 67"/>
                  <a:gd name="T2" fmla="*/ 1356 w 76"/>
                  <a:gd name="T3" fmla="*/ 1502 h 67"/>
                  <a:gd name="T4" fmla="*/ 170 w 76"/>
                  <a:gd name="T5" fmla="*/ 1616 h 67"/>
                  <a:gd name="T6" fmla="*/ 589 w 76"/>
                  <a:gd name="T7" fmla="*/ 440 h 67"/>
                  <a:gd name="T8" fmla="*/ 2137 w 76"/>
                  <a:gd name="T9" fmla="*/ 86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57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58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59" name="Freeform 35"/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114 h 78"/>
                  <a:gd name="T2" fmla="*/ 913 w 87"/>
                  <a:gd name="T3" fmla="*/ 1780 h 78"/>
                  <a:gd name="T4" fmla="*/ 2280 w 87"/>
                  <a:gd name="T5" fmla="*/ 1895 h 78"/>
                  <a:gd name="T6" fmla="*/ 1800 w 87"/>
                  <a:gd name="T7" fmla="*/ 534 h 78"/>
                  <a:gd name="T8" fmla="*/ 0 w 87"/>
                  <a:gd name="T9" fmla="*/ 114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0" name="Freeform 36"/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2477 w 87"/>
                  <a:gd name="T1" fmla="*/ 114 h 78"/>
                  <a:gd name="T2" fmla="*/ 1590 w 87"/>
                  <a:gd name="T3" fmla="*/ 1780 h 78"/>
                  <a:gd name="T4" fmla="*/ 196 w 87"/>
                  <a:gd name="T5" fmla="*/ 1895 h 78"/>
                  <a:gd name="T6" fmla="*/ 716 w 87"/>
                  <a:gd name="T7" fmla="*/ 534 h 78"/>
                  <a:gd name="T8" fmla="*/ 2477 w 87"/>
                  <a:gd name="T9" fmla="*/ 114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1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62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63" name="Freeform 39"/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4" name="Freeform 40"/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65 w 48"/>
                  <a:gd name="T1" fmla="*/ 179 h 49"/>
                  <a:gd name="T2" fmla="*/ 347 w 48"/>
                  <a:gd name="T3" fmla="*/ 1147 h 49"/>
                  <a:gd name="T4" fmla="*/ 1112 w 48"/>
                  <a:gd name="T5" fmla="*/ 1082 h 49"/>
                  <a:gd name="T6" fmla="*/ 1027 w 48"/>
                  <a:gd name="T7" fmla="*/ 293 h 49"/>
                  <a:gd name="T8" fmla="*/ 65 w 48"/>
                  <a:gd name="T9" fmla="*/ 17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5" name="Freeform 41"/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6" name="Freeform 42"/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1265 w 48"/>
                  <a:gd name="T1" fmla="*/ 179 h 49"/>
                  <a:gd name="T2" fmla="*/ 997 w 48"/>
                  <a:gd name="T3" fmla="*/ 1147 h 49"/>
                  <a:gd name="T4" fmla="*/ 215 w 48"/>
                  <a:gd name="T5" fmla="*/ 1082 h 49"/>
                  <a:gd name="T6" fmla="*/ 300 w 48"/>
                  <a:gd name="T7" fmla="*/ 293 h 49"/>
                  <a:gd name="T8" fmla="*/ 1265 w 48"/>
                  <a:gd name="T9" fmla="*/ 17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7" name="Freeform 43"/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8" name="Freeform 44"/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65 w 48"/>
                  <a:gd name="T1" fmla="*/ 150 h 48"/>
                  <a:gd name="T2" fmla="*/ 347 w 48"/>
                  <a:gd name="T3" fmla="*/ 1112 h 48"/>
                  <a:gd name="T4" fmla="*/ 1112 w 48"/>
                  <a:gd name="T5" fmla="*/ 1064 h 48"/>
                  <a:gd name="T6" fmla="*/ 1027 w 48"/>
                  <a:gd name="T7" fmla="*/ 261 h 48"/>
                  <a:gd name="T8" fmla="*/ 65 w 48"/>
                  <a:gd name="T9" fmla="*/ 15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9" name="Freeform 45"/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0" name="Freeform 46"/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1265 w 48"/>
                  <a:gd name="T1" fmla="*/ 150 h 48"/>
                  <a:gd name="T2" fmla="*/ 997 w 48"/>
                  <a:gd name="T3" fmla="*/ 1112 h 48"/>
                  <a:gd name="T4" fmla="*/ 215 w 48"/>
                  <a:gd name="T5" fmla="*/ 1064 h 48"/>
                  <a:gd name="T6" fmla="*/ 300 w 48"/>
                  <a:gd name="T7" fmla="*/ 261 h 48"/>
                  <a:gd name="T8" fmla="*/ 1265 w 48"/>
                  <a:gd name="T9" fmla="*/ 15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1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72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73" name="Freeform 49"/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4" name="Freeform 50"/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65 w 48"/>
                  <a:gd name="T1" fmla="*/ 179 h 49"/>
                  <a:gd name="T2" fmla="*/ 347 w 48"/>
                  <a:gd name="T3" fmla="*/ 1147 h 49"/>
                  <a:gd name="T4" fmla="*/ 1149 w 48"/>
                  <a:gd name="T5" fmla="*/ 1082 h 49"/>
                  <a:gd name="T6" fmla="*/ 1064 w 48"/>
                  <a:gd name="T7" fmla="*/ 293 h 49"/>
                  <a:gd name="T8" fmla="*/ 65 w 48"/>
                  <a:gd name="T9" fmla="*/ 17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5" name="Freeform 51"/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6" name="Freeform 52"/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1311 w 48"/>
                  <a:gd name="T1" fmla="*/ 179 h 49"/>
                  <a:gd name="T2" fmla="*/ 1027 w 48"/>
                  <a:gd name="T3" fmla="*/ 1147 h 49"/>
                  <a:gd name="T4" fmla="*/ 261 w 48"/>
                  <a:gd name="T5" fmla="*/ 1082 h 49"/>
                  <a:gd name="T6" fmla="*/ 347 w 48"/>
                  <a:gd name="T7" fmla="*/ 293 h 49"/>
                  <a:gd name="T8" fmla="*/ 1311 w 48"/>
                  <a:gd name="T9" fmla="*/ 17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7" name="Freeform 53"/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8" name="Freeform 54"/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65 w 48"/>
                  <a:gd name="T1" fmla="*/ 150 h 48"/>
                  <a:gd name="T2" fmla="*/ 347 w 48"/>
                  <a:gd name="T3" fmla="*/ 1112 h 48"/>
                  <a:gd name="T4" fmla="*/ 1149 w 48"/>
                  <a:gd name="T5" fmla="*/ 1064 h 48"/>
                  <a:gd name="T6" fmla="*/ 1064 w 48"/>
                  <a:gd name="T7" fmla="*/ 261 h 48"/>
                  <a:gd name="T8" fmla="*/ 65 w 48"/>
                  <a:gd name="T9" fmla="*/ 15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9" name="Freeform 55"/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0" name="Freeform 56"/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1311 w 48"/>
                  <a:gd name="T1" fmla="*/ 150 h 48"/>
                  <a:gd name="T2" fmla="*/ 1027 w 48"/>
                  <a:gd name="T3" fmla="*/ 1112 h 48"/>
                  <a:gd name="T4" fmla="*/ 261 w 48"/>
                  <a:gd name="T5" fmla="*/ 1064 h 48"/>
                  <a:gd name="T6" fmla="*/ 347 w 48"/>
                  <a:gd name="T7" fmla="*/ 261 h 48"/>
                  <a:gd name="T8" fmla="*/ 1311 w 48"/>
                  <a:gd name="T9" fmla="*/ 15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1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82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83" name="Freeform 59"/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4" name="Freeform 60"/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57 w 52"/>
                  <a:gd name="T1" fmla="*/ 204 h 53"/>
                  <a:gd name="T2" fmla="*/ 362 w 52"/>
                  <a:gd name="T3" fmla="*/ 1291 h 53"/>
                  <a:gd name="T4" fmla="*/ 1174 w 52"/>
                  <a:gd name="T5" fmla="*/ 1231 h 53"/>
                  <a:gd name="T6" fmla="*/ 1105 w 52"/>
                  <a:gd name="T7" fmla="*/ 335 h 53"/>
                  <a:gd name="T8" fmla="*/ 57 w 52"/>
                  <a:gd name="T9" fmla="*/ 20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5" name="Freeform 61"/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6" name="Freeform 62"/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1397 w 51"/>
                  <a:gd name="T1" fmla="*/ 204 h 53"/>
                  <a:gd name="T2" fmla="*/ 1113 w 51"/>
                  <a:gd name="T3" fmla="*/ 1291 h 53"/>
                  <a:gd name="T4" fmla="*/ 261 w 51"/>
                  <a:gd name="T5" fmla="*/ 1231 h 53"/>
                  <a:gd name="T6" fmla="*/ 347 w 51"/>
                  <a:gd name="T7" fmla="*/ 335 h 53"/>
                  <a:gd name="T8" fmla="*/ 1397 w 51"/>
                  <a:gd name="T9" fmla="*/ 20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7" name="Freeform 63"/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8" name="Freeform 64"/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57 w 52"/>
                  <a:gd name="T1" fmla="*/ 172 h 53"/>
                  <a:gd name="T2" fmla="*/ 362 w 52"/>
                  <a:gd name="T3" fmla="*/ 1211 h 53"/>
                  <a:gd name="T4" fmla="*/ 1174 w 52"/>
                  <a:gd name="T5" fmla="*/ 1163 h 53"/>
                  <a:gd name="T6" fmla="*/ 1105 w 52"/>
                  <a:gd name="T7" fmla="*/ 285 h 53"/>
                  <a:gd name="T8" fmla="*/ 57 w 52"/>
                  <a:gd name="T9" fmla="*/ 172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9" name="Freeform 65"/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0" name="Freeform 66"/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1397 w 51"/>
                  <a:gd name="T1" fmla="*/ 172 h 53"/>
                  <a:gd name="T2" fmla="*/ 1113 w 51"/>
                  <a:gd name="T3" fmla="*/ 1211 h 53"/>
                  <a:gd name="T4" fmla="*/ 261 w 51"/>
                  <a:gd name="T5" fmla="*/ 1163 h 53"/>
                  <a:gd name="T6" fmla="*/ 347 w 51"/>
                  <a:gd name="T7" fmla="*/ 285 h 53"/>
                  <a:gd name="T8" fmla="*/ 1397 w 51"/>
                  <a:gd name="T9" fmla="*/ 172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1" name="Freeform 67"/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1205 w 60"/>
                  <a:gd name="T1" fmla="*/ 370 h 54"/>
                  <a:gd name="T2" fmla="*/ 0 w 60"/>
                  <a:gd name="T3" fmla="*/ 86 h 54"/>
                  <a:gd name="T4" fmla="*/ 619 w 60"/>
                  <a:gd name="T5" fmla="*/ 1178 h 54"/>
                  <a:gd name="T6" fmla="*/ 1534 w 60"/>
                  <a:gd name="T7" fmla="*/ 1264 h 54"/>
                  <a:gd name="T8" fmla="*/ 1205 w 60"/>
                  <a:gd name="T9" fmla="*/ 37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2" name="Freeform 68"/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395 w 48"/>
                  <a:gd name="T1" fmla="*/ 199 h 38"/>
                  <a:gd name="T2" fmla="*/ 28 w 48"/>
                  <a:gd name="T3" fmla="*/ 831 h 38"/>
                  <a:gd name="T4" fmla="*/ 765 w 48"/>
                  <a:gd name="T5" fmla="*/ 896 h 38"/>
                  <a:gd name="T6" fmla="*/ 1374 w 48"/>
                  <a:gd name="T7" fmla="*/ 151 h 38"/>
                  <a:gd name="T8" fmla="*/ 395 w 48"/>
                  <a:gd name="T9" fmla="*/ 199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3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394" name="Freeform 70"/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679 w 28"/>
                  <a:gd name="T1" fmla="*/ 910 h 58"/>
                  <a:gd name="T2" fmla="*/ 251 w 28"/>
                  <a:gd name="T3" fmla="*/ 1681 h 58"/>
                  <a:gd name="T4" fmla="*/ 110 w 28"/>
                  <a:gd name="T5" fmla="*/ 796 h 58"/>
                  <a:gd name="T6" fmla="*/ 549 w 28"/>
                  <a:gd name="T7" fmla="*/ 28 h 58"/>
                  <a:gd name="T8" fmla="*/ 679 w 28"/>
                  <a:gd name="T9" fmla="*/ 91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5" name="Freeform 71"/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701 w 28"/>
                  <a:gd name="T1" fmla="*/ 910 h 58"/>
                  <a:gd name="T2" fmla="*/ 237 w 28"/>
                  <a:gd name="T3" fmla="*/ 1681 h 58"/>
                  <a:gd name="T4" fmla="*/ 86 w 28"/>
                  <a:gd name="T5" fmla="*/ 796 h 58"/>
                  <a:gd name="T6" fmla="*/ 576 w 28"/>
                  <a:gd name="T7" fmla="*/ 28 h 58"/>
                  <a:gd name="T8" fmla="*/ 701 w 28"/>
                  <a:gd name="T9" fmla="*/ 91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6" name="Freeform 72"/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887 w 58"/>
                  <a:gd name="T1" fmla="*/ 86 h 28"/>
                  <a:gd name="T2" fmla="*/ 1629 w 58"/>
                  <a:gd name="T3" fmla="*/ 576 h 28"/>
                  <a:gd name="T4" fmla="*/ 742 w 58"/>
                  <a:gd name="T5" fmla="*/ 727 h 28"/>
                  <a:gd name="T6" fmla="*/ 28 w 58"/>
                  <a:gd name="T7" fmla="*/ 237 h 28"/>
                  <a:gd name="T8" fmla="*/ 887 w 58"/>
                  <a:gd name="T9" fmla="*/ 86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7" name="Freeform 73"/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878 w 58"/>
                  <a:gd name="T1" fmla="*/ 86 h 28"/>
                  <a:gd name="T2" fmla="*/ 1578 w 58"/>
                  <a:gd name="T3" fmla="*/ 576 h 28"/>
                  <a:gd name="T4" fmla="*/ 748 w 58"/>
                  <a:gd name="T5" fmla="*/ 727 h 28"/>
                  <a:gd name="T6" fmla="*/ 57 w 58"/>
                  <a:gd name="T7" fmla="*/ 237 h 28"/>
                  <a:gd name="T8" fmla="*/ 878 w 58"/>
                  <a:gd name="T9" fmla="*/ 86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8" name="Freeform 74"/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848 w 42"/>
                  <a:gd name="T1" fmla="*/ 606 h 54"/>
                  <a:gd name="T2" fmla="*/ 1046 w 42"/>
                  <a:gd name="T3" fmla="*/ 1463 h 54"/>
                  <a:gd name="T4" fmla="*/ 346 w 42"/>
                  <a:gd name="T5" fmla="*/ 942 h 54"/>
                  <a:gd name="T6" fmla="*/ 171 w 42"/>
                  <a:gd name="T7" fmla="*/ 86 h 54"/>
                  <a:gd name="T8" fmla="*/ 848 w 42"/>
                  <a:gd name="T9" fmla="*/ 606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9" name="Freeform 75"/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825 w 42"/>
                  <a:gd name="T1" fmla="*/ 621 h 54"/>
                  <a:gd name="T2" fmla="*/ 1013 w 42"/>
                  <a:gd name="T3" fmla="*/ 1514 h 54"/>
                  <a:gd name="T4" fmla="*/ 325 w 42"/>
                  <a:gd name="T5" fmla="*/ 980 h 54"/>
                  <a:gd name="T6" fmla="*/ 167 w 42"/>
                  <a:gd name="T7" fmla="*/ 86 h 54"/>
                  <a:gd name="T8" fmla="*/ 825 w 42"/>
                  <a:gd name="T9" fmla="*/ 62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0" name="Freeform 76"/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581 w 54"/>
                  <a:gd name="T1" fmla="*/ 310 h 41"/>
                  <a:gd name="T2" fmla="*/ 1419 w 54"/>
                  <a:gd name="T3" fmla="*/ 151 h 41"/>
                  <a:gd name="T4" fmla="*/ 923 w 54"/>
                  <a:gd name="T5" fmla="*/ 869 h 41"/>
                  <a:gd name="T6" fmla="*/ 85 w 54"/>
                  <a:gd name="T7" fmla="*/ 1031 h 41"/>
                  <a:gd name="T8" fmla="*/ 581 w 54"/>
                  <a:gd name="T9" fmla="*/ 31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1" name="Freeform 77"/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606 w 54"/>
                  <a:gd name="T1" fmla="*/ 310 h 41"/>
                  <a:gd name="T2" fmla="*/ 1463 w 54"/>
                  <a:gd name="T3" fmla="*/ 151 h 41"/>
                  <a:gd name="T4" fmla="*/ 942 w 54"/>
                  <a:gd name="T5" fmla="*/ 869 h 41"/>
                  <a:gd name="T6" fmla="*/ 113 w 54"/>
                  <a:gd name="T7" fmla="*/ 1031 h 41"/>
                  <a:gd name="T8" fmla="*/ 606 w 54"/>
                  <a:gd name="T9" fmla="*/ 31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2" name="Freeform 78"/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701 w 28"/>
                  <a:gd name="T1" fmla="*/ 796 h 58"/>
                  <a:gd name="T2" fmla="*/ 576 w 28"/>
                  <a:gd name="T3" fmla="*/ 1681 h 58"/>
                  <a:gd name="T4" fmla="*/ 86 w 28"/>
                  <a:gd name="T5" fmla="*/ 931 h 58"/>
                  <a:gd name="T6" fmla="*/ 237 w 28"/>
                  <a:gd name="T7" fmla="*/ 28 h 58"/>
                  <a:gd name="T8" fmla="*/ 701 w 28"/>
                  <a:gd name="T9" fmla="*/ 796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3" name="Freeform 79"/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701 w 28"/>
                  <a:gd name="T1" fmla="*/ 770 h 58"/>
                  <a:gd name="T2" fmla="*/ 576 w 28"/>
                  <a:gd name="T3" fmla="*/ 1681 h 58"/>
                  <a:gd name="T4" fmla="*/ 86 w 28"/>
                  <a:gd name="T5" fmla="*/ 910 h 58"/>
                  <a:gd name="T6" fmla="*/ 237 w 28"/>
                  <a:gd name="T7" fmla="*/ 28 h 58"/>
                  <a:gd name="T8" fmla="*/ 701 w 28"/>
                  <a:gd name="T9" fmla="*/ 77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4" name="Freeform 80"/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742 w 58"/>
                  <a:gd name="T1" fmla="*/ 86 h 28"/>
                  <a:gd name="T2" fmla="*/ 1629 w 58"/>
                  <a:gd name="T3" fmla="*/ 237 h 28"/>
                  <a:gd name="T4" fmla="*/ 887 w 58"/>
                  <a:gd name="T5" fmla="*/ 727 h 28"/>
                  <a:gd name="T6" fmla="*/ 28 w 58"/>
                  <a:gd name="T7" fmla="*/ 576 h 28"/>
                  <a:gd name="T8" fmla="*/ 742 w 58"/>
                  <a:gd name="T9" fmla="*/ 86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5" name="Freeform 81"/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748 w 58"/>
                  <a:gd name="T1" fmla="*/ 86 h 28"/>
                  <a:gd name="T2" fmla="*/ 1578 w 58"/>
                  <a:gd name="T3" fmla="*/ 237 h 28"/>
                  <a:gd name="T4" fmla="*/ 878 w 58"/>
                  <a:gd name="T5" fmla="*/ 727 h 28"/>
                  <a:gd name="T6" fmla="*/ 57 w 58"/>
                  <a:gd name="T7" fmla="*/ 576 h 28"/>
                  <a:gd name="T8" fmla="*/ 748 w 58"/>
                  <a:gd name="T9" fmla="*/ 86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6" name="Freeform 82"/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939 w 55"/>
                  <a:gd name="T1" fmla="*/ 310 h 41"/>
                  <a:gd name="T2" fmla="*/ 1432 w 55"/>
                  <a:gd name="T3" fmla="*/ 1031 h 41"/>
                  <a:gd name="T4" fmla="*/ 603 w 55"/>
                  <a:gd name="T5" fmla="*/ 869 h 41"/>
                  <a:gd name="T6" fmla="*/ 110 w 55"/>
                  <a:gd name="T7" fmla="*/ 151 h 41"/>
                  <a:gd name="T8" fmla="*/ 939 w 55"/>
                  <a:gd name="T9" fmla="*/ 31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7" name="Freeform 83"/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933 w 55"/>
                  <a:gd name="T1" fmla="*/ 310 h 41"/>
                  <a:gd name="T2" fmla="*/ 1450 w 55"/>
                  <a:gd name="T3" fmla="*/ 1031 h 41"/>
                  <a:gd name="T4" fmla="*/ 628 w 55"/>
                  <a:gd name="T5" fmla="*/ 869 h 41"/>
                  <a:gd name="T6" fmla="*/ 111 w 55"/>
                  <a:gd name="T7" fmla="*/ 151 h 41"/>
                  <a:gd name="T8" fmla="*/ 933 w 55"/>
                  <a:gd name="T9" fmla="*/ 31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8" name="Freeform 84"/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310 w 41"/>
                  <a:gd name="T1" fmla="*/ 621 h 54"/>
                  <a:gd name="T2" fmla="*/ 1031 w 41"/>
                  <a:gd name="T3" fmla="*/ 86 h 54"/>
                  <a:gd name="T4" fmla="*/ 832 w 41"/>
                  <a:gd name="T5" fmla="*/ 980 h 54"/>
                  <a:gd name="T6" fmla="*/ 151 w 41"/>
                  <a:gd name="T7" fmla="*/ 1514 h 54"/>
                  <a:gd name="T8" fmla="*/ 310 w 41"/>
                  <a:gd name="T9" fmla="*/ 62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9" name="Freeform 85"/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337 w 41"/>
                  <a:gd name="T1" fmla="*/ 606 h 54"/>
                  <a:gd name="T2" fmla="*/ 1000 w 41"/>
                  <a:gd name="T3" fmla="*/ 86 h 54"/>
                  <a:gd name="T4" fmla="*/ 830 w 41"/>
                  <a:gd name="T5" fmla="*/ 942 h 54"/>
                  <a:gd name="T6" fmla="*/ 167 w 41"/>
                  <a:gd name="T7" fmla="*/ 1463 h 54"/>
                  <a:gd name="T8" fmla="*/ 337 w 41"/>
                  <a:gd name="T9" fmla="*/ 606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0" name="Freeform 86"/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1108 w 39"/>
                  <a:gd name="T1" fmla="*/ 632 h 38"/>
                  <a:gd name="T2" fmla="*/ 958 w 39"/>
                  <a:gd name="T3" fmla="*/ 521 h 38"/>
                  <a:gd name="T4" fmla="*/ 1080 w 39"/>
                  <a:gd name="T5" fmla="*/ 396 h 38"/>
                  <a:gd name="T6" fmla="*/ 958 w 39"/>
                  <a:gd name="T7" fmla="*/ 350 h 38"/>
                  <a:gd name="T8" fmla="*/ 997 w 39"/>
                  <a:gd name="T9" fmla="*/ 236 h 38"/>
                  <a:gd name="T10" fmla="*/ 826 w 39"/>
                  <a:gd name="T11" fmla="*/ 236 h 38"/>
                  <a:gd name="T12" fmla="*/ 826 w 39"/>
                  <a:gd name="T13" fmla="*/ 65 h 38"/>
                  <a:gd name="T14" fmla="*/ 713 w 39"/>
                  <a:gd name="T15" fmla="*/ 113 h 38"/>
                  <a:gd name="T16" fmla="*/ 628 w 39"/>
                  <a:gd name="T17" fmla="*/ 0 h 38"/>
                  <a:gd name="T18" fmla="*/ 542 w 39"/>
                  <a:gd name="T19" fmla="*/ 113 h 38"/>
                  <a:gd name="T20" fmla="*/ 395 w 39"/>
                  <a:gd name="T21" fmla="*/ 28 h 38"/>
                  <a:gd name="T22" fmla="*/ 346 w 39"/>
                  <a:gd name="T23" fmla="*/ 151 h 38"/>
                  <a:gd name="T24" fmla="*/ 224 w 39"/>
                  <a:gd name="T25" fmla="*/ 113 h 38"/>
                  <a:gd name="T26" fmla="*/ 224 w 39"/>
                  <a:gd name="T27" fmla="*/ 262 h 38"/>
                  <a:gd name="T28" fmla="*/ 85 w 39"/>
                  <a:gd name="T29" fmla="*/ 285 h 38"/>
                  <a:gd name="T30" fmla="*/ 111 w 39"/>
                  <a:gd name="T31" fmla="*/ 396 h 38"/>
                  <a:gd name="T32" fmla="*/ 0 w 39"/>
                  <a:gd name="T33" fmla="*/ 461 h 38"/>
                  <a:gd name="T34" fmla="*/ 150 w 39"/>
                  <a:gd name="T35" fmla="*/ 574 h 38"/>
                  <a:gd name="T36" fmla="*/ 28 w 39"/>
                  <a:gd name="T37" fmla="*/ 697 h 38"/>
                  <a:gd name="T38" fmla="*/ 150 w 39"/>
                  <a:gd name="T39" fmla="*/ 746 h 38"/>
                  <a:gd name="T40" fmla="*/ 111 w 39"/>
                  <a:gd name="T41" fmla="*/ 896 h 38"/>
                  <a:gd name="T42" fmla="*/ 282 w 39"/>
                  <a:gd name="T43" fmla="*/ 859 h 38"/>
                  <a:gd name="T44" fmla="*/ 282 w 39"/>
                  <a:gd name="T45" fmla="*/ 1031 h 38"/>
                  <a:gd name="T46" fmla="*/ 395 w 39"/>
                  <a:gd name="T47" fmla="*/ 982 h 38"/>
                  <a:gd name="T48" fmla="*/ 480 w 39"/>
                  <a:gd name="T49" fmla="*/ 1093 h 38"/>
                  <a:gd name="T50" fmla="*/ 591 w 39"/>
                  <a:gd name="T51" fmla="*/ 982 h 38"/>
                  <a:gd name="T52" fmla="*/ 713 w 39"/>
                  <a:gd name="T53" fmla="*/ 1093 h 38"/>
                  <a:gd name="T54" fmla="*/ 762 w 39"/>
                  <a:gd name="T55" fmla="*/ 945 h 38"/>
                  <a:gd name="T56" fmla="*/ 884 w 39"/>
                  <a:gd name="T57" fmla="*/ 982 h 38"/>
                  <a:gd name="T58" fmla="*/ 884 w 39"/>
                  <a:gd name="T59" fmla="*/ 831 h 38"/>
                  <a:gd name="T60" fmla="*/ 1022 w 39"/>
                  <a:gd name="T61" fmla="*/ 811 h 38"/>
                  <a:gd name="T62" fmla="*/ 997 w 39"/>
                  <a:gd name="T63" fmla="*/ 697 h 38"/>
                  <a:gd name="T64" fmla="*/ 1108 w 39"/>
                  <a:gd name="T65" fmla="*/ 632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1" name="Freeform 87"/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1212 w 59"/>
                  <a:gd name="T1" fmla="*/ 370 h 54"/>
                  <a:gd name="T2" fmla="*/ 0 w 59"/>
                  <a:gd name="T3" fmla="*/ 86 h 54"/>
                  <a:gd name="T4" fmla="*/ 590 w 59"/>
                  <a:gd name="T5" fmla="*/ 1178 h 54"/>
                  <a:gd name="T6" fmla="*/ 1556 w 59"/>
                  <a:gd name="T7" fmla="*/ 1264 h 54"/>
                  <a:gd name="T8" fmla="*/ 1212 w 59"/>
                  <a:gd name="T9" fmla="*/ 37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2" name="Freeform 88"/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391 w 47"/>
                  <a:gd name="T1" fmla="*/ 199 h 38"/>
                  <a:gd name="T2" fmla="*/ 25 w 47"/>
                  <a:gd name="T3" fmla="*/ 831 h 38"/>
                  <a:gd name="T4" fmla="*/ 728 w 47"/>
                  <a:gd name="T5" fmla="*/ 896 h 38"/>
                  <a:gd name="T6" fmla="*/ 1310 w 47"/>
                  <a:gd name="T7" fmla="*/ 151 h 38"/>
                  <a:gd name="T8" fmla="*/ 391 w 47"/>
                  <a:gd name="T9" fmla="*/ 199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3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414" name="Freeform 90"/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727 w 28"/>
                  <a:gd name="T1" fmla="*/ 926 h 59"/>
                  <a:gd name="T2" fmla="*/ 237 w 28"/>
                  <a:gd name="T3" fmla="*/ 1656 h 59"/>
                  <a:gd name="T4" fmla="*/ 86 w 28"/>
                  <a:gd name="T5" fmla="*/ 787 h 59"/>
                  <a:gd name="T6" fmla="*/ 576 w 28"/>
                  <a:gd name="T7" fmla="*/ 65 h 59"/>
                  <a:gd name="T8" fmla="*/ 727 w 28"/>
                  <a:gd name="T9" fmla="*/ 926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5" name="Freeform 91"/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679 w 28"/>
                  <a:gd name="T1" fmla="*/ 910 h 58"/>
                  <a:gd name="T2" fmla="*/ 215 w 28"/>
                  <a:gd name="T3" fmla="*/ 1681 h 58"/>
                  <a:gd name="T4" fmla="*/ 85 w 28"/>
                  <a:gd name="T5" fmla="*/ 796 h 58"/>
                  <a:gd name="T6" fmla="*/ 549 w 28"/>
                  <a:gd name="T7" fmla="*/ 28 h 58"/>
                  <a:gd name="T8" fmla="*/ 679 w 28"/>
                  <a:gd name="T9" fmla="*/ 91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6" name="Freeform 92"/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858 w 58"/>
                  <a:gd name="T1" fmla="*/ 114 h 28"/>
                  <a:gd name="T2" fmla="*/ 1578 w 58"/>
                  <a:gd name="T3" fmla="*/ 576 h 28"/>
                  <a:gd name="T4" fmla="*/ 748 w 58"/>
                  <a:gd name="T5" fmla="*/ 727 h 28"/>
                  <a:gd name="T6" fmla="*/ 25 w 58"/>
                  <a:gd name="T7" fmla="*/ 237 h 28"/>
                  <a:gd name="T8" fmla="*/ 858 w 58"/>
                  <a:gd name="T9" fmla="*/ 11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7" name="Freeform 93"/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858 w 58"/>
                  <a:gd name="T1" fmla="*/ 86 h 28"/>
                  <a:gd name="T2" fmla="*/ 1578 w 58"/>
                  <a:gd name="T3" fmla="*/ 576 h 28"/>
                  <a:gd name="T4" fmla="*/ 748 w 58"/>
                  <a:gd name="T5" fmla="*/ 727 h 28"/>
                  <a:gd name="T6" fmla="*/ 25 w 58"/>
                  <a:gd name="T7" fmla="*/ 237 h 28"/>
                  <a:gd name="T8" fmla="*/ 858 w 58"/>
                  <a:gd name="T9" fmla="*/ 86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8" name="Freeform 94"/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830 w 41"/>
                  <a:gd name="T1" fmla="*/ 617 h 55"/>
                  <a:gd name="T2" fmla="*/ 1000 w 41"/>
                  <a:gd name="T3" fmla="*/ 1501 h 55"/>
                  <a:gd name="T4" fmla="*/ 300 w 41"/>
                  <a:gd name="T5" fmla="*/ 970 h 55"/>
                  <a:gd name="T6" fmla="*/ 131 w 41"/>
                  <a:gd name="T7" fmla="*/ 114 h 55"/>
                  <a:gd name="T8" fmla="*/ 830 w 41"/>
                  <a:gd name="T9" fmla="*/ 61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9" name="Freeform 95"/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869 w 41"/>
                  <a:gd name="T1" fmla="*/ 621 h 54"/>
                  <a:gd name="T2" fmla="*/ 1031 w 41"/>
                  <a:gd name="T3" fmla="*/ 1514 h 54"/>
                  <a:gd name="T4" fmla="*/ 310 w 41"/>
                  <a:gd name="T5" fmla="*/ 980 h 54"/>
                  <a:gd name="T6" fmla="*/ 151 w 41"/>
                  <a:gd name="T7" fmla="*/ 86 h 54"/>
                  <a:gd name="T8" fmla="*/ 869 w 41"/>
                  <a:gd name="T9" fmla="*/ 62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0" name="Freeform 96"/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606 w 54"/>
                  <a:gd name="T1" fmla="*/ 350 h 41"/>
                  <a:gd name="T2" fmla="*/ 1463 w 54"/>
                  <a:gd name="T3" fmla="*/ 151 h 41"/>
                  <a:gd name="T4" fmla="*/ 942 w 54"/>
                  <a:gd name="T5" fmla="*/ 869 h 41"/>
                  <a:gd name="T6" fmla="*/ 86 w 54"/>
                  <a:gd name="T7" fmla="*/ 1031 h 41"/>
                  <a:gd name="T8" fmla="*/ 606 w 54"/>
                  <a:gd name="T9" fmla="*/ 35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1" name="Freeform 97"/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581 w 54"/>
                  <a:gd name="T1" fmla="*/ 350 h 41"/>
                  <a:gd name="T2" fmla="*/ 1419 w 54"/>
                  <a:gd name="T3" fmla="*/ 151 h 41"/>
                  <a:gd name="T4" fmla="*/ 923 w 54"/>
                  <a:gd name="T5" fmla="*/ 869 h 41"/>
                  <a:gd name="T6" fmla="*/ 85 w 54"/>
                  <a:gd name="T7" fmla="*/ 1031 h 41"/>
                  <a:gd name="T8" fmla="*/ 581 w 54"/>
                  <a:gd name="T9" fmla="*/ 35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2" name="Freeform 98"/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679 w 28"/>
                  <a:gd name="T1" fmla="*/ 787 h 59"/>
                  <a:gd name="T2" fmla="*/ 549 w 28"/>
                  <a:gd name="T3" fmla="*/ 1656 h 59"/>
                  <a:gd name="T4" fmla="*/ 85 w 28"/>
                  <a:gd name="T5" fmla="*/ 926 h 59"/>
                  <a:gd name="T6" fmla="*/ 215 w 28"/>
                  <a:gd name="T7" fmla="*/ 65 h 59"/>
                  <a:gd name="T8" fmla="*/ 679 w 28"/>
                  <a:gd name="T9" fmla="*/ 787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3" name="Freeform 99"/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727 w 28"/>
                  <a:gd name="T1" fmla="*/ 796 h 58"/>
                  <a:gd name="T2" fmla="*/ 576 w 28"/>
                  <a:gd name="T3" fmla="*/ 1681 h 58"/>
                  <a:gd name="T4" fmla="*/ 86 w 28"/>
                  <a:gd name="T5" fmla="*/ 910 h 58"/>
                  <a:gd name="T6" fmla="*/ 237 w 28"/>
                  <a:gd name="T7" fmla="*/ 28 h 58"/>
                  <a:gd name="T8" fmla="*/ 727 w 28"/>
                  <a:gd name="T9" fmla="*/ 796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4" name="Freeform 100"/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748 w 58"/>
                  <a:gd name="T1" fmla="*/ 114 h 28"/>
                  <a:gd name="T2" fmla="*/ 1578 w 58"/>
                  <a:gd name="T3" fmla="*/ 237 h 28"/>
                  <a:gd name="T4" fmla="*/ 878 w 58"/>
                  <a:gd name="T5" fmla="*/ 727 h 28"/>
                  <a:gd name="T6" fmla="*/ 25 w 58"/>
                  <a:gd name="T7" fmla="*/ 576 h 28"/>
                  <a:gd name="T8" fmla="*/ 748 w 58"/>
                  <a:gd name="T9" fmla="*/ 11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5" name="Freeform 101"/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748 w 58"/>
                  <a:gd name="T1" fmla="*/ 114 h 28"/>
                  <a:gd name="T2" fmla="*/ 1578 w 58"/>
                  <a:gd name="T3" fmla="*/ 237 h 28"/>
                  <a:gd name="T4" fmla="*/ 858 w 58"/>
                  <a:gd name="T5" fmla="*/ 727 h 28"/>
                  <a:gd name="T6" fmla="*/ 25 w 58"/>
                  <a:gd name="T7" fmla="*/ 576 h 28"/>
                  <a:gd name="T8" fmla="*/ 748 w 58"/>
                  <a:gd name="T9" fmla="*/ 11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6" name="Freeform 102"/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942 w 54"/>
                  <a:gd name="T1" fmla="*/ 350 h 41"/>
                  <a:gd name="T2" fmla="*/ 1463 w 54"/>
                  <a:gd name="T3" fmla="*/ 1031 h 41"/>
                  <a:gd name="T4" fmla="*/ 606 w 54"/>
                  <a:gd name="T5" fmla="*/ 869 h 41"/>
                  <a:gd name="T6" fmla="*/ 86 w 54"/>
                  <a:gd name="T7" fmla="*/ 151 h 41"/>
                  <a:gd name="T8" fmla="*/ 942 w 54"/>
                  <a:gd name="T9" fmla="*/ 35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7" name="Freeform 103"/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923 w 54"/>
                  <a:gd name="T1" fmla="*/ 310 h 41"/>
                  <a:gd name="T2" fmla="*/ 1419 w 54"/>
                  <a:gd name="T3" fmla="*/ 1031 h 41"/>
                  <a:gd name="T4" fmla="*/ 581 w 54"/>
                  <a:gd name="T5" fmla="*/ 869 h 41"/>
                  <a:gd name="T6" fmla="*/ 85 w 54"/>
                  <a:gd name="T7" fmla="*/ 151 h 41"/>
                  <a:gd name="T8" fmla="*/ 923 w 54"/>
                  <a:gd name="T9" fmla="*/ 31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8" name="Freeform 104"/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300 w 41"/>
                  <a:gd name="T1" fmla="*/ 621 h 54"/>
                  <a:gd name="T2" fmla="*/ 1000 w 41"/>
                  <a:gd name="T3" fmla="*/ 86 h 54"/>
                  <a:gd name="T4" fmla="*/ 830 w 41"/>
                  <a:gd name="T5" fmla="*/ 980 h 54"/>
                  <a:gd name="T6" fmla="*/ 131 w 41"/>
                  <a:gd name="T7" fmla="*/ 1514 h 54"/>
                  <a:gd name="T8" fmla="*/ 300 w 41"/>
                  <a:gd name="T9" fmla="*/ 62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9" name="Freeform 105"/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310 w 41"/>
                  <a:gd name="T1" fmla="*/ 617 h 55"/>
                  <a:gd name="T2" fmla="*/ 1031 w 41"/>
                  <a:gd name="T3" fmla="*/ 86 h 55"/>
                  <a:gd name="T4" fmla="*/ 869 w 41"/>
                  <a:gd name="T5" fmla="*/ 970 h 55"/>
                  <a:gd name="T6" fmla="*/ 151 w 41"/>
                  <a:gd name="T7" fmla="*/ 1501 h 55"/>
                  <a:gd name="T8" fmla="*/ 310 w 41"/>
                  <a:gd name="T9" fmla="*/ 61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0" name="Freeform 106"/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1093 w 38"/>
                  <a:gd name="T1" fmla="*/ 649 h 39"/>
                  <a:gd name="T2" fmla="*/ 982 w 38"/>
                  <a:gd name="T3" fmla="*/ 534 h 39"/>
                  <a:gd name="T4" fmla="*/ 1093 w 38"/>
                  <a:gd name="T5" fmla="*/ 420 h 39"/>
                  <a:gd name="T6" fmla="*/ 945 w 38"/>
                  <a:gd name="T7" fmla="*/ 355 h 39"/>
                  <a:gd name="T8" fmla="*/ 982 w 38"/>
                  <a:gd name="T9" fmla="*/ 240 h 39"/>
                  <a:gd name="T10" fmla="*/ 831 w 38"/>
                  <a:gd name="T11" fmla="*/ 240 h 39"/>
                  <a:gd name="T12" fmla="*/ 811 w 38"/>
                  <a:gd name="T13" fmla="*/ 65 h 39"/>
                  <a:gd name="T14" fmla="*/ 697 w 38"/>
                  <a:gd name="T15" fmla="*/ 114 h 39"/>
                  <a:gd name="T16" fmla="*/ 632 w 38"/>
                  <a:gd name="T17" fmla="*/ 0 h 39"/>
                  <a:gd name="T18" fmla="*/ 521 w 38"/>
                  <a:gd name="T19" fmla="*/ 114 h 39"/>
                  <a:gd name="T20" fmla="*/ 396 w 38"/>
                  <a:gd name="T21" fmla="*/ 28 h 39"/>
                  <a:gd name="T22" fmla="*/ 350 w 38"/>
                  <a:gd name="T23" fmla="*/ 152 h 39"/>
                  <a:gd name="T24" fmla="*/ 236 w 38"/>
                  <a:gd name="T25" fmla="*/ 114 h 39"/>
                  <a:gd name="T26" fmla="*/ 236 w 38"/>
                  <a:gd name="T27" fmla="*/ 266 h 39"/>
                  <a:gd name="T28" fmla="*/ 65 w 38"/>
                  <a:gd name="T29" fmla="*/ 294 h 39"/>
                  <a:gd name="T30" fmla="*/ 113 w 38"/>
                  <a:gd name="T31" fmla="*/ 420 h 39"/>
                  <a:gd name="T32" fmla="*/ 0 w 38"/>
                  <a:gd name="T33" fmla="*/ 469 h 39"/>
                  <a:gd name="T34" fmla="*/ 113 w 38"/>
                  <a:gd name="T35" fmla="*/ 600 h 39"/>
                  <a:gd name="T36" fmla="*/ 28 w 38"/>
                  <a:gd name="T37" fmla="*/ 735 h 39"/>
                  <a:gd name="T38" fmla="*/ 151 w 38"/>
                  <a:gd name="T39" fmla="*/ 772 h 39"/>
                  <a:gd name="T40" fmla="*/ 113 w 38"/>
                  <a:gd name="T41" fmla="*/ 915 h 39"/>
                  <a:gd name="T42" fmla="*/ 262 w 38"/>
                  <a:gd name="T43" fmla="*/ 915 h 39"/>
                  <a:gd name="T44" fmla="*/ 285 w 38"/>
                  <a:gd name="T45" fmla="*/ 1066 h 39"/>
                  <a:gd name="T46" fmla="*/ 396 w 38"/>
                  <a:gd name="T47" fmla="*/ 1001 h 39"/>
                  <a:gd name="T48" fmla="*/ 461 w 38"/>
                  <a:gd name="T49" fmla="*/ 1132 h 39"/>
                  <a:gd name="T50" fmla="*/ 574 w 38"/>
                  <a:gd name="T51" fmla="*/ 1001 h 39"/>
                  <a:gd name="T52" fmla="*/ 697 w 38"/>
                  <a:gd name="T53" fmla="*/ 1132 h 39"/>
                  <a:gd name="T54" fmla="*/ 746 w 38"/>
                  <a:gd name="T55" fmla="*/ 1001 h 39"/>
                  <a:gd name="T56" fmla="*/ 896 w 38"/>
                  <a:gd name="T57" fmla="*/ 1041 h 39"/>
                  <a:gd name="T58" fmla="*/ 859 w 38"/>
                  <a:gd name="T59" fmla="*/ 866 h 39"/>
                  <a:gd name="T60" fmla="*/ 1031 w 38"/>
                  <a:gd name="T61" fmla="*/ 866 h 39"/>
                  <a:gd name="T62" fmla="*/ 982 w 38"/>
                  <a:gd name="T63" fmla="*/ 714 h 39"/>
                  <a:gd name="T64" fmla="*/ 1093 w 38"/>
                  <a:gd name="T65" fmla="*/ 649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1" name="Freeform 107"/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1205 w 60"/>
                  <a:gd name="T1" fmla="*/ 380 h 54"/>
                  <a:gd name="T2" fmla="*/ 0 w 60"/>
                  <a:gd name="T3" fmla="*/ 86 h 54"/>
                  <a:gd name="T4" fmla="*/ 619 w 60"/>
                  <a:gd name="T5" fmla="*/ 1220 h 54"/>
                  <a:gd name="T6" fmla="*/ 1534 w 60"/>
                  <a:gd name="T7" fmla="*/ 1307 h 54"/>
                  <a:gd name="T8" fmla="*/ 1205 w 60"/>
                  <a:gd name="T9" fmla="*/ 38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2" name="Freeform 108"/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395 w 48"/>
                  <a:gd name="T1" fmla="*/ 204 h 38"/>
                  <a:gd name="T2" fmla="*/ 28 w 48"/>
                  <a:gd name="T3" fmla="*/ 871 h 38"/>
                  <a:gd name="T4" fmla="*/ 765 w 48"/>
                  <a:gd name="T5" fmla="*/ 939 h 38"/>
                  <a:gd name="T6" fmla="*/ 1374 w 48"/>
                  <a:gd name="T7" fmla="*/ 155 h 38"/>
                  <a:gd name="T8" fmla="*/ 395 w 48"/>
                  <a:gd name="T9" fmla="*/ 204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3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华文仿宋"/>
                </a:endParaRPr>
              </a:p>
            </p:txBody>
          </p:sp>
          <p:sp>
            <p:nvSpPr>
              <p:cNvPr id="9434" name="Freeform 110"/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679 w 28"/>
                  <a:gd name="T1" fmla="*/ 931 h 58"/>
                  <a:gd name="T2" fmla="*/ 215 w 28"/>
                  <a:gd name="T3" fmla="*/ 1681 h 58"/>
                  <a:gd name="T4" fmla="*/ 110 w 28"/>
                  <a:gd name="T5" fmla="*/ 796 h 58"/>
                  <a:gd name="T6" fmla="*/ 549 w 28"/>
                  <a:gd name="T7" fmla="*/ 28 h 58"/>
                  <a:gd name="T8" fmla="*/ 679 w 28"/>
                  <a:gd name="T9" fmla="*/ 93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" name="Freeform 111"/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664 w 27"/>
                  <a:gd name="T1" fmla="*/ 910 h 58"/>
                  <a:gd name="T2" fmla="*/ 216 w 27"/>
                  <a:gd name="T3" fmla="*/ 1681 h 58"/>
                  <a:gd name="T4" fmla="*/ 85 w 27"/>
                  <a:gd name="T5" fmla="*/ 796 h 58"/>
                  <a:gd name="T6" fmla="*/ 533 w 27"/>
                  <a:gd name="T7" fmla="*/ 28 h 58"/>
                  <a:gd name="T8" fmla="*/ 664 w 27"/>
                  <a:gd name="T9" fmla="*/ 91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6" name="Freeform 112"/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887 w 58"/>
                  <a:gd name="T1" fmla="*/ 86 h 28"/>
                  <a:gd name="T2" fmla="*/ 1590 w 58"/>
                  <a:gd name="T3" fmla="*/ 576 h 28"/>
                  <a:gd name="T4" fmla="*/ 742 w 58"/>
                  <a:gd name="T5" fmla="*/ 727 h 28"/>
                  <a:gd name="T6" fmla="*/ 28 w 58"/>
                  <a:gd name="T7" fmla="*/ 237 h 28"/>
                  <a:gd name="T8" fmla="*/ 887 w 58"/>
                  <a:gd name="T9" fmla="*/ 86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" name="Freeform 113"/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858 w 58"/>
                  <a:gd name="T1" fmla="*/ 86 h 28"/>
                  <a:gd name="T2" fmla="*/ 1578 w 58"/>
                  <a:gd name="T3" fmla="*/ 576 h 28"/>
                  <a:gd name="T4" fmla="*/ 748 w 58"/>
                  <a:gd name="T5" fmla="*/ 727 h 28"/>
                  <a:gd name="T6" fmla="*/ 25 w 58"/>
                  <a:gd name="T7" fmla="*/ 237 h 28"/>
                  <a:gd name="T8" fmla="*/ 858 w 58"/>
                  <a:gd name="T9" fmla="*/ 86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8" name="Freeform 114"/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830 w 41"/>
                  <a:gd name="T1" fmla="*/ 621 h 54"/>
                  <a:gd name="T2" fmla="*/ 1000 w 41"/>
                  <a:gd name="T3" fmla="*/ 1514 h 54"/>
                  <a:gd name="T4" fmla="*/ 337 w 41"/>
                  <a:gd name="T5" fmla="*/ 980 h 54"/>
                  <a:gd name="T6" fmla="*/ 131 w 41"/>
                  <a:gd name="T7" fmla="*/ 86 h 54"/>
                  <a:gd name="T8" fmla="*/ 830 w 41"/>
                  <a:gd name="T9" fmla="*/ 62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9" name="Freeform 115"/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869 w 41"/>
                  <a:gd name="T1" fmla="*/ 606 h 54"/>
                  <a:gd name="T2" fmla="*/ 1031 w 41"/>
                  <a:gd name="T3" fmla="*/ 1463 h 54"/>
                  <a:gd name="T4" fmla="*/ 350 w 41"/>
                  <a:gd name="T5" fmla="*/ 942 h 54"/>
                  <a:gd name="T6" fmla="*/ 151 w 41"/>
                  <a:gd name="T7" fmla="*/ 86 h 54"/>
                  <a:gd name="T8" fmla="*/ 869 w 41"/>
                  <a:gd name="T9" fmla="*/ 606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0" name="Freeform 116"/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628 w 55"/>
                  <a:gd name="T1" fmla="*/ 310 h 41"/>
                  <a:gd name="T2" fmla="*/ 1450 w 55"/>
                  <a:gd name="T3" fmla="*/ 151 h 41"/>
                  <a:gd name="T4" fmla="*/ 970 w 55"/>
                  <a:gd name="T5" fmla="*/ 869 h 41"/>
                  <a:gd name="T6" fmla="*/ 111 w 55"/>
                  <a:gd name="T7" fmla="*/ 1031 h 41"/>
                  <a:gd name="T8" fmla="*/ 628 w 55"/>
                  <a:gd name="T9" fmla="*/ 31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1" name="Freeform 117"/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581 w 54"/>
                  <a:gd name="T1" fmla="*/ 310 h 41"/>
                  <a:gd name="T2" fmla="*/ 1419 w 54"/>
                  <a:gd name="T3" fmla="*/ 151 h 41"/>
                  <a:gd name="T4" fmla="*/ 923 w 54"/>
                  <a:gd name="T5" fmla="*/ 869 h 41"/>
                  <a:gd name="T6" fmla="*/ 85 w 54"/>
                  <a:gd name="T7" fmla="*/ 1031 h 41"/>
                  <a:gd name="T8" fmla="*/ 581 w 54"/>
                  <a:gd name="T9" fmla="*/ 31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2" name="Freeform 118"/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679 w 28"/>
                  <a:gd name="T1" fmla="*/ 796 h 58"/>
                  <a:gd name="T2" fmla="*/ 549 w 28"/>
                  <a:gd name="T3" fmla="*/ 1681 h 58"/>
                  <a:gd name="T4" fmla="*/ 110 w 28"/>
                  <a:gd name="T5" fmla="*/ 931 h 58"/>
                  <a:gd name="T6" fmla="*/ 215 w 28"/>
                  <a:gd name="T7" fmla="*/ 28 h 58"/>
                  <a:gd name="T8" fmla="*/ 679 w 28"/>
                  <a:gd name="T9" fmla="*/ 796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3" name="Freeform 119"/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679 w 28"/>
                  <a:gd name="T1" fmla="*/ 796 h 58"/>
                  <a:gd name="T2" fmla="*/ 549 w 28"/>
                  <a:gd name="T3" fmla="*/ 1681 h 58"/>
                  <a:gd name="T4" fmla="*/ 110 w 28"/>
                  <a:gd name="T5" fmla="*/ 910 h 58"/>
                  <a:gd name="T6" fmla="*/ 215 w 28"/>
                  <a:gd name="T7" fmla="*/ 28 h 58"/>
                  <a:gd name="T8" fmla="*/ 679 w 28"/>
                  <a:gd name="T9" fmla="*/ 796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4" name="Freeform 120"/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742 w 58"/>
                  <a:gd name="T1" fmla="*/ 86 h 28"/>
                  <a:gd name="T2" fmla="*/ 1590 w 58"/>
                  <a:gd name="T3" fmla="*/ 237 h 28"/>
                  <a:gd name="T4" fmla="*/ 887 w 58"/>
                  <a:gd name="T5" fmla="*/ 727 h 28"/>
                  <a:gd name="T6" fmla="*/ 28 w 58"/>
                  <a:gd name="T7" fmla="*/ 576 h 28"/>
                  <a:gd name="T8" fmla="*/ 742 w 58"/>
                  <a:gd name="T9" fmla="*/ 86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5" name="Freeform 121"/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748 w 58"/>
                  <a:gd name="T1" fmla="*/ 86 h 28"/>
                  <a:gd name="T2" fmla="*/ 1578 w 58"/>
                  <a:gd name="T3" fmla="*/ 237 h 28"/>
                  <a:gd name="T4" fmla="*/ 878 w 58"/>
                  <a:gd name="T5" fmla="*/ 727 h 28"/>
                  <a:gd name="T6" fmla="*/ 25 w 58"/>
                  <a:gd name="T7" fmla="*/ 576 h 28"/>
                  <a:gd name="T8" fmla="*/ 748 w 58"/>
                  <a:gd name="T9" fmla="*/ 86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6" name="Freeform 122"/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933 w 55"/>
                  <a:gd name="T1" fmla="*/ 310 h 41"/>
                  <a:gd name="T2" fmla="*/ 1450 w 55"/>
                  <a:gd name="T3" fmla="*/ 1031 h 41"/>
                  <a:gd name="T4" fmla="*/ 628 w 55"/>
                  <a:gd name="T5" fmla="*/ 869 h 41"/>
                  <a:gd name="T6" fmla="*/ 111 w 55"/>
                  <a:gd name="T7" fmla="*/ 151 h 41"/>
                  <a:gd name="T8" fmla="*/ 933 w 55"/>
                  <a:gd name="T9" fmla="*/ 31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7" name="Freeform 123"/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923 w 54"/>
                  <a:gd name="T1" fmla="*/ 310 h 41"/>
                  <a:gd name="T2" fmla="*/ 1419 w 54"/>
                  <a:gd name="T3" fmla="*/ 1031 h 41"/>
                  <a:gd name="T4" fmla="*/ 581 w 54"/>
                  <a:gd name="T5" fmla="*/ 869 h 41"/>
                  <a:gd name="T6" fmla="*/ 85 w 54"/>
                  <a:gd name="T7" fmla="*/ 151 h 41"/>
                  <a:gd name="T8" fmla="*/ 923 w 54"/>
                  <a:gd name="T9" fmla="*/ 31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8" name="Freeform 124"/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301 w 40"/>
                  <a:gd name="T1" fmla="*/ 606 h 54"/>
                  <a:gd name="T2" fmla="*/ 984 w 40"/>
                  <a:gd name="T3" fmla="*/ 86 h 54"/>
                  <a:gd name="T4" fmla="*/ 814 w 40"/>
                  <a:gd name="T5" fmla="*/ 942 h 54"/>
                  <a:gd name="T6" fmla="*/ 147 w 40"/>
                  <a:gd name="T7" fmla="*/ 1463 h 54"/>
                  <a:gd name="T8" fmla="*/ 301 w 40"/>
                  <a:gd name="T9" fmla="*/ 606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9" name="Freeform 125"/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350 w 41"/>
                  <a:gd name="T1" fmla="*/ 621 h 54"/>
                  <a:gd name="T2" fmla="*/ 1031 w 41"/>
                  <a:gd name="T3" fmla="*/ 86 h 54"/>
                  <a:gd name="T4" fmla="*/ 869 w 41"/>
                  <a:gd name="T5" fmla="*/ 980 h 54"/>
                  <a:gd name="T6" fmla="*/ 151 w 41"/>
                  <a:gd name="T7" fmla="*/ 1514 h 54"/>
                  <a:gd name="T8" fmla="*/ 350 w 41"/>
                  <a:gd name="T9" fmla="*/ 62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0" name="Freeform 126"/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1080 w 39"/>
                  <a:gd name="T1" fmla="*/ 632 h 38"/>
                  <a:gd name="T2" fmla="*/ 958 w 39"/>
                  <a:gd name="T3" fmla="*/ 521 h 38"/>
                  <a:gd name="T4" fmla="*/ 1080 w 39"/>
                  <a:gd name="T5" fmla="*/ 396 h 38"/>
                  <a:gd name="T6" fmla="*/ 958 w 39"/>
                  <a:gd name="T7" fmla="*/ 350 h 38"/>
                  <a:gd name="T8" fmla="*/ 997 w 39"/>
                  <a:gd name="T9" fmla="*/ 236 h 38"/>
                  <a:gd name="T10" fmla="*/ 826 w 39"/>
                  <a:gd name="T11" fmla="*/ 236 h 38"/>
                  <a:gd name="T12" fmla="*/ 826 w 39"/>
                  <a:gd name="T13" fmla="*/ 65 h 38"/>
                  <a:gd name="T14" fmla="*/ 713 w 39"/>
                  <a:gd name="T15" fmla="*/ 113 h 38"/>
                  <a:gd name="T16" fmla="*/ 628 w 39"/>
                  <a:gd name="T17" fmla="*/ 0 h 38"/>
                  <a:gd name="T18" fmla="*/ 517 w 39"/>
                  <a:gd name="T19" fmla="*/ 113 h 38"/>
                  <a:gd name="T20" fmla="*/ 395 w 39"/>
                  <a:gd name="T21" fmla="*/ 28 h 38"/>
                  <a:gd name="T22" fmla="*/ 346 w 39"/>
                  <a:gd name="T23" fmla="*/ 151 h 38"/>
                  <a:gd name="T24" fmla="*/ 224 w 39"/>
                  <a:gd name="T25" fmla="*/ 113 h 38"/>
                  <a:gd name="T26" fmla="*/ 224 w 39"/>
                  <a:gd name="T27" fmla="*/ 262 h 38"/>
                  <a:gd name="T28" fmla="*/ 85 w 39"/>
                  <a:gd name="T29" fmla="*/ 285 h 38"/>
                  <a:gd name="T30" fmla="*/ 111 w 39"/>
                  <a:gd name="T31" fmla="*/ 396 h 38"/>
                  <a:gd name="T32" fmla="*/ 0 w 39"/>
                  <a:gd name="T33" fmla="*/ 461 h 38"/>
                  <a:gd name="T34" fmla="*/ 111 w 39"/>
                  <a:gd name="T35" fmla="*/ 574 h 38"/>
                  <a:gd name="T36" fmla="*/ 28 w 39"/>
                  <a:gd name="T37" fmla="*/ 697 h 38"/>
                  <a:gd name="T38" fmla="*/ 150 w 39"/>
                  <a:gd name="T39" fmla="*/ 746 h 38"/>
                  <a:gd name="T40" fmla="*/ 111 w 39"/>
                  <a:gd name="T41" fmla="*/ 896 h 38"/>
                  <a:gd name="T42" fmla="*/ 282 w 39"/>
                  <a:gd name="T43" fmla="*/ 859 h 38"/>
                  <a:gd name="T44" fmla="*/ 282 w 39"/>
                  <a:gd name="T45" fmla="*/ 1031 h 38"/>
                  <a:gd name="T46" fmla="*/ 395 w 39"/>
                  <a:gd name="T47" fmla="*/ 982 h 38"/>
                  <a:gd name="T48" fmla="*/ 480 w 39"/>
                  <a:gd name="T49" fmla="*/ 1093 h 38"/>
                  <a:gd name="T50" fmla="*/ 565 w 39"/>
                  <a:gd name="T51" fmla="*/ 982 h 38"/>
                  <a:gd name="T52" fmla="*/ 713 w 39"/>
                  <a:gd name="T53" fmla="*/ 1093 h 38"/>
                  <a:gd name="T54" fmla="*/ 734 w 39"/>
                  <a:gd name="T55" fmla="*/ 945 h 38"/>
                  <a:gd name="T56" fmla="*/ 884 w 39"/>
                  <a:gd name="T57" fmla="*/ 982 h 38"/>
                  <a:gd name="T58" fmla="*/ 884 w 39"/>
                  <a:gd name="T59" fmla="*/ 831 h 38"/>
                  <a:gd name="T60" fmla="*/ 1022 w 39"/>
                  <a:gd name="T61" fmla="*/ 811 h 38"/>
                  <a:gd name="T62" fmla="*/ 958 w 39"/>
                  <a:gd name="T63" fmla="*/ 697 h 38"/>
                  <a:gd name="T64" fmla="*/ 1080 w 39"/>
                  <a:gd name="T65" fmla="*/ 632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1" name="Freeform 127"/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93947 w 3332"/>
                  <a:gd name="T1" fmla="*/ 661 h 47"/>
                  <a:gd name="T2" fmla="*/ 93295 w 3332"/>
                  <a:gd name="T3" fmla="*/ 1361 h 47"/>
                  <a:gd name="T4" fmla="*/ 675 w 3332"/>
                  <a:gd name="T5" fmla="*/ 1361 h 47"/>
                  <a:gd name="T6" fmla="*/ 0 w 3332"/>
                  <a:gd name="T7" fmla="*/ 661 h 47"/>
                  <a:gd name="T8" fmla="*/ 675 w 3332"/>
                  <a:gd name="T9" fmla="*/ 0 h 47"/>
                  <a:gd name="T10" fmla="*/ 93295 w 3332"/>
                  <a:gd name="T11" fmla="*/ 0 h 47"/>
                  <a:gd name="T12" fmla="*/ 93947 w 3332"/>
                  <a:gd name="T13" fmla="*/ 661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2" name="Freeform 128"/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90703 w 3240"/>
                  <a:gd name="T1" fmla="*/ 0 h 24"/>
                  <a:gd name="T2" fmla="*/ 675 w 3240"/>
                  <a:gd name="T3" fmla="*/ 0 h 24"/>
                  <a:gd name="T4" fmla="*/ 0 w 3240"/>
                  <a:gd name="T5" fmla="*/ 714 h 24"/>
                  <a:gd name="T6" fmla="*/ 91353 w 3240"/>
                  <a:gd name="T7" fmla="*/ 714 h 24"/>
                  <a:gd name="T8" fmla="*/ 90703 w 3240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3" name="Freeform 129"/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1601 h 54"/>
                  <a:gd name="T2" fmla="*/ 377 w 22"/>
                  <a:gd name="T3" fmla="*/ 0 h 54"/>
                  <a:gd name="T4" fmla="*/ 589 w 22"/>
                  <a:gd name="T5" fmla="*/ 1601 h 54"/>
                  <a:gd name="T6" fmla="*/ 0 w 22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4" name="Freeform 130"/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648 w 23"/>
                  <a:gd name="T1" fmla="*/ 1601 h 54"/>
                  <a:gd name="T2" fmla="*/ 217 w 23"/>
                  <a:gd name="T3" fmla="*/ 0 h 54"/>
                  <a:gd name="T4" fmla="*/ 0 w 23"/>
                  <a:gd name="T5" fmla="*/ 1601 h 54"/>
                  <a:gd name="T6" fmla="*/ 648 w 23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5" name="Freeform 131"/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648 w 23"/>
                  <a:gd name="T1" fmla="*/ 1601 h 54"/>
                  <a:gd name="T2" fmla="*/ 256 w 23"/>
                  <a:gd name="T3" fmla="*/ 0 h 54"/>
                  <a:gd name="T4" fmla="*/ 0 w 23"/>
                  <a:gd name="T5" fmla="*/ 1601 h 54"/>
                  <a:gd name="T6" fmla="*/ 648 w 23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6" name="Freeform 132"/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1260 h 43"/>
                  <a:gd name="T2" fmla="*/ 266 w 15"/>
                  <a:gd name="T3" fmla="*/ 0 h 43"/>
                  <a:gd name="T4" fmla="*/ 446 w 15"/>
                  <a:gd name="T5" fmla="*/ 1260 h 43"/>
                  <a:gd name="T6" fmla="*/ 0 w 15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7" name="Freeform 133"/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367 w 13"/>
                  <a:gd name="T1" fmla="*/ 1066 h 36"/>
                  <a:gd name="T2" fmla="*/ 150 w 13"/>
                  <a:gd name="T3" fmla="*/ 0 h 36"/>
                  <a:gd name="T4" fmla="*/ 0 w 13"/>
                  <a:gd name="T5" fmla="*/ 1066 h 36"/>
                  <a:gd name="T6" fmla="*/ 367 w 13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8" name="Freeform 134"/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1260 h 43"/>
                  <a:gd name="T2" fmla="*/ 256 w 13"/>
                  <a:gd name="T3" fmla="*/ 0 h 43"/>
                  <a:gd name="T4" fmla="*/ 367 w 13"/>
                  <a:gd name="T5" fmla="*/ 1260 h 43"/>
                  <a:gd name="T6" fmla="*/ 0 w 13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9" name="Freeform 135"/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355 w 12"/>
                  <a:gd name="T1" fmla="*/ 1066 h 36"/>
                  <a:gd name="T2" fmla="*/ 114 w 12"/>
                  <a:gd name="T3" fmla="*/ 0 h 36"/>
                  <a:gd name="T4" fmla="*/ 0 w 12"/>
                  <a:gd name="T5" fmla="*/ 1066 h 36"/>
                  <a:gd name="T6" fmla="*/ 355 w 12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0" name="Freeform 136"/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648 w 23"/>
                  <a:gd name="T1" fmla="*/ 1246 h 42"/>
                  <a:gd name="T2" fmla="*/ 256 w 23"/>
                  <a:gd name="T3" fmla="*/ 0 h 42"/>
                  <a:gd name="T4" fmla="*/ 0 w 23"/>
                  <a:gd name="T5" fmla="*/ 1246 h 42"/>
                  <a:gd name="T6" fmla="*/ 648 w 23"/>
                  <a:gd name="T7" fmla="*/ 1246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1" name="Freeform 137"/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1448 h 50"/>
                  <a:gd name="T2" fmla="*/ 394 w 23"/>
                  <a:gd name="T3" fmla="*/ 0 h 50"/>
                  <a:gd name="T4" fmla="*/ 648 w 23"/>
                  <a:gd name="T5" fmla="*/ 1448 h 50"/>
                  <a:gd name="T6" fmla="*/ 0 w 23"/>
                  <a:gd name="T7" fmla="*/ 1448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" name="Freeform 138"/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1601 h 54"/>
                  <a:gd name="T2" fmla="*/ 490 w 28"/>
                  <a:gd name="T3" fmla="*/ 0 h 54"/>
                  <a:gd name="T4" fmla="*/ 815 w 28"/>
                  <a:gd name="T5" fmla="*/ 1601 h 54"/>
                  <a:gd name="T6" fmla="*/ 0 w 28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3" name="Freeform 139"/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815 w 28"/>
                  <a:gd name="T1" fmla="*/ 1601 h 54"/>
                  <a:gd name="T2" fmla="*/ 323 w 28"/>
                  <a:gd name="T3" fmla="*/ 0 h 54"/>
                  <a:gd name="T4" fmla="*/ 0 w 28"/>
                  <a:gd name="T5" fmla="*/ 1601 h 54"/>
                  <a:gd name="T6" fmla="*/ 815 w 28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4" name="Freeform 140"/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827 w 29"/>
                  <a:gd name="T1" fmla="*/ 1601 h 54"/>
                  <a:gd name="T2" fmla="*/ 310 w 29"/>
                  <a:gd name="T3" fmla="*/ 0 h 54"/>
                  <a:gd name="T4" fmla="*/ 0 w 29"/>
                  <a:gd name="T5" fmla="*/ 1601 h 54"/>
                  <a:gd name="T6" fmla="*/ 827 w 29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5" name="Freeform 141"/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1260 h 43"/>
                  <a:gd name="T2" fmla="*/ 296 w 18"/>
                  <a:gd name="T3" fmla="*/ 0 h 43"/>
                  <a:gd name="T4" fmla="*/ 483 w 18"/>
                  <a:gd name="T5" fmla="*/ 1260 h 43"/>
                  <a:gd name="T6" fmla="*/ 0 w 18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6" name="Freeform 142"/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460 w 16"/>
                  <a:gd name="T1" fmla="*/ 1066 h 36"/>
                  <a:gd name="T2" fmla="*/ 171 w 16"/>
                  <a:gd name="T3" fmla="*/ 0 h 36"/>
                  <a:gd name="T4" fmla="*/ 0 w 16"/>
                  <a:gd name="T5" fmla="*/ 1066 h 36"/>
                  <a:gd name="T6" fmla="*/ 460 w 16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7" name="Freeform 143"/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1260 h 43"/>
                  <a:gd name="T2" fmla="*/ 263 w 16"/>
                  <a:gd name="T3" fmla="*/ 0 h 43"/>
                  <a:gd name="T4" fmla="*/ 410 w 16"/>
                  <a:gd name="T5" fmla="*/ 1260 h 43"/>
                  <a:gd name="T6" fmla="*/ 0 w 16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8" name="Freeform 144"/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460 w 16"/>
                  <a:gd name="T1" fmla="*/ 1066 h 36"/>
                  <a:gd name="T2" fmla="*/ 171 w 16"/>
                  <a:gd name="T3" fmla="*/ 0 h 36"/>
                  <a:gd name="T4" fmla="*/ 0 w 16"/>
                  <a:gd name="T5" fmla="*/ 1066 h 36"/>
                  <a:gd name="T6" fmla="*/ 460 w 16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9" name="Freeform 145"/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815 w 28"/>
                  <a:gd name="T1" fmla="*/ 1246 h 42"/>
                  <a:gd name="T2" fmla="*/ 286 w 28"/>
                  <a:gd name="T3" fmla="*/ 0 h 42"/>
                  <a:gd name="T4" fmla="*/ 0 w 28"/>
                  <a:gd name="T5" fmla="*/ 1246 h 42"/>
                  <a:gd name="T6" fmla="*/ 815 w 28"/>
                  <a:gd name="T7" fmla="*/ 1246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0" name="Freeform 146"/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1448 h 50"/>
                  <a:gd name="T2" fmla="*/ 464 w 28"/>
                  <a:gd name="T3" fmla="*/ 0 h 50"/>
                  <a:gd name="T4" fmla="*/ 763 w 28"/>
                  <a:gd name="T5" fmla="*/ 1448 h 50"/>
                  <a:gd name="T6" fmla="*/ 0 w 28"/>
                  <a:gd name="T7" fmla="*/ 1448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1" name="Freeform 147"/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1601 h 54"/>
                  <a:gd name="T2" fmla="*/ 431 w 23"/>
                  <a:gd name="T3" fmla="*/ 0 h 54"/>
                  <a:gd name="T4" fmla="*/ 648 w 23"/>
                  <a:gd name="T5" fmla="*/ 1601 h 54"/>
                  <a:gd name="T6" fmla="*/ 0 w 23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2" name="Freeform 148"/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635 w 22"/>
                  <a:gd name="T1" fmla="*/ 1601 h 54"/>
                  <a:gd name="T2" fmla="*/ 236 w 22"/>
                  <a:gd name="T3" fmla="*/ 0 h 54"/>
                  <a:gd name="T4" fmla="*/ 0 w 22"/>
                  <a:gd name="T5" fmla="*/ 1601 h 54"/>
                  <a:gd name="T6" fmla="*/ 635 w 22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3" name="Freeform 149"/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648 w 23"/>
                  <a:gd name="T1" fmla="*/ 1601 h 54"/>
                  <a:gd name="T2" fmla="*/ 217 w 23"/>
                  <a:gd name="T3" fmla="*/ 0 h 54"/>
                  <a:gd name="T4" fmla="*/ 0 w 23"/>
                  <a:gd name="T5" fmla="*/ 1601 h 54"/>
                  <a:gd name="T6" fmla="*/ 648 w 23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4" name="Freeform 150"/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1260 h 43"/>
                  <a:gd name="T2" fmla="*/ 266 w 15"/>
                  <a:gd name="T3" fmla="*/ 0 h 43"/>
                  <a:gd name="T4" fmla="*/ 446 w 15"/>
                  <a:gd name="T5" fmla="*/ 1260 h 43"/>
                  <a:gd name="T6" fmla="*/ 0 w 15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5" name="Freeform 151"/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367 w 13"/>
                  <a:gd name="T1" fmla="*/ 1066 h 36"/>
                  <a:gd name="T2" fmla="*/ 111 w 13"/>
                  <a:gd name="T3" fmla="*/ 0 h 36"/>
                  <a:gd name="T4" fmla="*/ 0 w 13"/>
                  <a:gd name="T5" fmla="*/ 1066 h 36"/>
                  <a:gd name="T6" fmla="*/ 367 w 13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6" name="Freeform 152"/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1260 h 43"/>
                  <a:gd name="T2" fmla="*/ 224 w 13"/>
                  <a:gd name="T3" fmla="*/ 0 h 43"/>
                  <a:gd name="T4" fmla="*/ 367 w 13"/>
                  <a:gd name="T5" fmla="*/ 1260 h 43"/>
                  <a:gd name="T6" fmla="*/ 0 w 13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7" name="Freeform 153"/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367 w 13"/>
                  <a:gd name="T1" fmla="*/ 1066 h 36"/>
                  <a:gd name="T2" fmla="*/ 150 w 13"/>
                  <a:gd name="T3" fmla="*/ 0 h 36"/>
                  <a:gd name="T4" fmla="*/ 0 w 13"/>
                  <a:gd name="T5" fmla="*/ 1066 h 36"/>
                  <a:gd name="T6" fmla="*/ 367 w 13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8" name="Freeform 154"/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648 w 23"/>
                  <a:gd name="T1" fmla="*/ 1246 h 42"/>
                  <a:gd name="T2" fmla="*/ 217 w 23"/>
                  <a:gd name="T3" fmla="*/ 0 h 42"/>
                  <a:gd name="T4" fmla="*/ 0 w 23"/>
                  <a:gd name="T5" fmla="*/ 1246 h 42"/>
                  <a:gd name="T6" fmla="*/ 648 w 23"/>
                  <a:gd name="T7" fmla="*/ 1246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9" name="Freeform 155"/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1448 h 50"/>
                  <a:gd name="T2" fmla="*/ 394 w 23"/>
                  <a:gd name="T3" fmla="*/ 0 h 50"/>
                  <a:gd name="T4" fmla="*/ 648 w 23"/>
                  <a:gd name="T5" fmla="*/ 1448 h 50"/>
                  <a:gd name="T6" fmla="*/ 0 w 23"/>
                  <a:gd name="T7" fmla="*/ 1448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0" name="Freeform 156"/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1601 h 54"/>
                  <a:gd name="T2" fmla="*/ 518 w 29"/>
                  <a:gd name="T3" fmla="*/ 0 h 54"/>
                  <a:gd name="T4" fmla="*/ 827 w 29"/>
                  <a:gd name="T5" fmla="*/ 1601 h 54"/>
                  <a:gd name="T6" fmla="*/ 0 w 29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1" name="Freeform 157"/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763 w 28"/>
                  <a:gd name="T1" fmla="*/ 1601 h 54"/>
                  <a:gd name="T2" fmla="*/ 297 w 28"/>
                  <a:gd name="T3" fmla="*/ 0 h 54"/>
                  <a:gd name="T4" fmla="*/ 0 w 28"/>
                  <a:gd name="T5" fmla="*/ 1601 h 54"/>
                  <a:gd name="T6" fmla="*/ 763 w 28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2" name="Freeform 158"/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815 w 28"/>
                  <a:gd name="T1" fmla="*/ 1601 h 54"/>
                  <a:gd name="T2" fmla="*/ 323 w 28"/>
                  <a:gd name="T3" fmla="*/ 0 h 54"/>
                  <a:gd name="T4" fmla="*/ 0 w 28"/>
                  <a:gd name="T5" fmla="*/ 1601 h 54"/>
                  <a:gd name="T6" fmla="*/ 815 w 28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3" name="Freeform 159"/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1260 h 43"/>
                  <a:gd name="T2" fmla="*/ 331 w 18"/>
                  <a:gd name="T3" fmla="*/ 0 h 43"/>
                  <a:gd name="T4" fmla="*/ 534 w 18"/>
                  <a:gd name="T5" fmla="*/ 1260 h 43"/>
                  <a:gd name="T6" fmla="*/ 0 w 18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4" name="Freeform 160"/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468 w 17"/>
                  <a:gd name="T1" fmla="*/ 1066 h 36"/>
                  <a:gd name="T2" fmla="*/ 167 w 17"/>
                  <a:gd name="T3" fmla="*/ 0 h 36"/>
                  <a:gd name="T4" fmla="*/ 0 w 17"/>
                  <a:gd name="T5" fmla="*/ 1066 h 36"/>
                  <a:gd name="T6" fmla="*/ 468 w 17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5" name="Freeform 161"/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1260 h 43"/>
                  <a:gd name="T2" fmla="*/ 284 w 16"/>
                  <a:gd name="T3" fmla="*/ 0 h 43"/>
                  <a:gd name="T4" fmla="*/ 460 w 16"/>
                  <a:gd name="T5" fmla="*/ 1260 h 43"/>
                  <a:gd name="T6" fmla="*/ 0 w 16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6" name="Freeform 162"/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460 w 16"/>
                  <a:gd name="T1" fmla="*/ 1066 h 36"/>
                  <a:gd name="T2" fmla="*/ 171 w 16"/>
                  <a:gd name="T3" fmla="*/ 0 h 36"/>
                  <a:gd name="T4" fmla="*/ 0 w 16"/>
                  <a:gd name="T5" fmla="*/ 1066 h 36"/>
                  <a:gd name="T6" fmla="*/ 460 w 16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7" name="Freeform 163"/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827 w 29"/>
                  <a:gd name="T1" fmla="*/ 1246 h 42"/>
                  <a:gd name="T2" fmla="*/ 310 w 29"/>
                  <a:gd name="T3" fmla="*/ 0 h 42"/>
                  <a:gd name="T4" fmla="*/ 0 w 29"/>
                  <a:gd name="T5" fmla="*/ 1246 h 42"/>
                  <a:gd name="T6" fmla="*/ 827 w 29"/>
                  <a:gd name="T7" fmla="*/ 1246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8" name="Freeform 164"/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1448 h 50"/>
                  <a:gd name="T2" fmla="*/ 490 w 28"/>
                  <a:gd name="T3" fmla="*/ 0 h 50"/>
                  <a:gd name="T4" fmla="*/ 815 w 28"/>
                  <a:gd name="T5" fmla="*/ 1448 h 50"/>
                  <a:gd name="T6" fmla="*/ 0 w 28"/>
                  <a:gd name="T7" fmla="*/ 1448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9" name="Freeform 165"/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1601 h 54"/>
                  <a:gd name="T2" fmla="*/ 394 w 23"/>
                  <a:gd name="T3" fmla="*/ 0 h 54"/>
                  <a:gd name="T4" fmla="*/ 648 w 23"/>
                  <a:gd name="T5" fmla="*/ 1601 h 54"/>
                  <a:gd name="T6" fmla="*/ 0 w 23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0" name="Freeform 166"/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635 w 22"/>
                  <a:gd name="T1" fmla="*/ 1601 h 54"/>
                  <a:gd name="T2" fmla="*/ 236 w 22"/>
                  <a:gd name="T3" fmla="*/ 0 h 54"/>
                  <a:gd name="T4" fmla="*/ 0 w 22"/>
                  <a:gd name="T5" fmla="*/ 1601 h 54"/>
                  <a:gd name="T6" fmla="*/ 635 w 22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1" name="Freeform 167"/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635 w 22"/>
                  <a:gd name="T1" fmla="*/ 1601 h 54"/>
                  <a:gd name="T2" fmla="*/ 236 w 22"/>
                  <a:gd name="T3" fmla="*/ 0 h 54"/>
                  <a:gd name="T4" fmla="*/ 0 w 22"/>
                  <a:gd name="T5" fmla="*/ 1601 h 54"/>
                  <a:gd name="T6" fmla="*/ 635 w 22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2" name="Freeform 168"/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1260 h 43"/>
                  <a:gd name="T2" fmla="*/ 251 w 14"/>
                  <a:gd name="T3" fmla="*/ 0 h 43"/>
                  <a:gd name="T4" fmla="*/ 382 w 14"/>
                  <a:gd name="T5" fmla="*/ 1260 h 43"/>
                  <a:gd name="T6" fmla="*/ 0 w 14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3" name="Freeform 169"/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367 w 13"/>
                  <a:gd name="T1" fmla="*/ 1066 h 36"/>
                  <a:gd name="T2" fmla="*/ 150 w 13"/>
                  <a:gd name="T3" fmla="*/ 0 h 36"/>
                  <a:gd name="T4" fmla="*/ 0 w 13"/>
                  <a:gd name="T5" fmla="*/ 1066 h 36"/>
                  <a:gd name="T6" fmla="*/ 367 w 13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4" name="Freeform 170"/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1260 h 43"/>
                  <a:gd name="T2" fmla="*/ 224 w 13"/>
                  <a:gd name="T3" fmla="*/ 0 h 43"/>
                  <a:gd name="T4" fmla="*/ 367 w 13"/>
                  <a:gd name="T5" fmla="*/ 1260 h 43"/>
                  <a:gd name="T6" fmla="*/ 0 w 13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5" name="Freeform 171"/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367 w 13"/>
                  <a:gd name="T1" fmla="*/ 1066 h 36"/>
                  <a:gd name="T2" fmla="*/ 150 w 13"/>
                  <a:gd name="T3" fmla="*/ 0 h 36"/>
                  <a:gd name="T4" fmla="*/ 0 w 13"/>
                  <a:gd name="T5" fmla="*/ 1066 h 36"/>
                  <a:gd name="T6" fmla="*/ 367 w 13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6" name="Freeform 172"/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648 w 23"/>
                  <a:gd name="T1" fmla="*/ 1246 h 42"/>
                  <a:gd name="T2" fmla="*/ 217 w 23"/>
                  <a:gd name="T3" fmla="*/ 0 h 42"/>
                  <a:gd name="T4" fmla="*/ 0 w 23"/>
                  <a:gd name="T5" fmla="*/ 1246 h 42"/>
                  <a:gd name="T6" fmla="*/ 648 w 23"/>
                  <a:gd name="T7" fmla="*/ 1246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7" name="Freeform 173"/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1448 h 50"/>
                  <a:gd name="T2" fmla="*/ 394 w 23"/>
                  <a:gd name="T3" fmla="*/ 0 h 50"/>
                  <a:gd name="T4" fmla="*/ 648 w 23"/>
                  <a:gd name="T5" fmla="*/ 1448 h 50"/>
                  <a:gd name="T6" fmla="*/ 0 w 23"/>
                  <a:gd name="T7" fmla="*/ 1448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8" name="Freeform 174"/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1601 h 54"/>
                  <a:gd name="T2" fmla="*/ 491 w 28"/>
                  <a:gd name="T3" fmla="*/ 0 h 54"/>
                  <a:gd name="T4" fmla="*/ 763 w 28"/>
                  <a:gd name="T5" fmla="*/ 1601 h 54"/>
                  <a:gd name="T6" fmla="*/ 0 w 28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9" name="Freeform 175"/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815 w 28"/>
                  <a:gd name="T1" fmla="*/ 1601 h 54"/>
                  <a:gd name="T2" fmla="*/ 286 w 28"/>
                  <a:gd name="T3" fmla="*/ 0 h 54"/>
                  <a:gd name="T4" fmla="*/ 0 w 28"/>
                  <a:gd name="T5" fmla="*/ 1601 h 54"/>
                  <a:gd name="T6" fmla="*/ 815 w 28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0" name="Freeform 176"/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763 w 28"/>
                  <a:gd name="T1" fmla="*/ 1601 h 54"/>
                  <a:gd name="T2" fmla="*/ 297 w 28"/>
                  <a:gd name="T3" fmla="*/ 0 h 54"/>
                  <a:gd name="T4" fmla="*/ 0 w 28"/>
                  <a:gd name="T5" fmla="*/ 1601 h 54"/>
                  <a:gd name="T6" fmla="*/ 763 w 28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1" name="Freeform 177"/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1260 h 43"/>
                  <a:gd name="T2" fmla="*/ 296 w 18"/>
                  <a:gd name="T3" fmla="*/ 0 h 43"/>
                  <a:gd name="T4" fmla="*/ 483 w 18"/>
                  <a:gd name="T5" fmla="*/ 1260 h 43"/>
                  <a:gd name="T6" fmla="*/ 0 w 18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2" name="Freeform 178"/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460 w 16"/>
                  <a:gd name="T1" fmla="*/ 1066 h 36"/>
                  <a:gd name="T2" fmla="*/ 171 w 16"/>
                  <a:gd name="T3" fmla="*/ 0 h 36"/>
                  <a:gd name="T4" fmla="*/ 0 w 16"/>
                  <a:gd name="T5" fmla="*/ 1066 h 36"/>
                  <a:gd name="T6" fmla="*/ 460 w 16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3" name="Freeform 179"/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1260 h 43"/>
                  <a:gd name="T2" fmla="*/ 284 w 16"/>
                  <a:gd name="T3" fmla="*/ 0 h 43"/>
                  <a:gd name="T4" fmla="*/ 460 w 16"/>
                  <a:gd name="T5" fmla="*/ 1260 h 43"/>
                  <a:gd name="T6" fmla="*/ 0 w 16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4" name="Freeform 180"/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460 w 16"/>
                  <a:gd name="T1" fmla="*/ 1066 h 36"/>
                  <a:gd name="T2" fmla="*/ 171 w 16"/>
                  <a:gd name="T3" fmla="*/ 0 h 36"/>
                  <a:gd name="T4" fmla="*/ 0 w 16"/>
                  <a:gd name="T5" fmla="*/ 1066 h 36"/>
                  <a:gd name="T6" fmla="*/ 460 w 16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5" name="Freeform 181"/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763 w 28"/>
                  <a:gd name="T1" fmla="*/ 1246 h 42"/>
                  <a:gd name="T2" fmla="*/ 297 w 28"/>
                  <a:gd name="T3" fmla="*/ 0 h 42"/>
                  <a:gd name="T4" fmla="*/ 0 w 28"/>
                  <a:gd name="T5" fmla="*/ 1246 h 42"/>
                  <a:gd name="T6" fmla="*/ 763 w 28"/>
                  <a:gd name="T7" fmla="*/ 1246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6" name="Freeform 182"/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1448 h 50"/>
                  <a:gd name="T2" fmla="*/ 518 w 29"/>
                  <a:gd name="T3" fmla="*/ 0 h 50"/>
                  <a:gd name="T4" fmla="*/ 827 w 29"/>
                  <a:gd name="T5" fmla="*/ 1448 h 50"/>
                  <a:gd name="T6" fmla="*/ 0 w 29"/>
                  <a:gd name="T7" fmla="*/ 1448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7" name="Freeform 183"/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1601 h 54"/>
                  <a:gd name="T2" fmla="*/ 394 w 23"/>
                  <a:gd name="T3" fmla="*/ 0 h 54"/>
                  <a:gd name="T4" fmla="*/ 648 w 23"/>
                  <a:gd name="T5" fmla="*/ 1601 h 54"/>
                  <a:gd name="T6" fmla="*/ 0 w 23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8" name="Freeform 184"/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648 w 23"/>
                  <a:gd name="T1" fmla="*/ 1601 h 54"/>
                  <a:gd name="T2" fmla="*/ 256 w 23"/>
                  <a:gd name="T3" fmla="*/ 0 h 54"/>
                  <a:gd name="T4" fmla="*/ 0 w 23"/>
                  <a:gd name="T5" fmla="*/ 1601 h 54"/>
                  <a:gd name="T6" fmla="*/ 648 w 23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9" name="Freeform 185"/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589 w 22"/>
                  <a:gd name="T1" fmla="*/ 1601 h 54"/>
                  <a:gd name="T2" fmla="*/ 211 w 22"/>
                  <a:gd name="T3" fmla="*/ 0 h 54"/>
                  <a:gd name="T4" fmla="*/ 0 w 22"/>
                  <a:gd name="T5" fmla="*/ 1601 h 54"/>
                  <a:gd name="T6" fmla="*/ 589 w 22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0" name="Freeform 186"/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1260 h 43"/>
                  <a:gd name="T2" fmla="*/ 251 w 14"/>
                  <a:gd name="T3" fmla="*/ 0 h 43"/>
                  <a:gd name="T4" fmla="*/ 382 w 14"/>
                  <a:gd name="T5" fmla="*/ 1260 h 43"/>
                  <a:gd name="T6" fmla="*/ 0 w 14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1" name="Freeform 187"/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367 w 13"/>
                  <a:gd name="T1" fmla="*/ 1066 h 36"/>
                  <a:gd name="T2" fmla="*/ 150 w 13"/>
                  <a:gd name="T3" fmla="*/ 0 h 36"/>
                  <a:gd name="T4" fmla="*/ 0 w 13"/>
                  <a:gd name="T5" fmla="*/ 1066 h 36"/>
                  <a:gd name="T6" fmla="*/ 367 w 13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2" name="Freeform 188"/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1260 h 43"/>
                  <a:gd name="T2" fmla="*/ 224 w 13"/>
                  <a:gd name="T3" fmla="*/ 0 h 43"/>
                  <a:gd name="T4" fmla="*/ 367 w 13"/>
                  <a:gd name="T5" fmla="*/ 1260 h 43"/>
                  <a:gd name="T6" fmla="*/ 0 w 13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3" name="Freeform 189"/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367 w 13"/>
                  <a:gd name="T1" fmla="*/ 1066 h 36"/>
                  <a:gd name="T2" fmla="*/ 150 w 13"/>
                  <a:gd name="T3" fmla="*/ 0 h 36"/>
                  <a:gd name="T4" fmla="*/ 0 w 13"/>
                  <a:gd name="T5" fmla="*/ 1066 h 36"/>
                  <a:gd name="T6" fmla="*/ 367 w 13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4" name="Freeform 190"/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589 w 22"/>
                  <a:gd name="T1" fmla="*/ 1246 h 42"/>
                  <a:gd name="T2" fmla="*/ 211 w 22"/>
                  <a:gd name="T3" fmla="*/ 0 h 42"/>
                  <a:gd name="T4" fmla="*/ 0 w 22"/>
                  <a:gd name="T5" fmla="*/ 1246 h 42"/>
                  <a:gd name="T6" fmla="*/ 589 w 22"/>
                  <a:gd name="T7" fmla="*/ 1246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5" name="Freeform 191"/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1448 h 50"/>
                  <a:gd name="T2" fmla="*/ 377 w 22"/>
                  <a:gd name="T3" fmla="*/ 0 h 50"/>
                  <a:gd name="T4" fmla="*/ 589 w 22"/>
                  <a:gd name="T5" fmla="*/ 1448 h 50"/>
                  <a:gd name="T6" fmla="*/ 0 w 22"/>
                  <a:gd name="T7" fmla="*/ 1448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6" name="Freeform 192"/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1601 h 54"/>
                  <a:gd name="T2" fmla="*/ 491 w 28"/>
                  <a:gd name="T3" fmla="*/ 0 h 54"/>
                  <a:gd name="T4" fmla="*/ 763 w 28"/>
                  <a:gd name="T5" fmla="*/ 1601 h 54"/>
                  <a:gd name="T6" fmla="*/ 0 w 28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7" name="Freeform 193"/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763 w 28"/>
                  <a:gd name="T1" fmla="*/ 1601 h 54"/>
                  <a:gd name="T2" fmla="*/ 277 w 28"/>
                  <a:gd name="T3" fmla="*/ 0 h 54"/>
                  <a:gd name="T4" fmla="*/ 0 w 28"/>
                  <a:gd name="T5" fmla="*/ 1601 h 54"/>
                  <a:gd name="T6" fmla="*/ 763 w 28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8" name="Freeform 194"/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815 w 28"/>
                  <a:gd name="T1" fmla="*/ 1601 h 54"/>
                  <a:gd name="T2" fmla="*/ 323 w 28"/>
                  <a:gd name="T3" fmla="*/ 0 h 54"/>
                  <a:gd name="T4" fmla="*/ 0 w 28"/>
                  <a:gd name="T5" fmla="*/ 1601 h 54"/>
                  <a:gd name="T6" fmla="*/ 815 w 28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9" name="Freeform 195"/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1260 h 43"/>
                  <a:gd name="T2" fmla="*/ 296 w 18"/>
                  <a:gd name="T3" fmla="*/ 0 h 43"/>
                  <a:gd name="T4" fmla="*/ 483 w 18"/>
                  <a:gd name="T5" fmla="*/ 1260 h 43"/>
                  <a:gd name="T6" fmla="*/ 0 w 18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0" name="Freeform 196"/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410 w 16"/>
                  <a:gd name="T1" fmla="*/ 1066 h 36"/>
                  <a:gd name="T2" fmla="*/ 162 w 16"/>
                  <a:gd name="T3" fmla="*/ 0 h 36"/>
                  <a:gd name="T4" fmla="*/ 0 w 16"/>
                  <a:gd name="T5" fmla="*/ 1066 h 36"/>
                  <a:gd name="T6" fmla="*/ 410 w 16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1" name="Freeform 197"/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1260 h 43"/>
                  <a:gd name="T2" fmla="*/ 284 w 16"/>
                  <a:gd name="T3" fmla="*/ 0 h 43"/>
                  <a:gd name="T4" fmla="*/ 460 w 16"/>
                  <a:gd name="T5" fmla="*/ 1260 h 43"/>
                  <a:gd name="T6" fmla="*/ 0 w 16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2" name="Freeform 198"/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460 w 16"/>
                  <a:gd name="T1" fmla="*/ 1066 h 36"/>
                  <a:gd name="T2" fmla="*/ 171 w 16"/>
                  <a:gd name="T3" fmla="*/ 0 h 36"/>
                  <a:gd name="T4" fmla="*/ 0 w 16"/>
                  <a:gd name="T5" fmla="*/ 1066 h 36"/>
                  <a:gd name="T6" fmla="*/ 460 w 16"/>
                  <a:gd name="T7" fmla="*/ 1066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3" name="Freeform 199"/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815 w 28"/>
                  <a:gd name="T1" fmla="*/ 1246 h 42"/>
                  <a:gd name="T2" fmla="*/ 323 w 28"/>
                  <a:gd name="T3" fmla="*/ 0 h 42"/>
                  <a:gd name="T4" fmla="*/ 0 w 28"/>
                  <a:gd name="T5" fmla="*/ 1246 h 42"/>
                  <a:gd name="T6" fmla="*/ 815 w 28"/>
                  <a:gd name="T7" fmla="*/ 1246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4" name="Freeform 200"/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1448 h 50"/>
                  <a:gd name="T2" fmla="*/ 529 w 28"/>
                  <a:gd name="T3" fmla="*/ 0 h 50"/>
                  <a:gd name="T4" fmla="*/ 815 w 28"/>
                  <a:gd name="T5" fmla="*/ 1448 h 50"/>
                  <a:gd name="T6" fmla="*/ 0 w 28"/>
                  <a:gd name="T7" fmla="*/ 1448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5" name="Freeform 201"/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1601 h 54"/>
                  <a:gd name="T2" fmla="*/ 394 w 23"/>
                  <a:gd name="T3" fmla="*/ 0 h 54"/>
                  <a:gd name="T4" fmla="*/ 648 w 23"/>
                  <a:gd name="T5" fmla="*/ 1601 h 54"/>
                  <a:gd name="T6" fmla="*/ 0 w 23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6" name="Freeform 202"/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589 w 22"/>
                  <a:gd name="T1" fmla="*/ 1601 h 54"/>
                  <a:gd name="T2" fmla="*/ 211 w 22"/>
                  <a:gd name="T3" fmla="*/ 0 h 54"/>
                  <a:gd name="T4" fmla="*/ 0 w 22"/>
                  <a:gd name="T5" fmla="*/ 1601 h 54"/>
                  <a:gd name="T6" fmla="*/ 589 w 22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7" name="Freeform 203"/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589 w 22"/>
                  <a:gd name="T1" fmla="*/ 1601 h 54"/>
                  <a:gd name="T2" fmla="*/ 211 w 22"/>
                  <a:gd name="T3" fmla="*/ 0 h 54"/>
                  <a:gd name="T4" fmla="*/ 0 w 22"/>
                  <a:gd name="T5" fmla="*/ 1601 h 54"/>
                  <a:gd name="T6" fmla="*/ 589 w 22"/>
                  <a:gd name="T7" fmla="*/ 1601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8" name="Freeform 204"/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1260 h 43"/>
                  <a:gd name="T2" fmla="*/ 278 w 14"/>
                  <a:gd name="T3" fmla="*/ 0 h 43"/>
                  <a:gd name="T4" fmla="*/ 434 w 14"/>
                  <a:gd name="T5" fmla="*/ 1260 h 43"/>
                  <a:gd name="T6" fmla="*/ 0 w 14"/>
                  <a:gd name="T7" fmla="*/ 1260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29" name="Freeform 206"/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50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0" name="Freeform 207"/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1260 h 43"/>
                <a:gd name="T2" fmla="*/ 224 w 13"/>
                <a:gd name="T3" fmla="*/ 0 h 43"/>
                <a:gd name="T4" fmla="*/ 367 w 13"/>
                <a:gd name="T5" fmla="*/ 1260 h 43"/>
                <a:gd name="T6" fmla="*/ 0 w 13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1" name="Freeform 208"/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50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2" name="Freeform 209"/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589 w 22"/>
                <a:gd name="T1" fmla="*/ 1246 h 42"/>
                <a:gd name="T2" fmla="*/ 211 w 22"/>
                <a:gd name="T3" fmla="*/ 0 h 42"/>
                <a:gd name="T4" fmla="*/ 0 w 22"/>
                <a:gd name="T5" fmla="*/ 1246 h 42"/>
                <a:gd name="T6" fmla="*/ 589 w 22"/>
                <a:gd name="T7" fmla="*/ 1246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Freeform 210"/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1448 h 50"/>
                <a:gd name="T2" fmla="*/ 394 w 23"/>
                <a:gd name="T3" fmla="*/ 0 h 50"/>
                <a:gd name="T4" fmla="*/ 648 w 23"/>
                <a:gd name="T5" fmla="*/ 1448 h 50"/>
                <a:gd name="T6" fmla="*/ 0 w 23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Freeform 211"/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1601 h 54"/>
                <a:gd name="T2" fmla="*/ 529 w 28"/>
                <a:gd name="T3" fmla="*/ 0 h 54"/>
                <a:gd name="T4" fmla="*/ 815 w 28"/>
                <a:gd name="T5" fmla="*/ 1601 h 54"/>
                <a:gd name="T6" fmla="*/ 0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Freeform 212"/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763 w 28"/>
                <a:gd name="T1" fmla="*/ 1601 h 54"/>
                <a:gd name="T2" fmla="*/ 277 w 28"/>
                <a:gd name="T3" fmla="*/ 0 h 54"/>
                <a:gd name="T4" fmla="*/ 0 w 28"/>
                <a:gd name="T5" fmla="*/ 1601 h 54"/>
                <a:gd name="T6" fmla="*/ 763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Freeform 213"/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815 w 28"/>
                <a:gd name="T1" fmla="*/ 1601 h 54"/>
                <a:gd name="T2" fmla="*/ 323 w 28"/>
                <a:gd name="T3" fmla="*/ 0 h 54"/>
                <a:gd name="T4" fmla="*/ 0 w 28"/>
                <a:gd name="T5" fmla="*/ 1601 h 54"/>
                <a:gd name="T6" fmla="*/ 815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7" name="Freeform 214"/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1260 h 43"/>
                <a:gd name="T2" fmla="*/ 296 w 18"/>
                <a:gd name="T3" fmla="*/ 0 h 43"/>
                <a:gd name="T4" fmla="*/ 483 w 18"/>
                <a:gd name="T5" fmla="*/ 1260 h 43"/>
                <a:gd name="T6" fmla="*/ 0 w 18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8" name="Freeform 215"/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460 w 16"/>
                <a:gd name="T1" fmla="*/ 1066 h 36"/>
                <a:gd name="T2" fmla="*/ 171 w 16"/>
                <a:gd name="T3" fmla="*/ 0 h 36"/>
                <a:gd name="T4" fmla="*/ 0 w 16"/>
                <a:gd name="T5" fmla="*/ 1066 h 36"/>
                <a:gd name="T6" fmla="*/ 460 w 16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9" name="Freeform 216"/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1260 h 43"/>
                <a:gd name="T2" fmla="*/ 284 w 16"/>
                <a:gd name="T3" fmla="*/ 0 h 43"/>
                <a:gd name="T4" fmla="*/ 460 w 16"/>
                <a:gd name="T5" fmla="*/ 1260 h 43"/>
                <a:gd name="T6" fmla="*/ 0 w 16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Freeform 217"/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460 w 16"/>
                <a:gd name="T1" fmla="*/ 1066 h 36"/>
                <a:gd name="T2" fmla="*/ 171 w 16"/>
                <a:gd name="T3" fmla="*/ 0 h 36"/>
                <a:gd name="T4" fmla="*/ 0 w 16"/>
                <a:gd name="T5" fmla="*/ 1066 h 36"/>
                <a:gd name="T6" fmla="*/ 460 w 16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1" name="Freeform 218"/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815 w 28"/>
                <a:gd name="T1" fmla="*/ 1246 h 42"/>
                <a:gd name="T2" fmla="*/ 323 w 28"/>
                <a:gd name="T3" fmla="*/ 0 h 42"/>
                <a:gd name="T4" fmla="*/ 0 w 28"/>
                <a:gd name="T5" fmla="*/ 1246 h 42"/>
                <a:gd name="T6" fmla="*/ 815 w 28"/>
                <a:gd name="T7" fmla="*/ 1246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Freeform 219"/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1448 h 50"/>
                <a:gd name="T2" fmla="*/ 482 w 29"/>
                <a:gd name="T3" fmla="*/ 0 h 50"/>
                <a:gd name="T4" fmla="*/ 776 w 29"/>
                <a:gd name="T5" fmla="*/ 1448 h 50"/>
                <a:gd name="T6" fmla="*/ 0 w 29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3" name="Freeform 220"/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1601 h 54"/>
                <a:gd name="T2" fmla="*/ 394 w 23"/>
                <a:gd name="T3" fmla="*/ 0 h 54"/>
                <a:gd name="T4" fmla="*/ 648 w 23"/>
                <a:gd name="T5" fmla="*/ 1601 h 54"/>
                <a:gd name="T6" fmla="*/ 0 w 23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4" name="Freeform 221"/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648 w 23"/>
                <a:gd name="T1" fmla="*/ 1601 h 54"/>
                <a:gd name="T2" fmla="*/ 256 w 23"/>
                <a:gd name="T3" fmla="*/ 0 h 54"/>
                <a:gd name="T4" fmla="*/ 0 w 23"/>
                <a:gd name="T5" fmla="*/ 1601 h 54"/>
                <a:gd name="T6" fmla="*/ 648 w 23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5" name="Freeform 222"/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635 w 22"/>
                <a:gd name="T1" fmla="*/ 1601 h 54"/>
                <a:gd name="T2" fmla="*/ 236 w 22"/>
                <a:gd name="T3" fmla="*/ 0 h 54"/>
                <a:gd name="T4" fmla="*/ 0 w 22"/>
                <a:gd name="T5" fmla="*/ 1601 h 54"/>
                <a:gd name="T6" fmla="*/ 635 w 22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6" name="Freeform 223"/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1260 h 43"/>
                <a:gd name="T2" fmla="*/ 251 w 14"/>
                <a:gd name="T3" fmla="*/ 0 h 43"/>
                <a:gd name="T4" fmla="*/ 382 w 14"/>
                <a:gd name="T5" fmla="*/ 1260 h 43"/>
                <a:gd name="T6" fmla="*/ 0 w 14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7" name="Freeform 224"/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50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8" name="Freeform 225"/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1260 h 43"/>
                <a:gd name="T2" fmla="*/ 224 w 13"/>
                <a:gd name="T3" fmla="*/ 0 h 43"/>
                <a:gd name="T4" fmla="*/ 367 w 13"/>
                <a:gd name="T5" fmla="*/ 1260 h 43"/>
                <a:gd name="T6" fmla="*/ 0 w 13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9" name="Freeform 226"/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50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0" name="Freeform 227"/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635 w 22"/>
                <a:gd name="T1" fmla="*/ 1246 h 42"/>
                <a:gd name="T2" fmla="*/ 236 w 22"/>
                <a:gd name="T3" fmla="*/ 0 h 42"/>
                <a:gd name="T4" fmla="*/ 0 w 22"/>
                <a:gd name="T5" fmla="*/ 1246 h 42"/>
                <a:gd name="T6" fmla="*/ 635 w 22"/>
                <a:gd name="T7" fmla="*/ 1246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1" name="Freeform 228"/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1448 h 50"/>
                <a:gd name="T2" fmla="*/ 399 w 22"/>
                <a:gd name="T3" fmla="*/ 0 h 50"/>
                <a:gd name="T4" fmla="*/ 635 w 22"/>
                <a:gd name="T5" fmla="*/ 1448 h 50"/>
                <a:gd name="T6" fmla="*/ 0 w 22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2" name="Freeform 229"/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1601 h 54"/>
                <a:gd name="T2" fmla="*/ 529 w 28"/>
                <a:gd name="T3" fmla="*/ 0 h 54"/>
                <a:gd name="T4" fmla="*/ 815 w 28"/>
                <a:gd name="T5" fmla="*/ 1601 h 54"/>
                <a:gd name="T6" fmla="*/ 0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3" name="Freeform 230"/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815 w 28"/>
                <a:gd name="T1" fmla="*/ 1601 h 54"/>
                <a:gd name="T2" fmla="*/ 286 w 28"/>
                <a:gd name="T3" fmla="*/ 0 h 54"/>
                <a:gd name="T4" fmla="*/ 0 w 28"/>
                <a:gd name="T5" fmla="*/ 1601 h 54"/>
                <a:gd name="T6" fmla="*/ 815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4" name="Freeform 231"/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763 w 28"/>
                <a:gd name="T1" fmla="*/ 1601 h 54"/>
                <a:gd name="T2" fmla="*/ 277 w 28"/>
                <a:gd name="T3" fmla="*/ 0 h 54"/>
                <a:gd name="T4" fmla="*/ 0 w 28"/>
                <a:gd name="T5" fmla="*/ 1601 h 54"/>
                <a:gd name="T6" fmla="*/ 763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5" name="Freeform 232"/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1260 h 43"/>
                <a:gd name="T2" fmla="*/ 331 w 18"/>
                <a:gd name="T3" fmla="*/ 0 h 43"/>
                <a:gd name="T4" fmla="*/ 534 w 18"/>
                <a:gd name="T5" fmla="*/ 1260 h 43"/>
                <a:gd name="T6" fmla="*/ 0 w 18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6" name="Freeform 233"/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460 w 16"/>
                <a:gd name="T1" fmla="*/ 1066 h 36"/>
                <a:gd name="T2" fmla="*/ 171 w 16"/>
                <a:gd name="T3" fmla="*/ 0 h 36"/>
                <a:gd name="T4" fmla="*/ 0 w 16"/>
                <a:gd name="T5" fmla="*/ 1066 h 36"/>
                <a:gd name="T6" fmla="*/ 460 w 16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7" name="Freeform 234"/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1260 h 43"/>
                <a:gd name="T2" fmla="*/ 284 w 16"/>
                <a:gd name="T3" fmla="*/ 0 h 43"/>
                <a:gd name="T4" fmla="*/ 460 w 16"/>
                <a:gd name="T5" fmla="*/ 1260 h 43"/>
                <a:gd name="T6" fmla="*/ 0 w 16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8" name="Freeform 235"/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460 w 16"/>
                <a:gd name="T1" fmla="*/ 1066 h 36"/>
                <a:gd name="T2" fmla="*/ 171 w 16"/>
                <a:gd name="T3" fmla="*/ 0 h 36"/>
                <a:gd name="T4" fmla="*/ 0 w 16"/>
                <a:gd name="T5" fmla="*/ 1066 h 36"/>
                <a:gd name="T6" fmla="*/ 460 w 16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9" name="Freeform 236"/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815 w 28"/>
                <a:gd name="T1" fmla="*/ 1246 h 42"/>
                <a:gd name="T2" fmla="*/ 323 w 28"/>
                <a:gd name="T3" fmla="*/ 0 h 42"/>
                <a:gd name="T4" fmla="*/ 0 w 28"/>
                <a:gd name="T5" fmla="*/ 1246 h 42"/>
                <a:gd name="T6" fmla="*/ 815 w 28"/>
                <a:gd name="T7" fmla="*/ 1246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0" name="Freeform 237"/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1448 h 50"/>
                <a:gd name="T2" fmla="*/ 491 w 28"/>
                <a:gd name="T3" fmla="*/ 0 h 50"/>
                <a:gd name="T4" fmla="*/ 763 w 28"/>
                <a:gd name="T5" fmla="*/ 1448 h 50"/>
                <a:gd name="T6" fmla="*/ 0 w 28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1" name="Freeform 238"/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1601 h 54"/>
                <a:gd name="T2" fmla="*/ 377 w 22"/>
                <a:gd name="T3" fmla="*/ 0 h 54"/>
                <a:gd name="T4" fmla="*/ 589 w 22"/>
                <a:gd name="T5" fmla="*/ 1601 h 54"/>
                <a:gd name="T6" fmla="*/ 0 w 22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2" name="Freeform 239"/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648 w 23"/>
                <a:gd name="T1" fmla="*/ 1601 h 54"/>
                <a:gd name="T2" fmla="*/ 256 w 23"/>
                <a:gd name="T3" fmla="*/ 0 h 54"/>
                <a:gd name="T4" fmla="*/ 0 w 23"/>
                <a:gd name="T5" fmla="*/ 1601 h 54"/>
                <a:gd name="T6" fmla="*/ 648 w 23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3" name="Freeform 240"/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648 w 23"/>
                <a:gd name="T1" fmla="*/ 1601 h 54"/>
                <a:gd name="T2" fmla="*/ 256 w 23"/>
                <a:gd name="T3" fmla="*/ 0 h 54"/>
                <a:gd name="T4" fmla="*/ 0 w 23"/>
                <a:gd name="T5" fmla="*/ 1601 h 54"/>
                <a:gd name="T6" fmla="*/ 648 w 23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4" name="Freeform 241"/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1260 h 43"/>
                <a:gd name="T2" fmla="*/ 251 w 14"/>
                <a:gd name="T3" fmla="*/ 0 h 43"/>
                <a:gd name="T4" fmla="*/ 382 w 14"/>
                <a:gd name="T5" fmla="*/ 1260 h 43"/>
                <a:gd name="T6" fmla="*/ 0 w 14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5" name="Freeform 242"/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50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Freeform 243"/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1260 h 43"/>
                <a:gd name="T2" fmla="*/ 224 w 13"/>
                <a:gd name="T3" fmla="*/ 0 h 43"/>
                <a:gd name="T4" fmla="*/ 367 w 13"/>
                <a:gd name="T5" fmla="*/ 1260 h 43"/>
                <a:gd name="T6" fmla="*/ 0 w 13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7" name="Freeform 244"/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50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8" name="Freeform 245"/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648 w 23"/>
                <a:gd name="T1" fmla="*/ 1246 h 42"/>
                <a:gd name="T2" fmla="*/ 256 w 23"/>
                <a:gd name="T3" fmla="*/ 0 h 42"/>
                <a:gd name="T4" fmla="*/ 0 w 23"/>
                <a:gd name="T5" fmla="*/ 1246 h 42"/>
                <a:gd name="T6" fmla="*/ 648 w 23"/>
                <a:gd name="T7" fmla="*/ 1246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9" name="Freeform 246"/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1448 h 50"/>
                <a:gd name="T2" fmla="*/ 377 w 22"/>
                <a:gd name="T3" fmla="*/ 0 h 50"/>
                <a:gd name="T4" fmla="*/ 589 w 22"/>
                <a:gd name="T5" fmla="*/ 1448 h 50"/>
                <a:gd name="T6" fmla="*/ 0 w 22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0" name="Freeform 247"/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1601 h 54"/>
                <a:gd name="T2" fmla="*/ 464 w 28"/>
                <a:gd name="T3" fmla="*/ 0 h 54"/>
                <a:gd name="T4" fmla="*/ 763 w 28"/>
                <a:gd name="T5" fmla="*/ 1601 h 54"/>
                <a:gd name="T6" fmla="*/ 0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1" name="Freeform 248"/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827 w 29"/>
                <a:gd name="T1" fmla="*/ 1601 h 54"/>
                <a:gd name="T2" fmla="*/ 310 w 29"/>
                <a:gd name="T3" fmla="*/ 0 h 54"/>
                <a:gd name="T4" fmla="*/ 0 w 29"/>
                <a:gd name="T5" fmla="*/ 1601 h 54"/>
                <a:gd name="T6" fmla="*/ 827 w 29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2" name="Freeform 249"/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815 w 28"/>
                <a:gd name="T1" fmla="*/ 1601 h 54"/>
                <a:gd name="T2" fmla="*/ 286 w 28"/>
                <a:gd name="T3" fmla="*/ 0 h 54"/>
                <a:gd name="T4" fmla="*/ 0 w 28"/>
                <a:gd name="T5" fmla="*/ 1601 h 54"/>
                <a:gd name="T6" fmla="*/ 815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3" name="Freeform 250"/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1260 h 43"/>
                <a:gd name="T2" fmla="*/ 301 w 17"/>
                <a:gd name="T3" fmla="*/ 0 h 43"/>
                <a:gd name="T4" fmla="*/ 468 w 17"/>
                <a:gd name="T5" fmla="*/ 1260 h 43"/>
                <a:gd name="T6" fmla="*/ 0 w 17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4" name="Freeform 251"/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410 w 16"/>
                <a:gd name="T1" fmla="*/ 1066 h 36"/>
                <a:gd name="T2" fmla="*/ 162 w 16"/>
                <a:gd name="T3" fmla="*/ 0 h 36"/>
                <a:gd name="T4" fmla="*/ 0 w 16"/>
                <a:gd name="T5" fmla="*/ 1066 h 36"/>
                <a:gd name="T6" fmla="*/ 410 w 16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5" name="Freeform 252"/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1260 h 43"/>
                <a:gd name="T2" fmla="*/ 339 w 17"/>
                <a:gd name="T3" fmla="*/ 0 h 43"/>
                <a:gd name="T4" fmla="*/ 520 w 17"/>
                <a:gd name="T5" fmla="*/ 1260 h 43"/>
                <a:gd name="T6" fmla="*/ 0 w 17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6" name="Freeform 253"/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410 w 16"/>
                <a:gd name="T1" fmla="*/ 1066 h 36"/>
                <a:gd name="T2" fmla="*/ 162 w 16"/>
                <a:gd name="T3" fmla="*/ 0 h 36"/>
                <a:gd name="T4" fmla="*/ 0 w 16"/>
                <a:gd name="T5" fmla="*/ 1066 h 36"/>
                <a:gd name="T6" fmla="*/ 410 w 16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7" name="Freeform 254"/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815 w 28"/>
                <a:gd name="T1" fmla="*/ 1246 h 42"/>
                <a:gd name="T2" fmla="*/ 286 w 28"/>
                <a:gd name="T3" fmla="*/ 0 h 42"/>
                <a:gd name="T4" fmla="*/ 0 w 28"/>
                <a:gd name="T5" fmla="*/ 1246 h 42"/>
                <a:gd name="T6" fmla="*/ 815 w 28"/>
                <a:gd name="T7" fmla="*/ 1246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8" name="Freeform 255"/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1448 h 50"/>
                <a:gd name="T2" fmla="*/ 529 w 28"/>
                <a:gd name="T3" fmla="*/ 0 h 50"/>
                <a:gd name="T4" fmla="*/ 815 w 28"/>
                <a:gd name="T5" fmla="*/ 1448 h 50"/>
                <a:gd name="T6" fmla="*/ 0 w 28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9" name="Freeform 256"/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1601 h 54"/>
                <a:gd name="T2" fmla="*/ 399 w 22"/>
                <a:gd name="T3" fmla="*/ 0 h 54"/>
                <a:gd name="T4" fmla="*/ 635 w 22"/>
                <a:gd name="T5" fmla="*/ 1601 h 54"/>
                <a:gd name="T6" fmla="*/ 0 w 22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0" name="Freeform 257"/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648 w 23"/>
                <a:gd name="T1" fmla="*/ 1601 h 54"/>
                <a:gd name="T2" fmla="*/ 256 w 23"/>
                <a:gd name="T3" fmla="*/ 0 h 54"/>
                <a:gd name="T4" fmla="*/ 0 w 23"/>
                <a:gd name="T5" fmla="*/ 1601 h 54"/>
                <a:gd name="T6" fmla="*/ 648 w 23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1" name="Freeform 258"/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648 w 23"/>
                <a:gd name="T1" fmla="*/ 1601 h 54"/>
                <a:gd name="T2" fmla="*/ 256 w 23"/>
                <a:gd name="T3" fmla="*/ 0 h 54"/>
                <a:gd name="T4" fmla="*/ 0 w 23"/>
                <a:gd name="T5" fmla="*/ 1601 h 54"/>
                <a:gd name="T6" fmla="*/ 648 w 23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2" name="Freeform 259"/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1260 h 43"/>
                <a:gd name="T2" fmla="*/ 215 w 14"/>
                <a:gd name="T3" fmla="*/ 0 h 43"/>
                <a:gd name="T4" fmla="*/ 382 w 14"/>
                <a:gd name="T5" fmla="*/ 1260 h 43"/>
                <a:gd name="T6" fmla="*/ 0 w 14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3" name="Freeform 260"/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50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4" name="Freeform 261"/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1260 h 43"/>
                <a:gd name="T2" fmla="*/ 224 w 13"/>
                <a:gd name="T3" fmla="*/ 0 h 43"/>
                <a:gd name="T4" fmla="*/ 367 w 13"/>
                <a:gd name="T5" fmla="*/ 1260 h 43"/>
                <a:gd name="T6" fmla="*/ 0 w 13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5" name="Freeform 262"/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11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6" name="Freeform 263"/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648 w 23"/>
                <a:gd name="T1" fmla="*/ 1246 h 42"/>
                <a:gd name="T2" fmla="*/ 256 w 23"/>
                <a:gd name="T3" fmla="*/ 0 h 42"/>
                <a:gd name="T4" fmla="*/ 0 w 23"/>
                <a:gd name="T5" fmla="*/ 1246 h 42"/>
                <a:gd name="T6" fmla="*/ 648 w 23"/>
                <a:gd name="T7" fmla="*/ 1246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7" name="Freeform 264"/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1448 h 50"/>
                <a:gd name="T2" fmla="*/ 431 w 23"/>
                <a:gd name="T3" fmla="*/ 0 h 50"/>
                <a:gd name="T4" fmla="*/ 648 w 23"/>
                <a:gd name="T5" fmla="*/ 1448 h 50"/>
                <a:gd name="T6" fmla="*/ 0 w 23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8" name="Freeform 265"/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1601 h 54"/>
                <a:gd name="T2" fmla="*/ 490 w 28"/>
                <a:gd name="T3" fmla="*/ 0 h 54"/>
                <a:gd name="T4" fmla="*/ 815 w 28"/>
                <a:gd name="T5" fmla="*/ 1601 h 54"/>
                <a:gd name="T6" fmla="*/ 0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9" name="Freeform 266"/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763 w 28"/>
                <a:gd name="T1" fmla="*/ 1601 h 54"/>
                <a:gd name="T2" fmla="*/ 297 w 28"/>
                <a:gd name="T3" fmla="*/ 0 h 54"/>
                <a:gd name="T4" fmla="*/ 0 w 28"/>
                <a:gd name="T5" fmla="*/ 1601 h 54"/>
                <a:gd name="T6" fmla="*/ 763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0" name="Freeform 267"/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827 w 29"/>
                <a:gd name="T1" fmla="*/ 1601 h 54"/>
                <a:gd name="T2" fmla="*/ 310 w 29"/>
                <a:gd name="T3" fmla="*/ 0 h 54"/>
                <a:gd name="T4" fmla="*/ 0 w 29"/>
                <a:gd name="T5" fmla="*/ 1601 h 54"/>
                <a:gd name="T6" fmla="*/ 827 w 29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1" name="Freeform 268"/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1260 h 43"/>
                <a:gd name="T2" fmla="*/ 301 w 17"/>
                <a:gd name="T3" fmla="*/ 0 h 43"/>
                <a:gd name="T4" fmla="*/ 468 w 17"/>
                <a:gd name="T5" fmla="*/ 1260 h 43"/>
                <a:gd name="T6" fmla="*/ 0 w 17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2" name="Freeform 269"/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460 w 16"/>
                <a:gd name="T1" fmla="*/ 1066 h 36"/>
                <a:gd name="T2" fmla="*/ 171 w 16"/>
                <a:gd name="T3" fmla="*/ 0 h 36"/>
                <a:gd name="T4" fmla="*/ 0 w 16"/>
                <a:gd name="T5" fmla="*/ 1066 h 36"/>
                <a:gd name="T6" fmla="*/ 460 w 16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3" name="Freeform 270"/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1260 h 43"/>
                <a:gd name="T2" fmla="*/ 284 w 16"/>
                <a:gd name="T3" fmla="*/ 0 h 43"/>
                <a:gd name="T4" fmla="*/ 460 w 16"/>
                <a:gd name="T5" fmla="*/ 1260 h 43"/>
                <a:gd name="T6" fmla="*/ 0 w 16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4" name="Freeform 271"/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460 w 16"/>
                <a:gd name="T1" fmla="*/ 1066 h 36"/>
                <a:gd name="T2" fmla="*/ 171 w 16"/>
                <a:gd name="T3" fmla="*/ 0 h 36"/>
                <a:gd name="T4" fmla="*/ 0 w 16"/>
                <a:gd name="T5" fmla="*/ 1066 h 36"/>
                <a:gd name="T6" fmla="*/ 460 w 16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5" name="Freeform 272"/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815 w 28"/>
                <a:gd name="T1" fmla="*/ 1246 h 42"/>
                <a:gd name="T2" fmla="*/ 286 w 28"/>
                <a:gd name="T3" fmla="*/ 0 h 42"/>
                <a:gd name="T4" fmla="*/ 0 w 28"/>
                <a:gd name="T5" fmla="*/ 1246 h 42"/>
                <a:gd name="T6" fmla="*/ 815 w 28"/>
                <a:gd name="T7" fmla="*/ 1246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6" name="Freeform 273"/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1448 h 50"/>
                <a:gd name="T2" fmla="*/ 464 w 28"/>
                <a:gd name="T3" fmla="*/ 0 h 50"/>
                <a:gd name="T4" fmla="*/ 763 w 28"/>
                <a:gd name="T5" fmla="*/ 1448 h 50"/>
                <a:gd name="T6" fmla="*/ 0 w 28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7" name="Freeform 274"/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1601 h 54"/>
                <a:gd name="T2" fmla="*/ 399 w 22"/>
                <a:gd name="T3" fmla="*/ 0 h 54"/>
                <a:gd name="T4" fmla="*/ 635 w 22"/>
                <a:gd name="T5" fmla="*/ 1601 h 54"/>
                <a:gd name="T6" fmla="*/ 0 w 22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8" name="Freeform 275"/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648 w 23"/>
                <a:gd name="T1" fmla="*/ 1601 h 54"/>
                <a:gd name="T2" fmla="*/ 256 w 23"/>
                <a:gd name="T3" fmla="*/ 0 h 54"/>
                <a:gd name="T4" fmla="*/ 0 w 23"/>
                <a:gd name="T5" fmla="*/ 1601 h 54"/>
                <a:gd name="T6" fmla="*/ 648 w 23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9" name="Freeform 276"/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648 w 23"/>
                <a:gd name="T1" fmla="*/ 1601 h 54"/>
                <a:gd name="T2" fmla="*/ 256 w 23"/>
                <a:gd name="T3" fmla="*/ 0 h 54"/>
                <a:gd name="T4" fmla="*/ 0 w 23"/>
                <a:gd name="T5" fmla="*/ 1601 h 54"/>
                <a:gd name="T6" fmla="*/ 648 w 23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0" name="Freeform 277"/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1260 h 43"/>
                <a:gd name="T2" fmla="*/ 251 w 14"/>
                <a:gd name="T3" fmla="*/ 0 h 43"/>
                <a:gd name="T4" fmla="*/ 382 w 14"/>
                <a:gd name="T5" fmla="*/ 1260 h 43"/>
                <a:gd name="T6" fmla="*/ 0 w 14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1" name="Freeform 278"/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50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2" name="Freeform 279"/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1260 h 43"/>
                <a:gd name="T2" fmla="*/ 224 w 13"/>
                <a:gd name="T3" fmla="*/ 0 h 43"/>
                <a:gd name="T4" fmla="*/ 367 w 13"/>
                <a:gd name="T5" fmla="*/ 1260 h 43"/>
                <a:gd name="T6" fmla="*/ 0 w 13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3" name="Freeform 280"/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50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4" name="Freeform 281"/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648 w 23"/>
                <a:gd name="T1" fmla="*/ 1246 h 42"/>
                <a:gd name="T2" fmla="*/ 256 w 23"/>
                <a:gd name="T3" fmla="*/ 0 h 42"/>
                <a:gd name="T4" fmla="*/ 0 w 23"/>
                <a:gd name="T5" fmla="*/ 1246 h 42"/>
                <a:gd name="T6" fmla="*/ 648 w 23"/>
                <a:gd name="T7" fmla="*/ 1246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5" name="Freeform 282"/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1448 h 50"/>
                <a:gd name="T2" fmla="*/ 431 w 23"/>
                <a:gd name="T3" fmla="*/ 0 h 50"/>
                <a:gd name="T4" fmla="*/ 648 w 23"/>
                <a:gd name="T5" fmla="*/ 1448 h 50"/>
                <a:gd name="T6" fmla="*/ 0 w 23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6" name="Freeform 283"/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1601 h 54"/>
                <a:gd name="T2" fmla="*/ 490 w 28"/>
                <a:gd name="T3" fmla="*/ 0 h 54"/>
                <a:gd name="T4" fmla="*/ 815 w 28"/>
                <a:gd name="T5" fmla="*/ 1601 h 54"/>
                <a:gd name="T6" fmla="*/ 0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7" name="Freeform 284"/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827 w 29"/>
                <a:gd name="T1" fmla="*/ 1601 h 54"/>
                <a:gd name="T2" fmla="*/ 310 w 29"/>
                <a:gd name="T3" fmla="*/ 0 h 54"/>
                <a:gd name="T4" fmla="*/ 0 w 29"/>
                <a:gd name="T5" fmla="*/ 1601 h 54"/>
                <a:gd name="T6" fmla="*/ 827 w 29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" name="Freeform 285"/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815 w 28"/>
                <a:gd name="T1" fmla="*/ 1601 h 54"/>
                <a:gd name="T2" fmla="*/ 286 w 28"/>
                <a:gd name="T3" fmla="*/ 0 h 54"/>
                <a:gd name="T4" fmla="*/ 0 w 28"/>
                <a:gd name="T5" fmla="*/ 1601 h 54"/>
                <a:gd name="T6" fmla="*/ 815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9" name="Freeform 286"/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1260 h 43"/>
                <a:gd name="T2" fmla="*/ 301 w 17"/>
                <a:gd name="T3" fmla="*/ 0 h 43"/>
                <a:gd name="T4" fmla="*/ 468 w 17"/>
                <a:gd name="T5" fmla="*/ 1260 h 43"/>
                <a:gd name="T6" fmla="*/ 0 w 17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0" name="Freeform 287"/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460 w 16"/>
                <a:gd name="T1" fmla="*/ 1066 h 36"/>
                <a:gd name="T2" fmla="*/ 171 w 16"/>
                <a:gd name="T3" fmla="*/ 0 h 36"/>
                <a:gd name="T4" fmla="*/ 0 w 16"/>
                <a:gd name="T5" fmla="*/ 1066 h 36"/>
                <a:gd name="T6" fmla="*/ 460 w 16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" name="Freeform 288"/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1260 h 43"/>
                <a:gd name="T2" fmla="*/ 280 w 17"/>
                <a:gd name="T3" fmla="*/ 0 h 43"/>
                <a:gd name="T4" fmla="*/ 468 w 17"/>
                <a:gd name="T5" fmla="*/ 1260 h 43"/>
                <a:gd name="T6" fmla="*/ 0 w 17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2" name="Freeform 289"/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460 w 16"/>
                <a:gd name="T1" fmla="*/ 1066 h 36"/>
                <a:gd name="T2" fmla="*/ 171 w 16"/>
                <a:gd name="T3" fmla="*/ 0 h 36"/>
                <a:gd name="T4" fmla="*/ 0 w 16"/>
                <a:gd name="T5" fmla="*/ 1066 h 36"/>
                <a:gd name="T6" fmla="*/ 460 w 16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3" name="Freeform 290"/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815 w 28"/>
                <a:gd name="T1" fmla="*/ 1246 h 42"/>
                <a:gd name="T2" fmla="*/ 286 w 28"/>
                <a:gd name="T3" fmla="*/ 0 h 42"/>
                <a:gd name="T4" fmla="*/ 0 w 28"/>
                <a:gd name="T5" fmla="*/ 1246 h 42"/>
                <a:gd name="T6" fmla="*/ 815 w 28"/>
                <a:gd name="T7" fmla="*/ 1246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4" name="Freeform 291"/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1448 h 50"/>
                <a:gd name="T2" fmla="*/ 491 w 28"/>
                <a:gd name="T3" fmla="*/ 0 h 50"/>
                <a:gd name="T4" fmla="*/ 763 w 28"/>
                <a:gd name="T5" fmla="*/ 1448 h 50"/>
                <a:gd name="T6" fmla="*/ 0 w 28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5" name="Freeform 292"/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1601 h 54"/>
                <a:gd name="T2" fmla="*/ 399 w 22"/>
                <a:gd name="T3" fmla="*/ 0 h 54"/>
                <a:gd name="T4" fmla="*/ 635 w 22"/>
                <a:gd name="T5" fmla="*/ 1601 h 54"/>
                <a:gd name="T6" fmla="*/ 0 w 22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6" name="Freeform 293"/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648 w 23"/>
                <a:gd name="T1" fmla="*/ 1601 h 54"/>
                <a:gd name="T2" fmla="*/ 217 w 23"/>
                <a:gd name="T3" fmla="*/ 0 h 54"/>
                <a:gd name="T4" fmla="*/ 0 w 23"/>
                <a:gd name="T5" fmla="*/ 1601 h 54"/>
                <a:gd name="T6" fmla="*/ 648 w 23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7" name="Freeform 294"/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648 w 23"/>
                <a:gd name="T1" fmla="*/ 1601 h 54"/>
                <a:gd name="T2" fmla="*/ 256 w 23"/>
                <a:gd name="T3" fmla="*/ 0 h 54"/>
                <a:gd name="T4" fmla="*/ 0 w 23"/>
                <a:gd name="T5" fmla="*/ 1601 h 54"/>
                <a:gd name="T6" fmla="*/ 648 w 23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8" name="Freeform 295"/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1260 h 43"/>
                <a:gd name="T2" fmla="*/ 215 w 14"/>
                <a:gd name="T3" fmla="*/ 0 h 43"/>
                <a:gd name="T4" fmla="*/ 382 w 14"/>
                <a:gd name="T5" fmla="*/ 1260 h 43"/>
                <a:gd name="T6" fmla="*/ 0 w 14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9" name="Freeform 296"/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50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0" name="Freeform 297"/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1260 h 43"/>
                <a:gd name="T2" fmla="*/ 207 w 12"/>
                <a:gd name="T3" fmla="*/ 0 h 43"/>
                <a:gd name="T4" fmla="*/ 308 w 12"/>
                <a:gd name="T5" fmla="*/ 1260 h 43"/>
                <a:gd name="T6" fmla="*/ 0 w 12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1" name="Freeform 298"/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367 w 13"/>
                <a:gd name="T1" fmla="*/ 1066 h 36"/>
                <a:gd name="T2" fmla="*/ 111 w 13"/>
                <a:gd name="T3" fmla="*/ 0 h 36"/>
                <a:gd name="T4" fmla="*/ 0 w 13"/>
                <a:gd name="T5" fmla="*/ 1066 h 36"/>
                <a:gd name="T6" fmla="*/ 367 w 13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2" name="Freeform 299"/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648 w 23"/>
                <a:gd name="T1" fmla="*/ 1246 h 42"/>
                <a:gd name="T2" fmla="*/ 256 w 23"/>
                <a:gd name="T3" fmla="*/ 0 h 42"/>
                <a:gd name="T4" fmla="*/ 0 w 23"/>
                <a:gd name="T5" fmla="*/ 1246 h 42"/>
                <a:gd name="T6" fmla="*/ 648 w 23"/>
                <a:gd name="T7" fmla="*/ 1246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3" name="Freeform 300"/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1448 h 50"/>
                <a:gd name="T2" fmla="*/ 394 w 23"/>
                <a:gd name="T3" fmla="*/ 0 h 50"/>
                <a:gd name="T4" fmla="*/ 648 w 23"/>
                <a:gd name="T5" fmla="*/ 1448 h 50"/>
                <a:gd name="T6" fmla="*/ 0 w 23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4" name="Freeform 301"/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1601 h 54"/>
                <a:gd name="T2" fmla="*/ 464 w 28"/>
                <a:gd name="T3" fmla="*/ 0 h 54"/>
                <a:gd name="T4" fmla="*/ 763 w 28"/>
                <a:gd name="T5" fmla="*/ 1601 h 54"/>
                <a:gd name="T6" fmla="*/ 0 w 28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5" name="Freeform 302"/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776 w 29"/>
                <a:gd name="T1" fmla="*/ 1601 h 54"/>
                <a:gd name="T2" fmla="*/ 296 w 29"/>
                <a:gd name="T3" fmla="*/ 0 h 54"/>
                <a:gd name="T4" fmla="*/ 0 w 29"/>
                <a:gd name="T5" fmla="*/ 1601 h 54"/>
                <a:gd name="T6" fmla="*/ 776 w 29"/>
                <a:gd name="T7" fmla="*/ 1601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6" name="Freeform 303"/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1260 h 43"/>
                <a:gd name="T2" fmla="*/ 355 w 18"/>
                <a:gd name="T3" fmla="*/ 0 h 43"/>
                <a:gd name="T4" fmla="*/ 534 w 18"/>
                <a:gd name="T5" fmla="*/ 1260 h 43"/>
                <a:gd name="T6" fmla="*/ 0 w 18"/>
                <a:gd name="T7" fmla="*/ 1260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7" name="Freeform 304"/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460 w 16"/>
                <a:gd name="T1" fmla="*/ 1066 h 36"/>
                <a:gd name="T2" fmla="*/ 171 w 16"/>
                <a:gd name="T3" fmla="*/ 0 h 36"/>
                <a:gd name="T4" fmla="*/ 0 w 16"/>
                <a:gd name="T5" fmla="*/ 1066 h 36"/>
                <a:gd name="T6" fmla="*/ 460 w 16"/>
                <a:gd name="T7" fmla="*/ 106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8" name="Freeform 305"/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1448 h 50"/>
                <a:gd name="T2" fmla="*/ 490 w 28"/>
                <a:gd name="T3" fmla="*/ 0 h 50"/>
                <a:gd name="T4" fmla="*/ 815 w 28"/>
                <a:gd name="T5" fmla="*/ 1448 h 50"/>
                <a:gd name="T6" fmla="*/ 0 w 28"/>
                <a:gd name="T7" fmla="*/ 144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0" name="Text Box 8"/>
          <p:cNvSpPr txBox="1">
            <a:spLocks noChangeArrowheads="1"/>
          </p:cNvSpPr>
          <p:nvPr/>
        </p:nvSpPr>
        <p:spPr bwMode="auto">
          <a:xfrm>
            <a:off x="2115343" y="4571881"/>
            <a:ext cx="7961313" cy="58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5" tIns="45683" rIns="91365" bIns="45683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Đơn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vị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Trường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TH </a:t>
            </a:r>
            <a:r>
              <a:rPr lang="vi-VN" altLang="en-US" sz="3200" b="1" dirty="0">
                <a:solidFill>
                  <a:srgbClr val="FF0000"/>
                </a:solidFill>
                <a:cs typeface="Times New Roman" pitchFamily="18" charset="0"/>
              </a:rPr>
              <a:t>Cấp Tiến</a:t>
            </a:r>
            <a:endParaRPr lang="en-US" altLang="en-US" sz="3200" b="1" i="1" dirty="0">
              <a:solidFill>
                <a:srgbClr val="FF0000"/>
              </a:solidFill>
            </a:endParaRPr>
          </a:p>
        </p:txBody>
      </p:sp>
      <p:pic>
        <p:nvPicPr>
          <p:cNvPr id="3" name="Tieng-dam-dong-cuoi-va-vo-tay-www_tiengdong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514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40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3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70" decel="1000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70" decel="100000"/>
                                        <p:tgtEl>
                                          <p:spTgt spid="1218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3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2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50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1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560" grpId="0"/>
      <p:bldP spid="44037" grpId="0" animBg="1"/>
      <p:bldP spid="44038" grpId="0"/>
      <p:bldP spid="44038" grpId="1"/>
      <p:bldP spid="121865" grpId="0" animBg="1"/>
      <p:bldP spid="121865" grpId="1" animBg="1"/>
      <p:bldP spid="121865" grpId="2" animBg="1"/>
      <p:bldP spid="15" grpId="0"/>
      <p:bldP spid="15" grpId="1"/>
      <p:bldP spid="3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Mẫu_ Ước Mơ - Âm Nhạc Lớp 4 - Sách Cánh Diề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838200"/>
            <a:ext cx="929640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6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7121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38328"/>
            <a:ext cx="7620000" cy="80467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 MÙA MƠ ƯỚC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52601" y="1447800"/>
            <a:ext cx="4270247" cy="50292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nơi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veo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mến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oi</a:t>
            </a: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9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Lung </a:t>
            </a:r>
            <a:r>
              <a:rPr lang="en-US" sz="9600" dirty="0" err="1" smtClean="0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9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lanh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696462" y="3657600"/>
            <a:ext cx="10652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383522" y="1752600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276600" y="5475135"/>
            <a:ext cx="1447800" cy="112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33800" y="1752600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1752601" y="1425615"/>
            <a:ext cx="8305799" cy="502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vi-VN" sz="9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Em mơ mình là ngọn lửa</a:t>
            </a:r>
          </a:p>
          <a:p>
            <a:pPr marL="0" indent="0">
              <a:buNone/>
            </a:pPr>
            <a:endParaRPr lang="vi-VN" sz="9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vi-VN" sz="96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9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Symbol" pitchFamily="18" charset="2"/>
              <a:buNone/>
            </a:pPr>
            <a:endParaRPr lang="en-US" sz="9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cơn </a:t>
            </a:r>
            <a:r>
              <a:rPr lang="vi-VN" sz="9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</a:p>
          <a:p>
            <a:pPr marL="0" indent="0">
              <a:buNone/>
            </a:pPr>
            <a:endParaRPr lang="vi-VN" sz="9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vi-VN" sz="96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9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Symbol" pitchFamily="18" charset="2"/>
              <a:buNone/>
            </a:pPr>
            <a:endParaRPr lang="en-US" sz="9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endParaRPr lang="en-US" sz="9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Symbol" pitchFamily="18" charset="2"/>
              <a:buNone/>
            </a:pPr>
            <a:endParaRPr lang="vi-VN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Symbol" pitchFamily="18" charset="2"/>
              <a:buNone/>
            </a:pPr>
            <a:endParaRPr lang="en-US" sz="9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248399" y="1794076"/>
            <a:ext cx="4270247" cy="502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600" dirty="0" err="1" smtClean="0">
                <a:latin typeface="Times New Roman" pitchFamily="18" charset="0"/>
                <a:cs typeface="Times New Roman" pitchFamily="18" charset="0"/>
              </a:rPr>
              <a:t>Xua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tan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9600" dirty="0" smtClean="0">
                <a:latin typeface="Times New Roman" pitchFamily="18" charset="0"/>
                <a:cs typeface="Times New Roman" pitchFamily="18" charset="0"/>
              </a:rPr>
              <a:t>ổ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0" indent="0">
              <a:buNone/>
            </a:pP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dặm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ước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la.</a:t>
            </a:r>
          </a:p>
          <a:p>
            <a:pPr marL="0" indent="0">
              <a:buNone/>
            </a:pP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Lãm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3244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219200"/>
            <a:ext cx="7772400" cy="8382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28: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0" y="685801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1828800"/>
            <a:ext cx="74676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LUYỆN TẬP SAU BÀI ĐỌC</a:t>
            </a:r>
          </a:p>
        </p:txBody>
      </p:sp>
    </p:spTree>
    <p:extLst>
      <p:ext uri="{BB962C8B-B14F-4D97-AF65-F5344CB8AC3E}">
        <p14:creationId xmlns:p14="http://schemas.microsoft.com/office/powerpoint/2010/main" val="43629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981200"/>
            <a:ext cx="10972800" cy="938904"/>
          </a:xfrm>
        </p:spPr>
        <p:txBody>
          <a:bodyPr>
            <a:noAutofit/>
          </a:bodyPr>
          <a:lstStyle/>
          <a:p>
            <a:pPr algn="just"/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457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1219200"/>
            <a:ext cx="7772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28: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6577" y="3662250"/>
            <a:ext cx="2743200" cy="4770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62828" y="3662250"/>
            <a:ext cx="2609144" cy="4770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62828" y="4724400"/>
            <a:ext cx="2609144" cy="4770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nấy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33509" y="3662250"/>
            <a:ext cx="2822222" cy="4770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Được voi đòi tiên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5691" y="4724400"/>
            <a:ext cx="2743200" cy="4770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Cò bay thẳng cánh 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56087" y="4724400"/>
            <a:ext cx="2799644" cy="4770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Rừng vàng biển bạc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29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4624" y="1428752"/>
            <a:ext cx="7772400" cy="800098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28: Bốn mùa mơ ước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0" y="685801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5668" y="3633761"/>
            <a:ext cx="1806388" cy="6039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85949" y="2032666"/>
            <a:ext cx="8686800" cy="1151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Từ nào dưới đây có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846394" y="4653886"/>
            <a:ext cx="2089713" cy="6039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65413" y="4720593"/>
            <a:ext cx="1806388" cy="5372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476381" y="3633760"/>
            <a:ext cx="1676400" cy="6039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oài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85949" y="3634606"/>
            <a:ext cx="1785852" cy="6039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ao đẹp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846394" y="3633760"/>
            <a:ext cx="2089713" cy="6039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ngóng trông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500970" y="4687239"/>
            <a:ext cx="1811086" cy="6039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o lớn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470445" y="4632573"/>
            <a:ext cx="1682336" cy="6039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ì diệu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371600" y="3048000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37002" y="2608429"/>
            <a:ext cx="1868598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29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4478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28: Bốn mùa mơ ước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0" y="685801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57400" y="2286000"/>
            <a:ext cx="8305800" cy="2819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VD: 	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ô-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-mon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629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olours052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0"/>
            <a:ext cx="1203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131" name="Group 15"/>
          <p:cNvGrpSpPr>
            <a:grpSpLocks/>
          </p:cNvGrpSpPr>
          <p:nvPr/>
        </p:nvGrpSpPr>
        <p:grpSpPr bwMode="auto">
          <a:xfrm>
            <a:off x="8991600" y="5105400"/>
            <a:ext cx="1219200" cy="990600"/>
            <a:chOff x="2256" y="1536"/>
            <a:chExt cx="1176" cy="744"/>
          </a:xfrm>
        </p:grpSpPr>
        <p:pic>
          <p:nvPicPr>
            <p:cNvPr id="48139" name="Picture 16" descr="pretty_flower_purple_hb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8140" name="Group 17"/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48141" name="Picture 18" descr="pretty_flower_red_hb"/>
              <p:cNvPicPr>
                <a:picLocks noChangeAspect="1" noChangeArrowheads="1" noCrop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142" name="Picture 19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143" name="Picture 20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8132" name="Picture 35" descr="image08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4724401"/>
            <a:ext cx="18954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WordArt 36"/>
          <p:cNvSpPr>
            <a:spLocks noChangeArrowheads="1" noChangeShapeType="1" noTextEdit="1"/>
          </p:cNvSpPr>
          <p:nvPr/>
        </p:nvSpPr>
        <p:spPr bwMode="auto">
          <a:xfrm>
            <a:off x="1752601" y="3200400"/>
            <a:ext cx="8734425" cy="971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chăm ngoan, học giỏi</a:t>
            </a:r>
            <a:endParaRPr lang="en-US" sz="48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48134" name="Group 11"/>
          <p:cNvGrpSpPr>
            <a:grpSpLocks/>
          </p:cNvGrpSpPr>
          <p:nvPr/>
        </p:nvGrpSpPr>
        <p:grpSpPr bwMode="auto">
          <a:xfrm>
            <a:off x="3352800" y="381000"/>
            <a:ext cx="3962400" cy="1371600"/>
            <a:chOff x="2864" y="288"/>
            <a:chExt cx="1552" cy="864"/>
          </a:xfrm>
        </p:grpSpPr>
        <p:pic>
          <p:nvPicPr>
            <p:cNvPr id="48136" name="Picture 12" descr="Picture2"/>
            <p:cNvPicPr>
              <a:picLocks noChangeAspect="1" noChangeArrowheads="1" noCrop="1"/>
            </p:cNvPicPr>
            <p:nvPr/>
          </p:nvPicPr>
          <p:blipFill>
            <a:blip r:embed="rId8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576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7" name="Picture 13" descr="Dove-02-june"/>
            <p:cNvPicPr>
              <a:picLocks noChangeAspect="1" noChangeArrowheads="1" noCrop="1"/>
            </p:cNvPicPr>
            <p:nvPr/>
          </p:nvPicPr>
          <p:blipFill>
            <a:blip r:embed="rId9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8" y="297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8" name="Picture 14" descr="Dove-02-june"/>
            <p:cNvPicPr>
              <a:picLocks noChangeAspect="1" noChangeArrowheads="1" noCrop="1"/>
            </p:cNvPicPr>
            <p:nvPr/>
          </p:nvPicPr>
          <p:blipFill>
            <a:blip r:embed="rId9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" y="288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135" name="Rectangle 36"/>
          <p:cNvSpPr>
            <a:spLocks noChangeArrowheads="1"/>
          </p:cNvSpPr>
          <p:nvPr/>
        </p:nvSpPr>
        <p:spPr bwMode="auto">
          <a:xfrm>
            <a:off x="76200" y="0"/>
            <a:ext cx="119634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54442" y="2133601"/>
            <a:ext cx="85820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KÍNH CHÀO QUÝ THẦY CÔ </a:t>
            </a:r>
            <a:endParaRPr 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452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/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1366</TotalTime>
  <Words>399</Words>
  <Application>Microsoft Office PowerPoint</Application>
  <PresentationFormat>Widescreen</PresentationFormat>
  <Paragraphs>73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Calibri</vt:lpstr>
      <vt:lpstr>Candara</vt:lpstr>
      <vt:lpstr>华文仿宋</vt:lpstr>
      <vt:lpstr>华文楷体</vt:lpstr>
      <vt:lpstr>Symbol</vt:lpstr>
      <vt:lpstr>Tahoma</vt:lpstr>
      <vt:lpstr>Times New Roman</vt:lpstr>
      <vt:lpstr>Verdana</vt:lpstr>
      <vt:lpstr>Waveform</vt:lpstr>
      <vt:lpstr>PowerPoint Presentation</vt:lpstr>
      <vt:lpstr>PowerPoint Presentation</vt:lpstr>
      <vt:lpstr>BỐN MÙA MƠ ƯỚC</vt:lpstr>
      <vt:lpstr>Bài 28: Bốn mùa mơ ước</vt:lpstr>
      <vt:lpstr>Bài 1: Những thành ngữ nói về ước mơ, mong muốn của con người.</vt:lpstr>
      <vt:lpstr>Bài 28: Bốn mùa mơ ước</vt:lpstr>
      <vt:lpstr>Bài 28: Bốn mùa mơ ước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133</cp:revision>
  <dcterms:created xsi:type="dcterms:W3CDTF">2023-12-04T09:26:47Z</dcterms:created>
  <dcterms:modified xsi:type="dcterms:W3CDTF">2025-12-17T02:59:33Z</dcterms:modified>
</cp:coreProperties>
</file>