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3" r:id="rId3"/>
    <p:sldId id="272" r:id="rId4"/>
    <p:sldId id="271" r:id="rId5"/>
    <p:sldId id="270" r:id="rId6"/>
    <p:sldId id="269" r:id="rId7"/>
    <p:sldId id="268" r:id="rId8"/>
    <p:sldId id="267" r:id="rId9"/>
    <p:sldId id="266" r:id="rId10"/>
    <p:sldId id="265" r:id="rId11"/>
    <p:sldId id="264" r:id="rId12"/>
    <p:sldId id="263" r:id="rId13"/>
    <p:sldId id="262" r:id="rId14"/>
    <p:sldId id="261" r:id="rId15"/>
    <p:sldId id="260" r:id="rId16"/>
    <p:sldId id="259" r:id="rId17"/>
    <p:sldId id="258" r:id="rId18"/>
    <p:sldId id="257"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6217-159F-47FD-AC2E-73FF6522F7E5}"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42B76-BD14-4BCD-8AA9-16A61C996E14}" type="slidenum">
              <a:rPr lang="en-US" smtClean="0"/>
              <a:t>‹#›</a:t>
            </a:fld>
            <a:endParaRPr lang="en-US"/>
          </a:p>
        </p:txBody>
      </p:sp>
    </p:spTree>
    <p:extLst>
      <p:ext uri="{BB962C8B-B14F-4D97-AF65-F5344CB8AC3E}">
        <p14:creationId xmlns:p14="http://schemas.microsoft.com/office/powerpoint/2010/main" val="3122439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024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55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111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40DD99-9C5C-44FD-A79C-CFFCDA41E046}"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4BB76-33C7-4736-B83F-030AFA9F4207}" type="slidenum">
              <a:rPr lang="en-US" smtClean="0"/>
              <a:t>‹#›</a:t>
            </a:fld>
            <a:endParaRPr lang="en-US"/>
          </a:p>
        </p:txBody>
      </p:sp>
    </p:spTree>
    <p:extLst>
      <p:ext uri="{BB962C8B-B14F-4D97-AF65-F5344CB8AC3E}">
        <p14:creationId xmlns:p14="http://schemas.microsoft.com/office/powerpoint/2010/main" val="184482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0DD99-9C5C-44FD-A79C-CFFCDA41E046}"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4BB76-33C7-4736-B83F-030AFA9F4207}" type="slidenum">
              <a:rPr lang="en-US" smtClean="0"/>
              <a:t>‹#›</a:t>
            </a:fld>
            <a:endParaRPr lang="en-US"/>
          </a:p>
        </p:txBody>
      </p:sp>
    </p:spTree>
    <p:extLst>
      <p:ext uri="{BB962C8B-B14F-4D97-AF65-F5344CB8AC3E}">
        <p14:creationId xmlns:p14="http://schemas.microsoft.com/office/powerpoint/2010/main" val="422122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0DD99-9C5C-44FD-A79C-CFFCDA41E046}"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4BB76-33C7-4736-B83F-030AFA9F4207}" type="slidenum">
              <a:rPr lang="en-US" smtClean="0"/>
              <a:t>‹#›</a:t>
            </a:fld>
            <a:endParaRPr lang="en-US"/>
          </a:p>
        </p:txBody>
      </p:sp>
    </p:spTree>
    <p:extLst>
      <p:ext uri="{BB962C8B-B14F-4D97-AF65-F5344CB8AC3E}">
        <p14:creationId xmlns:p14="http://schemas.microsoft.com/office/powerpoint/2010/main" val="3240645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8078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3546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167741"/>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8515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0DD99-9C5C-44FD-A79C-CFFCDA41E046}"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4BB76-33C7-4736-B83F-030AFA9F4207}" type="slidenum">
              <a:rPr lang="en-US" smtClean="0"/>
              <a:t>‹#›</a:t>
            </a:fld>
            <a:endParaRPr lang="en-US"/>
          </a:p>
        </p:txBody>
      </p:sp>
    </p:spTree>
    <p:extLst>
      <p:ext uri="{BB962C8B-B14F-4D97-AF65-F5344CB8AC3E}">
        <p14:creationId xmlns:p14="http://schemas.microsoft.com/office/powerpoint/2010/main" val="109395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40DD99-9C5C-44FD-A79C-CFFCDA41E046}"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4BB76-33C7-4736-B83F-030AFA9F4207}" type="slidenum">
              <a:rPr lang="en-US" smtClean="0"/>
              <a:t>‹#›</a:t>
            </a:fld>
            <a:endParaRPr lang="en-US"/>
          </a:p>
        </p:txBody>
      </p:sp>
    </p:spTree>
    <p:extLst>
      <p:ext uri="{BB962C8B-B14F-4D97-AF65-F5344CB8AC3E}">
        <p14:creationId xmlns:p14="http://schemas.microsoft.com/office/powerpoint/2010/main" val="75002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40DD99-9C5C-44FD-A79C-CFFCDA41E046}"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4BB76-33C7-4736-B83F-030AFA9F4207}" type="slidenum">
              <a:rPr lang="en-US" smtClean="0"/>
              <a:t>‹#›</a:t>
            </a:fld>
            <a:endParaRPr lang="en-US"/>
          </a:p>
        </p:txBody>
      </p:sp>
    </p:spTree>
    <p:extLst>
      <p:ext uri="{BB962C8B-B14F-4D97-AF65-F5344CB8AC3E}">
        <p14:creationId xmlns:p14="http://schemas.microsoft.com/office/powerpoint/2010/main" val="186532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40DD99-9C5C-44FD-A79C-CFFCDA41E046}"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54BB76-33C7-4736-B83F-030AFA9F4207}" type="slidenum">
              <a:rPr lang="en-US" smtClean="0"/>
              <a:t>‹#›</a:t>
            </a:fld>
            <a:endParaRPr lang="en-US"/>
          </a:p>
        </p:txBody>
      </p:sp>
    </p:spTree>
    <p:extLst>
      <p:ext uri="{BB962C8B-B14F-4D97-AF65-F5344CB8AC3E}">
        <p14:creationId xmlns:p14="http://schemas.microsoft.com/office/powerpoint/2010/main" val="245958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40DD99-9C5C-44FD-A79C-CFFCDA41E046}"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54BB76-33C7-4736-B83F-030AFA9F4207}" type="slidenum">
              <a:rPr lang="en-US" smtClean="0"/>
              <a:t>‹#›</a:t>
            </a:fld>
            <a:endParaRPr lang="en-US"/>
          </a:p>
        </p:txBody>
      </p:sp>
    </p:spTree>
    <p:extLst>
      <p:ext uri="{BB962C8B-B14F-4D97-AF65-F5344CB8AC3E}">
        <p14:creationId xmlns:p14="http://schemas.microsoft.com/office/powerpoint/2010/main" val="390261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0DD99-9C5C-44FD-A79C-CFFCDA41E046}"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54BB76-33C7-4736-B83F-030AFA9F4207}" type="slidenum">
              <a:rPr lang="en-US" smtClean="0"/>
              <a:t>‹#›</a:t>
            </a:fld>
            <a:endParaRPr lang="en-US"/>
          </a:p>
        </p:txBody>
      </p:sp>
    </p:spTree>
    <p:extLst>
      <p:ext uri="{BB962C8B-B14F-4D97-AF65-F5344CB8AC3E}">
        <p14:creationId xmlns:p14="http://schemas.microsoft.com/office/powerpoint/2010/main" val="407637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40DD99-9C5C-44FD-A79C-CFFCDA41E046}"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4BB76-33C7-4736-B83F-030AFA9F4207}" type="slidenum">
              <a:rPr lang="en-US" smtClean="0"/>
              <a:t>‹#›</a:t>
            </a:fld>
            <a:endParaRPr lang="en-US"/>
          </a:p>
        </p:txBody>
      </p:sp>
    </p:spTree>
    <p:extLst>
      <p:ext uri="{BB962C8B-B14F-4D97-AF65-F5344CB8AC3E}">
        <p14:creationId xmlns:p14="http://schemas.microsoft.com/office/powerpoint/2010/main" val="2636570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40DD99-9C5C-44FD-A79C-CFFCDA41E046}"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4BB76-33C7-4736-B83F-030AFA9F4207}" type="slidenum">
              <a:rPr lang="en-US" smtClean="0"/>
              <a:t>‹#›</a:t>
            </a:fld>
            <a:endParaRPr lang="en-US"/>
          </a:p>
        </p:txBody>
      </p:sp>
    </p:spTree>
    <p:extLst>
      <p:ext uri="{BB962C8B-B14F-4D97-AF65-F5344CB8AC3E}">
        <p14:creationId xmlns:p14="http://schemas.microsoft.com/office/powerpoint/2010/main" val="85917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0DD99-9C5C-44FD-A79C-CFFCDA41E046}"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4BB76-33C7-4736-B83F-030AFA9F4207}" type="slidenum">
              <a:rPr lang="en-US" smtClean="0"/>
              <a:t>‹#›</a:t>
            </a:fld>
            <a:endParaRPr lang="en-US"/>
          </a:p>
        </p:txBody>
      </p:sp>
    </p:spTree>
    <p:extLst>
      <p:ext uri="{BB962C8B-B14F-4D97-AF65-F5344CB8AC3E}">
        <p14:creationId xmlns:p14="http://schemas.microsoft.com/office/powerpoint/2010/main" val="179975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ONG%20ANH/anh%20thoai/phan%20bon.pp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26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956287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397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0115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33322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4128460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004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5997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circle(in)">
                                      <p:cBhvr>
                                        <p:cTn id="41"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8464744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99701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02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814436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1269517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4910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5950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407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5783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7312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3"/>
          <a:stretch>
            <a:fillRect/>
          </a:stretch>
        </p:blipFill>
        <p:spPr>
          <a:xfrm>
            <a:off x="2797741" y="1553808"/>
            <a:ext cx="7061321" cy="1955997"/>
          </a:xfrm>
          <a:prstGeom prst="rect">
            <a:avLst/>
          </a:prstGeom>
        </p:spPr>
      </p:pic>
      <p:sp>
        <p:nvSpPr>
          <p:cNvPr id="6" name="TextBox 5">
            <a:extLst>
              <a:ext uri="{FF2B5EF4-FFF2-40B4-BE49-F238E27FC236}">
                <a16:creationId xmlns:a16="http://schemas.microsoft.com/office/drawing/2014/main" id="{ABA1E9CB-13FD-4D49-D3C4-1B1114092E97}"/>
              </a:ext>
            </a:extLst>
          </p:cNvPr>
          <p:cNvSpPr txBox="1"/>
          <p:nvPr/>
        </p:nvSpPr>
        <p:spPr>
          <a:xfrm>
            <a:off x="2951325" y="332705"/>
            <a:ext cx="5930619"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Thứ</a:t>
            </a:r>
            <a:r>
              <a:rPr lang="vi-VN" sz="2800" b="1" dirty="0" smtClean="0">
                <a:latin typeface="Times New Roman" panose="02020603050405020304" pitchFamily="18" charset="0"/>
                <a:cs typeface="Times New Roman" panose="02020603050405020304" pitchFamily="18" charset="0"/>
              </a:rPr>
              <a:t> Sáu </a:t>
            </a:r>
            <a:r>
              <a:rPr lang="en-US" sz="2800" b="1" dirty="0" err="1" smtClean="0">
                <a:latin typeface="Times New Roman" panose="02020603050405020304" pitchFamily="18" charset="0"/>
                <a:cs typeface="Times New Roman" panose="02020603050405020304" pitchFamily="18" charset="0"/>
              </a:rPr>
              <a:t>ngày</a:t>
            </a:r>
            <a:r>
              <a:rPr lang="vi-VN" sz="2800" b="1" dirty="0" smtClean="0">
                <a:latin typeface="Times New Roman" panose="02020603050405020304" pitchFamily="18" charset="0"/>
                <a:cs typeface="Times New Roman" panose="02020603050405020304" pitchFamily="18" charset="0"/>
              </a:rPr>
              <a:t> 28 </a:t>
            </a:r>
            <a:r>
              <a:rPr lang="en-US" sz="2800" b="1" dirty="0" err="1" smtClean="0">
                <a:latin typeface="Times New Roman" panose="02020603050405020304" pitchFamily="18" charset="0"/>
                <a:cs typeface="Times New Roman" panose="02020603050405020304" pitchFamily="18" charset="0"/>
              </a:rPr>
              <a:t>tháng</a:t>
            </a:r>
            <a:r>
              <a:rPr lang="vi-VN" sz="2800" b="1" dirty="0" smtClean="0">
                <a:latin typeface="Times New Roman" panose="02020603050405020304" pitchFamily="18" charset="0"/>
                <a:cs typeface="Times New Roman" panose="02020603050405020304" pitchFamily="18" charset="0"/>
              </a:rPr>
              <a:t> 11 </a:t>
            </a:r>
            <a:r>
              <a:rPr lang="en-US" sz="2800" b="1" dirty="0" err="1" smtClean="0">
                <a:latin typeface="Times New Roman" panose="02020603050405020304" pitchFamily="18" charset="0"/>
                <a:cs typeface="Times New Roman" panose="02020603050405020304" pitchFamily="18" charset="0"/>
              </a:rPr>
              <a:t>năm</a:t>
            </a:r>
            <a:r>
              <a:rPr lang="vi-VN" sz="2800" b="1" dirty="0" smtClean="0">
                <a:latin typeface="Times New Roman" panose="02020603050405020304" pitchFamily="18" charset="0"/>
                <a:cs typeface="Times New Roman" panose="02020603050405020304" pitchFamily="18" charset="0"/>
              </a:rPr>
              <a:t> 2025</a:t>
            </a:r>
            <a:endParaRPr lang="en-US" sz="2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447062" y="1003241"/>
            <a:ext cx="2939143" cy="584775"/>
          </a:xfrm>
          <a:prstGeom prst="rect">
            <a:avLst/>
          </a:prstGeom>
          <a:noFill/>
        </p:spPr>
        <p:txBody>
          <a:bodyPr wrap="square" rtlCol="0">
            <a:spAutoFit/>
          </a:bodyPr>
          <a:lstStyle/>
          <a:p>
            <a:pPr algn="ctr"/>
            <a:r>
              <a:rPr lang="vi-VN" sz="3200" b="1" dirty="0" smtClean="0"/>
              <a:t>TOÁN</a:t>
            </a:r>
            <a:endParaRPr lang="en-US" sz="3200" b="1" dirty="0"/>
          </a:p>
        </p:txBody>
      </p:sp>
    </p:spTree>
    <p:extLst>
      <p:ext uri="{BB962C8B-B14F-4D97-AF65-F5344CB8AC3E}">
        <p14:creationId xmlns:p14="http://schemas.microsoft.com/office/powerpoint/2010/main" val="1818446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918</Words>
  <Application>Microsoft Office PowerPoint</Application>
  <PresentationFormat>Widescreen</PresentationFormat>
  <Paragraphs>174</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Cambria</vt:lpstr>
      <vt:lpstr>等线</vt:lpstr>
      <vt:lpstr>Times New Roman</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cp:revision>
  <dcterms:created xsi:type="dcterms:W3CDTF">2025-12-01T01:22:24Z</dcterms:created>
  <dcterms:modified xsi:type="dcterms:W3CDTF">2025-12-01T02:26:47Z</dcterms:modified>
</cp:coreProperties>
</file>