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69" r:id="rId3"/>
    <p:sldId id="268" r:id="rId4"/>
    <p:sldId id="26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D87C4-489F-4B44-8052-807F9D09B89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08A4F-B320-4827-AC3B-8BB9BEE2D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4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6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364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9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8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17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3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0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9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0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2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B241-969B-4456-98B1-D01D969D3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DF6DA-025A-4224-9C4A-93073597F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7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63D16-FA45-1B52-B651-87CC3A84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5" y="-6858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9ABF6-1D55-46DD-E679-E09117B62D4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ê-ke để kiểm tra góc vuông rồi nêu từng cặp đoạn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B6E36-13B1-119B-76B6-34F96D74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1" y="1870859"/>
            <a:ext cx="5211669" cy="2444287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DF09E75-A9D8-DD28-FE71-0A71482D2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3863081" y="2157575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2497EA-7DBE-0861-EA15-7A4CA8F4FE71}"/>
              </a:ext>
            </a:extLst>
          </p:cNvPr>
          <p:cNvSpPr/>
          <p:nvPr/>
        </p:nvSpPr>
        <p:spPr>
          <a:xfrm>
            <a:off x="2712376" y="4323708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AB vuông góc với đoạn thẳng AE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1B3666DB-1DDD-23E1-C112-BF73DD33A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10" y="2512385"/>
            <a:ext cx="1725304" cy="15489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B681F1-6131-38C5-32AA-9C78EF1DA552}"/>
              </a:ext>
            </a:extLst>
          </p:cNvPr>
          <p:cNvSpPr/>
          <p:nvPr/>
        </p:nvSpPr>
        <p:spPr>
          <a:xfrm>
            <a:off x="2712376" y="5083996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CB vuông góc với đoạn thẳng 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989EFA8-2262-3C98-A672-66C6E5B91B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647323" y="2003460"/>
            <a:ext cx="1725304" cy="158222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09E74-F1A5-20B2-05CD-A2BC67B4587C}"/>
              </a:ext>
            </a:extLst>
          </p:cNvPr>
          <p:cNvSpPr/>
          <p:nvPr/>
        </p:nvSpPr>
        <p:spPr>
          <a:xfrm>
            <a:off x="2743198" y="5844283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DC vuông góc với đoạn thẳng DE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4677B-0E00-09F9-E108-F59183AF0027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D710B-7229-4515-E6AD-8113FEC64774}"/>
              </a:ext>
            </a:extLst>
          </p:cNvPr>
          <p:cNvSpPr txBox="1"/>
          <p:nvPr/>
        </p:nvSpPr>
        <p:spPr>
          <a:xfrm>
            <a:off x="914400" y="503434"/>
            <a:ext cx="1031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3A613-8DDB-495C-B1F3-0A3A7F1D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9" y="2436259"/>
            <a:ext cx="6761306" cy="33325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4B06DD-9A7C-4239-E7C8-DB6C383EE2EC}"/>
              </a:ext>
            </a:extLst>
          </p:cNvPr>
          <p:cNvCxnSpPr>
            <a:cxnSpLocks/>
          </p:cNvCxnSpPr>
          <p:nvPr/>
        </p:nvCxnSpPr>
        <p:spPr>
          <a:xfrm flipH="1">
            <a:off x="3094629" y="2676619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7E371-C087-9D43-9645-ED7545F3617E}"/>
              </a:ext>
            </a:extLst>
          </p:cNvPr>
          <p:cNvCxnSpPr>
            <a:cxnSpLocks/>
          </p:cNvCxnSpPr>
          <p:nvPr/>
        </p:nvCxnSpPr>
        <p:spPr>
          <a:xfrm flipV="1">
            <a:off x="3115178" y="2656071"/>
            <a:ext cx="0" cy="22857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72857-B8B6-5DC9-8639-15C9B3164A99}"/>
              </a:ext>
            </a:extLst>
          </p:cNvPr>
          <p:cNvCxnSpPr>
            <a:cxnSpLocks/>
          </p:cNvCxnSpPr>
          <p:nvPr/>
        </p:nvCxnSpPr>
        <p:spPr>
          <a:xfrm flipH="1" flipV="1">
            <a:off x="5260369" y="2917860"/>
            <a:ext cx="821932" cy="8219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0A8C-DB95-6E11-86CF-F7946EAC0704}"/>
              </a:ext>
            </a:extLst>
          </p:cNvPr>
          <p:cNvCxnSpPr>
            <a:cxnSpLocks/>
          </p:cNvCxnSpPr>
          <p:nvPr/>
        </p:nvCxnSpPr>
        <p:spPr>
          <a:xfrm flipH="1">
            <a:off x="5239820" y="3719245"/>
            <a:ext cx="811659" cy="79111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96BBA-FE29-5603-612C-7E243A3A4BAB}"/>
              </a:ext>
            </a:extLst>
          </p:cNvPr>
          <p:cNvCxnSpPr>
            <a:cxnSpLocks/>
          </p:cNvCxnSpPr>
          <p:nvPr/>
        </p:nvCxnSpPr>
        <p:spPr>
          <a:xfrm>
            <a:off x="6010382" y="4849402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14B4C7-A974-86C8-F142-E054D335654E}"/>
              </a:ext>
            </a:extLst>
          </p:cNvPr>
          <p:cNvCxnSpPr>
            <a:cxnSpLocks/>
          </p:cNvCxnSpPr>
          <p:nvPr/>
        </p:nvCxnSpPr>
        <p:spPr>
          <a:xfrm flipH="1">
            <a:off x="6020656" y="5126805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F55C4E-F566-6288-0A0D-8ECDD2A9CAD5}"/>
              </a:ext>
            </a:extLst>
          </p:cNvPr>
          <p:cNvCxnSpPr>
            <a:cxnSpLocks/>
          </p:cNvCxnSpPr>
          <p:nvPr/>
        </p:nvCxnSpPr>
        <p:spPr>
          <a:xfrm>
            <a:off x="6008670" y="4179869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FF17F7-6B20-4121-9075-17ED67B2D54F}"/>
              </a:ext>
            </a:extLst>
          </p:cNvPr>
          <p:cNvCxnSpPr>
            <a:cxnSpLocks/>
          </p:cNvCxnSpPr>
          <p:nvPr/>
        </p:nvCxnSpPr>
        <p:spPr>
          <a:xfrm flipH="1">
            <a:off x="6018944" y="4457272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B4A498-6AF5-1B31-3412-E2284A3FF58B}"/>
              </a:ext>
            </a:extLst>
          </p:cNvPr>
          <p:cNvCxnSpPr>
            <a:cxnSpLocks/>
          </p:cNvCxnSpPr>
          <p:nvPr/>
        </p:nvCxnSpPr>
        <p:spPr>
          <a:xfrm flipH="1">
            <a:off x="5640512" y="3400746"/>
            <a:ext cx="462337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DFBE62-E064-F489-EBFA-A42594D58377}"/>
              </a:ext>
            </a:extLst>
          </p:cNvPr>
          <p:cNvCxnSpPr>
            <a:cxnSpLocks/>
          </p:cNvCxnSpPr>
          <p:nvPr/>
        </p:nvCxnSpPr>
        <p:spPr>
          <a:xfrm flipH="1" flipV="1">
            <a:off x="6072027" y="3390472"/>
            <a:ext cx="400692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4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naptik_7446362749140995336_v2">
            <a:hlinkClick r:id="" action="ppaction://media"/>
            <a:extLst>
              <a:ext uri="{FF2B5EF4-FFF2-40B4-BE49-F238E27FC236}">
                <a16:creationId xmlns:a16="http://schemas.microsoft.com/office/drawing/2014/main" id="{C46673E9-028E-BA85-07EF-52846BD41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AC3B-FF8B-6BDC-C9D1-61D2F32C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01FED-9B19-47E0-CC8E-F72EA9E6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0A7C220A-476C-E2C3-9D5B-EA465C77C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364127"/>
            <a:ext cx="12192000" cy="71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D0B27D6-1D69-563D-E483-CE0740853AEC}"/>
              </a:ext>
            </a:extLst>
          </p:cNvPr>
          <p:cNvSpPr/>
          <p:nvPr/>
        </p:nvSpPr>
        <p:spPr>
          <a:xfrm rot="11085782">
            <a:off x="1379829" y="244151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AB09D-FCFF-C3D5-02D1-F8C38A3A169B}"/>
              </a:ext>
            </a:extLst>
          </p:cNvPr>
          <p:cNvSpPr txBox="1"/>
          <p:nvPr/>
        </p:nvSpPr>
        <p:spPr>
          <a:xfrm>
            <a:off x="1314880" y="709583"/>
            <a:ext cx="5771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từng làm con diều bằng giấy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4599089-2C15-A27B-6DF2-A8D4EA94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6" y="581025"/>
            <a:ext cx="2306487" cy="6070891"/>
          </a:xfrm>
          <a:prstGeom prst="rect">
            <a:avLst/>
          </a:prstGeom>
        </p:spPr>
      </p:pic>
      <p:pic>
        <p:nvPicPr>
          <p:cNvPr id="6" name="Picture 2" descr="Hướng dẫn cách làm diều bằng giấy đơn giản mà bay cao nhất - Bảng Xếp Hạng">
            <a:extLst>
              <a:ext uri="{FF2B5EF4-FFF2-40B4-BE49-F238E27FC236}">
                <a16:creationId xmlns:a16="http://schemas.microsoft.com/office/drawing/2014/main" id="{C3565FE4-2312-31B1-F4B8-A87FDF0D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3" y="2216351"/>
            <a:ext cx="7049725" cy="4289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872E0C5-4F05-2828-9A9F-03A6432FA287}"/>
              </a:ext>
            </a:extLst>
          </p:cNvPr>
          <p:cNvSpPr/>
          <p:nvPr/>
        </p:nvSpPr>
        <p:spPr>
          <a:xfrm rot="11085782">
            <a:off x="2313279" y="2196776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E0E94-67B1-0834-44F6-75AB3EA3AD6D}"/>
              </a:ext>
            </a:extLst>
          </p:cNvPr>
          <p:cNvSpPr txBox="1"/>
          <p:nvPr/>
        </p:nvSpPr>
        <p:spPr>
          <a:xfrm>
            <a:off x="2343580" y="2481233"/>
            <a:ext cx="5771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hai thanh tre được buộc với nhau để 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khung 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78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id="{F31A24BF-B830-9F97-92AB-44F07F48108A}"/>
              </a:ext>
            </a:extLst>
          </p:cNvPr>
          <p:cNvGrpSpPr/>
          <p:nvPr/>
        </p:nvGrpSpPr>
        <p:grpSpPr>
          <a:xfrm>
            <a:off x="203096" y="0"/>
            <a:ext cx="11311190" cy="6270171"/>
            <a:chOff x="650697" y="368086"/>
            <a:chExt cx="11311190" cy="6270171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id="{E843F76B-69AC-1264-93C1-7ACDAADF2C9A}"/>
                </a:ext>
              </a:extLst>
            </p:cNvPr>
            <p:cNvGrpSpPr/>
            <p:nvPr/>
          </p:nvGrpSpPr>
          <p:grpSpPr>
            <a:xfrm>
              <a:off x="998837" y="689874"/>
              <a:ext cx="10963050" cy="5948383"/>
              <a:chOff x="998837" y="689874"/>
              <a:chExt cx="10963050" cy="5948383"/>
            </a:xfrm>
          </p:grpSpPr>
          <p:grpSp>
            <p:nvGrpSpPr>
              <p:cNvPr id="41" name="Nhóm 6">
                <a:extLst>
                  <a:ext uri="{FF2B5EF4-FFF2-40B4-BE49-F238E27FC236}">
                    <a16:creationId xmlns:a16="http://schemas.microsoft.com/office/drawing/2014/main" id="{590448FA-0C04-D7AB-ED0E-B5C0D9CEC4A6}"/>
                  </a:ext>
                </a:extLst>
              </p:cNvPr>
              <p:cNvGrpSpPr/>
              <p:nvPr/>
            </p:nvGrpSpPr>
            <p:grpSpPr>
              <a:xfrm>
                <a:off x="998837" y="689874"/>
                <a:ext cx="10735072" cy="5948383"/>
                <a:chOff x="2229577" y="65007"/>
                <a:chExt cx="9124811" cy="5158798"/>
              </a:xfrm>
            </p:grpSpPr>
            <p:sp>
              <p:nvSpPr>
                <p:cNvPr id="43" name="Hình chữ nhật: Góc Tròn 7">
                  <a:extLst>
                    <a:ext uri="{FF2B5EF4-FFF2-40B4-BE49-F238E27FC236}">
                      <a16:creationId xmlns:a16="http://schemas.microsoft.com/office/drawing/2014/main" id="{515AA468-58C5-4C04-0217-54E50C1AB225}"/>
                    </a:ext>
                  </a:extLst>
                </p:cNvPr>
                <p:cNvSpPr/>
                <p:nvPr/>
              </p:nvSpPr>
              <p:spPr>
                <a:xfrm>
                  <a:off x="2615990" y="321417"/>
                  <a:ext cx="8738398" cy="4902388"/>
                </a:xfrm>
                <a:custGeom>
                  <a:avLst/>
                  <a:gdLst>
                    <a:gd name="connsiteX0" fmla="*/ 0 w 7888406"/>
                    <a:gd name="connsiteY0" fmla="*/ 772801 h 4636711"/>
                    <a:gd name="connsiteX1" fmla="*/ 772801 w 7888406"/>
                    <a:gd name="connsiteY1" fmla="*/ 0 h 4636711"/>
                    <a:gd name="connsiteX2" fmla="*/ 7115605 w 7888406"/>
                    <a:gd name="connsiteY2" fmla="*/ 0 h 4636711"/>
                    <a:gd name="connsiteX3" fmla="*/ 7888406 w 7888406"/>
                    <a:gd name="connsiteY3" fmla="*/ 772801 h 4636711"/>
                    <a:gd name="connsiteX4" fmla="*/ 7888406 w 7888406"/>
                    <a:gd name="connsiteY4" fmla="*/ 3863910 h 4636711"/>
                    <a:gd name="connsiteX5" fmla="*/ 7115605 w 7888406"/>
                    <a:gd name="connsiteY5" fmla="*/ 4636711 h 4636711"/>
                    <a:gd name="connsiteX6" fmla="*/ 772801 w 7888406"/>
                    <a:gd name="connsiteY6" fmla="*/ 4636711 h 4636711"/>
                    <a:gd name="connsiteX7" fmla="*/ 0 w 7888406"/>
                    <a:gd name="connsiteY7" fmla="*/ 3863910 h 4636711"/>
                    <a:gd name="connsiteX8" fmla="*/ 0 w 7888406"/>
                    <a:gd name="connsiteY8" fmla="*/ 772801 h 4636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88406" h="4636711" fill="none" extrusionOk="0">
                      <a:moveTo>
                        <a:pt x="0" y="772801"/>
                      </a:moveTo>
                      <a:cubicBezTo>
                        <a:pt x="-65381" y="350060"/>
                        <a:pt x="342466" y="20040"/>
                        <a:pt x="772801" y="0"/>
                      </a:cubicBezTo>
                      <a:cubicBezTo>
                        <a:pt x="3157827" y="77600"/>
                        <a:pt x="4521209" y="-27269"/>
                        <a:pt x="7115605" y="0"/>
                      </a:cubicBezTo>
                      <a:cubicBezTo>
                        <a:pt x="7579092" y="-48387"/>
                        <a:pt x="7909701" y="352264"/>
                        <a:pt x="7888406" y="772801"/>
                      </a:cubicBezTo>
                      <a:cubicBezTo>
                        <a:pt x="7997406" y="1585436"/>
                        <a:pt x="7810197" y="3172429"/>
                        <a:pt x="7888406" y="3863910"/>
                      </a:cubicBezTo>
                      <a:cubicBezTo>
                        <a:pt x="7811028" y="4260446"/>
                        <a:pt x="7479675" y="4664379"/>
                        <a:pt x="7115605" y="4636711"/>
                      </a:cubicBezTo>
                      <a:cubicBezTo>
                        <a:pt x="5113753" y="4685888"/>
                        <a:pt x="2567686" y="4514009"/>
                        <a:pt x="772801" y="4636711"/>
                      </a:cubicBezTo>
                      <a:cubicBezTo>
                        <a:pt x="343416" y="4656516"/>
                        <a:pt x="-41503" y="4326451"/>
                        <a:pt x="0" y="3863910"/>
                      </a:cubicBezTo>
                      <a:cubicBezTo>
                        <a:pt x="47022" y="3554785"/>
                        <a:pt x="104569" y="1744592"/>
                        <a:pt x="0" y="772801"/>
                      </a:cubicBezTo>
                      <a:close/>
                    </a:path>
                    <a:path w="7888406" h="4636711" stroke="0" extrusionOk="0">
                      <a:moveTo>
                        <a:pt x="0" y="772801"/>
                      </a:moveTo>
                      <a:cubicBezTo>
                        <a:pt x="44221" y="340940"/>
                        <a:pt x="357214" y="-749"/>
                        <a:pt x="772801" y="0"/>
                      </a:cubicBezTo>
                      <a:cubicBezTo>
                        <a:pt x="3875075" y="-129276"/>
                        <a:pt x="4113759" y="-77778"/>
                        <a:pt x="7115605" y="0"/>
                      </a:cubicBezTo>
                      <a:cubicBezTo>
                        <a:pt x="7517512" y="-79377"/>
                        <a:pt x="7885097" y="365076"/>
                        <a:pt x="7888406" y="772801"/>
                      </a:cubicBezTo>
                      <a:cubicBezTo>
                        <a:pt x="7970005" y="1973673"/>
                        <a:pt x="8042706" y="3282323"/>
                        <a:pt x="7888406" y="3863910"/>
                      </a:cubicBezTo>
                      <a:cubicBezTo>
                        <a:pt x="7908645" y="4333399"/>
                        <a:pt x="7505565" y="4649234"/>
                        <a:pt x="7115605" y="4636711"/>
                      </a:cubicBezTo>
                      <a:cubicBezTo>
                        <a:pt x="4539278" y="4680931"/>
                        <a:pt x="3896695" y="4607329"/>
                        <a:pt x="772801" y="4636711"/>
                      </a:cubicBezTo>
                      <a:cubicBezTo>
                        <a:pt x="334692" y="4593283"/>
                        <a:pt x="-26279" y="4284642"/>
                        <a:pt x="0" y="3863910"/>
                      </a:cubicBezTo>
                      <a:cubicBezTo>
                        <a:pt x="-159954" y="3489817"/>
                        <a:pt x="22140" y="1236778"/>
                        <a:pt x="0" y="772801"/>
                      </a:cubicBezTo>
                      <a:close/>
                    </a:path>
                  </a:pathLst>
                </a:custGeom>
                <a:ln w="76200">
                  <a:prstDash val="dash"/>
                  <a:extLst>
                    <a:ext uri="{C807C97D-BFC1-408E-A445-0C87EB9F89A2}">
                      <ask:lineSketchStyleProps xmlns:ask="http://schemas.microsoft.com/office/drawing/2018/sketchyshapes" xmlns="" sd="2925326911">
                        <a:prstGeom prst="round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Hộp Văn bản 14">
                  <a:extLst>
                    <a:ext uri="{FF2B5EF4-FFF2-40B4-BE49-F238E27FC236}">
                      <a16:creationId xmlns:a16="http://schemas.microsoft.com/office/drawing/2014/main" id="{B8A93D84-65CD-C908-A6E2-40D6AE3F530D}"/>
                    </a:ext>
                  </a:extLst>
                </p:cNvPr>
                <p:cNvSpPr txBox="1"/>
                <p:nvPr/>
              </p:nvSpPr>
              <p:spPr>
                <a:xfrm>
                  <a:off x="2229577" y="65007"/>
                  <a:ext cx="8812118" cy="1181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6000" b="1" i="0" u="none" strike="noStrike" kern="1200" cap="none" spc="0" normalizeH="0" baseline="0" noProof="0" dirty="0">
                    <a:ln w="12700"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2502E8-2328-40AD-CE19-9B02ECF87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15" y="1451019"/>
            <a:ext cx="3944454" cy="1359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4446" y="2683765"/>
            <a:ext cx="926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+mj-lt"/>
              </a:rPr>
              <a:t>Bài 27</a:t>
            </a:r>
            <a:r>
              <a:rPr lang="vi-VN" sz="3600" b="1" dirty="0" smtClean="0">
                <a:latin typeface="+mj-lt"/>
              </a:rPr>
              <a:t>: HAI ĐƯỜNG THẲNG VUÔNG GÓC</a:t>
            </a:r>
            <a:endParaRPr lang="en-US" sz="36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069" y="1002743"/>
            <a:ext cx="744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Thứ Sáu ngày 5 tháng 12 năm 2025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03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C682-DB82-5A94-ACD2-49A5A73B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bot_Làm_Diều_Cùng_Mèo">
            <a:hlinkClick r:id="" action="ppaction://media"/>
            <a:extLst>
              <a:ext uri="{FF2B5EF4-FFF2-40B4-BE49-F238E27FC236}">
                <a16:creationId xmlns:a16="http://schemas.microsoft.com/office/drawing/2014/main" id="{150C8C9A-0E9B-9848-6D31-F39D2EA762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171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0379-AF9E-DE62-BF11-5E05B5F3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77" y="355902"/>
            <a:ext cx="7720149" cy="349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918B7-E42A-48F9-713D-A673044D6AB6}"/>
              </a:ext>
            </a:extLst>
          </p:cNvPr>
          <p:cNvSpPr/>
          <p:nvPr/>
        </p:nvSpPr>
        <p:spPr>
          <a:xfrm>
            <a:off x="2229491" y="4150760"/>
            <a:ext cx="8455632" cy="1479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D771C-222E-BDB3-6D92-DED7E150ECA6}"/>
              </a:ext>
            </a:extLst>
          </p:cNvPr>
          <p:cNvSpPr/>
          <p:nvPr/>
        </p:nvSpPr>
        <p:spPr>
          <a:xfrm>
            <a:off x="1327958" y="3999160"/>
            <a:ext cx="9792985" cy="23647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này được xếp để tạo ra các góc vuông hay ta có thể nói hai thanh tre đó vuông góc với nhau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B00C3E-6F7E-EF25-DC1D-346ECE3D072C}"/>
              </a:ext>
            </a:extLst>
          </p:cNvPr>
          <p:cNvCxnSpPr>
            <a:cxnSpLocks/>
          </p:cNvCxnSpPr>
          <p:nvPr/>
        </p:nvCxnSpPr>
        <p:spPr>
          <a:xfrm>
            <a:off x="1512410" y="877565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DD269-954F-18A2-AFA0-BBE27A2BFD1C}"/>
              </a:ext>
            </a:extLst>
          </p:cNvPr>
          <p:cNvCxnSpPr>
            <a:cxnSpLocks/>
          </p:cNvCxnSpPr>
          <p:nvPr/>
        </p:nvCxnSpPr>
        <p:spPr>
          <a:xfrm>
            <a:off x="4255610" y="867290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5B955C-64EC-4BF0-B821-42371AE030B1}"/>
              </a:ext>
            </a:extLst>
          </p:cNvPr>
          <p:cNvCxnSpPr>
            <a:cxnSpLocks/>
          </p:cNvCxnSpPr>
          <p:nvPr/>
        </p:nvCxnSpPr>
        <p:spPr>
          <a:xfrm flipH="1">
            <a:off x="1481587" y="2717716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9D4C2-2D67-D6A6-7EBD-0D1C882B8967}"/>
              </a:ext>
            </a:extLst>
          </p:cNvPr>
          <p:cNvCxnSpPr>
            <a:cxnSpLocks/>
          </p:cNvCxnSpPr>
          <p:nvPr/>
        </p:nvCxnSpPr>
        <p:spPr>
          <a:xfrm flipH="1">
            <a:off x="1491861" y="868367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56ABD2-74EB-188D-DEAD-B32875E30A92}"/>
              </a:ext>
            </a:extLst>
          </p:cNvPr>
          <p:cNvSpPr txBox="1"/>
          <p:nvPr/>
        </p:nvSpPr>
        <p:spPr>
          <a:xfrm>
            <a:off x="1500027" y="380145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D576E-57AF-284C-5787-37758929CAA1}"/>
              </a:ext>
            </a:extLst>
          </p:cNvPr>
          <p:cNvSpPr txBox="1"/>
          <p:nvPr/>
        </p:nvSpPr>
        <p:spPr>
          <a:xfrm>
            <a:off x="4058292" y="349323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D9A2B-B055-E0C8-6B3A-D7B393437F28}"/>
              </a:ext>
            </a:extLst>
          </p:cNvPr>
          <p:cNvSpPr txBox="1"/>
          <p:nvPr/>
        </p:nvSpPr>
        <p:spPr>
          <a:xfrm>
            <a:off x="1520576" y="2691830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9037-7065-BDFF-DA38-32B16E6D1A5F}"/>
              </a:ext>
            </a:extLst>
          </p:cNvPr>
          <p:cNvSpPr txBox="1"/>
          <p:nvPr/>
        </p:nvSpPr>
        <p:spPr>
          <a:xfrm>
            <a:off x="3935002" y="2712379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B5760-2F05-9150-1024-8516141AD154}"/>
              </a:ext>
            </a:extLst>
          </p:cNvPr>
          <p:cNvCxnSpPr>
            <a:cxnSpLocks/>
          </p:cNvCxnSpPr>
          <p:nvPr/>
        </p:nvCxnSpPr>
        <p:spPr>
          <a:xfrm flipH="1">
            <a:off x="821933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4BE5EA-9670-DC50-04AD-1DA76114C139}"/>
              </a:ext>
            </a:extLst>
          </p:cNvPr>
          <p:cNvCxnSpPr>
            <a:cxnSpLocks/>
          </p:cNvCxnSpPr>
          <p:nvPr/>
        </p:nvCxnSpPr>
        <p:spPr>
          <a:xfrm>
            <a:off x="1510303" y="2712377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55A817-C55D-EFBE-AC61-732FBCB3ACD1}"/>
              </a:ext>
            </a:extLst>
          </p:cNvPr>
          <p:cNvCxnSpPr>
            <a:cxnSpLocks/>
          </p:cNvCxnSpPr>
          <p:nvPr/>
        </p:nvCxnSpPr>
        <p:spPr>
          <a:xfrm>
            <a:off x="1510303" y="236305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CCF179-41C7-5F21-BEAE-C13C7D9FA87A}"/>
              </a:ext>
            </a:extLst>
          </p:cNvPr>
          <p:cNvCxnSpPr>
            <a:cxnSpLocks/>
          </p:cNvCxnSpPr>
          <p:nvPr/>
        </p:nvCxnSpPr>
        <p:spPr>
          <a:xfrm flipH="1">
            <a:off x="4263776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BBA6E5F-F5F3-8743-595E-BCDE08B5194D}"/>
              </a:ext>
            </a:extLst>
          </p:cNvPr>
          <p:cNvSpPr/>
          <p:nvPr/>
        </p:nvSpPr>
        <p:spPr>
          <a:xfrm>
            <a:off x="5280917" y="72946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EECEA0-6C40-72DE-7698-0D0D4B96FB2F}"/>
              </a:ext>
            </a:extLst>
          </p:cNvPr>
          <p:cNvSpPr txBox="1"/>
          <p:nvPr/>
        </p:nvSpPr>
        <p:spPr>
          <a:xfrm>
            <a:off x="770561" y="195210"/>
            <a:ext cx="50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916D2D-9679-E859-63E7-FACA2DCB184C}"/>
              </a:ext>
            </a:extLst>
          </p:cNvPr>
          <p:cNvCxnSpPr>
            <a:cxnSpLocks/>
          </p:cNvCxnSpPr>
          <p:nvPr/>
        </p:nvCxnSpPr>
        <p:spPr>
          <a:xfrm flipH="1">
            <a:off x="1348022" y="4638982"/>
            <a:ext cx="36246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46E12B-F1FC-F4C8-5763-AB1869F2414C}"/>
              </a:ext>
            </a:extLst>
          </p:cNvPr>
          <p:cNvCxnSpPr>
            <a:cxnSpLocks/>
          </p:cNvCxnSpPr>
          <p:nvPr/>
        </p:nvCxnSpPr>
        <p:spPr>
          <a:xfrm>
            <a:off x="2282971" y="3883632"/>
            <a:ext cx="0" cy="21678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717B01-A5F8-A6A1-1069-5BF949A63681}"/>
              </a:ext>
            </a:extLst>
          </p:cNvPr>
          <p:cNvSpPr/>
          <p:nvPr/>
        </p:nvSpPr>
        <p:spPr>
          <a:xfrm>
            <a:off x="4140485" y="459254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0A0AC1-D281-0ACF-C4E2-11393C6B9ED7}"/>
              </a:ext>
            </a:extLst>
          </p:cNvPr>
          <p:cNvSpPr/>
          <p:nvPr/>
        </p:nvSpPr>
        <p:spPr>
          <a:xfrm>
            <a:off x="2219217" y="555831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30DBA-4BD3-2285-E1A3-9AB9C2C29793}"/>
              </a:ext>
            </a:extLst>
          </p:cNvPr>
          <p:cNvSpPr txBox="1"/>
          <p:nvPr/>
        </p:nvSpPr>
        <p:spPr>
          <a:xfrm>
            <a:off x="1900719" y="4119938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734439-85C7-D7A0-466A-435D44A70F5F}"/>
              </a:ext>
            </a:extLst>
          </p:cNvPr>
          <p:cNvSpPr txBox="1"/>
          <p:nvPr/>
        </p:nvSpPr>
        <p:spPr>
          <a:xfrm>
            <a:off x="3996647" y="4109664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605A1D-EEE2-11EB-CAB9-3B3A18BB554D}"/>
              </a:ext>
            </a:extLst>
          </p:cNvPr>
          <p:cNvSpPr txBox="1"/>
          <p:nvPr/>
        </p:nvSpPr>
        <p:spPr>
          <a:xfrm>
            <a:off x="1674687" y="5291192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935832-42DD-2BC6-1419-30F8A19E71BA}"/>
              </a:ext>
            </a:extLst>
          </p:cNvPr>
          <p:cNvSpPr/>
          <p:nvPr/>
        </p:nvSpPr>
        <p:spPr>
          <a:xfrm>
            <a:off x="5280917" y="384253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5FF4F-4D07-88A3-04B2-A74268CDEE0C}"/>
              </a:ext>
            </a:extLst>
          </p:cNvPr>
          <p:cNvSpPr txBox="1"/>
          <p:nvPr/>
        </p:nvSpPr>
        <p:spPr>
          <a:xfrm>
            <a:off x="431515" y="3708972"/>
            <a:ext cx="8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65CC8-C63F-FF30-C7DF-8C758796C074}"/>
              </a:ext>
            </a:extLst>
          </p:cNvPr>
          <p:cNvSpPr txBox="1"/>
          <p:nvPr/>
        </p:nvSpPr>
        <p:spPr>
          <a:xfrm>
            <a:off x="3493213" y="5661061"/>
            <a:ext cx="772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421CF-F9B7-3603-836C-0A7B7936A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893852"/>
            <a:ext cx="1725304" cy="1726115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E5D44B79-2D3E-B070-5BB4-CC6DE4F12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6" y="4674742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2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2AB7-B5E6-D419-3B80-BD910FA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5" y="320018"/>
            <a:ext cx="3609145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AD483-2124-03DF-B2C1-F34ED3DE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0" y="649717"/>
            <a:ext cx="3840759" cy="59257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22E2B2-48A9-4A10-3EEC-7852B437785A}"/>
              </a:ext>
            </a:extLst>
          </p:cNvPr>
          <p:cNvSpPr/>
          <p:nvPr/>
        </p:nvSpPr>
        <p:spPr>
          <a:xfrm>
            <a:off x="3524037" y="1755169"/>
            <a:ext cx="7839181" cy="16969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 dài hai cạnh kề nhau của hình chữ nhật ta được hai đường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36A5E1-6450-3E7D-DFCD-4BC946A581C0}"/>
              </a:ext>
            </a:extLst>
          </p:cNvPr>
          <p:cNvSpPr/>
          <p:nvPr/>
        </p:nvSpPr>
        <p:spPr>
          <a:xfrm>
            <a:off x="3719246" y="3738081"/>
            <a:ext cx="7839181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vuông góc với nhau tạo thành 4 góc vuông có chung điểm.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397E38-B40C-2F4D-111B-5FB3E7A943DF}"/>
              </a:ext>
            </a:extLst>
          </p:cNvPr>
          <p:cNvSpPr/>
          <p:nvPr/>
        </p:nvSpPr>
        <p:spPr>
          <a:xfrm>
            <a:off x="3298004" y="5176463"/>
            <a:ext cx="8270697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kiểm tra hãy vẽ hai đường thẳng vuông góc với nhau , người ta sử dụng ê ke.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66BD4-C760-C1D2-DF47-08F76BB4A87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hai đường thẳng có vuông góc với nhau hay không?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1484-FB00-65DE-01E5-A122F9C3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46" y="2376326"/>
            <a:ext cx="9028261" cy="2195673"/>
          </a:xfrm>
          <a:prstGeom prst="rect">
            <a:avLst/>
          </a:prstGeom>
        </p:spPr>
      </p:pic>
      <p:pic>
        <p:nvPicPr>
          <p:cNvPr id="6" name="Picture 5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0B90832-D76D-780F-60CF-AEE71EEDA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9">
            <a:off x="3174714" y="3739794"/>
            <a:ext cx="1725304" cy="17261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20F63-9DE6-E8D3-082F-1F0C82CD749E}"/>
              </a:ext>
            </a:extLst>
          </p:cNvPr>
          <p:cNvSpPr/>
          <p:nvPr/>
        </p:nvSpPr>
        <p:spPr>
          <a:xfrm>
            <a:off x="1130158" y="5320301"/>
            <a:ext cx="4263776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CH và AH không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735E1BDC-83A6-ECAA-57F2-EEF3E2C8E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647327"/>
            <a:ext cx="1725304" cy="17261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A90D1-022A-BB3A-9699-E344685BBDA7}"/>
              </a:ext>
            </a:extLst>
          </p:cNvPr>
          <p:cNvSpPr/>
          <p:nvPr/>
        </p:nvSpPr>
        <p:spPr>
          <a:xfrm>
            <a:off x="7325475" y="5424755"/>
            <a:ext cx="4263776" cy="10787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NM và NP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329</Words>
  <Application>Microsoft Office PowerPoint</Application>
  <PresentationFormat>Widescreen</PresentationFormat>
  <Paragraphs>33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Cambria</vt:lpstr>
      <vt:lpstr>等线</vt:lpstr>
      <vt:lpstr>Times New Roman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2025-12-22T02:53:57Z</dcterms:created>
  <dcterms:modified xsi:type="dcterms:W3CDTF">2025-12-22T03:17:38Z</dcterms:modified>
</cp:coreProperties>
</file>