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9" r:id="rId3"/>
    <p:sldId id="268" r:id="rId4"/>
    <p:sldId id="267" r:id="rId5"/>
    <p:sldId id="266" r:id="rId6"/>
    <p:sldId id="265" r:id="rId7"/>
    <p:sldId id="264" r:id="rId8"/>
    <p:sldId id="263" r:id="rId9"/>
    <p:sldId id="262" r:id="rId10"/>
    <p:sldId id="261" r:id="rId11"/>
    <p:sldId id="260" r:id="rId12"/>
    <p:sldId id="259" r:id="rId13"/>
    <p:sldId id="258"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81BD6D-411B-4CF3-B95E-A7D4C3DA0518}" type="datetimeFigureOut">
              <a:rPr lang="en-US" smtClean="0"/>
              <a:t>12/29/2025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C98AB-94DD-4EDC-8C30-C4F9E4D74BCC}" type="slidenum">
              <a:rPr lang="en-US" smtClean="0"/>
              <a:t>‹#›</a:t>
            </a:fld>
            <a:endParaRPr lang="en-US"/>
          </a:p>
        </p:txBody>
      </p:sp>
    </p:spTree>
    <p:extLst>
      <p:ext uri="{BB962C8B-B14F-4D97-AF65-F5344CB8AC3E}">
        <p14:creationId xmlns:p14="http://schemas.microsoft.com/office/powerpoint/2010/main" val="2840461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dirty="0"/>
              <a:t> </a:t>
            </a:r>
            <a:r>
              <a:rPr lang="en-US" dirty="0" err="1"/>
              <a:t>vào</a:t>
            </a:r>
            <a:r>
              <a:rPr lang="en-US" dirty="0"/>
              <a:t> </a:t>
            </a:r>
            <a:r>
              <a:rPr lang="en-US" dirty="0" err="1"/>
              <a:t>nầm</a:t>
            </a:r>
            <a:r>
              <a:rPr lang="en-US" dirty="0"/>
              <a:t> </a:t>
            </a:r>
            <a:r>
              <a:rPr lang="en-US" dirty="0" err="1"/>
              <a:t>để</a:t>
            </a:r>
            <a:r>
              <a:rPr lang="en-US" dirty="0"/>
              <a:t> </a:t>
            </a:r>
            <a:r>
              <a:rPr lang="en-US" dirty="0" err="1"/>
              <a:t>đến</a:t>
            </a:r>
            <a:r>
              <a:rPr lang="en-US" dirty="0"/>
              <a:t> </a:t>
            </a:r>
            <a:r>
              <a:rPr lang="en-US" dirty="0" err="1"/>
              <a:t>câu</a:t>
            </a:r>
            <a:r>
              <a:rPr lang="en-US" dirty="0"/>
              <a:t> </a:t>
            </a:r>
            <a:r>
              <a:rPr lang="en-US" dirty="0" err="1"/>
              <a:t>hỏi</a:t>
            </a:r>
            <a:r>
              <a:rPr lang="en-US" dirty="0"/>
              <a:t/>
            </a:r>
            <a:br>
              <a:rPr lang="en-US" dirty="0"/>
            </a:br>
            <a:r>
              <a:rPr lang="en-US" dirty="0" err="1"/>
              <a:t>Nhấn</a:t>
            </a:r>
            <a:r>
              <a:rPr lang="en-US" dirty="0"/>
              <a:t> </a:t>
            </a:r>
            <a:r>
              <a:rPr lang="en-US" dirty="0" err="1"/>
              <a:t>vào</a:t>
            </a:r>
            <a:r>
              <a:rPr lang="en-US" dirty="0"/>
              <a:t> con </a:t>
            </a:r>
            <a:r>
              <a:rPr lang="en-US" dirty="0" err="1"/>
              <a:t>nhím</a:t>
            </a:r>
            <a:r>
              <a:rPr lang="en-US" dirty="0"/>
              <a:t> </a:t>
            </a:r>
            <a:r>
              <a:rPr lang="en-US" dirty="0" err="1"/>
              <a:t>để</a:t>
            </a:r>
            <a:r>
              <a:rPr lang="en-US" dirty="0"/>
              <a:t> </a:t>
            </a:r>
            <a:r>
              <a:rPr lang="en-US" dirty="0" err="1"/>
              <a:t>đến</a:t>
            </a:r>
            <a:r>
              <a:rPr lang="en-US" dirty="0"/>
              <a:t> slide </a:t>
            </a:r>
            <a:r>
              <a:rPr lang="en-US" dirty="0" err="1"/>
              <a:t>bài</a:t>
            </a:r>
            <a:r>
              <a:rPr lang="en-US" dirty="0"/>
              <a:t> </a:t>
            </a:r>
            <a:r>
              <a:rPr lang="en-US" dirty="0" err="1"/>
              <a:t>học</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572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Nhấn vào các chữ cái A,B,C,D để kiểm tra đáp án. Nhấn vào nút mũi tên đỏ ở dưới góc phải để quay trở lại slide 1.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7158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125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dirty="0"/>
              <a:t>Nhấn vào các chữ cái A,B,C,D để kiểm tra đáp án. Nhấn vào nút mũi tên đỏ ở dưới góc phải để quay trở lại slide 1. </a:t>
            </a: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AAB9EC7-ABF1-41AB-AAC4-0F24981F948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537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A2CF28-FC95-433A-AE75-57CE68541CF9}"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77512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2CF28-FC95-433A-AE75-57CE68541CF9}"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143851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2CF28-FC95-433A-AE75-57CE68541CF9}"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287468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A2CF28-FC95-433A-AE75-57CE68541CF9}"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300595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A2CF28-FC95-433A-AE75-57CE68541CF9}" type="datetimeFigureOut">
              <a:rPr lang="en-US" smtClean="0"/>
              <a:t>12/29/2025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3219252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A2CF28-FC95-433A-AE75-57CE68541CF9}"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290502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A2CF28-FC95-433A-AE75-57CE68541CF9}" type="datetimeFigureOut">
              <a:rPr lang="en-US" smtClean="0"/>
              <a:t>12/29/2025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21706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A2CF28-FC95-433A-AE75-57CE68541CF9}" type="datetimeFigureOut">
              <a:rPr lang="en-US" smtClean="0"/>
              <a:t>12/29/2025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354757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2CF28-FC95-433A-AE75-57CE68541CF9}" type="datetimeFigureOut">
              <a:rPr lang="en-US" smtClean="0"/>
              <a:t>12/29/2025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253937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A2CF28-FC95-433A-AE75-57CE68541CF9}"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3457048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A2CF28-FC95-433A-AE75-57CE68541CF9}" type="datetimeFigureOut">
              <a:rPr lang="en-US" smtClean="0"/>
              <a:t>12/29/2025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04C45-D3B5-4143-B108-C3D701D7C819}" type="slidenum">
              <a:rPr lang="en-US" smtClean="0"/>
              <a:t>‹#›</a:t>
            </a:fld>
            <a:endParaRPr lang="en-US"/>
          </a:p>
        </p:txBody>
      </p:sp>
    </p:spTree>
    <p:extLst>
      <p:ext uri="{BB962C8B-B14F-4D97-AF65-F5344CB8AC3E}">
        <p14:creationId xmlns:p14="http://schemas.microsoft.com/office/powerpoint/2010/main" val="11564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2CF28-FC95-433A-AE75-57CE68541CF9}" type="datetimeFigureOut">
              <a:rPr lang="en-US" smtClean="0"/>
              <a:t>12/29/2025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04C45-D3B5-4143-B108-C3D701D7C819}" type="slidenum">
              <a:rPr lang="en-US" smtClean="0"/>
              <a:t>‹#›</a:t>
            </a:fld>
            <a:endParaRPr lang="en-US"/>
          </a:p>
        </p:txBody>
      </p:sp>
    </p:spTree>
    <p:extLst>
      <p:ext uri="{BB962C8B-B14F-4D97-AF65-F5344CB8AC3E}">
        <p14:creationId xmlns:p14="http://schemas.microsoft.com/office/powerpoint/2010/main" val="20254692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8.png"/><Relationship Id="rId5" Type="http://schemas.microsoft.com/office/2007/relationships/hdphoto" Target="../media/hdphoto3.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3.wav"/><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image" Target="../media/image13.png"/><Relationship Id="rId3" Type="http://schemas.openxmlformats.org/officeDocument/2006/relationships/slideLayout" Target="../slideLayouts/slideLayout1.xml"/><Relationship Id="rId7" Type="http://schemas.openxmlformats.org/officeDocument/2006/relationships/slide" Target="slide12.xml"/><Relationship Id="rId12" Type="http://schemas.openxmlformats.org/officeDocument/2006/relationships/slide" Target="slide6.xml"/><Relationship Id="rId17"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11.png"/><Relationship Id="rId1" Type="http://schemas.microsoft.com/office/2007/relationships/media" Target="../media/media1.mp3"/><Relationship Id="rId6" Type="http://schemas.openxmlformats.org/officeDocument/2006/relationships/image" Target="../media/image7.png"/><Relationship Id="rId11" Type="http://schemas.microsoft.com/office/2007/relationships/hdphoto" Target="../media/hdphoto2.wdp"/><Relationship Id="rId5" Type="http://schemas.openxmlformats.org/officeDocument/2006/relationships/audio" Target="../media/audio1.wav"/><Relationship Id="rId15" Type="http://schemas.openxmlformats.org/officeDocument/2006/relationships/slide" Target="slide4.xml"/><Relationship Id="rId10" Type="http://schemas.openxmlformats.org/officeDocument/2006/relationships/image" Target="../media/image9.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slide" Target="slide3.xml"/><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audio" Target="../media/audio3.wav"/><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GIF"/><Relationship Id="rId3" Type="http://schemas.openxmlformats.org/officeDocument/2006/relationships/audio" Target="../media/audio4.wav"/><Relationship Id="rId7" Type="http://schemas.openxmlformats.org/officeDocument/2006/relationships/image" Target="../media/image16.png"/><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audio" Target="../media/audio3.wav"/><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GIF"/><Relationship Id="rId3" Type="http://schemas.openxmlformats.org/officeDocument/2006/relationships/audio" Target="../media/audio4.wav"/><Relationship Id="rId7" Type="http://schemas.openxmlformats.org/officeDocument/2006/relationships/image" Target="../media/image16.png"/><Relationship Id="rId12"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audio" Target="../media/audio3.wav"/><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344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3.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Viết</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4 – 5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câu</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về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chủ</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đề</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tự</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chọn</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trong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đó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có</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sử</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dụng</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các</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 </a:t>
            </a:r>
            <a:r>
              <a:rPr lang="en-US" altLang="zh-CN" sz="3600" b="1" dirty="0" err="1">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a:t>
            </a: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pic>
        <p:nvPicPr>
          <p:cNvPr id="7" name="Picture 6"/>
          <p:cNvPicPr>
            <a:picLocks noChangeAspect="1"/>
          </p:cNvPicPr>
          <p:nvPr/>
        </p:nvPicPr>
        <p:blipFill>
          <a:blip r:embed="rId2"/>
          <a:stretch>
            <a:fillRect/>
          </a:stretch>
        </p:blipFill>
        <p:spPr>
          <a:xfrm>
            <a:off x="1309687" y="2238374"/>
            <a:ext cx="2674105" cy="1400175"/>
          </a:xfrm>
          <a:prstGeom prst="rect">
            <a:avLst/>
          </a:prstGeom>
        </p:spPr>
      </p:pic>
      <p:pic>
        <p:nvPicPr>
          <p:cNvPr id="15" name="Picture 14"/>
          <p:cNvPicPr>
            <a:picLocks noChangeAspect="1"/>
          </p:cNvPicPr>
          <p:nvPr/>
        </p:nvPicPr>
        <p:blipFill>
          <a:blip r:embed="rId3"/>
          <a:stretch>
            <a:fillRect/>
          </a:stretch>
        </p:blipFill>
        <p:spPr>
          <a:xfrm>
            <a:off x="4624387" y="2162175"/>
            <a:ext cx="2844743" cy="1428750"/>
          </a:xfrm>
          <a:prstGeom prst="rect">
            <a:avLst/>
          </a:prstGeom>
        </p:spPr>
      </p:pic>
      <p:pic>
        <p:nvPicPr>
          <p:cNvPr id="17" name="Picture 16"/>
          <p:cNvPicPr>
            <a:picLocks noChangeAspect="1"/>
          </p:cNvPicPr>
          <p:nvPr/>
        </p:nvPicPr>
        <p:blipFill>
          <a:blip r:embed="rId4"/>
          <a:stretch>
            <a:fillRect/>
          </a:stretch>
        </p:blipFill>
        <p:spPr>
          <a:xfrm>
            <a:off x="8253412" y="2243137"/>
            <a:ext cx="2767013" cy="1353560"/>
          </a:xfrm>
          <a:prstGeom prst="rect">
            <a:avLst/>
          </a:prstGeom>
        </p:spPr>
      </p:pic>
    </p:spTree>
    <p:extLst>
      <p:ext uri="{BB962C8B-B14F-4D97-AF65-F5344CB8AC3E}">
        <p14:creationId xmlns:p14="http://schemas.microsoft.com/office/powerpoint/2010/main" val="320112826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pic>
        <p:nvPicPr>
          <p:cNvPr id="7" name="Picture 6"/>
          <p:cNvPicPr>
            <a:picLocks noChangeAspect="1"/>
          </p:cNvPicPr>
          <p:nvPr/>
        </p:nvPicPr>
        <p:blipFill>
          <a:blip r:embed="rId2"/>
          <a:stretch>
            <a:fillRect/>
          </a:stretch>
        </p:blipFill>
        <p:spPr>
          <a:xfrm>
            <a:off x="871537" y="2486024"/>
            <a:ext cx="2674105" cy="1400175"/>
          </a:xfrm>
          <a:prstGeom prst="rect">
            <a:avLst/>
          </a:prstGeom>
        </p:spPr>
      </p:pic>
      <p:grpSp>
        <p:nvGrpSpPr>
          <p:cNvPr id="2" name="Group 1"/>
          <p:cNvGrpSpPr/>
          <p:nvPr/>
        </p:nvGrpSpPr>
        <p:grpSpPr>
          <a:xfrm>
            <a:off x="3876675" y="1302347"/>
            <a:ext cx="7515225" cy="4374553"/>
            <a:chOff x="6812132" y="1469859"/>
            <a:chExt cx="4470911" cy="1681555"/>
          </a:xfrm>
        </p:grpSpPr>
        <p:sp>
          <p:nvSpPr>
            <p:cNvPr id="3" name="矩形: 圆角 7"/>
            <p:cNvSpPr/>
            <p:nvPr/>
          </p:nvSpPr>
          <p:spPr>
            <a:xfrm>
              <a:off x="6812132" y="1469859"/>
              <a:ext cx="4470911" cy="1681555"/>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endParaRPr>
            </a:p>
          </p:txBody>
        </p:sp>
        <p:sp>
          <p:nvSpPr>
            <p:cNvPr id="6" name="TextBox 5"/>
            <p:cNvSpPr txBox="1"/>
            <p:nvPr/>
          </p:nvSpPr>
          <p:spPr>
            <a:xfrm>
              <a:off x="6979071" y="1537492"/>
              <a:ext cx="4209653" cy="1549831"/>
            </a:xfrm>
            <a:prstGeom prst="rect">
              <a:avLst/>
            </a:prstGeom>
            <a:noFill/>
          </p:spPr>
          <p:txBody>
            <a:bodyPr wrap="square" rtlCol="0">
              <a:spAutoFit/>
            </a:bodyPr>
            <a:lstStyle/>
            <a:p>
              <a:pPr algn="just"/>
              <a:r>
                <a:rPr lang="vi-VN" sz="3200" dirty="0">
                  <a:effectLst/>
                  <a:latin typeface="Cambria" panose="02040503050406030204" pitchFamily="18" charset="0"/>
                  <a:ea typeface="Cambria" panose="02040503050406030204" pitchFamily="18" charset="0"/>
                </a:rPr>
                <a:t>VD: Đêm qua nằm ngủ, em đã </a:t>
              </a:r>
              <a:r>
                <a:rPr lang="vi-VN" sz="3200" b="1" dirty="0">
                  <a:solidFill>
                    <a:srgbClr val="FF0000"/>
                  </a:solidFill>
                  <a:effectLst/>
                  <a:latin typeface="Cambria" panose="02040503050406030204" pitchFamily="18" charset="0"/>
                  <a:ea typeface="Cambria" panose="02040503050406030204" pitchFamily="18" charset="0"/>
                </a:rPr>
                <a:t>mơ</a:t>
              </a:r>
              <a:r>
                <a:rPr lang="vi-VN" sz="3200" dirty="0">
                  <a:effectLst/>
                  <a:latin typeface="Cambria" panose="02040503050406030204" pitchFamily="18" charset="0"/>
                  <a:ea typeface="Cambria" panose="02040503050406030204" pitchFamily="18" charset="0"/>
                </a:rPr>
                <a:t> thấy một một sự việc kì lạ. Em bị lạc trong một khu rừng đầy hoa lá. Bên bờ suối,  một bà tiên  có mái tóc trắng như mây, khuôn mặt hồng hào, phúc hậu. Bà tiên cho em ăn quả đào và ban cho em một điều ước. Em chưa kịp nói với bà điều ước thì em đã bị mẹ gọi dậy.</a:t>
              </a:r>
              <a:endParaRPr lang="en-US" sz="60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84504197"/>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093171" y="705394"/>
            <a:ext cx="502084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gì?</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Rounded Rectangle 18"/>
          <p:cNvSpPr/>
          <p:nvPr/>
        </p:nvSpPr>
        <p:spPr>
          <a:xfrm>
            <a:off x="3886201" y="2338177"/>
            <a:ext cx="6152606" cy="1499306"/>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miêu tả đặc điểm (hình dáng, màu sắc, âm thanh, hương vị,...)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029205"/>
            <a:ext cx="6152606" cy="1138759"/>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 từ là từ </a:t>
            </a: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vi-VN"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chất của sự vật, hoạt động, trạng thái,...</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359686"/>
            <a:ext cx="6152606" cy="111606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Cả 2 đáp án trên</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26" name="Picture 25">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
        <p:nvSpPr>
          <p:cNvPr id="2" name="Oval 1"/>
          <p:cNvSpPr/>
          <p:nvPr/>
        </p:nvSpPr>
        <p:spPr>
          <a:xfrm>
            <a:off x="3909603" y="5575831"/>
            <a:ext cx="642805" cy="705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m-thanh-tra-loi-dung-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95375" y="2364410"/>
            <a:ext cx="609600" cy="609600"/>
          </a:xfrm>
          <a:prstGeom prst="rect">
            <a:avLst/>
          </a:prstGeom>
        </p:spPr>
      </p:pic>
    </p:spTree>
    <p:extLst>
      <p:ext uri="{BB962C8B-B14F-4D97-AF65-F5344CB8AC3E}">
        <p14:creationId xmlns:p14="http://schemas.microsoft.com/office/powerpoint/2010/main" val="1613569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 presetClass="mediacall" presetSubtype="0" fill="hold" nodeType="withEffect">
                                  <p:stCondLst>
                                    <p:cond delay="0"/>
                                  </p:stCondLst>
                                  <p:childTnLst>
                                    <p:cmd type="call" cmd="playFrom(0.0)">
                                      <p:cBhvr>
                                        <p:cTn id="9" dur="80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Hoa</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chạy</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bộ</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hồng</a:t>
            </a:r>
            <a:r>
              <a:rPr kumimoji="0" lang="en-US" sz="36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nhạt</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extLst>
      <p:ext uri="{BB962C8B-B14F-4D97-AF65-F5344CB8AC3E}">
        <p14:creationId xmlns:p14="http://schemas.microsoft.com/office/powerpoint/2010/main" val="979222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2"/>
                                        </p:tgtEl>
                                        <p:attrNameLst>
                                          <p:attrName>r</p:attrName>
                                        </p:attrNameLst>
                                      </p:cBhvr>
                                    </p:animRot>
                                    <p:animRot by="-240000">
                                      <p:cBhvr>
                                        <p:cTn id="32" dur="200" fill="hold">
                                          <p:stCondLst>
                                            <p:cond delay="200"/>
                                          </p:stCondLst>
                                        </p:cTn>
                                        <p:tgtEl>
                                          <p:spTgt spid="22"/>
                                        </p:tgtEl>
                                        <p:attrNameLst>
                                          <p:attrName>r</p:attrName>
                                        </p:attrNameLst>
                                      </p:cBhvr>
                                    </p:animRot>
                                    <p:animRot by="240000">
                                      <p:cBhvr>
                                        <p:cTn id="33" dur="200" fill="hold">
                                          <p:stCondLst>
                                            <p:cond delay="400"/>
                                          </p:stCondLst>
                                        </p:cTn>
                                        <p:tgtEl>
                                          <p:spTgt spid="22"/>
                                        </p:tgtEl>
                                        <p:attrNameLst>
                                          <p:attrName>r</p:attrName>
                                        </p:attrNameLst>
                                      </p:cBhvr>
                                    </p:animRot>
                                    <p:animRot by="-240000">
                                      <p:cBhvr>
                                        <p:cTn id="34" dur="200" fill="hold">
                                          <p:stCondLst>
                                            <p:cond delay="600"/>
                                          </p:stCondLst>
                                        </p:cTn>
                                        <p:tgtEl>
                                          <p:spTgt spid="22"/>
                                        </p:tgtEl>
                                        <p:attrNameLst>
                                          <p:attrName>r</p:attrName>
                                        </p:attrNameLst>
                                      </p:cBhvr>
                                    </p:animRot>
                                    <p:animRot by="120000">
                                      <p:cBhvr>
                                        <p:cTn id="35" dur="200" fill="hold">
                                          <p:stCondLst>
                                            <p:cond delay="800"/>
                                          </p:stCondLst>
                                        </p:cTn>
                                        <p:tgtEl>
                                          <p:spTgt spid="22"/>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9794" y="705394"/>
            <a:ext cx="8961119" cy="1310996"/>
          </a:xfrm>
          <a:prstGeom prst="roundRect">
            <a:avLst/>
          </a:prstGeom>
          <a:solidFill>
            <a:schemeClr val="bg1">
              <a:alpha val="58000"/>
            </a:schemeClr>
          </a:solidFill>
          <a:ln w="38100">
            <a:solidFill>
              <a:schemeClr val="accent2">
                <a:lumMod val="75000"/>
              </a:schemeClr>
            </a:solidFill>
            <a:prstDash val="lgDashDot"/>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các từ sau, từ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nào</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không</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phải</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là</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danh</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từ</a:t>
            </a: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19" name="Rounded Rectangle 18"/>
          <p:cNvSpPr/>
          <p:nvPr/>
        </p:nvSpPr>
        <p:spPr>
          <a:xfrm>
            <a:off x="3886201" y="2668693"/>
            <a:ext cx="6152606" cy="796835"/>
          </a:xfrm>
          <a:prstGeom prst="roundRect">
            <a:avLst/>
          </a:prstGeom>
          <a:solidFill>
            <a:schemeClr val="bg1">
              <a:alpha val="54000"/>
            </a:schemeClr>
          </a:solidFill>
          <a:ln w="38100">
            <a:solidFill>
              <a:schemeClr val="accent1">
                <a:lumMod val="50000"/>
              </a:schemeClr>
            </a:solidFill>
            <a:prstDash val="lgDashDot"/>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Ngôi</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nhà</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ounded Rectangle 21"/>
          <p:cNvSpPr/>
          <p:nvPr/>
        </p:nvSpPr>
        <p:spPr>
          <a:xfrm>
            <a:off x="3909603" y="4137779"/>
            <a:ext cx="6152606" cy="796835"/>
          </a:xfrm>
          <a:prstGeom prst="roundRect">
            <a:avLst/>
          </a:prstGeom>
          <a:solidFill>
            <a:schemeClr val="bg1">
              <a:alpha val="54000"/>
            </a:schemeClr>
          </a:solidFill>
          <a:ln w="38100">
            <a:solidFill>
              <a:srgbClr val="FF0000"/>
            </a:solidFill>
            <a:prstDash val="lgDashDot"/>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Lá</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cờ</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ounded Rectangle 22"/>
          <p:cNvSpPr/>
          <p:nvPr/>
        </p:nvSpPr>
        <p:spPr>
          <a:xfrm>
            <a:off x="3909603" y="5467658"/>
            <a:ext cx="6152606" cy="796835"/>
          </a:xfrm>
          <a:prstGeom prst="roundRect">
            <a:avLst/>
          </a:prstGeom>
          <a:solidFill>
            <a:schemeClr val="bg1">
              <a:alpha val="54000"/>
            </a:schemeClr>
          </a:solidFill>
          <a:ln w="38100">
            <a:solidFill>
              <a:srgbClr val="00B050"/>
            </a:solidFill>
            <a:prstDash val="lgDashDot"/>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C. </a:t>
            </a:r>
            <a:r>
              <a:rPr lang="en-US" sz="4000" b="1" dirty="0">
                <a:solidFill>
                  <a:prstClr val="black"/>
                </a:solidFill>
                <a:latin typeface="Tahoma" panose="020B0604030504040204" pitchFamily="34" charset="0"/>
                <a:ea typeface="Tahoma" panose="020B0604030504040204" pitchFamily="34" charset="0"/>
                <a:cs typeface="Tahoma" panose="020B0604030504040204" pitchFamily="34" charset="0"/>
              </a:rPr>
              <a:t>P</a:t>
            </a:r>
            <a:r>
              <a:rPr kumimoji="0" lang="en-US" sz="40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hấp</a:t>
            </a:r>
            <a:r>
              <a:rPr kumimoji="0" lang="en-US" sz="40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phới</a:t>
            </a:r>
            <a:endParaRPr kumimoji="0" lang="en-US" sz="40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1207" b="96378" l="10000" r="90000">
                        <a14:foregroundMark x1="31892" y1="83099" x2="37568" y2="89537"/>
                        <a14:foregroundMark x1="37027" y1="80885" x2="36757" y2="85111"/>
                        <a14:foregroundMark x1="56757" y1="84909" x2="56757" y2="89336"/>
                      </a14:backgroundRemoval>
                    </a14:imgEffect>
                  </a14:imgLayer>
                </a14:imgProps>
              </a:ext>
              <a:ext uri="{28A0092B-C50C-407E-A947-70E740481C1C}">
                <a14:useLocalDpi xmlns:a14="http://schemas.microsoft.com/office/drawing/2010/main" val="0"/>
              </a:ext>
            </a:extLst>
          </a:blip>
          <a:stretch>
            <a:fillRect/>
          </a:stretch>
        </p:blipFill>
        <p:spPr>
          <a:xfrm>
            <a:off x="0" y="2292887"/>
            <a:ext cx="3524250" cy="4733925"/>
          </a:xfrm>
          <a:prstGeom prst="rect">
            <a:avLst/>
          </a:prstGeom>
          <a:ln>
            <a:noFill/>
          </a:ln>
          <a:effectLst>
            <a:outerShdw blurRad="292100" dist="139700" dir="2700000" algn="tl" rotWithShape="0">
              <a:srgbClr val="333333">
                <a:alpha val="65000"/>
              </a:srgbClr>
            </a:outerShdw>
          </a:effectLst>
        </p:spPr>
      </p:pic>
      <p:pic>
        <p:nvPicPr>
          <p:cNvPr id="11" name="Picture 10">
            <a:hlinkClick r:id="" action="ppaction://noaction"/>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8285" y="5575831"/>
            <a:ext cx="1047706" cy="1116065"/>
          </a:xfrm>
          <a:prstGeom prst="rect">
            <a:avLst/>
          </a:prstGeom>
        </p:spPr>
      </p:pic>
    </p:spTree>
    <p:extLst>
      <p:ext uri="{BB962C8B-B14F-4D97-AF65-F5344CB8AC3E}">
        <p14:creationId xmlns:p14="http://schemas.microsoft.com/office/powerpoint/2010/main" val="8421426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par>
                                <p:cTn id="30" presetID="32" presetClass="emph" presetSubtype="0" fill="hold" grpId="1" nodeType="withEffect">
                                  <p:stCondLst>
                                    <p:cond delay="0"/>
                                  </p:stCondLst>
                                  <p:childTnLst>
                                    <p:animRot by="120000">
                                      <p:cBhvr>
                                        <p:cTn id="31" dur="100" fill="hold">
                                          <p:stCondLst>
                                            <p:cond delay="0"/>
                                          </p:stCondLst>
                                        </p:cTn>
                                        <p:tgtEl>
                                          <p:spTgt spid="23"/>
                                        </p:tgtEl>
                                        <p:attrNameLst>
                                          <p:attrName>r</p:attrName>
                                        </p:attrNameLst>
                                      </p:cBhvr>
                                    </p:animRot>
                                    <p:animRot by="-240000">
                                      <p:cBhvr>
                                        <p:cTn id="32" dur="200" fill="hold">
                                          <p:stCondLst>
                                            <p:cond delay="200"/>
                                          </p:stCondLst>
                                        </p:cTn>
                                        <p:tgtEl>
                                          <p:spTgt spid="23"/>
                                        </p:tgtEl>
                                        <p:attrNameLst>
                                          <p:attrName>r</p:attrName>
                                        </p:attrNameLst>
                                      </p:cBhvr>
                                    </p:animRot>
                                    <p:animRot by="240000">
                                      <p:cBhvr>
                                        <p:cTn id="33" dur="200" fill="hold">
                                          <p:stCondLst>
                                            <p:cond delay="400"/>
                                          </p:stCondLst>
                                        </p:cTn>
                                        <p:tgtEl>
                                          <p:spTgt spid="23"/>
                                        </p:tgtEl>
                                        <p:attrNameLst>
                                          <p:attrName>r</p:attrName>
                                        </p:attrNameLst>
                                      </p:cBhvr>
                                    </p:animRot>
                                    <p:animRot by="-240000">
                                      <p:cBhvr>
                                        <p:cTn id="34" dur="200" fill="hold">
                                          <p:stCondLst>
                                            <p:cond delay="600"/>
                                          </p:stCondLst>
                                        </p:cTn>
                                        <p:tgtEl>
                                          <p:spTgt spid="23"/>
                                        </p:tgtEl>
                                        <p:attrNameLst>
                                          <p:attrName>r</p:attrName>
                                        </p:attrNameLst>
                                      </p:cBhvr>
                                    </p:animRot>
                                    <p:animRot by="120000">
                                      <p:cBhvr>
                                        <p:cTn id="35" dur="200" fill="hold">
                                          <p:stCondLst>
                                            <p:cond delay="800"/>
                                          </p:stCondLst>
                                        </p:cTn>
                                        <p:tgtEl>
                                          <p:spTgt spid="23"/>
                                        </p:tgtEl>
                                        <p:attrNameLst>
                                          <p:attrName>r</p:attrName>
                                        </p:attrNameLst>
                                      </p:cBhvr>
                                    </p:animRo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2" grpId="0" animBg="1"/>
      <p:bldP spid="22" grpId="1" animBg="1"/>
      <p:bldP spid="23" grpId="0" animBg="1"/>
      <p:bldP spid="2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15"/>
          <p:cNvPicPr>
            <a:picLocks noChangeAspect="1"/>
          </p:cNvPicPr>
          <p:nvPr/>
        </p:nvPicPr>
        <p:blipFill>
          <a:blip r:embed="rId2"/>
          <a:stretch>
            <a:fillRect/>
          </a:stretch>
        </p:blipFill>
        <p:spPr>
          <a:xfrm>
            <a:off x="2729865" y="0"/>
            <a:ext cx="6636385" cy="6858635"/>
          </a:xfrm>
          <a:prstGeom prst="rect">
            <a:avLst/>
          </a:prstGeom>
          <a:effectLst/>
        </p:spPr>
      </p:pic>
      <p:pic>
        <p:nvPicPr>
          <p:cNvPr id="5" name="图片 4" descr="11"/>
          <p:cNvPicPr>
            <a:picLocks noChangeAspect="1"/>
          </p:cNvPicPr>
          <p:nvPr/>
        </p:nvPicPr>
        <p:blipFill>
          <a:blip r:embed="rId3"/>
          <a:stretch>
            <a:fillRect/>
          </a:stretch>
        </p:blipFill>
        <p:spPr>
          <a:xfrm>
            <a:off x="11597640" y="0"/>
            <a:ext cx="67437" cy="6760770"/>
          </a:xfrm>
          <a:prstGeom prst="rect">
            <a:avLst/>
          </a:prstGeom>
        </p:spPr>
      </p:pic>
      <p:pic>
        <p:nvPicPr>
          <p:cNvPr id="6" name="图片 5" descr="12"/>
          <p:cNvPicPr preferRelativeResize="0"/>
          <p:nvPr/>
        </p:nvPicPr>
        <p:blipFill>
          <a:blip r:embed="rId4"/>
          <a:stretch>
            <a:fillRect/>
          </a:stretch>
        </p:blipFill>
        <p:spPr>
          <a:xfrm>
            <a:off x="0" y="478155"/>
            <a:ext cx="4204741" cy="36000"/>
          </a:xfrm>
          <a:prstGeom prst="rect">
            <a:avLst/>
          </a:prstGeom>
        </p:spPr>
      </p:pic>
      <p:sp>
        <p:nvSpPr>
          <p:cNvPr id="8" name="矩形 7"/>
          <p:cNvSpPr/>
          <p:nvPr/>
        </p:nvSpPr>
        <p:spPr>
          <a:xfrm>
            <a:off x="0" y="1"/>
            <a:ext cx="12192000" cy="5984240"/>
          </a:xfrm>
          <a:prstGeom prst="rect">
            <a:avLst/>
          </a:prstGeom>
          <a:solidFill>
            <a:schemeClr val="bg1"/>
          </a:solidFill>
          <a:ln w="38100">
            <a:solidFill>
              <a:schemeClr val="tx1"/>
            </a:solidFill>
          </a:ln>
          <a:effectLst>
            <a:glow rad="63500">
              <a:schemeClr val="accent1">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cs"/>
            </a:endParaRPr>
          </a:p>
        </p:txBody>
      </p:sp>
      <p:grpSp>
        <p:nvGrpSpPr>
          <p:cNvPr id="14" name="组合 13"/>
          <p:cNvGrpSpPr/>
          <p:nvPr/>
        </p:nvGrpSpPr>
        <p:grpSpPr>
          <a:xfrm>
            <a:off x="1366203" y="4750371"/>
            <a:ext cx="8968740" cy="2146300"/>
            <a:chOff x="2332" y="6262"/>
            <a:chExt cx="14124" cy="3380"/>
          </a:xfrm>
        </p:grpSpPr>
        <p:pic>
          <p:nvPicPr>
            <p:cNvPr id="7" name="图片 6" descr="13"/>
            <p:cNvPicPr>
              <a:picLocks noChangeAspect="1"/>
            </p:cNvPicPr>
            <p:nvPr/>
          </p:nvPicPr>
          <p:blipFill>
            <a:blip r:embed="rId5"/>
            <a:stretch>
              <a:fillRect/>
            </a:stretch>
          </p:blipFill>
          <p:spPr>
            <a:xfrm>
              <a:off x="2332" y="6262"/>
              <a:ext cx="5008" cy="3380"/>
            </a:xfrm>
            <a:prstGeom prst="rect">
              <a:avLst/>
            </a:prstGeom>
          </p:spPr>
        </p:pic>
        <p:pic>
          <p:nvPicPr>
            <p:cNvPr id="9" name="图片 8" descr="13"/>
            <p:cNvPicPr>
              <a:picLocks noChangeAspect="1"/>
            </p:cNvPicPr>
            <p:nvPr/>
          </p:nvPicPr>
          <p:blipFill>
            <a:blip r:embed="rId5"/>
            <a:stretch>
              <a:fillRect/>
            </a:stretch>
          </p:blipFill>
          <p:spPr>
            <a:xfrm>
              <a:off x="7096" y="6262"/>
              <a:ext cx="5008" cy="3380"/>
            </a:xfrm>
            <a:prstGeom prst="rect">
              <a:avLst/>
            </a:prstGeom>
          </p:spPr>
        </p:pic>
        <p:pic>
          <p:nvPicPr>
            <p:cNvPr id="13" name="图片 12" descr="13"/>
            <p:cNvPicPr>
              <a:picLocks noChangeAspect="1"/>
            </p:cNvPicPr>
            <p:nvPr/>
          </p:nvPicPr>
          <p:blipFill>
            <a:blip r:embed="rId5"/>
            <a:stretch>
              <a:fillRect/>
            </a:stretch>
          </p:blipFill>
          <p:spPr>
            <a:xfrm>
              <a:off x="11448" y="6262"/>
              <a:ext cx="5008" cy="3380"/>
            </a:xfrm>
            <a:prstGeom prst="rect">
              <a:avLst/>
            </a:prstGeom>
          </p:spPr>
        </p:pic>
      </p:gr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983" y="1034855"/>
            <a:ext cx="1562100" cy="1562100"/>
          </a:xfrm>
          <a:prstGeom prst="rect">
            <a:avLst/>
          </a:prstGeom>
        </p:spPr>
      </p:pic>
      <p:pic>
        <p:nvPicPr>
          <p:cNvPr id="10" name="Picture 9"/>
          <p:cNvPicPr>
            <a:picLocks noChangeAspect="1"/>
          </p:cNvPicPr>
          <p:nvPr/>
        </p:nvPicPr>
        <p:blipFill>
          <a:blip r:embed="rId7"/>
          <a:stretch>
            <a:fillRect/>
          </a:stretch>
        </p:blipFill>
        <p:spPr>
          <a:xfrm>
            <a:off x="2729865" y="1381341"/>
            <a:ext cx="8266892" cy="1859441"/>
          </a:xfrm>
          <a:prstGeom prst="rect">
            <a:avLst/>
          </a:prstGeom>
        </p:spPr>
      </p:pic>
      <p:sp>
        <p:nvSpPr>
          <p:cNvPr id="2" name="TextBox 1"/>
          <p:cNvSpPr txBox="1"/>
          <p:nvPr/>
        </p:nvSpPr>
        <p:spPr>
          <a:xfrm>
            <a:off x="1724430" y="235131"/>
            <a:ext cx="9873210" cy="1200329"/>
          </a:xfrm>
          <a:prstGeom prst="rect">
            <a:avLst/>
          </a:prstGeom>
          <a:noFill/>
        </p:spPr>
        <p:txBody>
          <a:bodyPr wrap="square" rtlCol="0">
            <a:spAutoFit/>
          </a:bodyPr>
          <a:lstStyle/>
          <a:p>
            <a:pPr algn="ctr"/>
            <a:r>
              <a:rPr lang="vi-VN" sz="3600" dirty="0" smtClean="0"/>
              <a:t>Thứ Hai ngày 29 tháng 12 năm 2025</a:t>
            </a:r>
          </a:p>
          <a:p>
            <a:pPr algn="ctr"/>
            <a:r>
              <a:rPr lang="vi-VN" sz="3600" dirty="0" smtClean="0"/>
              <a:t>Tiếng Việt</a:t>
            </a:r>
            <a:endParaRPr lang="en-US" sz="3600" dirty="0"/>
          </a:p>
        </p:txBody>
      </p:sp>
    </p:spTree>
    <p:extLst>
      <p:ext uri="{BB962C8B-B14F-4D97-AF65-F5344CB8AC3E}">
        <p14:creationId xmlns:p14="http://schemas.microsoft.com/office/powerpoint/2010/main" val="2120581535"/>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38793" y="12710"/>
            <a:ext cx="12469586" cy="7014142"/>
          </a:xfrm>
          <a:prstGeom prst="rect">
            <a:avLst/>
          </a:prstGeom>
        </p:spPr>
      </p:pic>
      <p:pic>
        <p:nvPicPr>
          <p:cNvPr id="27" name="Picture 26" descr="A collection of mushrooms and a hedgehog&#10;&#10;Description automatically generated with medium confidence">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4052" t="3880" r="51542" b="61299"/>
          <a:stretch>
            <a:fillRect/>
          </a:stretch>
        </p:blipFill>
        <p:spPr>
          <a:xfrm>
            <a:off x="8735855" y="3311917"/>
            <a:ext cx="3203292" cy="2511895"/>
          </a:xfrm>
          <a:prstGeom prst="rect">
            <a:avLst/>
          </a:prstGeom>
        </p:spPr>
      </p:pic>
      <p:pic>
        <p:nvPicPr>
          <p:cNvPr id="29" name="Picture 28" descr="A cartoon of a basket&#10;&#10;Description automatically generated with low confidence"/>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833">
                        <a14:foregroundMark x1="90833" y1="38917" x2="90500" y2="41250"/>
                      </a14:backgroundRemoval>
                    </a14:imgEffect>
                  </a14:imgLayer>
                </a14:imgProps>
              </a:ext>
              <a:ext uri="{28A0092B-C50C-407E-A947-70E740481C1C}">
                <a14:useLocalDpi xmlns:a14="http://schemas.microsoft.com/office/drawing/2010/main" val="0"/>
              </a:ext>
            </a:extLst>
          </a:blip>
          <a:stretch>
            <a:fillRect/>
          </a:stretch>
        </p:blipFill>
        <p:spPr>
          <a:xfrm>
            <a:off x="6783157" y="3661551"/>
            <a:ext cx="2733183" cy="2902576"/>
          </a:xfrm>
          <a:prstGeom prst="rect">
            <a:avLst/>
          </a:prstGeom>
        </p:spPr>
      </p:pic>
      <p:pic>
        <p:nvPicPr>
          <p:cNvPr id="17" name="Picture 16" descr="A group of mushrooms on grass&#10;&#10;Description automatically generated with low confidence">
            <a:hlinkClick r:id="rId12"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7619" t="5476" r="52382" b="46191"/>
          <a:stretch>
            <a:fillRect/>
          </a:stretch>
        </p:blipFill>
        <p:spPr>
          <a:xfrm>
            <a:off x="5143002" y="3251332"/>
            <a:ext cx="2196195" cy="2653741"/>
          </a:xfrm>
          <a:prstGeom prst="rect">
            <a:avLst/>
          </a:prstGeom>
        </p:spPr>
      </p:pic>
      <p:pic>
        <p:nvPicPr>
          <p:cNvPr id="18" name="Picture 17" descr="A group of mushrooms on grass&#10;&#10;Description automatically generated with low confidence">
            <a:hlinkClick r:id="rId14"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56369" t="10119" r="10829" b="52024"/>
          <a:stretch>
            <a:fillRect/>
          </a:stretch>
        </p:blipFill>
        <p:spPr>
          <a:xfrm>
            <a:off x="1436567" y="4584047"/>
            <a:ext cx="1823776" cy="2104815"/>
          </a:xfrm>
          <a:prstGeom prst="rect">
            <a:avLst/>
          </a:prstGeom>
        </p:spPr>
      </p:pic>
      <p:pic>
        <p:nvPicPr>
          <p:cNvPr id="20" name="Picture 19" descr="A group of mushrooms on grass&#10;&#10;Description automatically generated with low confidence">
            <a:hlinkClick r:id="rId15" action="ppaction://hlinksldjump"/>
          </p:cNvPr>
          <p:cNvPicPr>
            <a:picLocks noChangeAspect="1"/>
          </p:cNvPicPr>
          <p:nvPr/>
        </p:nvPicPr>
        <p:blipFill rotWithShape="1">
          <a:blip r:embed="rId13">
            <a:extLst>
              <a:ext uri="{28A0092B-C50C-407E-A947-70E740481C1C}">
                <a14:useLocalDpi xmlns:a14="http://schemas.microsoft.com/office/drawing/2010/main" val="0"/>
              </a:ext>
            </a:extLst>
          </a:blip>
          <a:srcRect l="9286" t="50000" r="50476" b="10546"/>
          <a:stretch>
            <a:fillRect/>
          </a:stretch>
        </p:blipFill>
        <p:spPr>
          <a:xfrm>
            <a:off x="3286355" y="3888149"/>
            <a:ext cx="2138652" cy="2097000"/>
          </a:xfrm>
          <a:prstGeom prst="rect">
            <a:avLst/>
          </a:prstGeom>
        </p:spPr>
      </p:pic>
      <p:pic>
        <p:nvPicPr>
          <p:cNvPr id="41" name="Picture 40"/>
          <p:cNvPicPr>
            <a:picLocks noChangeAspect="1"/>
          </p:cNvPicPr>
          <p:nvPr/>
        </p:nvPicPr>
        <p:blipFill>
          <a:blip r:embed="rId16"/>
          <a:stretch>
            <a:fillRect/>
          </a:stretch>
        </p:blipFill>
        <p:spPr>
          <a:xfrm>
            <a:off x="2649772" y="-246980"/>
            <a:ext cx="6086083" cy="2033830"/>
          </a:xfrm>
          <a:prstGeom prst="rect">
            <a:avLst/>
          </a:prstGeom>
        </p:spPr>
      </p:pic>
      <p:pic>
        <p:nvPicPr>
          <p:cNvPr id="42" name="Picture 41"/>
          <p:cNvPicPr>
            <a:picLocks noChangeAspect="1"/>
          </p:cNvPicPr>
          <p:nvPr/>
        </p:nvPicPr>
        <p:blipFill>
          <a:blip r:embed="rId17"/>
          <a:stretch>
            <a:fillRect/>
          </a:stretch>
        </p:blipFill>
        <p:spPr>
          <a:xfrm>
            <a:off x="6663041" y="903304"/>
            <a:ext cx="6827412" cy="1800513"/>
          </a:xfrm>
          <a:prstGeom prst="rect">
            <a:avLst/>
          </a:prstGeom>
        </p:spPr>
      </p:pic>
      <p:pic>
        <p:nvPicPr>
          <p:cNvPr id="30" name="Picture 29" descr="A cartoon of a basket&#10;&#10;Description automatically generated with low confidence"/>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833">
                        <a14:foregroundMark x1="90833" y1="38917" x2="90500" y2="41250"/>
                      </a14:backgroundRemoval>
                    </a14:imgEffect>
                  </a14:imgLayer>
                </a14:imgProps>
              </a:ext>
              <a:ext uri="{28A0092B-C50C-407E-A947-70E740481C1C}">
                <a14:useLocalDpi xmlns:a14="http://schemas.microsoft.com/office/drawing/2010/main" val="0"/>
              </a:ext>
            </a:extLst>
          </a:blip>
          <a:srcRect l="10105" t="41925" r="7257" b="11592"/>
          <a:stretch>
            <a:fillRect/>
          </a:stretch>
        </p:blipFill>
        <p:spPr>
          <a:xfrm>
            <a:off x="7055571" y="4883003"/>
            <a:ext cx="2259295" cy="1224834"/>
          </a:xfrm>
          <a:prstGeom prst="rect">
            <a:avLst/>
          </a:prstGeom>
        </p:spPr>
      </p:pic>
      <p:pic>
        <p:nvPicPr>
          <p:cNvPr id="43" name="PA_59afa2ffbebc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93255" y="3961236"/>
            <a:ext cx="608092" cy="608092"/>
          </a:xfrm>
          <a:prstGeom prst="rect">
            <a:avLst/>
          </a:prstGeom>
        </p:spPr>
      </p:pic>
    </p:spTree>
    <p:extLst>
      <p:ext uri="{BB962C8B-B14F-4D97-AF65-F5344CB8AC3E}">
        <p14:creationId xmlns:p14="http://schemas.microsoft.com/office/powerpoint/2010/main" val="960261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0999" fill="hold"/>
                                        <p:tgtEl>
                                          <p:spTgt spid="4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8"/>
                                        </p:tgtEl>
                                        <p:attrNameLst>
                                          <p:attrName>r</p:attrName>
                                        </p:attrNameLst>
                                      </p:cBhvr>
                                    </p:animRot>
                                    <p:animRot by="-240000">
                                      <p:cBhvr>
                                        <p:cTn id="15" dur="200" fill="hold">
                                          <p:stCondLst>
                                            <p:cond delay="200"/>
                                          </p:stCondLst>
                                        </p:cTn>
                                        <p:tgtEl>
                                          <p:spTgt spid="18"/>
                                        </p:tgtEl>
                                        <p:attrNameLst>
                                          <p:attrName>r</p:attrName>
                                        </p:attrNameLst>
                                      </p:cBhvr>
                                    </p:animRot>
                                    <p:animRot by="240000">
                                      <p:cBhvr>
                                        <p:cTn id="16" dur="200" fill="hold">
                                          <p:stCondLst>
                                            <p:cond delay="400"/>
                                          </p:stCondLst>
                                        </p:cTn>
                                        <p:tgtEl>
                                          <p:spTgt spid="18"/>
                                        </p:tgtEl>
                                        <p:attrNameLst>
                                          <p:attrName>r</p:attrName>
                                        </p:attrNameLst>
                                      </p:cBhvr>
                                    </p:animRot>
                                    <p:animRot by="-240000">
                                      <p:cBhvr>
                                        <p:cTn id="17" dur="200" fill="hold">
                                          <p:stCondLst>
                                            <p:cond delay="600"/>
                                          </p:stCondLst>
                                        </p:cTn>
                                        <p:tgtEl>
                                          <p:spTgt spid="18"/>
                                        </p:tgtEl>
                                        <p:attrNameLst>
                                          <p:attrName>r</p:attrName>
                                        </p:attrNameLst>
                                      </p:cBhvr>
                                    </p:animRot>
                                    <p:animRot by="120000">
                                      <p:cBhvr>
                                        <p:cTn id="18" dur="200" fill="hold">
                                          <p:stCondLst>
                                            <p:cond delay="800"/>
                                          </p:stCondLst>
                                        </p:cTn>
                                        <p:tgtEl>
                                          <p:spTgt spid="18"/>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7"/>
                                        </p:tgtEl>
                                        <p:attrNameLst>
                                          <p:attrName>r</p:attrName>
                                        </p:attrNameLst>
                                      </p:cBhvr>
                                    </p:animRot>
                                    <p:animRot by="-240000">
                                      <p:cBhvr>
                                        <p:cTn id="21" dur="200" fill="hold">
                                          <p:stCondLst>
                                            <p:cond delay="200"/>
                                          </p:stCondLst>
                                        </p:cTn>
                                        <p:tgtEl>
                                          <p:spTgt spid="17"/>
                                        </p:tgtEl>
                                        <p:attrNameLst>
                                          <p:attrName>r</p:attrName>
                                        </p:attrNameLst>
                                      </p:cBhvr>
                                    </p:animRot>
                                    <p:animRot by="240000">
                                      <p:cBhvr>
                                        <p:cTn id="22" dur="200" fill="hold">
                                          <p:stCondLst>
                                            <p:cond delay="400"/>
                                          </p:stCondLst>
                                        </p:cTn>
                                        <p:tgtEl>
                                          <p:spTgt spid="17"/>
                                        </p:tgtEl>
                                        <p:attrNameLst>
                                          <p:attrName>r</p:attrName>
                                        </p:attrNameLst>
                                      </p:cBhvr>
                                    </p:animRot>
                                    <p:animRot by="-240000">
                                      <p:cBhvr>
                                        <p:cTn id="23" dur="200" fill="hold">
                                          <p:stCondLst>
                                            <p:cond delay="600"/>
                                          </p:stCondLst>
                                        </p:cTn>
                                        <p:tgtEl>
                                          <p:spTgt spid="17"/>
                                        </p:tgtEl>
                                        <p:attrNameLst>
                                          <p:attrName>r</p:attrName>
                                        </p:attrNameLst>
                                      </p:cBhvr>
                                    </p:animRot>
                                    <p:animRot by="120000">
                                      <p:cBhvr>
                                        <p:cTn id="24" dur="200" fill="hold">
                                          <p:stCondLst>
                                            <p:cond delay="800"/>
                                          </p:stCondLst>
                                        </p:cTn>
                                        <p:tgtEl>
                                          <p:spTgt spid="17"/>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ppt_w</p:attrName>
                                        </p:attrNameLst>
                                      </p:cBhvr>
                                      <p:tavLst>
                                        <p:tav tm="0">
                                          <p:val>
                                            <p:fltVal val="0"/>
                                          </p:val>
                                        </p:tav>
                                        <p:tav tm="100000">
                                          <p:val>
                                            <p:strVal val="#ppt_w"/>
                                          </p:val>
                                        </p:tav>
                                      </p:tavLst>
                                    </p:anim>
                                    <p:anim calcmode="lin" valueType="num">
                                      <p:cBhvr>
                                        <p:cTn id="30" dur="1000" fill="hold"/>
                                        <p:tgtEl>
                                          <p:spTgt spid="41"/>
                                        </p:tgtEl>
                                        <p:attrNameLst>
                                          <p:attrName>ppt_h</p:attrName>
                                        </p:attrNameLst>
                                      </p:cBhvr>
                                      <p:tavLst>
                                        <p:tav tm="0">
                                          <p:val>
                                            <p:fltVal val="0"/>
                                          </p:val>
                                        </p:tav>
                                        <p:tav tm="100000">
                                          <p:val>
                                            <p:strVal val="#ppt_h"/>
                                          </p:val>
                                        </p:tav>
                                      </p:tavLst>
                                    </p:anim>
                                    <p:anim calcmode="lin" valueType="num">
                                      <p:cBhvr>
                                        <p:cTn id="31" dur="1000" fill="hold"/>
                                        <p:tgtEl>
                                          <p:spTgt spid="41"/>
                                        </p:tgtEl>
                                        <p:attrNameLst>
                                          <p:attrName>style.rotation</p:attrName>
                                        </p:attrNameLst>
                                      </p:cBhvr>
                                      <p:tavLst>
                                        <p:tav tm="0">
                                          <p:val>
                                            <p:fltVal val="90"/>
                                          </p:val>
                                        </p:tav>
                                        <p:tav tm="100000">
                                          <p:val>
                                            <p:fltVal val="0"/>
                                          </p:val>
                                        </p:tav>
                                      </p:tavLst>
                                    </p:anim>
                                    <p:animEffect transition="in" filter="fade">
                                      <p:cBhvr>
                                        <p:cTn id="32" dur="1000"/>
                                        <p:tgtEl>
                                          <p:spTgt spid="41"/>
                                        </p:tgtEl>
                                      </p:cBhvr>
                                    </p:animEffect>
                                  </p:childTnLst>
                                </p:cTn>
                              </p:par>
                              <p:par>
                                <p:cTn id="33" presetID="3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1000" fill="hold"/>
                                        <p:tgtEl>
                                          <p:spTgt spid="42"/>
                                        </p:tgtEl>
                                        <p:attrNameLst>
                                          <p:attrName>ppt_w</p:attrName>
                                        </p:attrNameLst>
                                      </p:cBhvr>
                                      <p:tavLst>
                                        <p:tav tm="0">
                                          <p:val>
                                            <p:fltVal val="0"/>
                                          </p:val>
                                        </p:tav>
                                        <p:tav tm="100000">
                                          <p:val>
                                            <p:strVal val="#ppt_w"/>
                                          </p:val>
                                        </p:tav>
                                      </p:tavLst>
                                    </p:anim>
                                    <p:anim calcmode="lin" valueType="num">
                                      <p:cBhvr>
                                        <p:cTn id="36" dur="1000" fill="hold"/>
                                        <p:tgtEl>
                                          <p:spTgt spid="42"/>
                                        </p:tgtEl>
                                        <p:attrNameLst>
                                          <p:attrName>ppt_h</p:attrName>
                                        </p:attrNameLst>
                                      </p:cBhvr>
                                      <p:tavLst>
                                        <p:tav tm="0">
                                          <p:val>
                                            <p:fltVal val="0"/>
                                          </p:val>
                                        </p:tav>
                                        <p:tav tm="100000">
                                          <p:val>
                                            <p:strVal val="#ppt_h"/>
                                          </p:val>
                                        </p:tav>
                                      </p:tavLst>
                                    </p:anim>
                                    <p:anim calcmode="lin" valueType="num">
                                      <p:cBhvr>
                                        <p:cTn id="37" dur="1000" fill="hold"/>
                                        <p:tgtEl>
                                          <p:spTgt spid="42"/>
                                        </p:tgtEl>
                                        <p:attrNameLst>
                                          <p:attrName>style.rotation</p:attrName>
                                        </p:attrNameLst>
                                      </p:cBhvr>
                                      <p:tavLst>
                                        <p:tav tm="0">
                                          <p:val>
                                            <p:fltVal val="90"/>
                                          </p:val>
                                        </p:tav>
                                        <p:tav tm="100000">
                                          <p:val>
                                            <p:fltVal val="0"/>
                                          </p:val>
                                        </p:tav>
                                      </p:tavLst>
                                    </p:anim>
                                    <p:animEffect transition="in" filter="fade">
                                      <p:cBhvr>
                                        <p:cTn id="38"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0"/>
                    </p:tgtEl>
                  </p:cond>
                </p:stCondLst>
                <p:endSync evt="end" delay="0">
                  <p:rtn val="all"/>
                </p:endSync>
                <p:childTnLst>
                  <p:par>
                    <p:cTn id="40" fill="hold">
                      <p:stCondLst>
                        <p:cond delay="0"/>
                      </p:stCondLst>
                      <p:childTnLst>
                        <p:par>
                          <p:cTn id="41" fill="hold">
                            <p:stCondLst>
                              <p:cond delay="0"/>
                            </p:stCondLst>
                            <p:childTnLst>
                              <p:par>
                                <p:cTn id="42" presetID="49" presetClass="path" presetSubtype="0" accel="50000" decel="50000" fill="hold" nodeType="withEffect">
                                  <p:stCondLst>
                                    <p:cond delay="0"/>
                                  </p:stCondLst>
                                  <p:childTnLst>
                                    <p:animMotion origin="layout" path="M 0.00156 -0.01574 L 0.38802 0.08726 " pathEditMode="relative" rAng="0" ptsTypes="AA">
                                      <p:cBhvr>
                                        <p:cTn id="43" dur="2000" fill="hold"/>
                                        <p:tgtEl>
                                          <p:spTgt spid="20"/>
                                        </p:tgtEl>
                                        <p:attrNameLst>
                                          <p:attrName>ppt_x</p:attrName>
                                          <p:attrName>ppt_y</p:attrName>
                                        </p:attrNameLst>
                                      </p:cBhvr>
                                      <p:rCtr x="19323" y="5139"/>
                                    </p:animMotion>
                                  </p:childTnLst>
                                  <p:subTnLst>
                                    <p:audio>
                                      <p:cMediaNode>
                                        <p:cTn display="0" masterRel="sameClick">
                                          <p:stCondLst>
                                            <p:cond evt="begin" delay="0">
                                              <p:tn val="42"/>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56" presetClass="path" presetSubtype="0" accel="50000" decel="50000" fill="hold" nodeType="withEffect">
                                  <p:stCondLst>
                                    <p:cond delay="0"/>
                                  </p:stCondLst>
                                  <p:childTnLst>
                                    <p:animMotion origin="layout" path="M 1.875E-6 7.40741E-7 L 0.41758 -0.08519 " pathEditMode="relative" rAng="0" ptsTypes="AA">
                                      <p:cBhvr>
                                        <p:cTn id="48" dur="2000" fill="hold"/>
                                        <p:tgtEl>
                                          <p:spTgt spid="18"/>
                                        </p:tgtEl>
                                        <p:attrNameLst>
                                          <p:attrName>ppt_x</p:attrName>
                                          <p:attrName>ppt_y</p:attrName>
                                        </p:attrNameLst>
                                      </p:cBhvr>
                                      <p:rCtr x="20872" y="-4259"/>
                                    </p:animMotion>
                                  </p:childTnLst>
                                  <p:subTnLst>
                                    <p:audio>
                                      <p:cMediaNode vol="90000">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18"/>
                  </p:tgtEl>
                </p:cond>
              </p:nextCondLst>
            </p:seq>
            <p:seq concurrent="1" nextAc="seek">
              <p:cTn id="49" restart="whenNotActive" fill="hold" evtFilter="cancelBubble" nodeType="interactiveSeq">
                <p:stCondLst>
                  <p:cond evt="onClick" delay="0">
                    <p:tgtEl>
                      <p:spTgt spid="17"/>
                    </p:tgtEl>
                  </p:cond>
                </p:stCondLst>
                <p:endSync evt="end" delay="0">
                  <p:rtn val="all"/>
                </p:endSync>
                <p:childTnLst>
                  <p:par>
                    <p:cTn id="50" fill="hold">
                      <p:stCondLst>
                        <p:cond delay="0"/>
                      </p:stCondLst>
                      <p:childTnLst>
                        <p:par>
                          <p:cTn id="51" fill="hold">
                            <p:stCondLst>
                              <p:cond delay="0"/>
                            </p:stCondLst>
                            <p:childTnLst>
                              <p:par>
                                <p:cTn id="52" presetID="44" presetClass="path" presetSubtype="0" accel="50000" decel="50000" fill="hold" nodeType="withEffect">
                                  <p:stCondLst>
                                    <p:cond delay="0"/>
                                  </p:stCondLst>
                                  <p:childTnLst>
                                    <p:animMotion origin="layout" path="M 1.04167E-6 0.14236 L 0.04479 -0.08102 C 0.05404 -0.13171 0.0681 -0.15833 0.08281 -0.15833 C 0.09961 -0.15833 0.11302 -0.13171 0.12226 -0.08102 L 0.16719 0.14236 " pathEditMode="relative" rAng="0" ptsTypes="AAAAA">
                                      <p:cBhvr>
                                        <p:cTn id="53" dur="2000" fill="hold"/>
                                        <p:tgtEl>
                                          <p:spTgt spid="17"/>
                                        </p:tgtEl>
                                        <p:attrNameLst>
                                          <p:attrName>ppt_x</p:attrName>
                                          <p:attrName>ppt_y</p:attrName>
                                        </p:attrNameLst>
                                      </p:cBhvr>
                                      <p:rCtr x="8359" y="-15046"/>
                                    </p:animMotion>
                                  </p:childTnLst>
                                  <p:subTnLst>
                                    <p:audio>
                                      <p:cMediaNode>
                                        <p:cTn display="0" masterRel="sameClick">
                                          <p:stCondLst>
                                            <p:cond evt="begin" delay="0">
                                              <p:tn val="52"/>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17"/>
                  </p:tgtEl>
                </p:cond>
              </p:nextCondLst>
            </p:seq>
            <p:audio>
              <p:cMediaNode vol="9000">
                <p:cTn id="54" fill="hold" display="0">
                  <p:stCondLst>
                    <p:cond delay="indefinite"/>
                  </p:stCondLst>
                  <p:endCondLst>
                    <p:cond evt="onStopAudio" delay="0">
                      <p:tgtEl>
                        <p:sldTgt/>
                      </p:tgtEl>
                    </p:cond>
                  </p:endCondLst>
                </p:cTn>
                <p:tgtEl>
                  <p:spTgt spid="4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16834"/>
            <a:ext cx="12192000" cy="6858000"/>
          </a:xfrm>
          <a:prstGeom prst="rect">
            <a:avLst/>
          </a:prstGeom>
        </p:spPr>
      </p:pic>
      <p:grpSp>
        <p:nvGrpSpPr>
          <p:cNvPr id="11" name="组合 41"/>
          <p:cNvGrpSpPr/>
          <p:nvPr/>
        </p:nvGrpSpPr>
        <p:grpSpPr>
          <a:xfrm>
            <a:off x="855586" y="213097"/>
            <a:ext cx="10045754" cy="2060661"/>
            <a:chOff x="1513192" y="1554345"/>
            <a:chExt cx="9542584" cy="2489152"/>
          </a:xfrm>
        </p:grpSpPr>
        <p:sp>
          <p:nvSpPr>
            <p:cNvPr id="12" name="Rectangle 4"/>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p:cNvSpPr txBox="1"/>
          <p:nvPr/>
        </p:nvSpPr>
        <p:spPr>
          <a:xfrm>
            <a:off x="1487866" y="384830"/>
            <a:ext cx="900258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những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chú</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bay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en-US" sz="36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Tìm</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từ</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sau</a:t>
            </a:r>
            <a:r>
              <a:rPr kumimoji="0" lang="en-US"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endParaRPr kumimoji="0" lang="vi-VN"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47" name="Group 46"/>
          <p:cNvGrpSpPr/>
          <p:nvPr/>
        </p:nvGrpSpPr>
        <p:grpSpPr>
          <a:xfrm>
            <a:off x="-91610" y="2379526"/>
            <a:ext cx="8303472" cy="2627604"/>
            <a:chOff x="24085" y="2432689"/>
            <a:chExt cx="8303472" cy="2627604"/>
          </a:xfrm>
        </p:grpSpPr>
        <p:pic>
          <p:nvPicPr>
            <p:cNvPr id="30" name="Picture 29"/>
            <p:cNvPicPr>
              <a:picLocks noChangeAspect="1"/>
            </p:cNvPicPr>
            <p:nvPr/>
          </p:nvPicPr>
          <p:blipFill>
            <a:blip r:embed="rId6"/>
            <a:stretch>
              <a:fillRect/>
            </a:stretch>
          </p:blipFill>
          <p:spPr>
            <a:xfrm>
              <a:off x="24085" y="2432689"/>
              <a:ext cx="8303472" cy="2627604"/>
            </a:xfrm>
            <a:prstGeom prst="rect">
              <a:avLst/>
            </a:prstGeom>
          </p:spPr>
        </p:pic>
        <p:pic>
          <p:nvPicPr>
            <p:cNvPr id="43" name="图片 14"/>
            <p:cNvPicPr/>
            <p:nvPr/>
          </p:nvPicPr>
          <p:blipFill rotWithShape="1">
            <a:blip r:embed="rId7">
              <a:extLst>
                <a:ext uri="{28A0092B-C50C-407E-A947-70E740481C1C}">
                  <a14:useLocalDpi xmlns:a14="http://schemas.microsoft.com/office/drawing/2010/main" val="0"/>
                </a:ext>
              </a:extLst>
            </a:blip>
            <a:srcRect r="78832" b="79921"/>
            <a:stretch>
              <a:fillRect/>
            </a:stretch>
          </p:blipFill>
          <p:spPr>
            <a:xfrm>
              <a:off x="275108" y="3027934"/>
              <a:ext cx="1187127" cy="1330788"/>
            </a:xfrm>
            <a:prstGeom prst="rect">
              <a:avLst/>
            </a:prstGeom>
          </p:spPr>
        </p:pic>
      </p:grpSp>
      <p:grpSp>
        <p:nvGrpSpPr>
          <p:cNvPr id="48" name="Group 47"/>
          <p:cNvGrpSpPr/>
          <p:nvPr/>
        </p:nvGrpSpPr>
        <p:grpSpPr>
          <a:xfrm>
            <a:off x="73832" y="4280878"/>
            <a:ext cx="8291279" cy="2566638"/>
            <a:chOff x="60363" y="4288749"/>
            <a:chExt cx="8291279" cy="2566638"/>
          </a:xfrm>
        </p:grpSpPr>
        <p:pic>
          <p:nvPicPr>
            <p:cNvPr id="31" name="Picture 30"/>
            <p:cNvPicPr>
              <a:picLocks noChangeAspect="1"/>
            </p:cNvPicPr>
            <p:nvPr/>
          </p:nvPicPr>
          <p:blipFill>
            <a:blip r:embed="rId8"/>
            <a:stretch>
              <a:fillRect/>
            </a:stretch>
          </p:blipFill>
          <p:spPr>
            <a:xfrm>
              <a:off x="60363" y="4288749"/>
              <a:ext cx="8291279" cy="2566638"/>
            </a:xfrm>
            <a:prstGeom prst="rect">
              <a:avLst/>
            </a:prstGeom>
          </p:spPr>
        </p:pic>
        <p:pic>
          <p:nvPicPr>
            <p:cNvPr id="44" name="图片 15"/>
            <p:cNvPicPr/>
            <p:nvPr/>
          </p:nvPicPr>
          <p:blipFill rotWithShape="1">
            <a:blip r:embed="rId7">
              <a:extLst>
                <a:ext uri="{28A0092B-C50C-407E-A947-70E740481C1C}">
                  <a14:useLocalDpi xmlns:a14="http://schemas.microsoft.com/office/drawing/2010/main" val="0"/>
                </a:ext>
              </a:extLst>
            </a:blip>
            <a:srcRect l="19481" t="-1124" r="59351" b="81045"/>
            <a:stretch>
              <a:fillRect/>
            </a:stretch>
          </p:blipFill>
          <p:spPr>
            <a:xfrm>
              <a:off x="108534" y="4856995"/>
              <a:ext cx="1187127" cy="1430145"/>
            </a:xfrm>
            <a:prstGeom prst="rect">
              <a:avLst/>
            </a:prstGeom>
          </p:spPr>
        </p:pic>
      </p:grpSp>
      <p:grpSp>
        <p:nvGrpSpPr>
          <p:cNvPr id="49" name="Group 48"/>
          <p:cNvGrpSpPr/>
          <p:nvPr/>
        </p:nvGrpSpPr>
        <p:grpSpPr>
          <a:xfrm>
            <a:off x="5528527" y="2385193"/>
            <a:ext cx="8297375" cy="2572735"/>
            <a:chOff x="5878463" y="2406961"/>
            <a:chExt cx="8297375" cy="2572735"/>
          </a:xfrm>
        </p:grpSpPr>
        <p:pic>
          <p:nvPicPr>
            <p:cNvPr id="32" name="Picture 31"/>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p:cNvPicPr/>
            <p:nvPr/>
          </p:nvPicPr>
          <p:blipFill rotWithShape="1">
            <a:blip r:embed="rId7">
              <a:extLst>
                <a:ext uri="{28A0092B-C50C-407E-A947-70E740481C1C}">
                  <a14:useLocalDpi xmlns:a14="http://schemas.microsoft.com/office/drawing/2010/main" val="0"/>
                </a:ext>
              </a:extLst>
            </a:blip>
            <a:srcRect l="39221" t="-1542" r="39611" b="81463"/>
            <a:stretch>
              <a:fillRect/>
            </a:stretch>
          </p:blipFill>
          <p:spPr>
            <a:xfrm>
              <a:off x="6114177" y="2807293"/>
              <a:ext cx="1202436" cy="1272737"/>
            </a:xfrm>
            <a:prstGeom prst="rect">
              <a:avLst/>
            </a:prstGeom>
          </p:spPr>
        </p:pic>
      </p:grpSp>
      <p:grpSp>
        <p:nvGrpSpPr>
          <p:cNvPr id="50" name="Group 49"/>
          <p:cNvGrpSpPr/>
          <p:nvPr/>
        </p:nvGrpSpPr>
        <p:grpSpPr>
          <a:xfrm>
            <a:off x="5687872" y="4169264"/>
            <a:ext cx="8297375" cy="2566638"/>
            <a:chOff x="5932730" y="4247347"/>
            <a:chExt cx="8297375" cy="2566638"/>
          </a:xfrm>
        </p:grpSpPr>
        <p:pic>
          <p:nvPicPr>
            <p:cNvPr id="33" name="Picture 32"/>
            <p:cNvPicPr>
              <a:picLocks noChangeAspect="1"/>
            </p:cNvPicPr>
            <p:nvPr/>
          </p:nvPicPr>
          <p:blipFill>
            <a:blip r:embed="rId10"/>
            <a:stretch>
              <a:fillRect/>
            </a:stretch>
          </p:blipFill>
          <p:spPr>
            <a:xfrm>
              <a:off x="5932730" y="4247347"/>
              <a:ext cx="8297375" cy="2566638"/>
            </a:xfrm>
            <a:prstGeom prst="rect">
              <a:avLst/>
            </a:prstGeom>
          </p:spPr>
        </p:pic>
        <p:pic>
          <p:nvPicPr>
            <p:cNvPr id="46" name="图片 17"/>
            <p:cNvPicPr/>
            <p:nvPr/>
          </p:nvPicPr>
          <p:blipFill rotWithShape="1">
            <a:blip r:embed="rId7">
              <a:extLst>
                <a:ext uri="{28A0092B-C50C-407E-A947-70E740481C1C}">
                  <a14:useLocalDpi xmlns:a14="http://schemas.microsoft.com/office/drawing/2010/main" val="0"/>
                </a:ext>
              </a:extLst>
            </a:blip>
            <a:srcRect l="59091" t="-915" r="19741" b="80836"/>
            <a:stretch>
              <a:fillRect/>
            </a:stretch>
          </p:blipFill>
          <p:spPr>
            <a:xfrm>
              <a:off x="6234017" y="4768107"/>
              <a:ext cx="1082596" cy="1246608"/>
            </a:xfrm>
            <a:prstGeom prst="rect">
              <a:avLst/>
            </a:prstGeom>
          </p:spPr>
        </p:pic>
      </p:grpSp>
      <p:sp>
        <p:nvSpPr>
          <p:cNvPr id="35" name="TextBox 34"/>
          <p:cNvSpPr txBox="1"/>
          <p:nvPr/>
        </p:nvSpPr>
        <p:spPr>
          <a:xfrm>
            <a:off x="1259126" y="3226928"/>
            <a:ext cx="29203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mùa</a:t>
            </a:r>
            <a:r>
              <a:rPr kumimoji="0" lang="en-US"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đông</a:t>
            </a:r>
            <a:endParaRPr kumimoji="0" lang="vi-VN" sz="44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6" name="TextBox 35"/>
          <p:cNvSpPr txBox="1"/>
          <p:nvPr/>
        </p:nvSpPr>
        <p:spPr>
          <a:xfrm>
            <a:off x="1150253" y="5152961"/>
            <a:ext cx="351772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phương</a:t>
            </a:r>
            <a:r>
              <a:rPr kumimoji="0" lang="en-US"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nam</a:t>
            </a:r>
            <a:endParaRPr kumimoji="0" lang="vi-VN" sz="4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7" name="TextBox 36"/>
          <p:cNvSpPr txBox="1"/>
          <p:nvPr/>
        </p:nvSpPr>
        <p:spPr>
          <a:xfrm>
            <a:off x="7735516" y="3185621"/>
            <a:ext cx="2127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bay</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7608255" y="5007130"/>
            <a:ext cx="20926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chim</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pic>
        <p:nvPicPr>
          <p:cNvPr id="25" name="Picture 24" descr="Icon&#10;&#10;Description automatically generated">
            <a:hlinkClick r:id="rId11" action="ppaction://hlinksldjump"/>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pic>
        <p:nvPicPr>
          <p:cNvPr id="52" name="Picture 51" descr="A green tick and red x&#10;&#10;Description automatically generated with medium confidence"/>
          <p:cNvPicPr>
            <a:picLocks noChangeAspect="1"/>
          </p:cNvPicPr>
          <p:nvPr/>
        </p:nvPicPr>
        <p:blipFill rotWithShape="1">
          <a:blip r:embed="rId13">
            <a:extLst>
              <a:ext uri="{28A0092B-C50C-407E-A947-70E740481C1C}">
                <a14:useLocalDpi xmlns:a14="http://schemas.microsoft.com/office/drawing/2010/main" val="0"/>
              </a:ext>
            </a:extLst>
          </a:blip>
          <a:srcRect r="52143"/>
          <a:stretch>
            <a:fillRect/>
          </a:stretch>
        </p:blipFill>
        <p:spPr>
          <a:xfrm>
            <a:off x="9556653" y="2771461"/>
            <a:ext cx="1446729" cy="1509361"/>
          </a:xfrm>
          <a:prstGeom prst="rect">
            <a:avLst/>
          </a:prstGeom>
        </p:spPr>
      </p:pic>
      <p:pic>
        <p:nvPicPr>
          <p:cNvPr id="54" name="Picture 53" descr="A green tick and red x&#10;&#10;Description automatically generated with medium confidence"/>
          <p:cNvPicPr>
            <a:picLocks noChangeAspect="1"/>
          </p:cNvPicPr>
          <p:nvPr/>
        </p:nvPicPr>
        <p:blipFill rotWithShape="1">
          <a:blip r:embed="rId13">
            <a:extLst>
              <a:ext uri="{28A0092B-C50C-407E-A947-70E740481C1C}">
                <a14:useLocalDpi xmlns:a14="http://schemas.microsoft.com/office/drawing/2010/main" val="0"/>
              </a:ext>
            </a:extLst>
          </a:blip>
          <a:srcRect l="56228"/>
          <a:stretch>
            <a:fillRect/>
          </a:stretch>
        </p:blipFill>
        <p:spPr>
          <a:xfrm>
            <a:off x="3727453" y="2830193"/>
            <a:ext cx="1317950" cy="1503355"/>
          </a:xfrm>
          <a:prstGeom prst="rect">
            <a:avLst/>
          </a:prstGeom>
        </p:spPr>
      </p:pic>
      <p:pic>
        <p:nvPicPr>
          <p:cNvPr id="55" name="Picture 54" descr="A green tick and red x&#10;&#10;Description automatically generated with medium confidence"/>
          <p:cNvPicPr>
            <a:picLocks noChangeAspect="1"/>
          </p:cNvPicPr>
          <p:nvPr/>
        </p:nvPicPr>
        <p:blipFill rotWithShape="1">
          <a:blip r:embed="rId13">
            <a:extLst>
              <a:ext uri="{28A0092B-C50C-407E-A947-70E740481C1C}">
                <a14:useLocalDpi xmlns:a14="http://schemas.microsoft.com/office/drawing/2010/main" val="0"/>
              </a:ext>
            </a:extLst>
          </a:blip>
          <a:srcRect l="56228"/>
          <a:stretch>
            <a:fillRect/>
          </a:stretch>
        </p:blipFill>
        <p:spPr>
          <a:xfrm>
            <a:off x="3906567" y="4798512"/>
            <a:ext cx="1317950" cy="1503355"/>
          </a:xfrm>
          <a:prstGeom prst="rect">
            <a:avLst/>
          </a:prstGeom>
        </p:spPr>
      </p:pic>
      <p:pic>
        <p:nvPicPr>
          <p:cNvPr id="56" name="Picture 55" descr="A green tick and red x&#10;&#10;Description automatically generated with medium confidence"/>
          <p:cNvPicPr>
            <a:picLocks noChangeAspect="1"/>
          </p:cNvPicPr>
          <p:nvPr/>
        </p:nvPicPr>
        <p:blipFill rotWithShape="1">
          <a:blip r:embed="rId13">
            <a:extLst>
              <a:ext uri="{28A0092B-C50C-407E-A947-70E740481C1C}">
                <a14:useLocalDpi xmlns:a14="http://schemas.microsoft.com/office/drawing/2010/main" val="0"/>
              </a:ext>
            </a:extLst>
          </a:blip>
          <a:srcRect l="56228"/>
          <a:stretch>
            <a:fillRect/>
          </a:stretch>
        </p:blipFill>
        <p:spPr>
          <a:xfrm>
            <a:off x="9560497" y="4549830"/>
            <a:ext cx="1317950" cy="1503355"/>
          </a:xfrm>
          <a:prstGeom prst="rect">
            <a:avLst/>
          </a:prstGeom>
        </p:spPr>
      </p:pic>
    </p:spTree>
    <p:extLst>
      <p:ext uri="{BB962C8B-B14F-4D97-AF65-F5344CB8AC3E}">
        <p14:creationId xmlns:p14="http://schemas.microsoft.com/office/powerpoint/2010/main" val="3796289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42"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1000"/>
                                        <p:tgtEl>
                                          <p:spTgt spid="48"/>
                                        </p:tgtEl>
                                      </p:cBhvr>
                                    </p:animEffect>
                                    <p:anim calcmode="lin" valueType="num">
                                      <p:cBhvr>
                                        <p:cTn id="21" dur="1000" fill="hold"/>
                                        <p:tgtEl>
                                          <p:spTgt spid="48"/>
                                        </p:tgtEl>
                                        <p:attrNameLst>
                                          <p:attrName>ppt_x</p:attrName>
                                        </p:attrNameLst>
                                      </p:cBhvr>
                                      <p:tavLst>
                                        <p:tav tm="0">
                                          <p:val>
                                            <p:strVal val="#ppt_x"/>
                                          </p:val>
                                        </p:tav>
                                        <p:tav tm="100000">
                                          <p:val>
                                            <p:strVal val="#ppt_x"/>
                                          </p:val>
                                        </p:tav>
                                      </p:tavLst>
                                    </p:anim>
                                    <p:anim calcmode="lin" valueType="num">
                                      <p:cBhvr>
                                        <p:cTn id="22" dur="1000" fill="hold"/>
                                        <p:tgtEl>
                                          <p:spTgt spid="48"/>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par>
                                <p:cTn id="28" presetID="16" presetClass="entr" presetSubtype="21"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barn(inVertical)">
                                      <p:cBhvr>
                                        <p:cTn id="30" dur="500"/>
                                        <p:tgtEl>
                                          <p:spTgt spid="4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barn(inVertical)">
                                      <p:cBhvr>
                                        <p:cTn id="33" dur="500"/>
                                        <p:tgtEl>
                                          <p:spTgt spid="37"/>
                                        </p:tgtEl>
                                      </p:cBhvr>
                                    </p:animEffect>
                                  </p:childTnLst>
                                </p:cTn>
                              </p:par>
                              <p:par>
                                <p:cTn id="34" presetID="16" presetClass="entr" presetSubtype="21"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barn(inVertical)">
                                      <p:cBhvr>
                                        <p:cTn id="36" dur="500"/>
                                        <p:tgtEl>
                                          <p:spTgt spid="5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barn(inVertical)">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47"/>
                    </p:tgtEl>
                  </p:cond>
                </p:stCondLst>
                <p:endSync evt="end" delay="0">
                  <p:rtn val="all"/>
                </p:endSync>
                <p:childTnLst>
                  <p:par>
                    <p:cTn id="41" fill="hold">
                      <p:stCondLst>
                        <p:cond delay="0"/>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barn(inVertical)">
                                      <p:cBhvr>
                                        <p:cTn id="45" dur="500"/>
                                        <p:tgtEl>
                                          <p:spTgt spid="54"/>
                                        </p:tgtEl>
                                      </p:cBhvr>
                                    </p:animEffect>
                                  </p:childTnLst>
                                  <p:subTnLst>
                                    <p:audio>
                                      <p:cMediaNode>
                                        <p:cTn display="0" masterRel="sameClick">
                                          <p:stCondLst>
                                            <p:cond evt="begin" delay="0">
                                              <p:tn val="43"/>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47"/>
                  </p:tgtEl>
                </p:cond>
              </p:nextCondLst>
            </p:seq>
            <p:seq concurrent="1" nextAc="seek">
              <p:cTn id="46" restart="whenNotActive" fill="hold" evtFilter="cancelBubble" nodeType="interactiveSeq">
                <p:stCondLst>
                  <p:cond evt="onClick" delay="0">
                    <p:tgtEl>
                      <p:spTgt spid="48"/>
                    </p:tgtEl>
                  </p:cond>
                </p:stCondLst>
                <p:endSync evt="end" delay="0">
                  <p:rtn val="all"/>
                </p:endSync>
                <p:childTnLst>
                  <p:par>
                    <p:cTn id="47" fill="hold">
                      <p:stCondLst>
                        <p:cond delay="0"/>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arn(inVertical)">
                                      <p:cBhvr>
                                        <p:cTn id="51" dur="500"/>
                                        <p:tgtEl>
                                          <p:spTgt spid="55"/>
                                        </p:tgtEl>
                                      </p:cBhvr>
                                    </p:animEffec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48"/>
                  </p:tgtEl>
                </p:cond>
              </p:nextCondLst>
            </p:seq>
            <p:seq concurrent="1" nextAc="seek">
              <p:cTn id="52" restart="whenNotActive" fill="hold" evtFilter="cancelBubble" nodeType="interactiveSeq">
                <p:stCondLst>
                  <p:cond evt="onClick" delay="0">
                    <p:tgtEl>
                      <p:spTgt spid="49"/>
                    </p:tgtEl>
                  </p:cond>
                </p:stCondLst>
                <p:endSync evt="end" delay="0">
                  <p:rtn val="all"/>
                </p:endSync>
                <p:childTnLst>
                  <p:par>
                    <p:cTn id="53" fill="hold">
                      <p:stCondLst>
                        <p:cond delay="0"/>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arn(inVertical)">
                                      <p:cBhvr>
                                        <p:cTn id="57" dur="500"/>
                                        <p:tgtEl>
                                          <p:spTgt spid="52"/>
                                        </p:tgtEl>
                                      </p:cBhvr>
                                    </p:animEffect>
                                  </p:childTnLst>
                                  <p:subTnLst>
                                    <p:audio>
                                      <p:cMediaNode>
                                        <p:cTn display="0" masterRel="sameClick">
                                          <p:stCondLst>
                                            <p:cond evt="begin" delay="0">
                                              <p:tn val="5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49"/>
                  </p:tgtEl>
                </p:cond>
              </p:nextCondLst>
            </p:seq>
            <p:seq concurrent="1" nextAc="seek">
              <p:cTn id="58" restart="whenNotActive" fill="hold" evtFilter="cancelBubble" nodeType="interactiveSeq">
                <p:stCondLst>
                  <p:cond evt="onClick" delay="0">
                    <p:tgtEl>
                      <p:spTgt spid="50"/>
                    </p:tgtEl>
                  </p:cond>
                </p:stCondLst>
                <p:endSync evt="end" delay="0">
                  <p:rtn val="all"/>
                </p:endSync>
                <p:childTnLst>
                  <p:par>
                    <p:cTn id="59" fill="hold">
                      <p:stCondLst>
                        <p:cond delay="0"/>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barn(inVertical)">
                                      <p:cBhvr>
                                        <p:cTn id="63" dur="500"/>
                                        <p:tgtEl>
                                          <p:spTgt spid="56"/>
                                        </p:tgtEl>
                                      </p:cBhvr>
                                    </p:animEffect>
                                  </p:childTnLst>
                                  <p:subTnLst>
                                    <p:audio>
                                      <p:cMediaNode>
                                        <p:cTn display="0" masterRel="sameClick">
                                          <p:stCondLst>
                                            <p:cond evt="begin" delay="0">
                                              <p:tn val="61"/>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50"/>
                  </p:tgtEl>
                </p:cond>
              </p:nextCondLst>
            </p:seq>
          </p:childTnLst>
        </p:cTn>
      </p:par>
    </p:tnLst>
    <p:bldLst>
      <p:bldP spid="34" grpId="0"/>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38100"/>
            <a:ext cx="12192000" cy="6858000"/>
          </a:xfrm>
          <a:prstGeom prst="rect">
            <a:avLst/>
          </a:prstGeom>
        </p:spPr>
      </p:pic>
      <p:grpSp>
        <p:nvGrpSpPr>
          <p:cNvPr id="5" name="组合 41"/>
          <p:cNvGrpSpPr/>
          <p:nvPr/>
        </p:nvGrpSpPr>
        <p:grpSpPr>
          <a:xfrm>
            <a:off x="855586" y="213097"/>
            <a:ext cx="10045754" cy="2060661"/>
            <a:chOff x="1513192" y="1554345"/>
            <a:chExt cx="9542584" cy="2489152"/>
          </a:xfrm>
        </p:grpSpPr>
        <p:sp>
          <p:nvSpPr>
            <p:cNvPr id="6" name="Rectangle 4"/>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4"/>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1470484" y="388730"/>
            <a:ext cx="8560620" cy="1200329"/>
          </a:xfrm>
          <a:prstGeom prst="rect">
            <a:avLst/>
          </a:prstGeom>
          <a:noFill/>
        </p:spPr>
        <p:txBody>
          <a:bodyPr wrap="square" rtlCol="0">
            <a:spAutoFit/>
          </a:bodyPr>
          <a:lstStyle/>
          <a:p>
            <a:pPr lvl="0" algn="ctr">
              <a:defRPr/>
            </a:pPr>
            <a:r>
              <a:rPr lang="en-US" sz="3600" b="1" dirty="0" err="1">
                <a:solidFill>
                  <a:srgbClr val="70AD47">
                    <a:lumMod val="50000"/>
                  </a:srgbClr>
                </a:solidFill>
                <a:latin typeface="Cambria" panose="02040503050406030204" pitchFamily="18" charset="0"/>
                <a:ea typeface="Cambria" panose="02040503050406030204" pitchFamily="18" charset="0"/>
              </a:rPr>
              <a:t>Nắng</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nhạt</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ngả</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màu</a:t>
            </a:r>
            <a:r>
              <a:rPr lang="en-US" sz="3600" b="1" dirty="0">
                <a:solidFill>
                  <a:srgbClr val="70AD47">
                    <a:lumMod val="50000"/>
                  </a:srgbClr>
                </a:solidFill>
                <a:latin typeface="Cambria" panose="02040503050406030204" pitchFamily="18" charset="0"/>
                <a:ea typeface="Cambria" panose="02040503050406030204" pitchFamily="18" charset="0"/>
              </a:rPr>
              <a:t> </a:t>
            </a:r>
            <a:r>
              <a:rPr lang="en-US" sz="3600" b="1" dirty="0" err="1">
                <a:solidFill>
                  <a:srgbClr val="70AD47">
                    <a:lumMod val="50000"/>
                  </a:srgbClr>
                </a:solidFill>
                <a:latin typeface="Cambria" panose="02040503050406030204" pitchFamily="18" charset="0"/>
                <a:ea typeface="Cambria" panose="02040503050406030204" pitchFamily="18" charset="0"/>
              </a:rPr>
              <a:t>vàng</a:t>
            </a:r>
            <a:r>
              <a:rPr lang="en-US" sz="3600" b="1" dirty="0">
                <a:solidFill>
                  <a:srgbClr val="70AD47">
                    <a:lumMod val="50000"/>
                  </a:srgbClr>
                </a:solidFill>
                <a:latin typeface="Cambria" panose="02040503050406030204" pitchFamily="18" charset="0"/>
                <a:ea typeface="Cambria" panose="02040503050406030204" pitchFamily="18" charset="0"/>
              </a:rPr>
              <a:t> hoe. </a:t>
            </a:r>
          </a:p>
          <a:p>
            <a:pPr lvl="0" algn="ctr">
              <a:defRPr/>
            </a:pPr>
            <a:r>
              <a:rPr lang="en-US" sz="3600" b="1" dirty="0" err="1">
                <a:solidFill>
                  <a:srgbClr val="C00000"/>
                </a:solidFill>
                <a:latin typeface="Cambria" panose="02040503050406030204" pitchFamily="18" charset="0"/>
                <a:ea typeface="Cambria" panose="02040503050406030204" pitchFamily="18" charset="0"/>
              </a:rPr>
              <a:t>Tìm</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tính</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từ</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trong</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câu</a:t>
            </a:r>
            <a:r>
              <a:rPr lang="en-US" sz="3600" b="1" dirty="0">
                <a:solidFill>
                  <a:srgbClr val="C00000"/>
                </a:solidFill>
                <a:latin typeface="Cambria" panose="02040503050406030204" pitchFamily="18" charset="0"/>
                <a:ea typeface="Cambria" panose="02040503050406030204" pitchFamily="18" charset="0"/>
              </a:rPr>
              <a:t> </a:t>
            </a:r>
            <a:r>
              <a:rPr lang="en-US" sz="3600" b="1" dirty="0" err="1">
                <a:solidFill>
                  <a:srgbClr val="C00000"/>
                </a:solidFill>
                <a:latin typeface="Cambria" panose="02040503050406030204" pitchFamily="18" charset="0"/>
                <a:ea typeface="Cambria" panose="02040503050406030204" pitchFamily="18" charset="0"/>
              </a:rPr>
              <a:t>sau</a:t>
            </a:r>
            <a:r>
              <a:rPr lang="en-US" sz="3600" b="1" dirty="0">
                <a:solidFill>
                  <a:srgbClr val="C00000"/>
                </a:solidFill>
                <a:latin typeface="Cambria" panose="02040503050406030204" pitchFamily="18" charset="0"/>
                <a:ea typeface="Cambria" panose="02040503050406030204" pitchFamily="18" charset="0"/>
              </a:rPr>
              <a:t>? </a:t>
            </a:r>
            <a:endParaRPr lang="vi-VN" sz="3600" b="1" dirty="0">
              <a:solidFill>
                <a:srgbClr val="C00000"/>
              </a:solidFill>
              <a:latin typeface="Cambria" panose="02040503050406030204" pitchFamily="18" charset="0"/>
              <a:ea typeface="Cambria" panose="02040503050406030204" pitchFamily="18" charset="0"/>
            </a:endParaRPr>
          </a:p>
        </p:txBody>
      </p:sp>
      <p:grpSp>
        <p:nvGrpSpPr>
          <p:cNvPr id="10" name="Group 9"/>
          <p:cNvGrpSpPr/>
          <p:nvPr/>
        </p:nvGrpSpPr>
        <p:grpSpPr>
          <a:xfrm>
            <a:off x="-91610" y="2379526"/>
            <a:ext cx="8303472" cy="2627604"/>
            <a:chOff x="24085" y="2432689"/>
            <a:chExt cx="8303472" cy="2627604"/>
          </a:xfrm>
        </p:grpSpPr>
        <p:pic>
          <p:nvPicPr>
            <p:cNvPr id="14" name="Picture 13"/>
            <p:cNvPicPr>
              <a:picLocks noChangeAspect="1"/>
            </p:cNvPicPr>
            <p:nvPr/>
          </p:nvPicPr>
          <p:blipFill>
            <a:blip r:embed="rId6"/>
            <a:stretch>
              <a:fillRect/>
            </a:stretch>
          </p:blipFill>
          <p:spPr>
            <a:xfrm>
              <a:off x="24085" y="2432689"/>
              <a:ext cx="8303472" cy="2627604"/>
            </a:xfrm>
            <a:prstGeom prst="rect">
              <a:avLst/>
            </a:prstGeom>
          </p:spPr>
        </p:pic>
        <p:pic>
          <p:nvPicPr>
            <p:cNvPr id="15" name="图片 14"/>
            <p:cNvPicPr/>
            <p:nvPr/>
          </p:nvPicPr>
          <p:blipFill rotWithShape="1">
            <a:blip r:embed="rId7">
              <a:extLst>
                <a:ext uri="{28A0092B-C50C-407E-A947-70E740481C1C}">
                  <a14:useLocalDpi xmlns:a14="http://schemas.microsoft.com/office/drawing/2010/main" val="0"/>
                </a:ext>
              </a:extLst>
            </a:blip>
            <a:srcRect r="78832" b="79921"/>
            <a:stretch>
              <a:fillRect/>
            </a:stretch>
          </p:blipFill>
          <p:spPr>
            <a:xfrm>
              <a:off x="275108" y="3027934"/>
              <a:ext cx="1187127" cy="1330788"/>
            </a:xfrm>
            <a:prstGeom prst="rect">
              <a:avLst/>
            </a:prstGeom>
          </p:spPr>
        </p:pic>
      </p:grpSp>
      <p:grpSp>
        <p:nvGrpSpPr>
          <p:cNvPr id="16" name="Group 15"/>
          <p:cNvGrpSpPr/>
          <p:nvPr/>
        </p:nvGrpSpPr>
        <p:grpSpPr>
          <a:xfrm>
            <a:off x="73832" y="4280878"/>
            <a:ext cx="8291279" cy="2566638"/>
            <a:chOff x="60363" y="4288749"/>
            <a:chExt cx="8291279" cy="2566638"/>
          </a:xfrm>
        </p:grpSpPr>
        <p:pic>
          <p:nvPicPr>
            <p:cNvPr id="17" name="Picture 16"/>
            <p:cNvPicPr>
              <a:picLocks noChangeAspect="1"/>
            </p:cNvPicPr>
            <p:nvPr/>
          </p:nvPicPr>
          <p:blipFill>
            <a:blip r:embed="rId8"/>
            <a:stretch>
              <a:fillRect/>
            </a:stretch>
          </p:blipFill>
          <p:spPr>
            <a:xfrm>
              <a:off x="60363" y="4288749"/>
              <a:ext cx="8291279" cy="2566638"/>
            </a:xfrm>
            <a:prstGeom prst="rect">
              <a:avLst/>
            </a:prstGeom>
          </p:spPr>
        </p:pic>
        <p:pic>
          <p:nvPicPr>
            <p:cNvPr id="18" name="图片 15"/>
            <p:cNvPicPr/>
            <p:nvPr/>
          </p:nvPicPr>
          <p:blipFill rotWithShape="1">
            <a:blip r:embed="rId7">
              <a:extLst>
                <a:ext uri="{28A0092B-C50C-407E-A947-70E740481C1C}">
                  <a14:useLocalDpi xmlns:a14="http://schemas.microsoft.com/office/drawing/2010/main" val="0"/>
                </a:ext>
              </a:extLst>
            </a:blip>
            <a:srcRect l="19481" t="-1124" r="59351" b="81045"/>
            <a:stretch>
              <a:fillRect/>
            </a:stretch>
          </p:blipFill>
          <p:spPr>
            <a:xfrm>
              <a:off x="108534" y="4856995"/>
              <a:ext cx="1187127" cy="1430145"/>
            </a:xfrm>
            <a:prstGeom prst="rect">
              <a:avLst/>
            </a:prstGeom>
          </p:spPr>
        </p:pic>
      </p:grpSp>
      <p:grpSp>
        <p:nvGrpSpPr>
          <p:cNvPr id="19" name="Group 18"/>
          <p:cNvGrpSpPr/>
          <p:nvPr/>
        </p:nvGrpSpPr>
        <p:grpSpPr>
          <a:xfrm>
            <a:off x="5773385" y="2406960"/>
            <a:ext cx="8297375" cy="2572735"/>
            <a:chOff x="5878463" y="2406961"/>
            <a:chExt cx="8297375" cy="2572735"/>
          </a:xfrm>
        </p:grpSpPr>
        <p:pic>
          <p:nvPicPr>
            <p:cNvPr id="20" name="Picture 19"/>
            <p:cNvPicPr>
              <a:picLocks noChangeAspect="1"/>
            </p:cNvPicPr>
            <p:nvPr/>
          </p:nvPicPr>
          <p:blipFill>
            <a:blip r:embed="rId9"/>
            <a:stretch>
              <a:fillRect/>
            </a:stretch>
          </p:blipFill>
          <p:spPr>
            <a:xfrm>
              <a:off x="5878463" y="2406961"/>
              <a:ext cx="8297375" cy="2572735"/>
            </a:xfrm>
            <a:prstGeom prst="rect">
              <a:avLst/>
            </a:prstGeom>
          </p:spPr>
        </p:pic>
        <p:pic>
          <p:nvPicPr>
            <p:cNvPr id="21" name="图片 16"/>
            <p:cNvPicPr/>
            <p:nvPr/>
          </p:nvPicPr>
          <p:blipFill rotWithShape="1">
            <a:blip r:embed="rId7">
              <a:extLst>
                <a:ext uri="{28A0092B-C50C-407E-A947-70E740481C1C}">
                  <a14:useLocalDpi xmlns:a14="http://schemas.microsoft.com/office/drawing/2010/main" val="0"/>
                </a:ext>
              </a:extLst>
            </a:blip>
            <a:srcRect l="39221" t="-1542" r="39611" b="81463"/>
            <a:stretch>
              <a:fillRect/>
            </a:stretch>
          </p:blipFill>
          <p:spPr>
            <a:xfrm>
              <a:off x="6114177" y="2807293"/>
              <a:ext cx="1202436" cy="1272737"/>
            </a:xfrm>
            <a:prstGeom prst="rect">
              <a:avLst/>
            </a:prstGeom>
          </p:spPr>
        </p:pic>
      </p:grpSp>
      <p:grpSp>
        <p:nvGrpSpPr>
          <p:cNvPr id="22" name="Group 21"/>
          <p:cNvGrpSpPr/>
          <p:nvPr/>
        </p:nvGrpSpPr>
        <p:grpSpPr>
          <a:xfrm>
            <a:off x="5687872" y="4191828"/>
            <a:ext cx="8297375" cy="2566638"/>
            <a:chOff x="5932730" y="4247347"/>
            <a:chExt cx="8297375" cy="2566638"/>
          </a:xfrm>
        </p:grpSpPr>
        <p:pic>
          <p:nvPicPr>
            <p:cNvPr id="23" name="Picture 22"/>
            <p:cNvPicPr>
              <a:picLocks noChangeAspect="1"/>
            </p:cNvPicPr>
            <p:nvPr/>
          </p:nvPicPr>
          <p:blipFill>
            <a:blip r:embed="rId10"/>
            <a:stretch>
              <a:fillRect/>
            </a:stretch>
          </p:blipFill>
          <p:spPr>
            <a:xfrm>
              <a:off x="5932730" y="4247347"/>
              <a:ext cx="8297375" cy="2566638"/>
            </a:xfrm>
            <a:prstGeom prst="rect">
              <a:avLst/>
            </a:prstGeom>
          </p:spPr>
        </p:pic>
        <p:pic>
          <p:nvPicPr>
            <p:cNvPr id="24" name="图片 17"/>
            <p:cNvPicPr/>
            <p:nvPr/>
          </p:nvPicPr>
          <p:blipFill rotWithShape="1">
            <a:blip r:embed="rId7">
              <a:extLst>
                <a:ext uri="{28A0092B-C50C-407E-A947-70E740481C1C}">
                  <a14:useLocalDpi xmlns:a14="http://schemas.microsoft.com/office/drawing/2010/main" val="0"/>
                </a:ext>
              </a:extLst>
            </a:blip>
            <a:srcRect l="59091" t="-915" r="19741" b="80836"/>
            <a:stretch>
              <a:fillRect/>
            </a:stretch>
          </p:blipFill>
          <p:spPr>
            <a:xfrm>
              <a:off x="6234017" y="4768107"/>
              <a:ext cx="1082596" cy="1246608"/>
            </a:xfrm>
            <a:prstGeom prst="rect">
              <a:avLst/>
            </a:prstGeom>
          </p:spPr>
        </p:pic>
      </p:grpSp>
      <p:sp>
        <p:nvSpPr>
          <p:cNvPr id="26" name="TextBox 25"/>
          <p:cNvSpPr txBox="1"/>
          <p:nvPr/>
        </p:nvSpPr>
        <p:spPr>
          <a:xfrm>
            <a:off x="1235192" y="3132333"/>
            <a:ext cx="2984280" cy="830997"/>
          </a:xfrm>
          <a:prstGeom prst="rect">
            <a:avLst/>
          </a:prstGeom>
          <a:noFill/>
        </p:spPr>
        <p:txBody>
          <a:bodyPr wrap="square" rtlCol="0">
            <a:spAutoFit/>
          </a:bodyPr>
          <a:lstStyle/>
          <a:p>
            <a:pPr lvl="0"/>
            <a:r>
              <a:rPr lang="en-US" sz="4800" b="1" dirty="0" err="1">
                <a:solidFill>
                  <a:srgbClr val="002060"/>
                </a:solidFill>
                <a:latin typeface="Cambria" panose="02040503050406030204" pitchFamily="18" charset="0"/>
                <a:ea typeface="Cambria" panose="02040503050406030204" pitchFamily="18" charset="0"/>
              </a:rPr>
              <a:t>ngả</a:t>
            </a:r>
            <a:endParaRPr lang="en-US" sz="4800" b="1" dirty="0">
              <a:solidFill>
                <a:srgbClr val="002060"/>
              </a:solidFill>
              <a:latin typeface="Cambria" panose="02040503050406030204" pitchFamily="18" charset="0"/>
              <a:ea typeface="Cambria" panose="02040503050406030204" pitchFamily="18" charset="0"/>
            </a:endParaRPr>
          </a:p>
        </p:txBody>
      </p:sp>
      <p:sp>
        <p:nvSpPr>
          <p:cNvPr id="27" name="TextBox 26"/>
          <p:cNvSpPr txBox="1"/>
          <p:nvPr/>
        </p:nvSpPr>
        <p:spPr>
          <a:xfrm>
            <a:off x="1452311" y="4966287"/>
            <a:ext cx="29842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màu</a:t>
            </a:r>
            <a:endParaRPr kumimoji="0" lang="vi-VN"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8" name="TextBox 27"/>
          <p:cNvSpPr txBox="1"/>
          <p:nvPr/>
        </p:nvSpPr>
        <p:spPr>
          <a:xfrm>
            <a:off x="7297048" y="3105230"/>
            <a:ext cx="271795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Nắng</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9" name="TextBox 28"/>
          <p:cNvSpPr txBox="1"/>
          <p:nvPr/>
        </p:nvSpPr>
        <p:spPr>
          <a:xfrm>
            <a:off x="7239000" y="4925444"/>
            <a:ext cx="2678679"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vàng</a:t>
            </a:r>
            <a:r>
              <a:rPr lang="en-US" sz="4000" b="1" dirty="0">
                <a:solidFill>
                  <a:srgbClr val="002060"/>
                </a:solidFill>
                <a:latin typeface="Cambria" panose="02040503050406030204" pitchFamily="18" charset="0"/>
                <a:ea typeface="Cambria" panose="02040503050406030204" pitchFamily="18" charset="0"/>
              </a:rPr>
              <a:t> hoe</a:t>
            </a:r>
          </a:p>
        </p:txBody>
      </p:sp>
      <p:pic>
        <p:nvPicPr>
          <p:cNvPr id="31" name="Picture 30"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r="52143"/>
          <a:stretch>
            <a:fillRect/>
          </a:stretch>
        </p:blipFill>
        <p:spPr>
          <a:xfrm>
            <a:off x="9510079" y="4741260"/>
            <a:ext cx="1446729" cy="1509361"/>
          </a:xfrm>
          <a:prstGeom prst="rect">
            <a:avLst/>
          </a:prstGeom>
        </p:spPr>
      </p:pic>
      <p:pic>
        <p:nvPicPr>
          <p:cNvPr id="33" name="Picture 32"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l="56228"/>
          <a:stretch>
            <a:fillRect/>
          </a:stretch>
        </p:blipFill>
        <p:spPr>
          <a:xfrm>
            <a:off x="9785549" y="2878790"/>
            <a:ext cx="1317950" cy="1503355"/>
          </a:xfrm>
          <a:prstGeom prst="rect">
            <a:avLst/>
          </a:prstGeom>
        </p:spPr>
      </p:pic>
      <p:pic>
        <p:nvPicPr>
          <p:cNvPr id="36" name="Picture 35"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l="56228"/>
          <a:stretch>
            <a:fillRect/>
          </a:stretch>
        </p:blipFill>
        <p:spPr>
          <a:xfrm>
            <a:off x="3752787" y="4827214"/>
            <a:ext cx="1317950" cy="1503355"/>
          </a:xfrm>
          <a:prstGeom prst="rect">
            <a:avLst/>
          </a:prstGeom>
        </p:spPr>
      </p:pic>
      <p:pic>
        <p:nvPicPr>
          <p:cNvPr id="38" name="Picture 37"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l="56228"/>
          <a:stretch>
            <a:fillRect/>
          </a:stretch>
        </p:blipFill>
        <p:spPr>
          <a:xfrm>
            <a:off x="3625467" y="2776160"/>
            <a:ext cx="1317950" cy="1503355"/>
          </a:xfrm>
          <a:prstGeom prst="rect">
            <a:avLst/>
          </a:prstGeom>
        </p:spPr>
      </p:pic>
      <p:pic>
        <p:nvPicPr>
          <p:cNvPr id="39" name="Picture 38" descr="Icon&#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extLst>
      <p:ext uri="{BB962C8B-B14F-4D97-AF65-F5344CB8AC3E}">
        <p14:creationId xmlns:p14="http://schemas.microsoft.com/office/powerpoint/2010/main" val="3695724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par>
                                <p:cTn id="18" presetID="16" presetClass="entr" presetSubtype="2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arn(inVertical)">
                                      <p:cBhvr>
                                        <p:cTn id="29" dur="500"/>
                                        <p:tgtEl>
                                          <p:spTgt spid="28"/>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500"/>
                                        <p:tgtEl>
                                          <p:spTgt spid="38"/>
                                        </p:tgtEl>
                                      </p:cBhvr>
                                    </p:animEffec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9"/>
                  </p:tgtEl>
                </p:cond>
              </p:nextCondLst>
            </p:seq>
            <p:seq concurrent="1" nextAc="seek">
              <p:cTn id="54" restart="whenNotActive" fill="hold" evtFilter="cancelBubble" nodeType="interactiveSeq">
                <p:stCondLst>
                  <p:cond evt="onClick" delay="0">
                    <p:tgtEl>
                      <p:spTgt spid="22"/>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arn(inVertical)">
                                      <p:cBhvr>
                                        <p:cTn id="59" dur="500"/>
                                        <p:tgtEl>
                                          <p:spTgt spid="31"/>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2"/>
                  </p:tgtEl>
                </p:cond>
              </p:nextCondLst>
            </p:seq>
          </p:childTnLst>
        </p:cTn>
      </p:par>
    </p:tnLst>
    <p:bldLst>
      <p:bldP spid="8"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0" y="-38100"/>
            <a:ext cx="12192000" cy="6858000"/>
          </a:xfrm>
          <a:prstGeom prst="rect">
            <a:avLst/>
          </a:prstGeom>
        </p:spPr>
      </p:pic>
      <p:grpSp>
        <p:nvGrpSpPr>
          <p:cNvPr id="11" name="组合 41"/>
          <p:cNvGrpSpPr/>
          <p:nvPr/>
        </p:nvGrpSpPr>
        <p:grpSpPr>
          <a:xfrm>
            <a:off x="855586" y="213097"/>
            <a:ext cx="10045754" cy="2060661"/>
            <a:chOff x="1513192" y="1554345"/>
            <a:chExt cx="9542584" cy="2489152"/>
          </a:xfrm>
        </p:grpSpPr>
        <p:sp>
          <p:nvSpPr>
            <p:cNvPr id="12" name="Rectangle 4"/>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4"/>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4" name="TextBox 33"/>
          <p:cNvSpPr txBox="1"/>
          <p:nvPr/>
        </p:nvSpPr>
        <p:spPr>
          <a:xfrm>
            <a:off x="1470484" y="426830"/>
            <a:ext cx="856062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Dòng</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nào</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chứa</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danh</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 </a:t>
            </a:r>
            <a:r>
              <a:rPr kumimoji="0" lang="en-US" sz="4800" b="1" i="0" u="none" strike="noStrike" kern="1200" cap="none" spc="0" normalizeH="0" noProof="0" dirty="0" err="1">
                <a:ln>
                  <a:noFill/>
                </a:ln>
                <a:solidFill>
                  <a:srgbClr val="70AD47">
                    <a:lumMod val="50000"/>
                  </a:srgbClr>
                </a:solidFill>
                <a:effectLst/>
                <a:uLnTx/>
                <a:uFillTx/>
                <a:latin typeface="Cambria" panose="02040503050406030204" pitchFamily="18" charset="0"/>
                <a:ea typeface="Cambria" panose="02040503050406030204" pitchFamily="18" charset="0"/>
                <a:cs typeface="+mn-cs"/>
              </a:rPr>
              <a:t>từ</a:t>
            </a:r>
            <a:r>
              <a:rPr kumimoji="0" lang="en-US" sz="4800" b="1" i="0" u="none" strike="noStrike" kern="1200" cap="none" spc="0" normalizeH="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a:t>
            </a:r>
            <a:endParaRPr kumimoji="0" lang="vi-VN" sz="4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nvGrpSpPr>
          <p:cNvPr id="47" name="Group 46"/>
          <p:cNvGrpSpPr/>
          <p:nvPr/>
        </p:nvGrpSpPr>
        <p:grpSpPr>
          <a:xfrm>
            <a:off x="-91610" y="2379526"/>
            <a:ext cx="8303472" cy="2627604"/>
            <a:chOff x="24085" y="2432689"/>
            <a:chExt cx="8303472" cy="2627604"/>
          </a:xfrm>
        </p:grpSpPr>
        <p:pic>
          <p:nvPicPr>
            <p:cNvPr id="30" name="Picture 29"/>
            <p:cNvPicPr>
              <a:picLocks noChangeAspect="1"/>
            </p:cNvPicPr>
            <p:nvPr/>
          </p:nvPicPr>
          <p:blipFill>
            <a:blip r:embed="rId6"/>
            <a:stretch>
              <a:fillRect/>
            </a:stretch>
          </p:blipFill>
          <p:spPr>
            <a:xfrm>
              <a:off x="24085" y="2432689"/>
              <a:ext cx="8303472" cy="2627604"/>
            </a:xfrm>
            <a:prstGeom prst="rect">
              <a:avLst/>
            </a:prstGeom>
          </p:spPr>
        </p:pic>
        <p:pic>
          <p:nvPicPr>
            <p:cNvPr id="43" name="图片 14"/>
            <p:cNvPicPr/>
            <p:nvPr/>
          </p:nvPicPr>
          <p:blipFill rotWithShape="1">
            <a:blip r:embed="rId7">
              <a:extLst>
                <a:ext uri="{28A0092B-C50C-407E-A947-70E740481C1C}">
                  <a14:useLocalDpi xmlns:a14="http://schemas.microsoft.com/office/drawing/2010/main" val="0"/>
                </a:ext>
              </a:extLst>
            </a:blip>
            <a:srcRect r="78832" b="79921"/>
            <a:stretch>
              <a:fillRect/>
            </a:stretch>
          </p:blipFill>
          <p:spPr>
            <a:xfrm>
              <a:off x="275108" y="3027934"/>
              <a:ext cx="1187127" cy="1330788"/>
            </a:xfrm>
            <a:prstGeom prst="rect">
              <a:avLst/>
            </a:prstGeom>
          </p:spPr>
        </p:pic>
      </p:grpSp>
      <p:grpSp>
        <p:nvGrpSpPr>
          <p:cNvPr id="48" name="Group 47"/>
          <p:cNvGrpSpPr/>
          <p:nvPr/>
        </p:nvGrpSpPr>
        <p:grpSpPr>
          <a:xfrm>
            <a:off x="73832" y="4280878"/>
            <a:ext cx="8291279" cy="2566638"/>
            <a:chOff x="60363" y="4288749"/>
            <a:chExt cx="8291279" cy="2566638"/>
          </a:xfrm>
        </p:grpSpPr>
        <p:pic>
          <p:nvPicPr>
            <p:cNvPr id="31" name="Picture 30"/>
            <p:cNvPicPr>
              <a:picLocks noChangeAspect="1"/>
            </p:cNvPicPr>
            <p:nvPr/>
          </p:nvPicPr>
          <p:blipFill>
            <a:blip r:embed="rId8"/>
            <a:stretch>
              <a:fillRect/>
            </a:stretch>
          </p:blipFill>
          <p:spPr>
            <a:xfrm>
              <a:off x="60363" y="4288749"/>
              <a:ext cx="8291279" cy="2566638"/>
            </a:xfrm>
            <a:prstGeom prst="rect">
              <a:avLst/>
            </a:prstGeom>
          </p:spPr>
        </p:pic>
        <p:pic>
          <p:nvPicPr>
            <p:cNvPr id="44" name="图片 15"/>
            <p:cNvPicPr/>
            <p:nvPr/>
          </p:nvPicPr>
          <p:blipFill rotWithShape="1">
            <a:blip r:embed="rId7">
              <a:extLst>
                <a:ext uri="{28A0092B-C50C-407E-A947-70E740481C1C}">
                  <a14:useLocalDpi xmlns:a14="http://schemas.microsoft.com/office/drawing/2010/main" val="0"/>
                </a:ext>
              </a:extLst>
            </a:blip>
            <a:srcRect l="19481" t="-1124" r="59351" b="81045"/>
            <a:stretch>
              <a:fillRect/>
            </a:stretch>
          </p:blipFill>
          <p:spPr>
            <a:xfrm>
              <a:off x="108534" y="4856995"/>
              <a:ext cx="1187127" cy="1430145"/>
            </a:xfrm>
            <a:prstGeom prst="rect">
              <a:avLst/>
            </a:prstGeom>
          </p:spPr>
        </p:pic>
      </p:grpSp>
      <p:grpSp>
        <p:nvGrpSpPr>
          <p:cNvPr id="49" name="Group 48"/>
          <p:cNvGrpSpPr/>
          <p:nvPr/>
        </p:nvGrpSpPr>
        <p:grpSpPr>
          <a:xfrm>
            <a:off x="5773385" y="2406960"/>
            <a:ext cx="8297375" cy="2572735"/>
            <a:chOff x="5878463" y="2406961"/>
            <a:chExt cx="8297375" cy="2572735"/>
          </a:xfrm>
        </p:grpSpPr>
        <p:pic>
          <p:nvPicPr>
            <p:cNvPr id="32" name="Picture 31"/>
            <p:cNvPicPr>
              <a:picLocks noChangeAspect="1"/>
            </p:cNvPicPr>
            <p:nvPr/>
          </p:nvPicPr>
          <p:blipFill>
            <a:blip r:embed="rId9"/>
            <a:stretch>
              <a:fillRect/>
            </a:stretch>
          </p:blipFill>
          <p:spPr>
            <a:xfrm>
              <a:off x="5878463" y="2406961"/>
              <a:ext cx="8297375" cy="2572735"/>
            </a:xfrm>
            <a:prstGeom prst="rect">
              <a:avLst/>
            </a:prstGeom>
          </p:spPr>
        </p:pic>
        <p:pic>
          <p:nvPicPr>
            <p:cNvPr id="45" name="图片 16"/>
            <p:cNvPicPr/>
            <p:nvPr/>
          </p:nvPicPr>
          <p:blipFill rotWithShape="1">
            <a:blip r:embed="rId7">
              <a:extLst>
                <a:ext uri="{28A0092B-C50C-407E-A947-70E740481C1C}">
                  <a14:useLocalDpi xmlns:a14="http://schemas.microsoft.com/office/drawing/2010/main" val="0"/>
                </a:ext>
              </a:extLst>
            </a:blip>
            <a:srcRect l="39221" t="-1542" r="39611" b="81463"/>
            <a:stretch>
              <a:fillRect/>
            </a:stretch>
          </p:blipFill>
          <p:spPr>
            <a:xfrm>
              <a:off x="6114177" y="2807293"/>
              <a:ext cx="1202436" cy="1272737"/>
            </a:xfrm>
            <a:prstGeom prst="rect">
              <a:avLst/>
            </a:prstGeom>
          </p:spPr>
        </p:pic>
      </p:grpSp>
      <p:grpSp>
        <p:nvGrpSpPr>
          <p:cNvPr id="50" name="Group 49"/>
          <p:cNvGrpSpPr/>
          <p:nvPr/>
        </p:nvGrpSpPr>
        <p:grpSpPr>
          <a:xfrm>
            <a:off x="5687872" y="4191828"/>
            <a:ext cx="8297375" cy="2566638"/>
            <a:chOff x="5932730" y="4247347"/>
            <a:chExt cx="8297375" cy="2566638"/>
          </a:xfrm>
        </p:grpSpPr>
        <p:pic>
          <p:nvPicPr>
            <p:cNvPr id="33" name="Picture 32"/>
            <p:cNvPicPr>
              <a:picLocks noChangeAspect="1"/>
            </p:cNvPicPr>
            <p:nvPr/>
          </p:nvPicPr>
          <p:blipFill>
            <a:blip r:embed="rId10"/>
            <a:stretch>
              <a:fillRect/>
            </a:stretch>
          </p:blipFill>
          <p:spPr>
            <a:xfrm>
              <a:off x="5932730" y="4247347"/>
              <a:ext cx="8297375" cy="2566638"/>
            </a:xfrm>
            <a:prstGeom prst="rect">
              <a:avLst/>
            </a:prstGeom>
          </p:spPr>
        </p:pic>
        <p:pic>
          <p:nvPicPr>
            <p:cNvPr id="46" name="图片 17"/>
            <p:cNvPicPr/>
            <p:nvPr/>
          </p:nvPicPr>
          <p:blipFill rotWithShape="1">
            <a:blip r:embed="rId7">
              <a:extLst>
                <a:ext uri="{28A0092B-C50C-407E-A947-70E740481C1C}">
                  <a14:useLocalDpi xmlns:a14="http://schemas.microsoft.com/office/drawing/2010/main" val="0"/>
                </a:ext>
              </a:extLst>
            </a:blip>
            <a:srcRect l="59091" t="-915" r="19741" b="80836"/>
            <a:stretch>
              <a:fillRect/>
            </a:stretch>
          </p:blipFill>
          <p:spPr>
            <a:xfrm>
              <a:off x="6234017" y="4768107"/>
              <a:ext cx="1082596" cy="1246608"/>
            </a:xfrm>
            <a:prstGeom prst="rect">
              <a:avLst/>
            </a:prstGeom>
          </p:spPr>
        </p:pic>
      </p:grpSp>
      <p:sp>
        <p:nvSpPr>
          <p:cNvPr id="35" name="TextBox 34"/>
          <p:cNvSpPr txBox="1"/>
          <p:nvPr/>
        </p:nvSpPr>
        <p:spPr>
          <a:xfrm>
            <a:off x="1235192" y="3132333"/>
            <a:ext cx="298428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Bơi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lặn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chạy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ném</a:t>
            </a:r>
            <a:endParaRPr lang="en-US" sz="2800" b="1" dirty="0">
              <a:solidFill>
                <a:srgbClr val="002060"/>
              </a:solidFill>
              <a:latin typeface="Cambria" panose="02040503050406030204" pitchFamily="18" charset="0"/>
              <a:ea typeface="Cambria" panose="02040503050406030204" pitchFamily="18" charset="0"/>
            </a:endParaRPr>
          </a:p>
        </p:txBody>
      </p:sp>
      <p:sp>
        <p:nvSpPr>
          <p:cNvPr id="36" name="TextBox 35"/>
          <p:cNvSpPr txBox="1"/>
          <p:nvPr/>
        </p:nvSpPr>
        <p:spPr>
          <a:xfrm>
            <a:off x="1452311" y="4966287"/>
            <a:ext cx="298428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ăn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yêu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mây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7" name="TextBox 36"/>
          <p:cNvSpPr txBox="1"/>
          <p:nvPr/>
        </p:nvSpPr>
        <p:spPr>
          <a:xfrm>
            <a:off x="7297048" y="3105230"/>
            <a:ext cx="27179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Ngủ</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nói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uống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hoa</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8" name="TextBox 37"/>
          <p:cNvSpPr txBox="1"/>
          <p:nvPr/>
        </p:nvSpPr>
        <p:spPr>
          <a:xfrm>
            <a:off x="7239000" y="4925444"/>
            <a:ext cx="3086100" cy="954107"/>
          </a:xfrm>
          <a:prstGeom prst="rect">
            <a:avLst/>
          </a:prstGeom>
          <a:noFill/>
        </p:spPr>
        <p:txBody>
          <a:bodyPr wrap="square" rtlCol="0">
            <a:spAutoFit/>
          </a:bodyPr>
          <a:lstStyle/>
          <a:p>
            <a:pPr lvl="0"/>
            <a:r>
              <a:rPr lang="en-US" sz="2800" b="1" dirty="0" err="1">
                <a:solidFill>
                  <a:srgbClr val="002060"/>
                </a:solidFill>
                <a:latin typeface="Cambria" panose="02040503050406030204" pitchFamily="18" charset="0"/>
                <a:ea typeface="Cambria" panose="02040503050406030204" pitchFamily="18" charset="0"/>
              </a:rPr>
              <a:t>Mùa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xuân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mưa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bão</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sấm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chớp</a:t>
            </a:r>
            <a:endParaRPr lang="en-US" sz="2800" b="1" dirty="0">
              <a:solidFill>
                <a:srgbClr val="002060"/>
              </a:solidFill>
              <a:latin typeface="Cambria" panose="02040503050406030204" pitchFamily="18" charset="0"/>
              <a:ea typeface="Cambria" panose="02040503050406030204" pitchFamily="18" charset="0"/>
            </a:endParaRPr>
          </a:p>
        </p:txBody>
      </p:sp>
      <p:pic>
        <p:nvPicPr>
          <p:cNvPr id="2" name="Picture 1"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r="52143"/>
          <a:stretch>
            <a:fillRect/>
          </a:stretch>
        </p:blipFill>
        <p:spPr>
          <a:xfrm>
            <a:off x="9510079" y="4741260"/>
            <a:ext cx="1446729" cy="1509361"/>
          </a:xfrm>
          <a:prstGeom prst="rect">
            <a:avLst/>
          </a:prstGeom>
        </p:spPr>
      </p:pic>
      <p:pic>
        <p:nvPicPr>
          <p:cNvPr id="3" name="Picture 2"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l="56228"/>
          <a:stretch>
            <a:fillRect/>
          </a:stretch>
        </p:blipFill>
        <p:spPr>
          <a:xfrm>
            <a:off x="9785549" y="2878790"/>
            <a:ext cx="1317950" cy="1503355"/>
          </a:xfrm>
          <a:prstGeom prst="rect">
            <a:avLst/>
          </a:prstGeom>
        </p:spPr>
      </p:pic>
      <p:pic>
        <p:nvPicPr>
          <p:cNvPr id="4" name="Picture 3"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l="56228"/>
          <a:stretch>
            <a:fillRect/>
          </a:stretch>
        </p:blipFill>
        <p:spPr>
          <a:xfrm>
            <a:off x="3752787" y="4827214"/>
            <a:ext cx="1317950" cy="1503355"/>
          </a:xfrm>
          <a:prstGeom prst="rect">
            <a:avLst/>
          </a:prstGeom>
        </p:spPr>
      </p:pic>
      <p:pic>
        <p:nvPicPr>
          <p:cNvPr id="5" name="Picture 4" descr="A green tick and red x&#10;&#10;Description automatically generated with medium confidence"/>
          <p:cNvPicPr>
            <a:picLocks noChangeAspect="1"/>
          </p:cNvPicPr>
          <p:nvPr/>
        </p:nvPicPr>
        <p:blipFill rotWithShape="1">
          <a:blip r:embed="rId11">
            <a:extLst>
              <a:ext uri="{28A0092B-C50C-407E-A947-70E740481C1C}">
                <a14:useLocalDpi xmlns:a14="http://schemas.microsoft.com/office/drawing/2010/main" val="0"/>
              </a:ext>
            </a:extLst>
          </a:blip>
          <a:srcRect l="56228"/>
          <a:stretch>
            <a:fillRect/>
          </a:stretch>
        </p:blipFill>
        <p:spPr>
          <a:xfrm>
            <a:off x="3625467" y="2776160"/>
            <a:ext cx="1317950" cy="1503355"/>
          </a:xfrm>
          <a:prstGeom prst="rect">
            <a:avLst/>
          </a:prstGeom>
        </p:spPr>
      </p:pic>
      <p:pic>
        <p:nvPicPr>
          <p:cNvPr id="25" name="Picture 24" descr="Icon&#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a:off x="11110057" y="6212792"/>
            <a:ext cx="967327" cy="483664"/>
          </a:xfrm>
          <a:prstGeom prst="rect">
            <a:avLst/>
          </a:prstGeom>
          <a:solidFill>
            <a:schemeClr val="accent6">
              <a:lumMod val="50000"/>
            </a:schemeClr>
          </a:solidFill>
        </p:spPr>
      </p:pic>
    </p:spTree>
    <p:extLst>
      <p:ext uri="{BB962C8B-B14F-4D97-AF65-F5344CB8AC3E}">
        <p14:creationId xmlns:p14="http://schemas.microsoft.com/office/powerpoint/2010/main" val="3356952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barn(inVertical)">
                                      <p:cBhvr>
                                        <p:cTn id="14" dur="500"/>
                                        <p:tgtEl>
                                          <p:spTgt spid="47"/>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par>
                                <p:cTn id="18" presetID="16" presetClass="entr" presetSubtype="21"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barn(inVertical)">
                                      <p:cBhvr>
                                        <p:cTn id="20" dur="500"/>
                                        <p:tgtEl>
                                          <p:spTgt spid="4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inVertical)">
                                      <p:cBhvr>
                                        <p:cTn id="23" dur="500"/>
                                        <p:tgtEl>
                                          <p:spTgt spid="36"/>
                                        </p:tgtEl>
                                      </p:cBhvr>
                                    </p:animEffect>
                                  </p:childTnLst>
                                </p:cTn>
                              </p:par>
                              <p:par>
                                <p:cTn id="24" presetID="16" presetClass="entr" presetSubtype="21" fill="hold"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47"/>
                    </p:tgtEl>
                  </p:cond>
                </p:stCondLst>
                <p:endSync evt="end" delay="0">
                  <p:rtn val="all"/>
                </p:endSync>
                <p:childTnLst>
                  <p:par>
                    <p:cTn id="37" fill="hold">
                      <p:stCondLst>
                        <p:cond delay="0"/>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barn(inVertical)">
                                      <p:cBhvr>
                                        <p:cTn id="41" dur="500"/>
                                        <p:tgtEl>
                                          <p:spTgt spid="5"/>
                                        </p:tgtEl>
                                      </p:cBhvr>
                                    </p:animEffect>
                                  </p:childTnLst>
                                  <p:subTnLst>
                                    <p:audio>
                                      <p:cMediaNode>
                                        <p:cTn display="0" masterRel="sameClick">
                                          <p:stCondLst>
                                            <p:cond evt="begin" delay="0">
                                              <p:tn val="3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7"/>
                  </p:tgtEl>
                </p:cond>
              </p:nextCondLst>
            </p:seq>
            <p:seq concurrent="1" nextAc="seek">
              <p:cTn id="42" restart="whenNotActive" fill="hold" evtFilter="cancelBubble" nodeType="interactiveSeq">
                <p:stCondLst>
                  <p:cond evt="onClick" delay="0">
                    <p:tgtEl>
                      <p:spTgt spid="48"/>
                    </p:tgtEl>
                  </p:cond>
                </p:stCondLst>
                <p:endSync evt="end" delay="0">
                  <p:rtn val="all"/>
                </p:endSync>
                <p:childTnLst>
                  <p:par>
                    <p:cTn id="43" fill="hold">
                      <p:stCondLst>
                        <p:cond delay="0"/>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arn(inVertical)">
                                      <p:cBhvr>
                                        <p:cTn id="47" dur="500"/>
                                        <p:tgtEl>
                                          <p:spTgt spid="4"/>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49"/>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subTnLst>
                                    <p:audio>
                                      <p:cMediaNode>
                                        <p:cTn display="0" masterRel="sameClick">
                                          <p:stCondLst>
                                            <p:cond evt="begin" delay="0">
                                              <p:tn val="5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49"/>
                  </p:tgtEl>
                </p:cond>
              </p:nextCondLst>
            </p:seq>
            <p:seq concurrent="1" nextAc="seek">
              <p:cTn id="54" restart="whenNotActive" fill="hold" evtFilter="cancelBubble" nodeType="interactiveSeq">
                <p:stCondLst>
                  <p:cond evt="onClick" delay="0">
                    <p:tgtEl>
                      <p:spTgt spid="50"/>
                    </p:tgtEl>
                  </p:cond>
                </p:stCondLst>
                <p:endSync evt="end" delay="0">
                  <p:rtn val="all"/>
                </p:endSync>
                <p:childTnLst>
                  <p:par>
                    <p:cTn id="55" fill="hold">
                      <p:stCondLst>
                        <p:cond delay="0"/>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50"/>
                  </p:tgtEl>
                </p:cond>
              </p:nextCondLst>
            </p:seq>
          </p:childTnLst>
        </p:cTn>
      </p:par>
    </p:tnLst>
    <p:bldLst>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1.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Mỗi nhóm từ dưới đây chứa 1 từ không cùng loại. Tìm các từ đó.</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3" name="Rectangle: Rounded Corners 8"/>
          <p:cNvSpPr/>
          <p:nvPr/>
        </p:nvSpPr>
        <p:spPr>
          <a:xfrm>
            <a:off x="511715" y="2179902"/>
            <a:ext cx="3822160" cy="1572947"/>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Danh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hạt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mùa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đông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biến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máy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bay,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biển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mầm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8"/>
          <p:cNvSpPr/>
          <p:nvPr/>
        </p:nvSpPr>
        <p:spPr>
          <a:xfrm>
            <a:off x="4750340" y="2170378"/>
            <a:ext cx="3469735"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Động</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chớp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mắt</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đúc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lái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8" name="Rectangle: Rounded Corners 8"/>
          <p:cNvSpPr/>
          <p:nvPr/>
        </p:nvSpPr>
        <p:spPr>
          <a:xfrm>
            <a:off x="8569865" y="2141803"/>
            <a:ext cx="3441160" cy="1563422"/>
          </a:xfrm>
          <a:prstGeom prst="roundRect">
            <a:avLst/>
          </a:prstGeom>
          <a:solidFill>
            <a:schemeClr val="bg1"/>
          </a:solidFill>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Tính</a:t>
            </a:r>
            <a:r>
              <a:rPr lang="en-US" sz="32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từ</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nhanh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mới</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lớn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ngon</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bom</a:t>
            </a:r>
            <a:r>
              <a:rPr lang="en-US" sz="32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32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Oval 9"/>
          <p:cNvSpPr/>
          <p:nvPr/>
        </p:nvSpPr>
        <p:spPr>
          <a:xfrm>
            <a:off x="3219450" y="2657475"/>
            <a:ext cx="962025"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1" y="3162300"/>
            <a:ext cx="800100"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106025" y="3124200"/>
            <a:ext cx="876299" cy="6000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82956"/>
      </p:ext>
    </p:extLst>
  </p:cSld>
  <p:clrMapOvr>
    <a:masterClrMapping/>
  </p:clrMapOvr>
  <mc:AlternateContent xmlns:mc="http://schemas.openxmlformats.org/markup-compatibility/2006" xmlns:p14="http://schemas.microsoft.com/office/powerpoint/2010/main">
    <mc:Choice Requires="p14">
      <p:transition spd="slow" p14:dur="2000" advClick="0">
        <p:randomBar dir="vert"/>
      </p:transition>
    </mc:Choice>
    <mc:Fallback xmlns="">
      <p:transition spd="slow" advClick="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2"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subTnLst>
                                    <p:audio>
                                      <p:cMediaNode>
                                        <p:cTn display="0" masterRel="sameClick">
                                          <p:stCondLst>
                                            <p:cond evt="begin" delay="0">
                                              <p:tn val="3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9" name="文本框 8"/>
          <p:cNvSpPr txBox="1"/>
          <p:nvPr/>
        </p:nvSpPr>
        <p:spPr>
          <a:xfrm>
            <a:off x="919607" y="542948"/>
            <a:ext cx="10528681" cy="1200329"/>
          </a:xfrm>
          <a:prstGeom prst="rect">
            <a:avLst/>
          </a:prstGeom>
          <a:solidFill>
            <a:schemeClr val="bg1"/>
          </a:solidFill>
          <a:ln w="12700" cmpd="sng">
            <a:noFill/>
            <a:prstDash val="solid"/>
          </a:ln>
        </p:spPr>
        <p:txBody>
          <a:bodyPr wrap="square" rtlCol="0">
            <a:spAutoFit/>
          </a:bodyPr>
          <a:lstStyle/>
          <a:p>
            <a:pPr lvl="0" algn="just">
              <a:defRPr/>
            </a:pPr>
            <a:r>
              <a:rPr lang="en-US"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2. </a:t>
            </a:r>
            <a:r>
              <a:rPr lang="vi-VN" altLang="zh-CN" sz="3600" b="1" dirty="0">
                <a:solidFill>
                  <a:srgbClr val="ED7D31">
                    <a:lumMod val="50000"/>
                  </a:srgbClr>
                </a:solidFill>
                <a:latin typeface="Cambria" panose="02040503050406030204" pitchFamily="18" charset="0"/>
                <a:ea typeface="Cambria" panose="02040503050406030204" pitchFamily="18" charset="0"/>
                <a:cs typeface="字魂100号-方方先锋体" panose="00000500000000000000" charset="-122"/>
              </a:rPr>
              <a:t>Từ nào dưới đây có thể thay cho bông hoa trong mỗi đoạn văn?</a:t>
            </a:r>
            <a:endParaRPr kumimoji="0" lang="en-US" altLang="zh-CN"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字魂100号-方方先锋体" panose="00000500000000000000" charset="-122"/>
            </a:endParaRPr>
          </a:p>
        </p:txBody>
      </p:sp>
      <p:sp>
        <p:nvSpPr>
          <p:cNvPr id="2" name="TextBox 1"/>
          <p:cNvSpPr txBox="1"/>
          <p:nvPr/>
        </p:nvSpPr>
        <p:spPr>
          <a:xfrm>
            <a:off x="888928" y="1809180"/>
            <a:ext cx="10483922" cy="2862322"/>
          </a:xfrm>
          <a:prstGeom prst="rect">
            <a:avLst/>
          </a:prstGeom>
          <a:noFill/>
        </p:spPr>
        <p:txBody>
          <a:bodyPr wrap="square">
            <a:spAutoFit/>
          </a:bodyPr>
          <a:lstStyle/>
          <a:p>
            <a:pPr algn="just"/>
            <a:r>
              <a:rPr lang="vi-VN" sz="3600" dirty="0">
                <a:latin typeface="Cambria" panose="02040503050406030204" pitchFamily="18" charset="0"/>
              </a:rPr>
              <a:t>Tôi sinh ra và lớn lên trong một gia đ</a:t>
            </a:r>
            <a:r>
              <a:rPr lang="en-US" sz="3600" dirty="0">
                <a:latin typeface="Cambria" panose="02040503050406030204" pitchFamily="18" charset="0"/>
              </a:rPr>
              <a:t>ì</a:t>
            </a:r>
            <a:r>
              <a:rPr lang="vi-VN" sz="3600" dirty="0">
                <a:latin typeface="Cambria" panose="02040503050406030204" pitchFamily="18" charset="0"/>
              </a:rPr>
              <a:t>nh kiến đỏ </a:t>
            </a:r>
            <a:r>
              <a:rPr lang="vi-VN" sz="3600" b="1" dirty="0">
                <a:solidFill>
                  <a:srgbClr val="FF0000"/>
                </a:solidFill>
                <a:latin typeface="Cambria" panose="02040503050406030204" pitchFamily="18" charset="0"/>
              </a:rPr>
              <a:t>đông đúc</a:t>
            </a:r>
            <a:r>
              <a:rPr lang="vi-VN" sz="3600" dirty="0">
                <a:latin typeface="Cambria" panose="02040503050406030204" pitchFamily="18" charset="0"/>
              </a:rPr>
              <a:t>. Gia đình tôi có hàng nghìn miệng ăn, tuy không thật </a:t>
            </a:r>
            <a:r>
              <a:rPr lang="vi-VN" sz="3600" b="1" dirty="0">
                <a:solidFill>
                  <a:srgbClr val="FF0000"/>
                </a:solidFill>
                <a:latin typeface="Cambria" panose="02040503050406030204" pitchFamily="18" charset="0"/>
              </a:rPr>
              <a:t>sung túc </a:t>
            </a:r>
            <a:r>
              <a:rPr lang="vi-VN" sz="3600" dirty="0">
                <a:latin typeface="Cambria" panose="02040503050406030204" pitchFamily="18" charset="0"/>
              </a:rPr>
              <a:t>nh</a:t>
            </a:r>
            <a:r>
              <a:rPr lang="en-US" sz="3600" dirty="0">
                <a:latin typeface="Cambria" panose="02040503050406030204" pitchFamily="18" charset="0"/>
              </a:rPr>
              <a:t>ư</a:t>
            </a:r>
            <a:r>
              <a:rPr lang="vi-VN" sz="3600" dirty="0">
                <a:latin typeface="Cambria" panose="02040503050406030204" pitchFamily="18" charset="0"/>
              </a:rPr>
              <a:t>ng ai cũng được no đủ quanh năm. Tất cả ch</a:t>
            </a:r>
            <a:r>
              <a:rPr lang="en-US" sz="3600" dirty="0">
                <a:latin typeface="Cambria" panose="02040503050406030204" pitchFamily="18" charset="0"/>
              </a:rPr>
              <a:t>ị</a:t>
            </a:r>
            <a:r>
              <a:rPr lang="vi-VN" sz="3600" dirty="0">
                <a:latin typeface="Cambria" panose="02040503050406030204" pitchFamily="18" charset="0"/>
              </a:rPr>
              <a:t> em chúng tôi sống </a:t>
            </a:r>
            <a:r>
              <a:rPr lang="vi-VN" sz="3600" b="1" dirty="0">
                <a:solidFill>
                  <a:srgbClr val="FF0000"/>
                </a:solidFill>
                <a:latin typeface="Cambria" panose="02040503050406030204" pitchFamily="18" charset="0"/>
              </a:rPr>
              <a:t>quây quần </a:t>
            </a:r>
            <a:r>
              <a:rPr lang="vi-VN" sz="3600" dirty="0">
                <a:latin typeface="Cambria" panose="02040503050406030204" pitchFamily="18" charset="0"/>
              </a:rPr>
              <a:t>bên nhau, dưới một mái nhà ấm cúng, </a:t>
            </a:r>
            <a:r>
              <a:rPr lang="vi-VN" sz="3600" b="1" dirty="0">
                <a:solidFill>
                  <a:srgbClr val="FF0000"/>
                </a:solidFill>
                <a:latin typeface="Cambria" panose="02040503050406030204" pitchFamily="18" charset="0"/>
              </a:rPr>
              <a:t>yên vui</a:t>
            </a:r>
            <a:r>
              <a:rPr lang="en-US" sz="3600" dirty="0">
                <a:latin typeface="Cambria" panose="02040503050406030204" pitchFamily="18" charset="0"/>
              </a:rPr>
              <a:t>.</a:t>
            </a:r>
          </a:p>
        </p:txBody>
      </p:sp>
      <p:sp>
        <p:nvSpPr>
          <p:cNvPr id="29" name="矩形: 圆角 7"/>
          <p:cNvSpPr/>
          <p:nvPr/>
        </p:nvSpPr>
        <p:spPr>
          <a:xfrm>
            <a:off x="524630" y="5322992"/>
            <a:ext cx="229477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yên</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vui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7" name="矩形: 圆角 7"/>
          <p:cNvSpPr/>
          <p:nvPr/>
        </p:nvSpPr>
        <p:spPr>
          <a:xfrm>
            <a:off x="328687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quây</a:t>
            </a:r>
            <a:r>
              <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rPr>
              <a:t> </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rPr>
              <a:t>quần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8" name="矩形: 圆角 7"/>
          <p:cNvSpPr/>
          <p:nvPr/>
        </p:nvSpPr>
        <p:spPr>
          <a:xfrm>
            <a:off x="6192004" y="5322992"/>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dirty="0">
                <a:solidFill>
                  <a:srgbClr val="FD840B"/>
                </a:solidFill>
                <a:latin typeface="Cambria" panose="02040503050406030204" pitchFamily="18" charset="0"/>
                <a:ea typeface="Cambria" panose="02040503050406030204" pitchFamily="18" charset="0"/>
              </a:rPr>
              <a:t>sung </a:t>
            </a:r>
            <a:r>
              <a:rPr lang="en-US" altLang="zh-CN" sz="3600" b="1" dirty="0" err="1">
                <a:solidFill>
                  <a:srgbClr val="FD840B"/>
                </a:solidFill>
                <a:latin typeface="Cambria" panose="02040503050406030204" pitchFamily="18" charset="0"/>
                <a:ea typeface="Cambria" panose="02040503050406030204" pitchFamily="18" charset="0"/>
              </a:rPr>
              <a:t>túc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sp>
        <p:nvSpPr>
          <p:cNvPr id="39" name="矩形: 圆角 7"/>
          <p:cNvSpPr/>
          <p:nvPr/>
        </p:nvSpPr>
        <p:spPr>
          <a:xfrm>
            <a:off x="8982829" y="5313467"/>
            <a:ext cx="24947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dirty="0" err="1">
                <a:solidFill>
                  <a:srgbClr val="FD840B"/>
                </a:solidFill>
                <a:latin typeface="Cambria" panose="02040503050406030204" pitchFamily="18" charset="0"/>
                <a:ea typeface="Cambria" panose="02040503050406030204" pitchFamily="18" charset="0"/>
              </a:rPr>
              <a:t>đông</a:t>
            </a:r>
            <a:r>
              <a:rPr lang="en-US" altLang="zh-CN" sz="3600" b="1" dirty="0">
                <a:solidFill>
                  <a:srgbClr val="FD840B"/>
                </a:solidFill>
                <a:latin typeface="Cambria" panose="02040503050406030204" pitchFamily="18" charset="0"/>
                <a:ea typeface="Cambria" panose="02040503050406030204" pitchFamily="18" charset="0"/>
              </a:rPr>
              <a:t> </a:t>
            </a:r>
            <a:r>
              <a:rPr lang="en-US" altLang="zh-CN" sz="3600" b="1" dirty="0" err="1">
                <a:solidFill>
                  <a:srgbClr val="FD840B"/>
                </a:solidFill>
                <a:latin typeface="Cambria" panose="02040503050406030204" pitchFamily="18" charset="0"/>
                <a:ea typeface="Cambria" panose="02040503050406030204" pitchFamily="18" charset="0"/>
              </a:rPr>
              <a:t>đúc</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endParaRPr>
          </a:p>
        </p:txBody>
      </p:sp>
      <p:pic>
        <p:nvPicPr>
          <p:cNvPr id="41" name="Picture 40"/>
          <p:cNvPicPr>
            <a:picLocks noChangeAspect="1"/>
          </p:cNvPicPr>
          <p:nvPr/>
        </p:nvPicPr>
        <p:blipFill>
          <a:blip r:embed="rId2"/>
          <a:stretch>
            <a:fillRect/>
          </a:stretch>
        </p:blipFill>
        <p:spPr>
          <a:xfrm>
            <a:off x="871537" y="2390775"/>
            <a:ext cx="2071688" cy="609600"/>
          </a:xfrm>
          <a:prstGeom prst="rect">
            <a:avLst/>
          </a:prstGeom>
        </p:spPr>
      </p:pic>
      <p:pic>
        <p:nvPicPr>
          <p:cNvPr id="42" name="Picture 41"/>
          <p:cNvPicPr>
            <a:picLocks noChangeAspect="1"/>
          </p:cNvPicPr>
          <p:nvPr/>
        </p:nvPicPr>
        <p:blipFill>
          <a:blip r:embed="rId2"/>
          <a:stretch>
            <a:fillRect/>
          </a:stretch>
        </p:blipFill>
        <p:spPr>
          <a:xfrm>
            <a:off x="3452812" y="2924175"/>
            <a:ext cx="2071688" cy="609600"/>
          </a:xfrm>
          <a:prstGeom prst="rect">
            <a:avLst/>
          </a:prstGeom>
        </p:spPr>
      </p:pic>
      <p:pic>
        <p:nvPicPr>
          <p:cNvPr id="43" name="Picture 42"/>
          <p:cNvPicPr>
            <a:picLocks noChangeAspect="1"/>
          </p:cNvPicPr>
          <p:nvPr/>
        </p:nvPicPr>
        <p:blipFill>
          <a:blip r:embed="rId2"/>
          <a:stretch>
            <a:fillRect/>
          </a:stretch>
        </p:blipFill>
        <p:spPr>
          <a:xfrm>
            <a:off x="9091612" y="3486150"/>
            <a:ext cx="2166938" cy="609600"/>
          </a:xfrm>
          <a:prstGeom prst="rect">
            <a:avLst/>
          </a:prstGeom>
        </p:spPr>
      </p:pic>
      <p:pic>
        <p:nvPicPr>
          <p:cNvPr id="44" name="Picture 43"/>
          <p:cNvPicPr>
            <a:picLocks noChangeAspect="1"/>
          </p:cNvPicPr>
          <p:nvPr/>
        </p:nvPicPr>
        <p:blipFill>
          <a:blip r:embed="rId2"/>
          <a:stretch>
            <a:fillRect/>
          </a:stretch>
        </p:blipFill>
        <p:spPr>
          <a:xfrm>
            <a:off x="8410575" y="4038600"/>
            <a:ext cx="1552575" cy="609600"/>
          </a:xfrm>
          <a:prstGeom prst="rect">
            <a:avLst/>
          </a:prstGeom>
        </p:spPr>
      </p:pic>
    </p:spTree>
    <p:extLst>
      <p:ext uri="{BB962C8B-B14F-4D97-AF65-F5344CB8AC3E}">
        <p14:creationId xmlns:p14="http://schemas.microsoft.com/office/powerpoint/2010/main" val="8303593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2"/>
                                        </p:tgtEl>
                                      </p:cBhvr>
                                    </p:animEffect>
                                    <p:set>
                                      <p:cBhvr>
                                        <p:cTn id="12" dur="1" fill="hold">
                                          <p:stCondLst>
                                            <p:cond delay="499"/>
                                          </p:stCondLst>
                                        </p:cTn>
                                        <p:tgtEl>
                                          <p:spTgt spid="4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475615" y="0"/>
            <a:ext cx="11365865" cy="6858000"/>
            <a:chOff x="749" y="0"/>
            <a:chExt cx="17899" cy="10800"/>
          </a:xfrm>
        </p:grpSpPr>
        <p:sp>
          <p:nvSpPr>
            <p:cNvPr id="4" name="矩形 3"/>
            <p:cNvSpPr/>
            <p:nvPr/>
          </p:nvSpPr>
          <p:spPr>
            <a:xfrm>
              <a:off x="4374" y="0"/>
              <a:ext cx="10452" cy="10800"/>
            </a:xfrm>
            <a:prstGeom prst="rect">
              <a:avLst/>
            </a:prstGeom>
            <a:solidFill>
              <a:srgbClr val="51A5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sp>
          <p:nvSpPr>
            <p:cNvPr id="5" name="矩形 4"/>
            <p:cNvSpPr/>
            <p:nvPr/>
          </p:nvSpPr>
          <p:spPr>
            <a:xfrm>
              <a:off x="749" y="694"/>
              <a:ext cx="17899" cy="9645"/>
            </a:xfrm>
            <a:prstGeom prst="rect">
              <a:avLst/>
            </a:prstGeom>
            <a:solidFill>
              <a:schemeClr val="bg1"/>
            </a:solidFill>
            <a:ln>
              <a:noFill/>
            </a:ln>
            <a:effectLst>
              <a:outerShdw blurRad="304800" dist="2413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17号-萌趣果冻体"/>
                <a:cs typeface="+mn-ea"/>
                <a:sym typeface="+mn-lt"/>
              </a:endParaRPr>
            </a:p>
          </p:txBody>
        </p:sp>
      </p:grpSp>
      <p:sp>
        <p:nvSpPr>
          <p:cNvPr id="2" name="TextBox 1"/>
          <p:cNvSpPr txBox="1"/>
          <p:nvPr/>
        </p:nvSpPr>
        <p:spPr>
          <a:xfrm>
            <a:off x="727003" y="856680"/>
            <a:ext cx="10483922" cy="3539430"/>
          </a:xfrm>
          <a:prstGeom prst="rect">
            <a:avLst/>
          </a:prstGeom>
          <a:noFill/>
        </p:spPr>
        <p:txBody>
          <a:bodyPr wrap="square">
            <a:spAutoFit/>
          </a:bodyPr>
          <a:lstStyle/>
          <a:p>
            <a:pPr lvl="0" algn="just"/>
            <a:r>
              <a:rPr lang="vi-VN" sz="3200" dirty="0">
                <a:solidFill>
                  <a:prstClr val="black"/>
                </a:solidFill>
                <a:latin typeface="Cambria" panose="02040503050406030204" pitchFamily="18" charset="0"/>
              </a:rPr>
              <a:t>b. Nửa đêm, trời n</a:t>
            </a:r>
            <a:r>
              <a:rPr lang="en-US" sz="3200" dirty="0">
                <a:solidFill>
                  <a:prstClr val="black"/>
                </a:solidFill>
                <a:latin typeface="Cambria" panose="02040503050406030204" pitchFamily="18" charset="0"/>
              </a:rPr>
              <a:t>ổ</a:t>
            </a:r>
            <a:r>
              <a:rPr lang="vi-VN" sz="3200" dirty="0">
                <a:solidFill>
                  <a:prstClr val="black"/>
                </a:solidFill>
                <a:latin typeface="Cambria" panose="02040503050406030204" pitchFamily="18" charset="0"/>
              </a:rPr>
              <a:t>i cơn mưa lớn. Tôi và dế trũi </a:t>
            </a:r>
            <a:r>
              <a:rPr lang="vi-VN" sz="3200" b="1" dirty="0">
                <a:solidFill>
                  <a:srgbClr val="FF0000"/>
                </a:solidFill>
                <a:latin typeface="Cambria" panose="02040503050406030204" pitchFamily="18" charset="0"/>
              </a:rPr>
              <a:t>trú mưa </a:t>
            </a:r>
            <a:r>
              <a:rPr lang="vi-VN" sz="3200" dirty="0">
                <a:solidFill>
                  <a:prstClr val="black"/>
                </a:solidFill>
                <a:latin typeface="Cambria" panose="02040503050406030204" pitchFamily="18" charset="0"/>
              </a:rPr>
              <a:t>dưới tàu lá chuối, cả đêm nghe mưa </a:t>
            </a:r>
            <a:r>
              <a:rPr lang="vi-VN" sz="3200" b="1" dirty="0">
                <a:solidFill>
                  <a:srgbClr val="FF0000"/>
                </a:solidFill>
                <a:latin typeface="Cambria" panose="02040503050406030204" pitchFamily="18" charset="0"/>
              </a:rPr>
              <a:t>rơi </a:t>
            </a:r>
            <a:r>
              <a:rPr lang="vi-VN" sz="3200" dirty="0">
                <a:solidFill>
                  <a:prstClr val="black"/>
                </a:solidFill>
                <a:latin typeface="Cambria" panose="02040503050406030204" pitchFamily="18" charset="0"/>
              </a:rPr>
              <a:t>như đánh trống trên đầu. Sáng hôm sau, bừng mắt dậy, trời đã </a:t>
            </a:r>
            <a:r>
              <a:rPr lang="vi-VN" sz="3200" b="1" dirty="0">
                <a:solidFill>
                  <a:srgbClr val="FF0000"/>
                </a:solidFill>
                <a:latin typeface="Cambria" panose="02040503050406030204" pitchFamily="18" charset="0"/>
              </a:rPr>
              <a:t>tạnh</a:t>
            </a:r>
            <a:r>
              <a:rPr lang="vi-VN" sz="3200" dirty="0">
                <a:solidFill>
                  <a:prstClr val="black"/>
                </a:solidFill>
                <a:latin typeface="Cambria" panose="02040503050406030204" pitchFamily="18" charset="0"/>
              </a:rPr>
              <a:t> hẳn. Tôi </a:t>
            </a:r>
            <a:r>
              <a:rPr lang="vi-VN" sz="3200" b="1" dirty="0">
                <a:solidFill>
                  <a:srgbClr val="FF0000"/>
                </a:solidFill>
                <a:latin typeface="Cambria" panose="02040503050406030204" pitchFamily="18" charset="0"/>
              </a:rPr>
              <a:t>nhìn </a:t>
            </a:r>
            <a:r>
              <a:rPr lang="vi-VN" sz="3200" dirty="0">
                <a:solidFill>
                  <a:prstClr val="black"/>
                </a:solidFill>
                <a:latin typeface="Cambria" panose="02040503050406030204" pitchFamily="18" charset="0"/>
              </a:rPr>
              <a:t>ra trước mặt, thấy một làn nước mưa </a:t>
            </a:r>
            <a:r>
              <a:rPr lang="vi-VN" sz="3200" b="1" dirty="0">
                <a:solidFill>
                  <a:srgbClr val="FF0000"/>
                </a:solidFill>
                <a:latin typeface="Cambria" panose="02040503050406030204" pitchFamily="18" charset="0"/>
              </a:rPr>
              <a:t>chảy</a:t>
            </a:r>
            <a:r>
              <a:rPr lang="vi-VN" sz="3200" dirty="0">
                <a:solidFill>
                  <a:prstClr val="black"/>
                </a:solidFill>
                <a:latin typeface="Cambria" panose="02040503050406030204" pitchFamily="18" charset="0"/>
              </a:rPr>
              <a:t> veo veo giữa đôi bờ cỏ. Đấy là một con sông mà đêm qua tối trời, chúng tôi không nhìn rõ.</a:t>
            </a:r>
          </a:p>
          <a:p>
            <a:pPr lvl="0" algn="r"/>
            <a:r>
              <a:rPr lang="vi-VN" sz="3200" dirty="0">
                <a:solidFill>
                  <a:prstClr val="black"/>
                </a:solidFill>
                <a:latin typeface="Cambria" panose="02040503050406030204" pitchFamily="18" charset="0"/>
              </a:rPr>
              <a:t>(Theo Tô Hoài)</a:t>
            </a:r>
          </a:p>
        </p:txBody>
      </p:sp>
      <p:sp>
        <p:nvSpPr>
          <p:cNvPr id="29" name="矩形: 圆角 7"/>
          <p:cNvSpPr/>
          <p:nvPr/>
        </p:nvSpPr>
        <p:spPr>
          <a:xfrm>
            <a:off x="762755" y="5265842"/>
            <a:ext cx="1427995"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nhìn</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7" name="矩形: 圆角 7"/>
          <p:cNvSpPr/>
          <p:nvPr/>
        </p:nvSpPr>
        <p:spPr>
          <a:xfrm>
            <a:off x="2763005" y="5275367"/>
            <a:ext cx="1437520"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rơi</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8" name="矩形: 圆角 7"/>
          <p:cNvSpPr/>
          <p:nvPr/>
        </p:nvSpPr>
        <p:spPr>
          <a:xfrm>
            <a:off x="4648954" y="5256317"/>
            <a:ext cx="21423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b="1" dirty="0">
                <a:solidFill>
                  <a:srgbClr val="FD840B"/>
                </a:solidFill>
                <a:latin typeface="Cambria" panose="02040503050406030204" pitchFamily="18" charset="0"/>
                <a:ea typeface="Cambria" panose="02040503050406030204" pitchFamily="18" charset="0"/>
              </a:rPr>
              <a:t>t</a:t>
            </a: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rú</a:t>
            </a:r>
            <a:r>
              <a:rPr kumimoji="0" lang="en-US" altLang="zh-CN" sz="3600" b="1" i="0" u="none" strike="noStrike" kern="1200" cap="none" spc="0" normalizeH="0" noProof="0" dirty="0">
                <a:ln>
                  <a:noFill/>
                </a:ln>
                <a:solidFill>
                  <a:srgbClr val="FD840B"/>
                </a:solidFill>
                <a:effectLst/>
                <a:uLnTx/>
                <a:uFillTx/>
                <a:latin typeface="Cambria" panose="02040503050406030204" pitchFamily="18" charset="0"/>
                <a:ea typeface="Cambria" panose="02040503050406030204" pitchFamily="18" charset="0"/>
                <a:cs typeface="+mn-cs"/>
              </a:rPr>
              <a:t> </a:t>
            </a:r>
            <a:r>
              <a:rPr kumimoji="0" lang="en-US" altLang="zh-CN" sz="3600" b="1" i="0" u="none" strike="noStrike" kern="1200" cap="none" spc="0" normalizeH="0" noProof="0" dirty="0" err="1">
                <a:ln>
                  <a:noFill/>
                </a:ln>
                <a:solidFill>
                  <a:srgbClr val="FD840B"/>
                </a:solidFill>
                <a:effectLst/>
                <a:uLnTx/>
                <a:uFillTx/>
                <a:latin typeface="Cambria" panose="02040503050406030204" pitchFamily="18" charset="0"/>
                <a:ea typeface="Cambria" panose="02040503050406030204" pitchFamily="18" charset="0"/>
                <a:cs typeface="+mn-cs"/>
              </a:rPr>
              <a:t>mưa</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9" name="矩形: 圆角 7"/>
          <p:cNvSpPr/>
          <p:nvPr/>
        </p:nvSpPr>
        <p:spPr>
          <a:xfrm>
            <a:off x="7315954" y="5265842"/>
            <a:ext cx="162802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chảy</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sp>
        <p:nvSpPr>
          <p:cNvPr id="3" name="矩形: 圆角 7"/>
          <p:cNvSpPr/>
          <p:nvPr/>
        </p:nvSpPr>
        <p:spPr>
          <a:xfrm>
            <a:off x="9535279" y="5237267"/>
            <a:ext cx="1570871"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D840B"/>
                </a:solidFill>
                <a:effectLst/>
                <a:uLnTx/>
                <a:uFillTx/>
                <a:latin typeface="Cambria" panose="02040503050406030204" pitchFamily="18" charset="0"/>
                <a:ea typeface="Cambria" panose="02040503050406030204" pitchFamily="18" charset="0"/>
                <a:cs typeface="+mn-cs"/>
              </a:rPr>
              <a:t>tạnh</a:t>
            </a:r>
            <a:endParaRPr kumimoji="0" lang="en-US" altLang="zh-CN" sz="3600" b="1" i="0" u="none" strike="noStrike" kern="1200" cap="none" spc="0" normalizeH="0" baseline="0" noProof="0" dirty="0">
              <a:ln>
                <a:noFill/>
              </a:ln>
              <a:solidFill>
                <a:srgbClr val="FD840B"/>
              </a:solidFill>
              <a:effectLst/>
              <a:uLnTx/>
              <a:uFillTx/>
              <a:latin typeface="Cambria" panose="02040503050406030204" pitchFamily="18" charset="0"/>
              <a:ea typeface="Cambria" panose="02040503050406030204" pitchFamily="18" charset="0"/>
              <a:cs typeface="+mn-cs"/>
            </a:endParaRPr>
          </a:p>
        </p:txBody>
      </p:sp>
      <p:pic>
        <p:nvPicPr>
          <p:cNvPr id="10" name="Picture 9"/>
          <p:cNvPicPr>
            <a:picLocks noChangeAspect="1"/>
          </p:cNvPicPr>
          <p:nvPr/>
        </p:nvPicPr>
        <p:blipFill>
          <a:blip r:embed="rId2"/>
          <a:stretch>
            <a:fillRect/>
          </a:stretch>
        </p:blipFill>
        <p:spPr>
          <a:xfrm>
            <a:off x="7439024" y="1381125"/>
            <a:ext cx="708711" cy="590550"/>
          </a:xfrm>
          <a:prstGeom prst="rect">
            <a:avLst/>
          </a:prstGeom>
        </p:spPr>
      </p:pic>
      <p:pic>
        <p:nvPicPr>
          <p:cNvPr id="11" name="Picture 10"/>
          <p:cNvPicPr>
            <a:picLocks noChangeAspect="1"/>
          </p:cNvPicPr>
          <p:nvPr/>
        </p:nvPicPr>
        <p:blipFill>
          <a:blip r:embed="rId2"/>
          <a:stretch>
            <a:fillRect/>
          </a:stretch>
        </p:blipFill>
        <p:spPr>
          <a:xfrm>
            <a:off x="8705850" y="1885950"/>
            <a:ext cx="981074" cy="538288"/>
          </a:xfrm>
          <a:prstGeom prst="rect">
            <a:avLst/>
          </a:prstGeom>
        </p:spPr>
      </p:pic>
      <p:pic>
        <p:nvPicPr>
          <p:cNvPr id="12" name="Picture 11"/>
          <p:cNvPicPr>
            <a:picLocks noChangeAspect="1"/>
          </p:cNvPicPr>
          <p:nvPr/>
        </p:nvPicPr>
        <p:blipFill>
          <a:blip r:embed="rId2"/>
          <a:stretch>
            <a:fillRect/>
          </a:stretch>
        </p:blipFill>
        <p:spPr>
          <a:xfrm>
            <a:off x="619124" y="2276475"/>
            <a:ext cx="1076325" cy="590550"/>
          </a:xfrm>
          <a:prstGeom prst="rect">
            <a:avLst/>
          </a:prstGeom>
        </p:spPr>
      </p:pic>
      <p:pic>
        <p:nvPicPr>
          <p:cNvPr id="13" name="Picture 12"/>
          <p:cNvPicPr>
            <a:picLocks noChangeAspect="1"/>
          </p:cNvPicPr>
          <p:nvPr/>
        </p:nvPicPr>
        <p:blipFill>
          <a:blip r:embed="rId2"/>
          <a:stretch>
            <a:fillRect/>
          </a:stretch>
        </p:blipFill>
        <p:spPr>
          <a:xfrm>
            <a:off x="8705850" y="2390776"/>
            <a:ext cx="989524" cy="542924"/>
          </a:xfrm>
          <a:prstGeom prst="rect">
            <a:avLst/>
          </a:prstGeom>
        </p:spPr>
      </p:pic>
      <p:pic>
        <p:nvPicPr>
          <p:cNvPr id="15" name="Picture 14"/>
          <p:cNvPicPr>
            <a:picLocks noChangeAspect="1"/>
          </p:cNvPicPr>
          <p:nvPr/>
        </p:nvPicPr>
        <p:blipFill>
          <a:blip r:embed="rId3"/>
          <a:stretch>
            <a:fillRect/>
          </a:stretch>
        </p:blipFill>
        <p:spPr>
          <a:xfrm>
            <a:off x="9434512" y="838200"/>
            <a:ext cx="1877467" cy="552450"/>
          </a:xfrm>
          <a:prstGeom prst="rect">
            <a:avLst/>
          </a:prstGeom>
        </p:spPr>
      </p:pic>
    </p:spTree>
    <p:extLst>
      <p:ext uri="{BB962C8B-B14F-4D97-AF65-F5344CB8AC3E}">
        <p14:creationId xmlns:p14="http://schemas.microsoft.com/office/powerpoint/2010/main" val="41113391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647</Words>
  <Application>Microsoft Office PowerPoint</Application>
  <PresentationFormat>Widescreen</PresentationFormat>
  <Paragraphs>61</Paragraphs>
  <Slides>14</Slides>
  <Notes>4</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#9Slide07 Cadena</vt:lpstr>
      <vt:lpstr>Arial</vt:lpstr>
      <vt:lpstr>Arial-Rounded</vt:lpstr>
      <vt:lpstr>Calibri</vt:lpstr>
      <vt:lpstr>Calibri Light</vt:lpstr>
      <vt:lpstr>Cambria</vt:lpstr>
      <vt:lpstr>等线</vt:lpstr>
      <vt:lpstr>Tahoma</vt:lpstr>
      <vt:lpstr>字魂100号-方方先锋体</vt:lpstr>
      <vt:lpstr>字魂17号-萌趣果冻体</vt:lpstr>
      <vt:lpstr>阿里妈妈刀隶体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cp:revision>
  <dcterms:created xsi:type="dcterms:W3CDTF">2025-12-29T01:43:29Z</dcterms:created>
  <dcterms:modified xsi:type="dcterms:W3CDTF">2025-12-29T01:49:14Z</dcterms:modified>
</cp:coreProperties>
</file>