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56F2-2915-4799-81FC-E0EE93453C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ED2F-D847-4136-BBE7-83A6F241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56F2-2915-4799-81FC-E0EE93453C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ED2F-D847-4136-BBE7-83A6F241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56F2-2915-4799-81FC-E0EE93453C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ED2F-D847-4136-BBE7-83A6F241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2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56F2-2915-4799-81FC-E0EE93453C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ED2F-D847-4136-BBE7-83A6F241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4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56F2-2915-4799-81FC-E0EE93453C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ED2F-D847-4136-BBE7-83A6F241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56F2-2915-4799-81FC-E0EE93453C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ED2F-D847-4136-BBE7-83A6F241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56F2-2915-4799-81FC-E0EE93453C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ED2F-D847-4136-BBE7-83A6F241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8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56F2-2915-4799-81FC-E0EE93453C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ED2F-D847-4136-BBE7-83A6F241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3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56F2-2915-4799-81FC-E0EE93453C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ED2F-D847-4136-BBE7-83A6F241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1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56F2-2915-4799-81FC-E0EE93453C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ED2F-D847-4136-BBE7-83A6F241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56F2-2915-4799-81FC-E0EE93453C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ED2F-D847-4136-BBE7-83A6F241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6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056F2-2915-4799-81FC-E0EE93453C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6ED2F-D847-4136-BBE7-83A6F241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5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7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 ABCD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CDEG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981" y="1252537"/>
            <a:ext cx="4297994" cy="2614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7C5A97-E80D-1AA1-982B-212CFF94E2AC}"/>
              </a:ext>
            </a:extLst>
          </p:cNvPr>
          <p:cNvSpPr txBox="1"/>
          <p:nvPr/>
        </p:nvSpPr>
        <p:spPr>
          <a:xfrm>
            <a:off x="8867775" y="1352550"/>
            <a:ext cx="113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2124076" y="4229100"/>
            <a:ext cx="8048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= DC = EG =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dm.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5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 ABCD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CDEG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AB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856" y="804862"/>
            <a:ext cx="4297994" cy="2614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1581151" y="3886200"/>
            <a:ext cx="9058274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AB//CD, EG//CD.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AF2D95-FC05-682F-7935-171D86D58363}"/>
              </a:ext>
            </a:extLst>
          </p:cNvPr>
          <p:cNvCxnSpPr>
            <a:cxnSpLocks/>
          </p:cNvCxnSpPr>
          <p:nvPr/>
        </p:nvCxnSpPr>
        <p:spPr>
          <a:xfrm flipH="1">
            <a:off x="7448550" y="2276475"/>
            <a:ext cx="2657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C24CFB-744A-1BFA-77C7-6F1726EB3ACB}"/>
              </a:ext>
            </a:extLst>
          </p:cNvPr>
          <p:cNvCxnSpPr>
            <a:cxnSpLocks/>
          </p:cNvCxnSpPr>
          <p:nvPr/>
        </p:nvCxnSpPr>
        <p:spPr>
          <a:xfrm flipH="1">
            <a:off x="8324850" y="1485900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AAAA61-4117-68C7-3208-69444EC35CB3}"/>
              </a:ext>
            </a:extLst>
          </p:cNvPr>
          <p:cNvCxnSpPr>
            <a:cxnSpLocks/>
          </p:cNvCxnSpPr>
          <p:nvPr/>
        </p:nvCxnSpPr>
        <p:spPr>
          <a:xfrm flipH="1">
            <a:off x="8324850" y="3076575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0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80" y="-576942"/>
            <a:ext cx="9604285" cy="7941128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8000159" y="3818011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680" y="3164401"/>
            <a:ext cx="7349610" cy="17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9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9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028700" y="478121"/>
            <a:ext cx="1082040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9D2FF-C4E2-1DAD-B6B7-54A64EB3B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153" y="1199336"/>
            <a:ext cx="2469094" cy="1182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807546-23EC-7274-90BE-7FA9BF859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0836" y="2267624"/>
            <a:ext cx="6166856" cy="21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0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22"/>
          <p:cNvSpPr/>
          <p:nvPr/>
        </p:nvSpPr>
        <p:spPr>
          <a:xfrm>
            <a:off x="545691" y="352103"/>
            <a:ext cx="11100618" cy="588359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C907E-37F6-000E-C895-5B19D5310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368" y="370294"/>
            <a:ext cx="3840813" cy="859611"/>
          </a:xfrm>
          <a:prstGeom prst="rect">
            <a:avLst/>
          </a:prstGeom>
        </p:spPr>
      </p:pic>
      <p:pic>
        <p:nvPicPr>
          <p:cNvPr id="21" name="Picture 20" descr="A cartoon of a child and a child sitting on a floor with a building block&#10;&#10;Description automatically generated">
            <a:extLst>
              <a:ext uri="{FF2B5EF4-FFF2-40B4-BE49-F238E27FC236}">
                <a16:creationId xmlns:a16="http://schemas.microsoft.com/office/drawing/2014/main" id="{E99D2E25-D282-8F49-3CEF-31783574C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643062"/>
            <a:ext cx="6419850" cy="3933825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AA42ACA-E309-7171-412F-DC041579AE6E}"/>
              </a:ext>
            </a:extLst>
          </p:cNvPr>
          <p:cNvSpPr/>
          <p:nvPr/>
        </p:nvSpPr>
        <p:spPr>
          <a:xfrm>
            <a:off x="2838450" y="2562224"/>
            <a:ext cx="1685925" cy="942975"/>
          </a:xfrm>
          <a:prstGeom prst="wedgeRoundRectCallout">
            <a:avLst>
              <a:gd name="adj1" fmla="val 22105"/>
              <a:gd name="adj2" fmla="val 5982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C8517FBA-6971-F5DB-2765-56C768AA4B9B}"/>
              </a:ext>
            </a:extLst>
          </p:cNvPr>
          <p:cNvSpPr/>
          <p:nvPr/>
        </p:nvSpPr>
        <p:spPr>
          <a:xfrm>
            <a:off x="6829425" y="1019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D34FC22-1D05-72CA-A8FF-0A7534639466}"/>
              </a:ext>
            </a:extLst>
          </p:cNvPr>
          <p:cNvSpPr/>
          <p:nvPr/>
        </p:nvSpPr>
        <p:spPr>
          <a:xfrm>
            <a:off x="7372350" y="2543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Nam à!</a:t>
            </a:r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B7D9770-D58E-2D91-3D6E-5A7AB4AE6D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9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295D406E-5314-476C-4791-2EB4F7513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676275"/>
            <a:ext cx="3352800" cy="22860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98231673-DB5E-A623-1787-C35530E4DBD2}"/>
              </a:ext>
            </a:extLst>
          </p:cNvPr>
          <p:cNvSpPr txBox="1"/>
          <p:nvPr/>
        </p:nvSpPr>
        <p:spPr>
          <a:xfrm>
            <a:off x="1162050" y="3067050"/>
            <a:ext cx="1036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AD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DC; 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AB = DC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= BC</a:t>
            </a:r>
          </a:p>
        </p:txBody>
      </p:sp>
    </p:spTree>
    <p:extLst>
      <p:ext uri="{BB962C8B-B14F-4D97-AF65-F5344CB8AC3E}">
        <p14:creationId xmlns:p14="http://schemas.microsoft.com/office/powerpoint/2010/main" val="277583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88411"/>
            <a:ext cx="2990850" cy="4498316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21D8B58E-1F25-5F92-5C2A-9442416C5EC3}"/>
              </a:ext>
            </a:extLst>
          </p:cNvPr>
          <p:cNvSpPr/>
          <p:nvPr/>
        </p:nvSpPr>
        <p:spPr>
          <a:xfrm>
            <a:off x="2135642" y="992616"/>
            <a:ext cx="8627607" cy="1438689"/>
          </a:xfrm>
          <a:prstGeom prst="wedgeRoundRectCallout">
            <a:avLst>
              <a:gd name="adj1" fmla="val -39721"/>
              <a:gd name="adj2" fmla="val 61319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>
              <a:defRPr/>
            </a:pP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cặp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cạnh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đối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, song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song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nhau</a:t>
            </a:r>
            <a:endParaRPr kumimoji="0" lang="zh-CN" altLang="en-US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07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219075" y="276225"/>
            <a:ext cx="11763375" cy="6388476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1">
            <a:extLst>
              <a:ext uri="{FF2B5EF4-FFF2-40B4-BE49-F238E27FC236}">
                <a16:creationId xmlns:a16="http://schemas.microsoft.com/office/drawing/2014/main" id="{43F2ACC8-5C07-535E-246C-1C9CA1AD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34" y="1720851"/>
            <a:ext cx="3892551" cy="1295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63">
            <a:extLst>
              <a:ext uri="{FF2B5EF4-FFF2-40B4-BE49-F238E27FC236}">
                <a16:creationId xmlns:a16="http://schemas.microsoft.com/office/drawing/2014/main" id="{8DC6D6CF-4449-9658-9BF6-FAE582C7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57351"/>
            <a:ext cx="3962400" cy="1371600"/>
          </a:xfrm>
          <a:prstGeom prst="parallelogram">
            <a:avLst>
              <a:gd name="adj" fmla="val 3819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4">
            <a:extLst>
              <a:ext uri="{FF2B5EF4-FFF2-40B4-BE49-F238E27FC236}">
                <a16:creationId xmlns:a16="http://schemas.microsoft.com/office/drawing/2014/main" id="{7BDD2B51-BDA7-144A-9E3B-4DFF464C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90526"/>
            <a:ext cx="10591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TextBox 61">
            <a:extLst>
              <a:ext uri="{FF2B5EF4-FFF2-40B4-BE49-F238E27FC236}">
                <a16:creationId xmlns:a16="http://schemas.microsoft.com/office/drawing/2014/main" id="{0D9E6CA3-6DA2-40CF-DBDC-30E79D779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487" y="3223684"/>
            <a:ext cx="220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FFCCA46E-7C8F-B79F-03BB-DC6AC57C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464" y="3162300"/>
            <a:ext cx="237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96605E-0DDA-C374-2531-3A42A8DC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4049184"/>
            <a:ext cx="10267951" cy="22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9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6E4D7F0-7A8E-D4DF-16DD-2BBFDF1A2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412" y="1343024"/>
            <a:ext cx="7554869" cy="4371975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3214FAF-19E4-0467-966B-848026755B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29" y="1562100"/>
            <a:ext cx="1091233" cy="923925"/>
          </a:xfrm>
          <a:prstGeom prst="rect">
            <a:avLst/>
          </a:prstGeom>
        </p:spPr>
      </p:pic>
      <p:pic>
        <p:nvPicPr>
          <p:cNvPr id="13" name="Picture 1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78E08F-FAAD-D8F7-A403-01697EDFFB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79" y="1647825"/>
            <a:ext cx="1091233" cy="923925"/>
          </a:xfrm>
          <a:prstGeom prst="rect">
            <a:avLst/>
          </a:prstGeom>
        </p:spPr>
      </p:pic>
      <p:pic>
        <p:nvPicPr>
          <p:cNvPr id="14" name="Picture 1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B20164EB-5A8C-CB78-3424-DA1628FC5D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29" y="3648075"/>
            <a:ext cx="109123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2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825A11-A1BF-B55D-71E9-342BA4953FC4}"/>
              </a:ext>
            </a:extLst>
          </p:cNvPr>
          <p:cNvSpPr txBox="1"/>
          <p:nvPr/>
        </p:nvSpPr>
        <p:spPr>
          <a:xfrm>
            <a:off x="1371600" y="1162050"/>
            <a:ext cx="992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38ADE-8852-4918-E828-605F56EAB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49" y="2366962"/>
            <a:ext cx="8391525" cy="307760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511F5C-1B70-1E9E-044E-7C626809ED8B}"/>
              </a:ext>
            </a:extLst>
          </p:cNvPr>
          <p:cNvCxnSpPr/>
          <p:nvPr/>
        </p:nvCxnSpPr>
        <p:spPr>
          <a:xfrm flipH="1">
            <a:off x="3209925" y="2819400"/>
            <a:ext cx="1771650" cy="1838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5F7331-7223-A464-150D-F7A7B60D0446}"/>
              </a:ext>
            </a:extLst>
          </p:cNvPr>
          <p:cNvCxnSpPr>
            <a:cxnSpLocks/>
          </p:cNvCxnSpPr>
          <p:nvPr/>
        </p:nvCxnSpPr>
        <p:spPr>
          <a:xfrm flipH="1">
            <a:off x="4981575" y="2847975"/>
            <a:ext cx="3609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D82BE0-18E5-51F6-1A3E-3BCB303163CB}"/>
              </a:ext>
            </a:extLst>
          </p:cNvPr>
          <p:cNvCxnSpPr>
            <a:cxnSpLocks/>
          </p:cNvCxnSpPr>
          <p:nvPr/>
        </p:nvCxnSpPr>
        <p:spPr>
          <a:xfrm flipH="1">
            <a:off x="6838950" y="2886075"/>
            <a:ext cx="1724025" cy="174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ECE2EC-1C91-F5A6-A470-08D767FD644D}"/>
              </a:ext>
            </a:extLst>
          </p:cNvPr>
          <p:cNvCxnSpPr>
            <a:cxnSpLocks/>
          </p:cNvCxnSpPr>
          <p:nvPr/>
        </p:nvCxnSpPr>
        <p:spPr>
          <a:xfrm flipH="1">
            <a:off x="3219450" y="4638675"/>
            <a:ext cx="3648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B7FA3B-310B-877C-5784-AE4570BAA72F}"/>
              </a:ext>
            </a:extLst>
          </p:cNvPr>
          <p:cNvSpPr txBox="1"/>
          <p:nvPr/>
        </p:nvSpPr>
        <p:spPr>
          <a:xfrm>
            <a:off x="6667500" y="45529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965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等线</vt:lpstr>
      <vt:lpstr>Times New Roman</vt:lpstr>
      <vt:lpstr>思源黑体 CN Medium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2025-12-09T07:42:18Z</dcterms:created>
  <dcterms:modified xsi:type="dcterms:W3CDTF">2025-12-09T07:43:05Z</dcterms:modified>
</cp:coreProperties>
</file>