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69" r:id="rId4"/>
    <p:sldId id="268" r:id="rId5"/>
    <p:sldId id="267" r:id="rId6"/>
    <p:sldId id="266" r:id="rId7"/>
    <p:sldId id="265" r:id="rId8"/>
    <p:sldId id="264" r:id="rId9"/>
    <p:sldId id="263" r:id="rId10"/>
    <p:sldId id="262" r:id="rId11"/>
    <p:sldId id="261" r:id="rId12"/>
    <p:sldId id="260" r:id="rId13"/>
    <p:sldId id="259" r:id="rId14"/>
    <p:sldId id="258"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52CED-C12F-4641-9AB8-FA0E0433F0FB}"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67D67-9843-420A-9958-62400CEA7D42}" type="slidenum">
              <a:rPr lang="en-US" smtClean="0"/>
              <a:t>‹#›</a:t>
            </a:fld>
            <a:endParaRPr lang="en-US"/>
          </a:p>
        </p:txBody>
      </p:sp>
    </p:spTree>
    <p:extLst>
      <p:ext uri="{BB962C8B-B14F-4D97-AF65-F5344CB8AC3E}">
        <p14:creationId xmlns:p14="http://schemas.microsoft.com/office/powerpoint/2010/main" val="152503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F9B67-1F47-4065-8694-9629BBE4A388}" type="slidenum">
              <a:rPr lang="en-US" smtClean="0"/>
              <a:t>2</a:t>
            </a:fld>
            <a:endParaRPr lang="en-US"/>
          </a:p>
        </p:txBody>
      </p:sp>
    </p:spTree>
    <p:extLst>
      <p:ext uri="{BB962C8B-B14F-4D97-AF65-F5344CB8AC3E}">
        <p14:creationId xmlns:p14="http://schemas.microsoft.com/office/powerpoint/2010/main" val="143202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F9B67-1F47-4065-8694-9629BBE4A388}" type="slidenum">
              <a:rPr lang="en-US" smtClean="0"/>
              <a:t>7</a:t>
            </a:fld>
            <a:endParaRPr lang="en-US"/>
          </a:p>
        </p:txBody>
      </p:sp>
    </p:spTree>
    <p:extLst>
      <p:ext uri="{BB962C8B-B14F-4D97-AF65-F5344CB8AC3E}">
        <p14:creationId xmlns:p14="http://schemas.microsoft.com/office/powerpoint/2010/main" val="150057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9B67-1F47-4065-8694-9629BBE4A3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6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97192-3413-4EB1-AFA4-1AC81ED0B7C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53007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97192-3413-4EB1-AFA4-1AC81ED0B7C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399791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97192-3413-4EB1-AFA4-1AC81ED0B7C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21904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97192-3413-4EB1-AFA4-1AC81ED0B7C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260325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897192-3413-4EB1-AFA4-1AC81ED0B7C0}"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184383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97192-3413-4EB1-AFA4-1AC81ED0B7C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15494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97192-3413-4EB1-AFA4-1AC81ED0B7C0}"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395901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97192-3413-4EB1-AFA4-1AC81ED0B7C0}"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199497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97192-3413-4EB1-AFA4-1AC81ED0B7C0}"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266435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897192-3413-4EB1-AFA4-1AC81ED0B7C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391150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897192-3413-4EB1-AFA4-1AC81ED0B7C0}"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0C6B-4ECB-494D-A91D-46A47E721E24}" type="slidenum">
              <a:rPr lang="en-US" smtClean="0"/>
              <a:t>‹#›</a:t>
            </a:fld>
            <a:endParaRPr lang="en-US"/>
          </a:p>
        </p:txBody>
      </p:sp>
    </p:spTree>
    <p:extLst>
      <p:ext uri="{BB962C8B-B14F-4D97-AF65-F5344CB8AC3E}">
        <p14:creationId xmlns:p14="http://schemas.microsoft.com/office/powerpoint/2010/main" val="171216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97192-3413-4EB1-AFA4-1AC81ED0B7C0}"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00C6B-4ECB-494D-A91D-46A47E721E24}" type="slidenum">
              <a:rPr lang="en-US" smtClean="0"/>
              <a:t>‹#›</a:t>
            </a:fld>
            <a:endParaRPr lang="en-US"/>
          </a:p>
        </p:txBody>
      </p:sp>
    </p:spTree>
    <p:extLst>
      <p:ext uri="{BB962C8B-B14F-4D97-AF65-F5344CB8AC3E}">
        <p14:creationId xmlns:p14="http://schemas.microsoft.com/office/powerpoint/2010/main" val="258332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image" Target="../media/image21.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4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69" y="1201917"/>
            <a:ext cx="10010247" cy="1225973"/>
          </a:xfrm>
          <a:custGeom>
            <a:avLst/>
            <a:gdLst>
              <a:gd name="connsiteX0" fmla="*/ 0 w 10010247"/>
              <a:gd name="connsiteY0" fmla="*/ 204333 h 1225973"/>
              <a:gd name="connsiteX1" fmla="*/ 204333 w 10010247"/>
              <a:gd name="connsiteY1" fmla="*/ 0 h 1225973"/>
              <a:gd name="connsiteX2" fmla="*/ 9805914 w 10010247"/>
              <a:gd name="connsiteY2" fmla="*/ 0 h 1225973"/>
              <a:gd name="connsiteX3" fmla="*/ 10010247 w 10010247"/>
              <a:gd name="connsiteY3" fmla="*/ 204333 h 1225973"/>
              <a:gd name="connsiteX4" fmla="*/ 10010247 w 10010247"/>
              <a:gd name="connsiteY4" fmla="*/ 1021640 h 1225973"/>
              <a:gd name="connsiteX5" fmla="*/ 9805914 w 10010247"/>
              <a:gd name="connsiteY5" fmla="*/ 1225973 h 1225973"/>
              <a:gd name="connsiteX6" fmla="*/ 204333 w 10010247"/>
              <a:gd name="connsiteY6" fmla="*/ 1225973 h 1225973"/>
              <a:gd name="connsiteX7" fmla="*/ 0 w 10010247"/>
              <a:gd name="connsiteY7" fmla="*/ 1021640 h 1225973"/>
              <a:gd name="connsiteX8" fmla="*/ 0 w 10010247"/>
              <a:gd name="connsiteY8" fmla="*/ 204333 h 122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0247" h="1225973" fill="none" extrusionOk="0">
                <a:moveTo>
                  <a:pt x="0" y="204333"/>
                </a:moveTo>
                <a:cubicBezTo>
                  <a:pt x="1482" y="91890"/>
                  <a:pt x="94302" y="-2926"/>
                  <a:pt x="204333" y="0"/>
                </a:cubicBezTo>
                <a:cubicBezTo>
                  <a:pt x="2888798" y="10359"/>
                  <a:pt x="8133929" y="166365"/>
                  <a:pt x="9805914" y="0"/>
                </a:cubicBezTo>
                <a:cubicBezTo>
                  <a:pt x="9899360" y="11247"/>
                  <a:pt x="10011898" y="91846"/>
                  <a:pt x="10010247" y="204333"/>
                </a:cubicBezTo>
                <a:cubicBezTo>
                  <a:pt x="10058341" y="383601"/>
                  <a:pt x="9953993" y="842073"/>
                  <a:pt x="10010247" y="1021640"/>
                </a:cubicBezTo>
                <a:cubicBezTo>
                  <a:pt x="10016771" y="1127406"/>
                  <a:pt x="9923020" y="1223130"/>
                  <a:pt x="9805914" y="1225973"/>
                </a:cubicBezTo>
                <a:cubicBezTo>
                  <a:pt x="6043755" y="1238380"/>
                  <a:pt x="3654150" y="1256709"/>
                  <a:pt x="204333" y="1225973"/>
                </a:cubicBezTo>
                <a:cubicBezTo>
                  <a:pt x="100537" y="1221076"/>
                  <a:pt x="-706" y="1143182"/>
                  <a:pt x="0" y="1021640"/>
                </a:cubicBezTo>
                <a:cubicBezTo>
                  <a:pt x="-11231" y="672502"/>
                  <a:pt x="3559" y="513558"/>
                  <a:pt x="0" y="204333"/>
                </a:cubicBezTo>
                <a:close/>
              </a:path>
              <a:path w="10010247" h="1225973" stroke="0" extrusionOk="0">
                <a:moveTo>
                  <a:pt x="0" y="204333"/>
                </a:moveTo>
                <a:cubicBezTo>
                  <a:pt x="18001" y="86510"/>
                  <a:pt x="88707" y="1005"/>
                  <a:pt x="204333" y="0"/>
                </a:cubicBezTo>
                <a:cubicBezTo>
                  <a:pt x="4315662" y="39558"/>
                  <a:pt x="6623737" y="-110770"/>
                  <a:pt x="9805914" y="0"/>
                </a:cubicBezTo>
                <a:cubicBezTo>
                  <a:pt x="9940365" y="-3147"/>
                  <a:pt x="10013163" y="73737"/>
                  <a:pt x="10010247" y="204333"/>
                </a:cubicBezTo>
                <a:cubicBezTo>
                  <a:pt x="10042863" y="384200"/>
                  <a:pt x="9996309" y="678828"/>
                  <a:pt x="10010247" y="1021640"/>
                </a:cubicBezTo>
                <a:cubicBezTo>
                  <a:pt x="10008878" y="1129392"/>
                  <a:pt x="9924783" y="1224035"/>
                  <a:pt x="9805914" y="1225973"/>
                </a:cubicBezTo>
                <a:cubicBezTo>
                  <a:pt x="5960634" y="1280480"/>
                  <a:pt x="3958090" y="1093599"/>
                  <a:pt x="204333" y="1225973"/>
                </a:cubicBezTo>
                <a:cubicBezTo>
                  <a:pt x="86098" y="1222677"/>
                  <a:pt x="2361" y="1134519"/>
                  <a:pt x="0" y="1021640"/>
                </a:cubicBezTo>
                <a:cubicBezTo>
                  <a:pt x="-5975" y="640122"/>
                  <a:pt x="62920" y="369725"/>
                  <a:pt x="0" y="20433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2. </a:t>
            </a:r>
            <a:r>
              <a:rPr kumimoji="0" lang="vi-VN" sz="3200" b="1" i="0" u="none" strike="noStrike" kern="1200" cap="none" spc="0" normalizeH="0" baseline="0" noProof="0" dirty="0">
                <a:ln>
                  <a:noFill/>
                </a:ln>
                <a:solidFill>
                  <a:sysClr val="windowText" lastClr="000000"/>
                </a:solidFill>
                <a:effectLst/>
                <a:uLnTx/>
                <a:uFillTx/>
                <a:latin typeface="Calibri"/>
                <a:ea typeface="+mn-ea"/>
                <a:cs typeface="+mn-cs"/>
              </a:rPr>
              <a:t>Để làm được thỏ con bằng giấy, cần phải thực hiện những bước nào? Nêu hoạt động chính trong mỗi bước?</a:t>
            </a: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3"/>
          <a:stretch>
            <a:fillRect/>
          </a:stretch>
        </p:blipFill>
        <p:spPr>
          <a:xfrm>
            <a:off x="3518984" y="189186"/>
            <a:ext cx="6456224" cy="926672"/>
          </a:xfrm>
          <a:prstGeom prst="rect">
            <a:avLst/>
          </a:prstGeom>
        </p:spPr>
      </p:pic>
      <p:graphicFrame>
        <p:nvGraphicFramePr>
          <p:cNvPr id="8" name="Table 8">
            <a:extLst>
              <a:ext uri="{FF2B5EF4-FFF2-40B4-BE49-F238E27FC236}">
                <a16:creationId xmlns:a16="http://schemas.microsoft.com/office/drawing/2014/main" id="{CAB0442C-0EC5-94B2-F290-CCA01A85EF92}"/>
              </a:ext>
            </a:extLst>
          </p:cNvPr>
          <p:cNvGraphicFramePr>
            <a:graphicFrameLocks noGrp="1"/>
          </p:cNvGraphicFramePr>
          <p:nvPr>
            <p:extLst/>
          </p:nvPr>
        </p:nvGraphicFramePr>
        <p:xfrm>
          <a:off x="3461407" y="2659116"/>
          <a:ext cx="8128000" cy="3878316"/>
        </p:xfrm>
        <a:graphic>
          <a:graphicData uri="http://schemas.openxmlformats.org/drawingml/2006/table">
            <a:tbl>
              <a:tblPr firstRow="1" bandRow="1">
                <a:tableStyleId>{00A15C55-8517-42AA-B614-E9B94910E393}</a:tableStyleId>
              </a:tblPr>
              <a:tblGrid>
                <a:gridCol w="1573048">
                  <a:extLst>
                    <a:ext uri="{9D8B030D-6E8A-4147-A177-3AD203B41FA5}">
                      <a16:colId xmlns:a16="http://schemas.microsoft.com/office/drawing/2014/main" val="966217342"/>
                    </a:ext>
                  </a:extLst>
                </a:gridCol>
                <a:gridCol w="6554952">
                  <a:extLst>
                    <a:ext uri="{9D8B030D-6E8A-4147-A177-3AD203B41FA5}">
                      <a16:colId xmlns:a16="http://schemas.microsoft.com/office/drawing/2014/main" val="1695840504"/>
                    </a:ext>
                  </a:extLst>
                </a:gridCol>
              </a:tblGrid>
              <a:tr h="969579">
                <a:tc>
                  <a:txBody>
                    <a:bodyPr/>
                    <a:lstStyle/>
                    <a:p>
                      <a:pPr algn="ctr"/>
                      <a:r>
                        <a:rPr lang="en-US" sz="3200" dirty="0" err="1">
                          <a:solidFill>
                            <a:srgbClr val="002060"/>
                          </a:solidFill>
                        </a:rPr>
                        <a:t>Bước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solidFill>
                            <a:srgbClr val="002060"/>
                          </a:solidFill>
                        </a:rPr>
                        <a:t>Tên</a:t>
                      </a:r>
                      <a:r>
                        <a:rPr lang="en-US" sz="3200" dirty="0">
                          <a:solidFill>
                            <a:srgbClr val="002060"/>
                          </a:solidFill>
                        </a:rPr>
                        <a:t> </a:t>
                      </a:r>
                      <a:r>
                        <a:rPr lang="en-US" sz="3200" dirty="0" err="1">
                          <a:solidFill>
                            <a:srgbClr val="002060"/>
                          </a:solidFill>
                        </a:rPr>
                        <a:t>bước</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chính</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900014"/>
                  </a:ext>
                </a:extLst>
              </a:tr>
              <a:tr h="969579">
                <a:tc>
                  <a:txBody>
                    <a:bodyPr/>
                    <a:lstStyle/>
                    <a:p>
                      <a:pPr algn="ctr"/>
                      <a:r>
                        <a:rPr lang="en-US" sz="3200" dirty="0">
                          <a:solidFill>
                            <a:srgbClr val="00206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413191"/>
                  </a:ext>
                </a:extLst>
              </a:tr>
              <a:tr h="969579">
                <a:tc>
                  <a:txBody>
                    <a:bodyPr/>
                    <a:lstStyle/>
                    <a:p>
                      <a:pPr algn="ctr"/>
                      <a:r>
                        <a:rPr lang="en-US" sz="3200" dirty="0">
                          <a:solidFill>
                            <a:srgbClr val="00206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001877"/>
                  </a:ext>
                </a:extLst>
              </a:tr>
              <a:tr h="969579">
                <a:tc>
                  <a:txBody>
                    <a:bodyPr/>
                    <a:lstStyle/>
                    <a:p>
                      <a:pPr algn="ctr"/>
                      <a:r>
                        <a:rPr lang="en-US" sz="3200" dirty="0">
                          <a:solidFill>
                            <a:srgbClr val="00206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908479"/>
                  </a:ext>
                </a:extLst>
              </a:tr>
            </a:tbl>
          </a:graphicData>
        </a:graphic>
      </p:graphicFrame>
      <p:sp>
        <p:nvSpPr>
          <p:cNvPr id="9" name="TextBox 8">
            <a:extLst>
              <a:ext uri="{FF2B5EF4-FFF2-40B4-BE49-F238E27FC236}">
                <a16:creationId xmlns:a16="http://schemas.microsoft.com/office/drawing/2014/main" id="{8F493208-C80C-765F-E5E0-3F66FFE51B84}"/>
              </a:ext>
            </a:extLst>
          </p:cNvPr>
          <p:cNvSpPr txBox="1"/>
          <p:nvPr/>
        </p:nvSpPr>
        <p:spPr>
          <a:xfrm>
            <a:off x="5108028" y="3605048"/>
            <a:ext cx="6474372" cy="1015663"/>
          </a:xfrm>
          <a:prstGeom prst="rect">
            <a:avLst/>
          </a:prstGeom>
          <a:noFill/>
        </p:spPr>
        <p:txBody>
          <a:bodyPr wrap="square" rtlCol="0">
            <a:spAutoFit/>
          </a:bodyPr>
          <a:lstStyle/>
          <a:p>
            <a:pPr algn="just"/>
            <a:r>
              <a:rPr lang="vi-VN" sz="2000" b="1" dirty="0">
                <a:latin typeface="Calibri" panose="020F0502020204030204" pitchFamily="34" charset="0"/>
                <a:cs typeface="Calibri" panose="020F0502020204030204" pitchFamily="34" charset="0"/>
              </a:rPr>
              <a:t>Cắt: cắt hai hình chữ nhật để làm đầu thổ, thân thỏ; cắt hình tai thỏ từ giấy trắng, sau đó gấp theo đường kẻ nét đứt, cắt để từ giấy màu.</a:t>
            </a:r>
          </a:p>
        </p:txBody>
      </p:sp>
      <p:sp>
        <p:nvSpPr>
          <p:cNvPr id="10" name="TextBox 9">
            <a:extLst>
              <a:ext uri="{FF2B5EF4-FFF2-40B4-BE49-F238E27FC236}">
                <a16:creationId xmlns:a16="http://schemas.microsoft.com/office/drawing/2014/main" id="{EE54B0D5-122C-FBA0-3B15-30F5D3A56417}"/>
              </a:ext>
            </a:extLst>
          </p:cNvPr>
          <p:cNvSpPr txBox="1"/>
          <p:nvPr/>
        </p:nvSpPr>
        <p:spPr>
          <a:xfrm>
            <a:off x="5129049" y="4624551"/>
            <a:ext cx="6474372" cy="1015663"/>
          </a:xfrm>
          <a:prstGeom prst="rect">
            <a:avLst/>
          </a:prstGeom>
          <a:noFill/>
        </p:spPr>
        <p:txBody>
          <a:bodyPr wrap="square" rtlCol="0">
            <a:spAutoFit/>
          </a:bodyPr>
          <a:lstStyle/>
          <a:p>
            <a:pPr algn="just"/>
            <a:r>
              <a:rPr lang="vi-VN" sz="2000" b="1" dirty="0">
                <a:latin typeface="Calibri" panose="020F0502020204030204" pitchFamily="34" charset="0"/>
                <a:cs typeface="Calibri" panose="020F0502020204030204" pitchFamily="34" charset="0"/>
              </a:rPr>
              <a:t>Dán</a:t>
            </a:r>
            <a:r>
              <a:rPr lang="en-US" sz="2000" b="1" dirty="0">
                <a:latin typeface="Calibri" panose="020F0502020204030204" pitchFamily="34" charset="0"/>
                <a:cs typeface="Calibri" panose="020F0502020204030204" pitchFamily="34" charset="0"/>
              </a:rPr>
              <a:t>:</a:t>
            </a:r>
            <a:r>
              <a:rPr lang="vi-VN" sz="2000" b="1" dirty="0">
                <a:latin typeface="Calibri" panose="020F0502020204030204" pitchFamily="34" charset="0"/>
                <a:cs typeface="Calibri" panose="020F0502020204030204" pitchFamily="34" charset="0"/>
              </a:rPr>
              <a:t> dùng hồ dán hai mép của mỗi hình chữ nhật để tạo đầu thỏ và thân thỏ, dán tại thỏ, đầu thỏ, thân thỏ với nhau, sau đó dán lên đế.</a:t>
            </a:r>
          </a:p>
        </p:txBody>
      </p:sp>
      <p:sp>
        <p:nvSpPr>
          <p:cNvPr id="20" name="TextBox 19">
            <a:extLst>
              <a:ext uri="{FF2B5EF4-FFF2-40B4-BE49-F238E27FC236}">
                <a16:creationId xmlns:a16="http://schemas.microsoft.com/office/drawing/2014/main" id="{6B00F3A8-407A-2C6B-028A-F03B109CA409}"/>
              </a:ext>
            </a:extLst>
          </p:cNvPr>
          <p:cNvSpPr txBox="1"/>
          <p:nvPr/>
        </p:nvSpPr>
        <p:spPr>
          <a:xfrm>
            <a:off x="5108028" y="5644055"/>
            <a:ext cx="6474372" cy="707886"/>
          </a:xfrm>
          <a:prstGeom prst="rect">
            <a:avLst/>
          </a:prstGeom>
          <a:noFill/>
        </p:spPr>
        <p:txBody>
          <a:bodyPr wrap="square" rtlCol="0">
            <a:spAutoFit/>
          </a:bodyPr>
          <a:lstStyle/>
          <a:p>
            <a:pPr algn="just"/>
            <a:r>
              <a:rPr lang="vi-VN" sz="2000" b="1" dirty="0">
                <a:latin typeface="Calibri" panose="020F0502020204030204" pitchFamily="34" charset="0"/>
                <a:cs typeface="Calibri" panose="020F0502020204030204" pitchFamily="34" charset="0"/>
              </a:rPr>
              <a:t>V</a:t>
            </a:r>
            <a:r>
              <a:rPr lang="en-US" sz="2000" b="1" dirty="0">
                <a:latin typeface="Calibri" panose="020F0502020204030204" pitchFamily="34" charset="0"/>
                <a:cs typeface="Calibri" panose="020F0502020204030204" pitchFamily="34" charset="0"/>
              </a:rPr>
              <a:t>ẽ:</a:t>
            </a:r>
            <a:r>
              <a:rPr lang="vi-VN" sz="2000" b="1" dirty="0">
                <a:latin typeface="Calibri" panose="020F0502020204030204" pitchFamily="34" charset="0"/>
                <a:cs typeface="Calibri" panose="020F0502020204030204" pitchFamily="34" charset="0"/>
              </a:rPr>
              <a:t> dùng bút màu vẽ trang trí tại thở; dùng bút màu vẽ mắt, râu, mũi, miệng ở đầu thỏ và tay ở thần thỏ.</a:t>
            </a:r>
          </a:p>
        </p:txBody>
      </p:sp>
    </p:spTree>
    <p:extLst>
      <p:ext uri="{BB962C8B-B14F-4D97-AF65-F5344CB8AC3E}">
        <p14:creationId xmlns:p14="http://schemas.microsoft.com/office/powerpoint/2010/main" val="1774418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70" y="1201917"/>
            <a:ext cx="9646516" cy="1718269"/>
          </a:xfrm>
          <a:custGeom>
            <a:avLst/>
            <a:gdLst>
              <a:gd name="connsiteX0" fmla="*/ 0 w 9646516"/>
              <a:gd name="connsiteY0" fmla="*/ 286384 h 1718269"/>
              <a:gd name="connsiteX1" fmla="*/ 286384 w 9646516"/>
              <a:gd name="connsiteY1" fmla="*/ 0 h 1718269"/>
              <a:gd name="connsiteX2" fmla="*/ 9360132 w 9646516"/>
              <a:gd name="connsiteY2" fmla="*/ 0 h 1718269"/>
              <a:gd name="connsiteX3" fmla="*/ 9646516 w 9646516"/>
              <a:gd name="connsiteY3" fmla="*/ 286384 h 1718269"/>
              <a:gd name="connsiteX4" fmla="*/ 9646516 w 9646516"/>
              <a:gd name="connsiteY4" fmla="*/ 1431885 h 1718269"/>
              <a:gd name="connsiteX5" fmla="*/ 9360132 w 9646516"/>
              <a:gd name="connsiteY5" fmla="*/ 1718269 h 1718269"/>
              <a:gd name="connsiteX6" fmla="*/ 286384 w 9646516"/>
              <a:gd name="connsiteY6" fmla="*/ 1718269 h 1718269"/>
              <a:gd name="connsiteX7" fmla="*/ 0 w 9646516"/>
              <a:gd name="connsiteY7" fmla="*/ 1431885 h 1718269"/>
              <a:gd name="connsiteX8" fmla="*/ 0 w 9646516"/>
              <a:gd name="connsiteY8" fmla="*/ 286384 h 17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516" h="1718269" fill="none" extrusionOk="0">
                <a:moveTo>
                  <a:pt x="0" y="286384"/>
                </a:moveTo>
                <a:cubicBezTo>
                  <a:pt x="23775" y="134745"/>
                  <a:pt x="142455" y="-14781"/>
                  <a:pt x="286384" y="0"/>
                </a:cubicBezTo>
                <a:cubicBezTo>
                  <a:pt x="2183029" y="10359"/>
                  <a:pt x="7719764" y="166365"/>
                  <a:pt x="9360132" y="0"/>
                </a:cubicBezTo>
                <a:cubicBezTo>
                  <a:pt x="9505141" y="7626"/>
                  <a:pt x="9662429" y="131714"/>
                  <a:pt x="9646516" y="286384"/>
                </a:cubicBezTo>
                <a:cubicBezTo>
                  <a:pt x="9710674" y="634936"/>
                  <a:pt x="9665279" y="1151474"/>
                  <a:pt x="9646516" y="1431885"/>
                </a:cubicBezTo>
                <a:cubicBezTo>
                  <a:pt x="9659298" y="1576172"/>
                  <a:pt x="9541050" y="1703070"/>
                  <a:pt x="9360132" y="1718269"/>
                </a:cubicBezTo>
                <a:cubicBezTo>
                  <a:pt x="8074020" y="1730676"/>
                  <a:pt x="2025053" y="1749005"/>
                  <a:pt x="286384" y="1718269"/>
                </a:cubicBezTo>
                <a:cubicBezTo>
                  <a:pt x="148087" y="1707523"/>
                  <a:pt x="-1113" y="1603765"/>
                  <a:pt x="0" y="1431885"/>
                </a:cubicBezTo>
                <a:cubicBezTo>
                  <a:pt x="-52828" y="1223109"/>
                  <a:pt x="38629" y="825580"/>
                  <a:pt x="0" y="286384"/>
                </a:cubicBezTo>
                <a:close/>
              </a:path>
              <a:path w="9646516" h="1718269" stroke="0" extrusionOk="0">
                <a:moveTo>
                  <a:pt x="0" y="286384"/>
                </a:moveTo>
                <a:cubicBezTo>
                  <a:pt x="16664" y="123614"/>
                  <a:pt x="124477" y="1354"/>
                  <a:pt x="286384" y="0"/>
                </a:cubicBezTo>
                <a:cubicBezTo>
                  <a:pt x="4173194" y="39558"/>
                  <a:pt x="7234958" y="-110770"/>
                  <a:pt x="9360132" y="0"/>
                </a:cubicBezTo>
                <a:cubicBezTo>
                  <a:pt x="9526596" y="-1209"/>
                  <a:pt x="9650505" y="103947"/>
                  <a:pt x="9646516" y="286384"/>
                </a:cubicBezTo>
                <a:cubicBezTo>
                  <a:pt x="9628206" y="744090"/>
                  <a:pt x="9622961" y="1274471"/>
                  <a:pt x="9646516" y="1431885"/>
                </a:cubicBezTo>
                <a:cubicBezTo>
                  <a:pt x="9645921" y="1587835"/>
                  <a:pt x="9541805" y="1710699"/>
                  <a:pt x="9360132" y="1718269"/>
                </a:cubicBezTo>
                <a:cubicBezTo>
                  <a:pt x="7679387" y="1772776"/>
                  <a:pt x="4369807" y="1585895"/>
                  <a:pt x="286384" y="1718269"/>
                </a:cubicBezTo>
                <a:cubicBezTo>
                  <a:pt x="123284" y="1715249"/>
                  <a:pt x="9028" y="1590160"/>
                  <a:pt x="0" y="1431885"/>
                </a:cubicBezTo>
                <a:cubicBezTo>
                  <a:pt x="-70669" y="918402"/>
                  <a:pt x="-47012" y="760322"/>
                  <a:pt x="0" y="28638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ysClr val="windowText" lastClr="000000"/>
                </a:solidFill>
                <a:effectLst/>
                <a:uLnTx/>
                <a:uFillTx/>
                <a:latin typeface="Calibri"/>
                <a:ea typeface="+mn-ea"/>
                <a:cs typeface="+mn-cs"/>
              </a:rPr>
              <a:t>3. </a:t>
            </a:r>
            <a:r>
              <a:rPr kumimoji="0" lang="vi-VN" sz="3733" b="1" i="0" u="none" strike="noStrike" kern="1200" cap="none" spc="0" normalizeH="0" baseline="0" noProof="0" dirty="0">
                <a:ln>
                  <a:noFill/>
                </a:ln>
                <a:solidFill>
                  <a:sysClr val="windowText" lastClr="000000"/>
                </a:solidFill>
                <a:effectLst/>
                <a:uLnTx/>
                <a:uFillTx/>
                <a:latin typeface="Calibri"/>
                <a:ea typeface="+mn-ea"/>
                <a:cs typeface="+mn-cs"/>
              </a:rPr>
              <a:t>Dựa vào bài đọc, trình bày 1-2 bước làm thỏ con bằng giấy.</a:t>
            </a: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3"/>
          <a:stretch>
            <a:fillRect/>
          </a:stretch>
        </p:blipFill>
        <p:spPr>
          <a:xfrm>
            <a:off x="3518984" y="189186"/>
            <a:ext cx="6456224" cy="926672"/>
          </a:xfrm>
          <a:prstGeom prst="rect">
            <a:avLst/>
          </a:prstGeom>
        </p:spPr>
      </p:pic>
      <p:sp>
        <p:nvSpPr>
          <p:cNvPr id="4" name="TextBox 3">
            <a:extLst>
              <a:ext uri="{FF2B5EF4-FFF2-40B4-BE49-F238E27FC236}">
                <a16:creationId xmlns:a16="http://schemas.microsoft.com/office/drawing/2014/main" id="{4B8FBC13-673B-90F6-68D6-6304DF48F138}"/>
              </a:ext>
            </a:extLst>
          </p:cNvPr>
          <p:cNvSpPr txBox="1"/>
          <p:nvPr/>
        </p:nvSpPr>
        <p:spPr>
          <a:xfrm>
            <a:off x="3331029" y="3374571"/>
            <a:ext cx="8109857" cy="2677656"/>
          </a:xfrm>
          <a:prstGeom prst="rect">
            <a:avLst/>
          </a:prstGeom>
          <a:noFill/>
        </p:spPr>
        <p:txBody>
          <a:bodyPr wrap="square" rtlCol="0">
            <a:spAutoFit/>
          </a:bodyPr>
          <a:lstStyle/>
          <a:p>
            <a:pPr algn="just"/>
            <a:r>
              <a:rPr lang="en-US" sz="2800" b="1" i="0" u="sng" dirty="0" err="1">
                <a:solidFill>
                  <a:srgbClr val="002060"/>
                </a:solidFill>
                <a:effectLst/>
                <a:latin typeface="Cambria" panose="02040503050406030204" pitchFamily="18" charset="0"/>
                <a:ea typeface="Cambria" panose="02040503050406030204" pitchFamily="18" charset="0"/>
              </a:rPr>
              <a:t>Ví</a:t>
            </a:r>
            <a:r>
              <a:rPr lang="en-US" sz="2800" b="1" i="0" u="sng" dirty="0">
                <a:solidFill>
                  <a:srgbClr val="002060"/>
                </a:solidFill>
                <a:effectLst/>
                <a:latin typeface="Cambria" panose="02040503050406030204" pitchFamily="18" charset="0"/>
                <a:ea typeface="Cambria" panose="02040503050406030204" pitchFamily="18" charset="0"/>
              </a:rPr>
              <a:t> </a:t>
            </a:r>
            <a:r>
              <a:rPr lang="en-US" sz="2800" b="1" i="0" u="sng" dirty="0" err="1">
                <a:solidFill>
                  <a:srgbClr val="002060"/>
                </a:solidFill>
                <a:effectLst/>
                <a:latin typeface="Cambria" panose="02040503050406030204" pitchFamily="18" charset="0"/>
                <a:ea typeface="Cambria" panose="02040503050406030204" pitchFamily="18" charset="0"/>
              </a:rPr>
              <a:t>dụ</a:t>
            </a:r>
            <a:r>
              <a:rPr lang="en-US" sz="2800" b="1" i="0" u="sng" dirty="0">
                <a:solidFill>
                  <a:srgbClr val="002060"/>
                </a:solidFill>
                <a:effectLst/>
                <a:latin typeface="Cambria" panose="02040503050406030204" pitchFamily="18" charset="0"/>
                <a:ea typeface="Cambria" panose="02040503050406030204" pitchFamily="18" charset="0"/>
              </a:rPr>
              <a:t>:</a:t>
            </a:r>
          </a:p>
          <a:p>
            <a:pPr algn="just"/>
            <a:r>
              <a:rPr lang="vi-VN" sz="2800" b="0" i="0" dirty="0">
                <a:solidFill>
                  <a:srgbClr val="002060"/>
                </a:solidFill>
                <a:effectLst/>
                <a:latin typeface="Cambria" panose="02040503050406030204" pitchFamily="18" charset="0"/>
                <a:ea typeface="Cambria" panose="02040503050406030204" pitchFamily="18" charset="0"/>
              </a:rPr>
              <a:t>Bước 1. Cắt</a:t>
            </a:r>
          </a:p>
          <a:p>
            <a:pPr algn="just"/>
            <a:r>
              <a:rPr lang="vi-VN" sz="2800" b="0" i="0" dirty="0">
                <a:solidFill>
                  <a:srgbClr val="002060"/>
                </a:solidFill>
                <a:effectLst/>
                <a:latin typeface="Cambria" panose="02040503050406030204" pitchFamily="18" charset="0"/>
                <a:ea typeface="Cambria" panose="02040503050406030204" pitchFamily="18" charset="0"/>
              </a:rPr>
              <a:t>- Cắt hai hình chữ nhật từ 2 tờ giấy trắng để làm đầu thỏ, thần thỏ.</a:t>
            </a:r>
          </a:p>
          <a:p>
            <a:pPr algn="just"/>
            <a:r>
              <a:rPr lang="vi-VN" sz="2800" b="0" i="0" dirty="0">
                <a:solidFill>
                  <a:srgbClr val="002060"/>
                </a:solidFill>
                <a:effectLst/>
                <a:latin typeface="Cambria" panose="02040503050406030204" pitchFamily="18" charset="0"/>
                <a:ea typeface="Cambria" panose="02040503050406030204" pitchFamily="18" charset="0"/>
              </a:rPr>
              <a:t>+ Hình thứ nhất: rộng 10 cm, dài 25 cm.</a:t>
            </a:r>
          </a:p>
          <a:p>
            <a:pPr algn="just"/>
            <a:r>
              <a:rPr lang="vi-VN" sz="2800" b="0" i="0" dirty="0">
                <a:solidFill>
                  <a:srgbClr val="002060"/>
                </a:solidFill>
                <a:effectLst/>
                <a:latin typeface="Cambria" panose="02040503050406030204" pitchFamily="18" charset="0"/>
                <a:ea typeface="Cambria" panose="02040503050406030204" pitchFamily="18" charset="0"/>
              </a:rPr>
              <a:t>+ Hình thứ hai: rộng 15 cm, dài 25 cm.</a:t>
            </a:r>
          </a:p>
        </p:txBody>
      </p:sp>
    </p:spTree>
    <p:extLst>
      <p:ext uri="{BB962C8B-B14F-4D97-AF65-F5344CB8AC3E}">
        <p14:creationId xmlns:p14="http://schemas.microsoft.com/office/powerpoint/2010/main" val="409681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70" y="1201918"/>
            <a:ext cx="9646516" cy="1269140"/>
          </a:xfrm>
          <a:custGeom>
            <a:avLst/>
            <a:gdLst>
              <a:gd name="connsiteX0" fmla="*/ 0 w 9646516"/>
              <a:gd name="connsiteY0" fmla="*/ 211528 h 1269140"/>
              <a:gd name="connsiteX1" fmla="*/ 211528 w 9646516"/>
              <a:gd name="connsiteY1" fmla="*/ 0 h 1269140"/>
              <a:gd name="connsiteX2" fmla="*/ 9434988 w 9646516"/>
              <a:gd name="connsiteY2" fmla="*/ 0 h 1269140"/>
              <a:gd name="connsiteX3" fmla="*/ 9646516 w 9646516"/>
              <a:gd name="connsiteY3" fmla="*/ 211528 h 1269140"/>
              <a:gd name="connsiteX4" fmla="*/ 9646516 w 9646516"/>
              <a:gd name="connsiteY4" fmla="*/ 1057612 h 1269140"/>
              <a:gd name="connsiteX5" fmla="*/ 9434988 w 9646516"/>
              <a:gd name="connsiteY5" fmla="*/ 1269140 h 1269140"/>
              <a:gd name="connsiteX6" fmla="*/ 211528 w 9646516"/>
              <a:gd name="connsiteY6" fmla="*/ 1269140 h 1269140"/>
              <a:gd name="connsiteX7" fmla="*/ 0 w 9646516"/>
              <a:gd name="connsiteY7" fmla="*/ 1057612 h 1269140"/>
              <a:gd name="connsiteX8" fmla="*/ 0 w 9646516"/>
              <a:gd name="connsiteY8" fmla="*/ 211528 h 12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516" h="1269140" fill="none" extrusionOk="0">
                <a:moveTo>
                  <a:pt x="0" y="211528"/>
                </a:moveTo>
                <a:cubicBezTo>
                  <a:pt x="14662" y="98729"/>
                  <a:pt x="104023" y="-9675"/>
                  <a:pt x="211528" y="0"/>
                </a:cubicBezTo>
                <a:cubicBezTo>
                  <a:pt x="1448159" y="10359"/>
                  <a:pt x="5391477" y="166365"/>
                  <a:pt x="9434988" y="0"/>
                </a:cubicBezTo>
                <a:cubicBezTo>
                  <a:pt x="9536767" y="8720"/>
                  <a:pt x="9660911" y="97867"/>
                  <a:pt x="9646516" y="211528"/>
                </a:cubicBezTo>
                <a:cubicBezTo>
                  <a:pt x="9593266" y="498211"/>
                  <a:pt x="9702918" y="930956"/>
                  <a:pt x="9646516" y="1057612"/>
                </a:cubicBezTo>
                <a:cubicBezTo>
                  <a:pt x="9661974" y="1157651"/>
                  <a:pt x="9558213" y="1264863"/>
                  <a:pt x="9434988" y="1269140"/>
                </a:cubicBezTo>
                <a:cubicBezTo>
                  <a:pt x="6850445" y="1281547"/>
                  <a:pt x="2332603" y="1299876"/>
                  <a:pt x="211528" y="1269140"/>
                </a:cubicBezTo>
                <a:cubicBezTo>
                  <a:pt x="96077" y="1268397"/>
                  <a:pt x="-1388" y="1191538"/>
                  <a:pt x="0" y="1057612"/>
                </a:cubicBezTo>
                <a:cubicBezTo>
                  <a:pt x="62134" y="685536"/>
                  <a:pt x="47860" y="600230"/>
                  <a:pt x="0" y="211528"/>
                </a:cubicBezTo>
                <a:close/>
              </a:path>
              <a:path w="9646516" h="1269140" stroke="0" extrusionOk="0">
                <a:moveTo>
                  <a:pt x="0" y="211528"/>
                </a:moveTo>
                <a:cubicBezTo>
                  <a:pt x="21928" y="88646"/>
                  <a:pt x="74244" y="7408"/>
                  <a:pt x="211528" y="0"/>
                </a:cubicBezTo>
                <a:cubicBezTo>
                  <a:pt x="3771753" y="39558"/>
                  <a:pt x="5458573" y="-110770"/>
                  <a:pt x="9434988" y="0"/>
                </a:cubicBezTo>
                <a:cubicBezTo>
                  <a:pt x="9562065" y="-1494"/>
                  <a:pt x="9648085" y="85154"/>
                  <a:pt x="9646516" y="211528"/>
                </a:cubicBezTo>
                <a:cubicBezTo>
                  <a:pt x="9614770" y="596798"/>
                  <a:pt x="9598656" y="956249"/>
                  <a:pt x="9646516" y="1057612"/>
                </a:cubicBezTo>
                <a:cubicBezTo>
                  <a:pt x="9644282" y="1166117"/>
                  <a:pt x="9557439" y="1267328"/>
                  <a:pt x="9434988" y="1269140"/>
                </a:cubicBezTo>
                <a:cubicBezTo>
                  <a:pt x="7880107" y="1323647"/>
                  <a:pt x="3851910" y="1136766"/>
                  <a:pt x="211528" y="1269140"/>
                </a:cubicBezTo>
                <a:cubicBezTo>
                  <a:pt x="91554" y="1267212"/>
                  <a:pt x="17803" y="1174652"/>
                  <a:pt x="0" y="1057612"/>
                </a:cubicBezTo>
                <a:cubicBezTo>
                  <a:pt x="12012" y="847720"/>
                  <a:pt x="23639" y="585929"/>
                  <a:pt x="0" y="21152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600" b="1" dirty="0">
                <a:solidFill>
                  <a:sysClr val="windowText" lastClr="000000"/>
                </a:solidFill>
                <a:latin typeface="Calibri"/>
              </a:rPr>
              <a:t>4. </a:t>
            </a:r>
            <a:r>
              <a:rPr lang="vi-VN" sz="3600" b="1" dirty="0">
                <a:solidFill>
                  <a:sysClr val="windowText" lastClr="000000"/>
                </a:solidFill>
                <a:latin typeface="Calibri"/>
              </a:rPr>
              <a:t>Giới thiệu về chú thỏ con bằng giấy được nói đến trong bài đọc. </a:t>
            </a:r>
            <a:endParaRPr kumimoji="0" lang="vi-VN" sz="36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3"/>
          <a:stretch>
            <a:fillRect/>
          </a:stretch>
        </p:blipFill>
        <p:spPr>
          <a:xfrm>
            <a:off x="3518984" y="189186"/>
            <a:ext cx="6456224" cy="926672"/>
          </a:xfrm>
          <a:prstGeom prst="rect">
            <a:avLst/>
          </a:prstGeom>
        </p:spPr>
      </p:pic>
      <p:sp>
        <p:nvSpPr>
          <p:cNvPr id="4" name="TextBox 3">
            <a:extLst>
              <a:ext uri="{FF2B5EF4-FFF2-40B4-BE49-F238E27FC236}">
                <a16:creationId xmlns:a16="http://schemas.microsoft.com/office/drawing/2014/main" id="{4B8FBC13-673B-90F6-68D6-6304DF48F138}"/>
              </a:ext>
            </a:extLst>
          </p:cNvPr>
          <p:cNvSpPr txBox="1"/>
          <p:nvPr/>
        </p:nvSpPr>
        <p:spPr>
          <a:xfrm>
            <a:off x="3015343" y="2950028"/>
            <a:ext cx="8708571" cy="3046988"/>
          </a:xfrm>
          <a:prstGeom prst="rect">
            <a:avLst/>
          </a:prstGeom>
          <a:noFill/>
        </p:spPr>
        <p:txBody>
          <a:bodyPr wrap="square" rtlCol="0">
            <a:spAutoFit/>
          </a:bodyPr>
          <a:lstStyle/>
          <a:p>
            <a:pPr lvl="0" algn="just"/>
            <a:r>
              <a:rPr lang="en-US" sz="3200" b="1" u="sng" dirty="0">
                <a:solidFill>
                  <a:srgbClr val="002060"/>
                </a:solidFill>
                <a:latin typeface="Cambria" panose="02040503050406030204" pitchFamily="18" charset="0"/>
                <a:ea typeface="Cambria" panose="02040503050406030204" pitchFamily="18" charset="0"/>
              </a:rPr>
              <a:t>G</a:t>
            </a:r>
            <a:r>
              <a:rPr lang="vi-VN" sz="3200" b="1" u="sng" dirty="0">
                <a:solidFill>
                  <a:srgbClr val="002060"/>
                </a:solidFill>
                <a:latin typeface="Cambria" panose="02040503050406030204" pitchFamily="18" charset="0"/>
                <a:ea typeface="Cambria" panose="02040503050406030204" pitchFamily="18" charset="0"/>
              </a:rPr>
              <a:t>ợi ý:</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Chú thỏ được làm bằng nguyên liệu gì? </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Hình dáng ra sao? kích thước thế nào? </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Chú thỏ bằng giấy gồm những bộ phận gì?</a:t>
            </a:r>
            <a:endParaRPr lang="en-US" sz="3200" b="1" dirty="0">
              <a:solidFill>
                <a:srgbClr val="00206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Để làm chú thỏ cần thực hiện mấy bước?</a:t>
            </a: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Mỗi bước cần làm gì?</a:t>
            </a:r>
          </a:p>
        </p:txBody>
      </p:sp>
    </p:spTree>
    <p:extLst>
      <p:ext uri="{BB962C8B-B14F-4D97-AF65-F5344CB8AC3E}">
        <p14:creationId xmlns:p14="http://schemas.microsoft.com/office/powerpoint/2010/main" val="1383253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CB99516-F437-C050-7933-4B34C8CF4F30}"/>
              </a:ext>
            </a:extLst>
          </p:cNvPr>
          <p:cNvPicPr>
            <a:picLocks noChangeAspect="1"/>
          </p:cNvPicPr>
          <p:nvPr/>
        </p:nvPicPr>
        <p:blipFill>
          <a:blip r:embed="rId2"/>
          <a:stretch>
            <a:fillRect/>
          </a:stretch>
        </p:blipFill>
        <p:spPr>
          <a:xfrm>
            <a:off x="-2" y="8021"/>
            <a:ext cx="12192002" cy="2720975"/>
          </a:xfrm>
          <a:prstGeom prst="rect">
            <a:avLst/>
          </a:prstGeom>
        </p:spPr>
      </p:pic>
      <p:sp>
        <p:nvSpPr>
          <p:cNvPr id="3" name="Hình chữ nhật: Góc Tròn 1">
            <a:extLst>
              <a:ext uri="{FF2B5EF4-FFF2-40B4-BE49-F238E27FC236}">
                <a16:creationId xmlns:a16="http://schemas.microsoft.com/office/drawing/2014/main" id="{570836CB-67C3-D4D1-ECD5-01D0C136E0E9}"/>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4" name="Group 3">
            <a:extLst>
              <a:ext uri="{FF2B5EF4-FFF2-40B4-BE49-F238E27FC236}">
                <a16:creationId xmlns:a16="http://schemas.microsoft.com/office/drawing/2014/main" id="{DB81E88C-E519-E3C2-6908-D607E10F5BA0}"/>
              </a:ext>
            </a:extLst>
          </p:cNvPr>
          <p:cNvGrpSpPr/>
          <p:nvPr/>
        </p:nvGrpSpPr>
        <p:grpSpPr>
          <a:xfrm>
            <a:off x="872282" y="1554894"/>
            <a:ext cx="10420007" cy="4301619"/>
            <a:chOff x="175846" y="1521054"/>
            <a:chExt cx="6351112" cy="3991722"/>
          </a:xfrm>
        </p:grpSpPr>
        <p:pic>
          <p:nvPicPr>
            <p:cNvPr id="6" name="图片 3">
              <a:extLst>
                <a:ext uri="{FF2B5EF4-FFF2-40B4-BE49-F238E27FC236}">
                  <a16:creationId xmlns:a16="http://schemas.microsoft.com/office/drawing/2014/main" id="{2C4A063D-C4E3-2C60-53B9-683DD9910A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11" name="Rounded Rectangle 19">
              <a:extLst>
                <a:ext uri="{FF2B5EF4-FFF2-40B4-BE49-F238E27FC236}">
                  <a16:creationId xmlns:a16="http://schemas.microsoft.com/office/drawing/2014/main" id="{48F9853F-6325-3B1A-01FF-9739689D6598}"/>
                </a:ext>
              </a:extLst>
            </p:cNvPr>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000000"/>
                  </a:solidFill>
                  <a:latin typeface="Cambria" panose="02040503050406030204" pitchFamily="18" charset="0"/>
                  <a:ea typeface="Cambria" panose="02040503050406030204" pitchFamily="18" charset="0"/>
                </a:rPr>
                <a:t>Bài</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đọc</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hướng</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dẫn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cách</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làm</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ra</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chú</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thỏ</a:t>
              </a:r>
              <a:r>
                <a:rPr lang="en-US" sz="4000" b="1" dirty="0">
                  <a:solidFill>
                    <a:srgbClr val="000000"/>
                  </a:solidFill>
                  <a:latin typeface="Cambria" panose="02040503050406030204" pitchFamily="18" charset="0"/>
                  <a:ea typeface="Cambria" panose="02040503050406030204" pitchFamily="18" charset="0"/>
                </a:rPr>
                <a:t> con </a:t>
              </a:r>
              <a:r>
                <a:rPr lang="en-US" sz="4000" b="1" dirty="0" err="1">
                  <a:solidFill>
                    <a:srgbClr val="000000"/>
                  </a:solidFill>
                  <a:latin typeface="Cambria" panose="02040503050406030204" pitchFamily="18" charset="0"/>
                  <a:ea typeface="Cambria" panose="02040503050406030204" pitchFamily="18" charset="0"/>
                </a:rPr>
                <a:t>từ</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giấy</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Đây</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là</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món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đồ</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chơi</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thú</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vị</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và</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thể</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hiện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được</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sự</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sáng</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tạo</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của</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người</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làm</a:t>
              </a:r>
              <a:r>
                <a:rPr lang="en-US" sz="4000" b="1" dirty="0">
                  <a:solidFill>
                    <a:srgbClr val="00000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DBEFF9">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12" name="Picture 11">
            <a:extLst>
              <a:ext uri="{FF2B5EF4-FFF2-40B4-BE49-F238E27FC236}">
                <a16:creationId xmlns:a16="http://schemas.microsoft.com/office/drawing/2014/main" id="{249E3628-DE77-2C95-F44F-8DCE664E8F09}"/>
              </a:ext>
            </a:extLst>
          </p:cNvPr>
          <p:cNvPicPr>
            <a:picLocks noChangeAspect="1"/>
          </p:cNvPicPr>
          <p:nvPr/>
        </p:nvPicPr>
        <p:blipFill>
          <a:blip r:embed="rId4"/>
          <a:stretch>
            <a:fillRect/>
          </a:stretch>
        </p:blipFill>
        <p:spPr>
          <a:xfrm>
            <a:off x="3320024" y="694063"/>
            <a:ext cx="6287346" cy="1110397"/>
          </a:xfrm>
          <a:prstGeom prst="rect">
            <a:avLst/>
          </a:prstGeom>
        </p:spPr>
      </p:pic>
    </p:spTree>
    <p:extLst>
      <p:ext uri="{BB962C8B-B14F-4D97-AF65-F5344CB8AC3E}">
        <p14:creationId xmlns:p14="http://schemas.microsoft.com/office/powerpoint/2010/main" val="3155201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326C67F-F551-2D38-EC71-E352BAD18FBD}"/>
              </a:ext>
            </a:extLst>
          </p:cNvPr>
          <p:cNvPicPr>
            <a:picLocks noChangeAspect="1"/>
          </p:cNvPicPr>
          <p:nvPr/>
        </p:nvPicPr>
        <p:blipFill>
          <a:blip r:embed="rId2"/>
          <a:stretch>
            <a:fillRect/>
          </a:stretch>
        </p:blipFill>
        <p:spPr>
          <a:xfrm>
            <a:off x="3388374" y="247650"/>
            <a:ext cx="5529551" cy="853514"/>
          </a:xfrm>
          <a:prstGeom prst="rect">
            <a:avLst/>
          </a:prstGeom>
        </p:spPr>
      </p:pic>
      <p:pic>
        <p:nvPicPr>
          <p:cNvPr id="21" name="Picture 20">
            <a:extLst>
              <a:ext uri="{FF2B5EF4-FFF2-40B4-BE49-F238E27FC236}">
                <a16:creationId xmlns:a16="http://schemas.microsoft.com/office/drawing/2014/main" id="{27772577-4E7A-9D79-59F7-EC7C645F937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162925" y="219363"/>
            <a:ext cx="3839896" cy="1631148"/>
          </a:xfrm>
          <a:prstGeom prst="rect">
            <a:avLst/>
          </a:prstGeom>
        </p:spPr>
      </p:pic>
      <p:sp>
        <p:nvSpPr>
          <p:cNvPr id="22" name="TextBox 21">
            <a:extLst>
              <a:ext uri="{FF2B5EF4-FFF2-40B4-BE49-F238E27FC236}">
                <a16:creationId xmlns:a16="http://schemas.microsoft.com/office/drawing/2014/main" id="{510EFB36-4156-5F43-11FC-0CE9346C3F2A}"/>
              </a:ext>
            </a:extLst>
          </p:cNvPr>
          <p:cNvSpPr txBox="1"/>
          <p:nvPr/>
        </p:nvSpPr>
        <p:spPr>
          <a:xfrm>
            <a:off x="314325" y="1104900"/>
            <a:ext cx="896302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Sắp đến sinh nhật Hoa, Hà quyết định làm tặng bạn một con thỏ bằng giấy. Hà đã chuẩn bị dụng cụ, vật liệu và làm theo cách như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Dụng cụ, vật liệu</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éo, bút chì, bút màu</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hồ</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dán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Giấy trắng hoặc bìa (2 tờ).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Giấy màu (1 tờ).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Cách làm</a:t>
            </a:r>
            <a:endPar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Bước 1. Cắt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Cắt hai hình chữ nhật từ 2 tờ giấy trắng để làm đầu thỏ, thần thỏ.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Hình thứ nhất: rộng 10 cm, dài 25 cm.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Hình thứ hai: rộng 15 cm, dài 25 cm.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Cắt hình tai thỏ từ giấy trắng, sau đó gấp theo đường kẻ nét đứt (như hình bên).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Cắt đế từ giấy màu (như hình bên).</a:t>
            </a:r>
          </a:p>
        </p:txBody>
      </p:sp>
      <p:pic>
        <p:nvPicPr>
          <p:cNvPr id="24" name="Picture 23">
            <a:extLst>
              <a:ext uri="{FF2B5EF4-FFF2-40B4-BE49-F238E27FC236}">
                <a16:creationId xmlns:a16="http://schemas.microsoft.com/office/drawing/2014/main" id="{7B57C3D1-04BC-7496-A403-FC52C548F574}"/>
              </a:ext>
            </a:extLst>
          </p:cNvPr>
          <p:cNvPicPr>
            <a:picLocks noChangeAspect="1"/>
          </p:cNvPicPr>
          <p:nvPr/>
        </p:nvPicPr>
        <p:blipFill>
          <a:blip r:embed="rId5"/>
          <a:stretch>
            <a:fillRect/>
          </a:stretch>
        </p:blipFill>
        <p:spPr>
          <a:xfrm>
            <a:off x="9115425" y="1995921"/>
            <a:ext cx="2509837" cy="3476191"/>
          </a:xfrm>
          <a:prstGeom prst="rect">
            <a:avLst/>
          </a:prstGeom>
        </p:spPr>
      </p:pic>
    </p:spTree>
    <p:extLst>
      <p:ext uri="{BB962C8B-B14F-4D97-AF65-F5344CB8AC3E}">
        <p14:creationId xmlns:p14="http://schemas.microsoft.com/office/powerpoint/2010/main" val="600947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7AF4601-B3AB-E0C2-3D34-93A8144651EF}"/>
              </a:ext>
            </a:extLst>
          </p:cNvPr>
          <p:cNvSpPr txBox="1"/>
          <p:nvPr/>
        </p:nvSpPr>
        <p:spPr>
          <a:xfrm>
            <a:off x="571500" y="581025"/>
            <a:ext cx="5153025"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Bước 2. Dán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Dùng hồ dán hai mép của mỗi hình chữ nhật để tạo đầu thỏ và thân thỏ.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Dán tai thỏ, đầu thỏ, thân thỏ với nhau, sau đó dán lên đế.</a:t>
            </a:r>
          </a:p>
        </p:txBody>
      </p:sp>
      <p:sp>
        <p:nvSpPr>
          <p:cNvPr id="3" name="TextBox 2">
            <a:extLst>
              <a:ext uri="{FF2B5EF4-FFF2-40B4-BE49-F238E27FC236}">
                <a16:creationId xmlns:a16="http://schemas.microsoft.com/office/drawing/2014/main" id="{689C0216-9578-3E47-5000-E812238D98B7}"/>
              </a:ext>
            </a:extLst>
          </p:cNvPr>
          <p:cNvSpPr txBox="1"/>
          <p:nvPr/>
        </p:nvSpPr>
        <p:spPr>
          <a:xfrm>
            <a:off x="6800850" y="647700"/>
            <a:ext cx="471487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Bước 3.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Dùng bút màu vẽ trang trí tai thỏ.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Dùng bút màu vẽ mắt, râu, mũi, miệng ở đầu thỏ.</a:t>
            </a:r>
          </a:p>
        </p:txBody>
      </p:sp>
      <p:pic>
        <p:nvPicPr>
          <p:cNvPr id="5" name="Picture 4">
            <a:extLst>
              <a:ext uri="{FF2B5EF4-FFF2-40B4-BE49-F238E27FC236}">
                <a16:creationId xmlns:a16="http://schemas.microsoft.com/office/drawing/2014/main" id="{03C8F597-770D-F3A6-9C0B-904A2599BD6E}"/>
              </a:ext>
            </a:extLst>
          </p:cNvPr>
          <p:cNvPicPr>
            <a:picLocks noChangeAspect="1"/>
          </p:cNvPicPr>
          <p:nvPr/>
        </p:nvPicPr>
        <p:blipFill>
          <a:blip r:embed="rId2"/>
          <a:stretch>
            <a:fillRect/>
          </a:stretch>
        </p:blipFill>
        <p:spPr>
          <a:xfrm>
            <a:off x="3957637" y="2366962"/>
            <a:ext cx="4929188" cy="1553644"/>
          </a:xfrm>
          <a:prstGeom prst="rect">
            <a:avLst/>
          </a:prstGeom>
        </p:spPr>
      </p:pic>
      <p:sp>
        <p:nvSpPr>
          <p:cNvPr id="6" name="TextBox 5">
            <a:extLst>
              <a:ext uri="{FF2B5EF4-FFF2-40B4-BE49-F238E27FC236}">
                <a16:creationId xmlns:a16="http://schemas.microsoft.com/office/drawing/2014/main" id="{ACD5C64A-36D9-FD63-41FF-26118F1A7348}"/>
              </a:ext>
            </a:extLst>
          </p:cNvPr>
          <p:cNvSpPr txBox="1"/>
          <p:nvPr/>
        </p:nvSpPr>
        <p:spPr>
          <a:xfrm>
            <a:off x="647700" y="4219575"/>
            <a:ext cx="1100137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Vậy là Hà đã có một chú thỏ con đáng yêu bằng giấy để tặng Hoa trong ngày sinh nhật. Hi vọng Hoa sẽ vui sướng đón nhận món quà của bạn.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(Lâm Anh </a:t>
            </a:r>
            <a:r>
              <a:rPr kumimoji="0" lang="vi-VN"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tổng hợp</a:t>
            </a: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992036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4" name="Picture 3103">
            <a:extLst>
              <a:ext uri="{FF2B5EF4-FFF2-40B4-BE49-F238E27FC236}">
                <a16:creationId xmlns:a16="http://schemas.microsoft.com/office/drawing/2014/main" id="{20FF8F9A-6DF0-8CEA-7510-16CD335554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050640" y="4746898"/>
            <a:ext cx="3742174" cy="3111334"/>
          </a:xfrm>
          <a:prstGeom prst="rect">
            <a:avLst/>
          </a:prstGeom>
        </p:spPr>
      </p:pic>
      <p:pic>
        <p:nvPicPr>
          <p:cNvPr id="3113" name="Picture 3112">
            <a:extLst>
              <a:ext uri="{FF2B5EF4-FFF2-40B4-BE49-F238E27FC236}">
                <a16:creationId xmlns:a16="http://schemas.microsoft.com/office/drawing/2014/main" id="{B88DC333-6324-A2CC-2981-72AB61A4DFBD}"/>
              </a:ext>
            </a:extLst>
          </p:cNvPr>
          <p:cNvPicPr>
            <a:picLocks noChangeAspect="1"/>
          </p:cNvPicPr>
          <p:nvPr/>
        </p:nvPicPr>
        <p:blipFill>
          <a:blip r:embed="rId5"/>
          <a:stretch>
            <a:fillRect/>
          </a:stretch>
        </p:blipFill>
        <p:spPr>
          <a:xfrm>
            <a:off x="9487233" y="3536654"/>
            <a:ext cx="2560542" cy="3225064"/>
          </a:xfrm>
          <a:prstGeom prst="rect">
            <a:avLst/>
          </a:prstGeom>
        </p:spPr>
      </p:pic>
      <p:pic>
        <p:nvPicPr>
          <p:cNvPr id="3115" name="Picture 3114">
            <a:extLst>
              <a:ext uri="{FF2B5EF4-FFF2-40B4-BE49-F238E27FC236}">
                <a16:creationId xmlns:a16="http://schemas.microsoft.com/office/drawing/2014/main" id="{C854224E-AF99-58CB-E6AE-3A72FAA78D63}"/>
              </a:ext>
            </a:extLst>
          </p:cNvPr>
          <p:cNvPicPr>
            <a:picLocks noChangeAspect="1"/>
          </p:cNvPicPr>
          <p:nvPr/>
        </p:nvPicPr>
        <p:blipFill>
          <a:blip r:embed="rId6"/>
          <a:stretch>
            <a:fillRect/>
          </a:stretch>
        </p:blipFill>
        <p:spPr>
          <a:xfrm>
            <a:off x="7410134" y="3651226"/>
            <a:ext cx="2066723" cy="3206774"/>
          </a:xfrm>
          <a:prstGeom prst="rect">
            <a:avLst/>
          </a:prstGeom>
        </p:spPr>
      </p:pic>
      <p:pic>
        <p:nvPicPr>
          <p:cNvPr id="3117" name="Picture 3116">
            <a:extLst>
              <a:ext uri="{FF2B5EF4-FFF2-40B4-BE49-F238E27FC236}">
                <a16:creationId xmlns:a16="http://schemas.microsoft.com/office/drawing/2014/main" id="{0EFF84B5-8798-0E8D-6028-B58B66EEA8AD}"/>
              </a:ext>
            </a:extLst>
          </p:cNvPr>
          <p:cNvPicPr>
            <a:picLocks noChangeAspect="1"/>
          </p:cNvPicPr>
          <p:nvPr/>
        </p:nvPicPr>
        <p:blipFill>
          <a:blip r:embed="rId7"/>
          <a:stretch>
            <a:fillRect/>
          </a:stretch>
        </p:blipFill>
        <p:spPr>
          <a:xfrm>
            <a:off x="2435303" y="3470353"/>
            <a:ext cx="2127688" cy="3310415"/>
          </a:xfrm>
          <a:prstGeom prst="rect">
            <a:avLst/>
          </a:prstGeom>
        </p:spPr>
      </p:pic>
      <p:pic>
        <p:nvPicPr>
          <p:cNvPr id="3119" name="Picture 3118">
            <a:extLst>
              <a:ext uri="{FF2B5EF4-FFF2-40B4-BE49-F238E27FC236}">
                <a16:creationId xmlns:a16="http://schemas.microsoft.com/office/drawing/2014/main" id="{E4DD8C88-810A-BA85-41E0-FA64A2EF0001}"/>
              </a:ext>
            </a:extLst>
          </p:cNvPr>
          <p:cNvPicPr>
            <a:picLocks noChangeAspect="1"/>
          </p:cNvPicPr>
          <p:nvPr/>
        </p:nvPicPr>
        <p:blipFill>
          <a:blip r:embed="rId8"/>
          <a:stretch>
            <a:fillRect/>
          </a:stretch>
        </p:blipFill>
        <p:spPr>
          <a:xfrm>
            <a:off x="169590" y="3253546"/>
            <a:ext cx="2072820" cy="3517697"/>
          </a:xfrm>
          <a:prstGeom prst="rect">
            <a:avLst/>
          </a:prstGeom>
        </p:spPr>
      </p:pic>
      <p:pic>
        <p:nvPicPr>
          <p:cNvPr id="3121" name="Picture 3120">
            <a:extLst>
              <a:ext uri="{FF2B5EF4-FFF2-40B4-BE49-F238E27FC236}">
                <a16:creationId xmlns:a16="http://schemas.microsoft.com/office/drawing/2014/main" id="{2456C600-743E-726A-D2AF-9908AF11A54C}"/>
              </a:ext>
            </a:extLst>
          </p:cNvPr>
          <p:cNvPicPr>
            <a:picLocks noChangeAspect="1"/>
          </p:cNvPicPr>
          <p:nvPr/>
        </p:nvPicPr>
        <p:blipFill>
          <a:blip r:embed="rId9"/>
          <a:stretch>
            <a:fillRect/>
          </a:stretch>
        </p:blipFill>
        <p:spPr>
          <a:xfrm>
            <a:off x="4842527" y="3001594"/>
            <a:ext cx="1891482" cy="3220160"/>
          </a:xfrm>
          <a:prstGeom prst="rect">
            <a:avLst/>
          </a:prstGeom>
        </p:spPr>
      </p:pic>
      <p:pic>
        <p:nvPicPr>
          <p:cNvPr id="3135" name="Picture 18">
            <a:extLst>
              <a:ext uri="{FF2B5EF4-FFF2-40B4-BE49-F238E27FC236}">
                <a16:creationId xmlns:a16="http://schemas.microsoft.com/office/drawing/2014/main" id="{FD77ADAF-7F34-EF82-CF9B-3C4C9FDA06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8599" y="-111840"/>
            <a:ext cx="4225771" cy="103773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8">
            <a:extLst>
              <a:ext uri="{FF2B5EF4-FFF2-40B4-BE49-F238E27FC236}">
                <a16:creationId xmlns:a16="http://schemas.microsoft.com/office/drawing/2014/main" id="{63A5C7FA-8C70-9844-0946-0D031F9360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79059" y="-65676"/>
            <a:ext cx="4225771" cy="10377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a:extLst>
              <a:ext uri="{FF2B5EF4-FFF2-40B4-BE49-F238E27FC236}">
                <a16:creationId xmlns:a16="http://schemas.microsoft.com/office/drawing/2014/main" id="{6022940F-EDE7-201B-3ADF-D6248B08E9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34904" y="-19512"/>
            <a:ext cx="4225771" cy="103773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2">
            <a:extLst>
              <a:ext uri="{FF2B5EF4-FFF2-40B4-BE49-F238E27FC236}">
                <a16:creationId xmlns:a16="http://schemas.microsoft.com/office/drawing/2014/main" id="{00FA01F2-1DA3-5521-1184-4B67DA23308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flipV="1">
            <a:off x="-125673" y="5751573"/>
            <a:ext cx="1124940" cy="112494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2">
            <a:extLst>
              <a:ext uri="{FF2B5EF4-FFF2-40B4-BE49-F238E27FC236}">
                <a16:creationId xmlns:a16="http://schemas.microsoft.com/office/drawing/2014/main" id="{6EB8B439-36D6-B692-94E4-59467EC9560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flipV="1">
            <a:off x="11191736" y="5757936"/>
            <a:ext cx="1124940" cy="1124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F1763E-B45A-67BC-C6DF-FF6AF16C29F5}"/>
              </a:ext>
            </a:extLst>
          </p:cNvPr>
          <p:cNvPicPr>
            <a:picLocks noChangeAspect="1"/>
          </p:cNvPicPr>
          <p:nvPr/>
        </p:nvPicPr>
        <p:blipFill>
          <a:blip r:embed="rId12"/>
          <a:stretch>
            <a:fillRect/>
          </a:stretch>
        </p:blipFill>
        <p:spPr>
          <a:xfrm>
            <a:off x="3733969" y="844637"/>
            <a:ext cx="4895512" cy="920576"/>
          </a:xfrm>
          <a:prstGeom prst="rect">
            <a:avLst/>
          </a:prstGeom>
        </p:spPr>
      </p:pic>
      <p:pic>
        <p:nvPicPr>
          <p:cNvPr id="4" name="Picture 3">
            <a:extLst>
              <a:ext uri="{FF2B5EF4-FFF2-40B4-BE49-F238E27FC236}">
                <a16:creationId xmlns:a16="http://schemas.microsoft.com/office/drawing/2014/main" id="{960F543E-204F-C515-CB76-590A8CAE1DAA}"/>
              </a:ext>
            </a:extLst>
          </p:cNvPr>
          <p:cNvPicPr>
            <a:picLocks noChangeAspect="1"/>
          </p:cNvPicPr>
          <p:nvPr/>
        </p:nvPicPr>
        <p:blipFill>
          <a:blip r:embed="rId13"/>
          <a:stretch>
            <a:fillRect/>
          </a:stretch>
        </p:blipFill>
        <p:spPr>
          <a:xfrm rot="19797564">
            <a:off x="1913636" y="881612"/>
            <a:ext cx="2521408" cy="1813563"/>
          </a:xfrm>
          <a:prstGeom prst="rect">
            <a:avLst/>
          </a:prstGeom>
        </p:spPr>
      </p:pic>
      <p:pic>
        <p:nvPicPr>
          <p:cNvPr id="11" name="Picture 10">
            <a:extLst>
              <a:ext uri="{FF2B5EF4-FFF2-40B4-BE49-F238E27FC236}">
                <a16:creationId xmlns:a16="http://schemas.microsoft.com/office/drawing/2014/main" id="{D2C9E792-C85E-7BCD-64DF-96D397C25453}"/>
              </a:ext>
            </a:extLst>
          </p:cNvPr>
          <p:cNvPicPr>
            <a:picLocks noChangeAspect="1"/>
          </p:cNvPicPr>
          <p:nvPr/>
        </p:nvPicPr>
        <p:blipFill>
          <a:blip r:embed="rId14"/>
          <a:stretch>
            <a:fillRect/>
          </a:stretch>
        </p:blipFill>
        <p:spPr>
          <a:xfrm>
            <a:off x="376568" y="1839413"/>
            <a:ext cx="11577307" cy="1274174"/>
          </a:xfrm>
          <a:prstGeom prst="rect">
            <a:avLst/>
          </a:prstGeom>
        </p:spPr>
      </p:pic>
    </p:spTree>
    <p:extLst>
      <p:ext uri="{BB962C8B-B14F-4D97-AF65-F5344CB8AC3E}">
        <p14:creationId xmlns:p14="http://schemas.microsoft.com/office/powerpoint/2010/main" val="8925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35"/>
                                            </p:tgtEl>
                                            <p:attrNameLst>
                                              <p:attrName>style.visibility</p:attrName>
                                            </p:attrNameLst>
                                          </p:cBhvr>
                                          <p:to>
                                            <p:strVal val="visible"/>
                                          </p:to>
                                        </p:set>
                                        <p:animEffect transition="in" filter="randombar(horizontal)">
                                          <p:cBhvr>
                                            <p:cTn id="7" dur="500"/>
                                            <p:tgtEl>
                                              <p:spTgt spid="3135"/>
                                            </p:tgtEl>
                                          </p:cBhvr>
                                        </p:animEffect>
                                      </p:childTnLst>
                                    </p:cTn>
                                  </p:par>
                                  <p:par>
                                    <p:cTn id="8" presetID="14" presetClass="entr" presetSubtype="1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randombar(horizontal)">
                                          <p:cBhvr>
                                            <p:cTn id="10" dur="500"/>
                                            <p:tgtEl>
                                              <p:spTgt spid="103"/>
                                            </p:tgtEl>
                                          </p:cBhvr>
                                        </p:animEffect>
                                      </p:childTnLst>
                                    </p:cTn>
                                  </p:par>
                                  <p:par>
                                    <p:cTn id="11" presetID="14" presetClass="entr" presetSubtype="1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randombar(horizontal)">
                                          <p:cBhvr>
                                            <p:cTn id="13" dur="500"/>
                                            <p:tgtEl>
                                              <p:spTgt spid="104"/>
                                            </p:tgtEl>
                                          </p:cBhvr>
                                        </p:animEffect>
                                      </p:childTnLst>
                                    </p:cTn>
                                  </p:par>
                                  <p:par>
                                    <p:cTn id="14" presetID="2" presetClass="entr" presetSubtype="4" fill="hold" nodeType="withEffect">
                                      <p:stCondLst>
                                        <p:cond delay="1500"/>
                                      </p:stCondLst>
                                      <p:childTnLst>
                                        <p:set>
                                          <p:cBhvr>
                                            <p:cTn id="15" dur="1" fill="hold">
                                              <p:stCondLst>
                                                <p:cond delay="0"/>
                                              </p:stCondLst>
                                            </p:cTn>
                                            <p:tgtEl>
                                              <p:spTgt spid="3104"/>
                                            </p:tgtEl>
                                            <p:attrNameLst>
                                              <p:attrName>style.visibility</p:attrName>
                                            </p:attrNameLst>
                                          </p:cBhvr>
                                          <p:to>
                                            <p:strVal val="visible"/>
                                          </p:to>
                                        </p:set>
                                        <p:anim calcmode="lin" valueType="num">
                                          <p:cBhvr additive="base">
                                            <p:cTn id="16" dur="500" fill="hold"/>
                                            <p:tgtEl>
                                              <p:spTgt spid="3104"/>
                                            </p:tgtEl>
                                            <p:attrNameLst>
                                              <p:attrName>ppt_x</p:attrName>
                                            </p:attrNameLst>
                                          </p:cBhvr>
                                          <p:tavLst>
                                            <p:tav tm="0">
                                              <p:val>
                                                <p:strVal val="#ppt_x"/>
                                              </p:val>
                                            </p:tav>
                                            <p:tav tm="100000">
                                              <p:val>
                                                <p:strVal val="#ppt_x"/>
                                              </p:val>
                                            </p:tav>
                                          </p:tavLst>
                                        </p:anim>
                                        <p:anim calcmode="lin" valueType="num">
                                          <p:cBhvr additive="base">
                                            <p:cTn id="17" dur="500" fill="hold"/>
                                            <p:tgtEl>
                                              <p:spTgt spid="3104"/>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2000"/>
                                      </p:stCondLst>
                                      <p:childTnLst>
                                        <p:set>
                                          <p:cBhvr>
                                            <p:cTn id="19" dur="1" fill="hold">
                                              <p:stCondLst>
                                                <p:cond delay="0"/>
                                              </p:stCondLst>
                                            </p:cTn>
                                            <p:tgtEl>
                                              <p:spTgt spid="3121"/>
                                            </p:tgtEl>
                                            <p:attrNameLst>
                                              <p:attrName>style.visibility</p:attrName>
                                            </p:attrNameLst>
                                          </p:cBhvr>
                                          <p:to>
                                            <p:strVal val="visible"/>
                                          </p:to>
                                        </p:set>
                                        <p:anim calcmode="lin" valueType="num">
                                          <p:cBhvr>
                                            <p:cTn id="20" dur="500" fill="hold"/>
                                            <p:tgtEl>
                                              <p:spTgt spid="3121"/>
                                            </p:tgtEl>
                                            <p:attrNameLst>
                                              <p:attrName>ppt_w</p:attrName>
                                            </p:attrNameLst>
                                          </p:cBhvr>
                                          <p:tavLst>
                                            <p:tav tm="0">
                                              <p:val>
                                                <p:fltVal val="0"/>
                                              </p:val>
                                            </p:tav>
                                            <p:tav tm="100000">
                                              <p:val>
                                                <p:strVal val="#ppt_w"/>
                                              </p:val>
                                            </p:tav>
                                          </p:tavLst>
                                        </p:anim>
                                        <p:anim calcmode="lin" valueType="num">
                                          <p:cBhvr>
                                            <p:cTn id="21" dur="500" fill="hold"/>
                                            <p:tgtEl>
                                              <p:spTgt spid="3121"/>
                                            </p:tgtEl>
                                            <p:attrNameLst>
                                              <p:attrName>ppt_h</p:attrName>
                                            </p:attrNameLst>
                                          </p:cBhvr>
                                          <p:tavLst>
                                            <p:tav tm="0">
                                              <p:val>
                                                <p:fltVal val="0"/>
                                              </p:val>
                                            </p:tav>
                                            <p:tav tm="100000">
                                              <p:val>
                                                <p:strVal val="#ppt_h"/>
                                              </p:val>
                                            </p:tav>
                                          </p:tavLst>
                                        </p:anim>
                                        <p:animEffect transition="in" filter="fade">
                                          <p:cBhvr>
                                            <p:cTn id="22" dur="500"/>
                                            <p:tgtEl>
                                              <p:spTgt spid="3121"/>
                                            </p:tgtEl>
                                          </p:cBhvr>
                                        </p:animEffect>
                                      </p:childTnLst>
                                    </p:cTn>
                                  </p:par>
                                  <p:par>
                                    <p:cTn id="23" presetID="2" presetClass="entr" presetSubtype="4" fill="hold" nodeType="withEffect" p14:presetBounceEnd="58000">
                                      <p:stCondLst>
                                        <p:cond delay="2500"/>
                                      </p:stCondLst>
                                      <p:childTnLst>
                                        <p:set>
                                          <p:cBhvr>
                                            <p:cTn id="24" dur="1" fill="hold">
                                              <p:stCondLst>
                                                <p:cond delay="0"/>
                                              </p:stCondLst>
                                            </p:cTn>
                                            <p:tgtEl>
                                              <p:spTgt spid="3117"/>
                                            </p:tgtEl>
                                            <p:attrNameLst>
                                              <p:attrName>style.visibility</p:attrName>
                                            </p:attrNameLst>
                                          </p:cBhvr>
                                          <p:to>
                                            <p:strVal val="visible"/>
                                          </p:to>
                                        </p:set>
                                        <p:anim calcmode="lin" valueType="num" p14:bounceEnd="58000">
                                          <p:cBhvr additive="base">
                                            <p:cTn id="25" dur="1000" fill="hold"/>
                                            <p:tgtEl>
                                              <p:spTgt spid="3117"/>
                                            </p:tgtEl>
                                            <p:attrNameLst>
                                              <p:attrName>ppt_x</p:attrName>
                                            </p:attrNameLst>
                                          </p:cBhvr>
                                          <p:tavLst>
                                            <p:tav tm="0">
                                              <p:val>
                                                <p:strVal val="#ppt_x"/>
                                              </p:val>
                                            </p:tav>
                                            <p:tav tm="100000">
                                              <p:val>
                                                <p:strVal val="#ppt_x"/>
                                              </p:val>
                                            </p:tav>
                                          </p:tavLst>
                                        </p:anim>
                                        <p:anim calcmode="lin" valueType="num" p14:bounceEnd="58000">
                                          <p:cBhvr additive="base">
                                            <p:cTn id="26" dur="1000" fill="hold"/>
                                            <p:tgtEl>
                                              <p:spTgt spid="31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58000">
                                      <p:stCondLst>
                                        <p:cond delay="2500"/>
                                      </p:stCondLst>
                                      <p:childTnLst>
                                        <p:set>
                                          <p:cBhvr>
                                            <p:cTn id="28" dur="1" fill="hold">
                                              <p:stCondLst>
                                                <p:cond delay="0"/>
                                              </p:stCondLst>
                                            </p:cTn>
                                            <p:tgtEl>
                                              <p:spTgt spid="3119"/>
                                            </p:tgtEl>
                                            <p:attrNameLst>
                                              <p:attrName>style.visibility</p:attrName>
                                            </p:attrNameLst>
                                          </p:cBhvr>
                                          <p:to>
                                            <p:strVal val="visible"/>
                                          </p:to>
                                        </p:set>
                                        <p:anim calcmode="lin" valueType="num" p14:bounceEnd="58000">
                                          <p:cBhvr additive="base">
                                            <p:cTn id="29" dur="1000" fill="hold"/>
                                            <p:tgtEl>
                                              <p:spTgt spid="3119"/>
                                            </p:tgtEl>
                                            <p:attrNameLst>
                                              <p:attrName>ppt_x</p:attrName>
                                            </p:attrNameLst>
                                          </p:cBhvr>
                                          <p:tavLst>
                                            <p:tav tm="0">
                                              <p:val>
                                                <p:strVal val="#ppt_x"/>
                                              </p:val>
                                            </p:tav>
                                            <p:tav tm="100000">
                                              <p:val>
                                                <p:strVal val="#ppt_x"/>
                                              </p:val>
                                            </p:tav>
                                          </p:tavLst>
                                        </p:anim>
                                        <p:anim calcmode="lin" valueType="num" p14:bounceEnd="58000">
                                          <p:cBhvr additive="base">
                                            <p:cTn id="30" dur="1000" fill="hold"/>
                                            <p:tgtEl>
                                              <p:spTgt spid="31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58000">
                                      <p:stCondLst>
                                        <p:cond delay="2500"/>
                                      </p:stCondLst>
                                      <p:childTnLst>
                                        <p:set>
                                          <p:cBhvr>
                                            <p:cTn id="32" dur="1" fill="hold">
                                              <p:stCondLst>
                                                <p:cond delay="0"/>
                                              </p:stCondLst>
                                            </p:cTn>
                                            <p:tgtEl>
                                              <p:spTgt spid="3115"/>
                                            </p:tgtEl>
                                            <p:attrNameLst>
                                              <p:attrName>style.visibility</p:attrName>
                                            </p:attrNameLst>
                                          </p:cBhvr>
                                          <p:to>
                                            <p:strVal val="visible"/>
                                          </p:to>
                                        </p:set>
                                        <p:anim calcmode="lin" valueType="num" p14:bounceEnd="58000">
                                          <p:cBhvr additive="base">
                                            <p:cTn id="33" dur="1000" fill="hold"/>
                                            <p:tgtEl>
                                              <p:spTgt spid="3115"/>
                                            </p:tgtEl>
                                            <p:attrNameLst>
                                              <p:attrName>ppt_x</p:attrName>
                                            </p:attrNameLst>
                                          </p:cBhvr>
                                          <p:tavLst>
                                            <p:tav tm="0">
                                              <p:val>
                                                <p:strVal val="#ppt_x"/>
                                              </p:val>
                                            </p:tav>
                                            <p:tav tm="100000">
                                              <p:val>
                                                <p:strVal val="#ppt_x"/>
                                              </p:val>
                                            </p:tav>
                                          </p:tavLst>
                                        </p:anim>
                                        <p:anim calcmode="lin" valueType="num" p14:bounceEnd="58000">
                                          <p:cBhvr additive="base">
                                            <p:cTn id="34" dur="1000" fill="hold"/>
                                            <p:tgtEl>
                                              <p:spTgt spid="31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58000">
                                      <p:stCondLst>
                                        <p:cond delay="2500"/>
                                      </p:stCondLst>
                                      <p:childTnLst>
                                        <p:set>
                                          <p:cBhvr>
                                            <p:cTn id="36" dur="1" fill="hold">
                                              <p:stCondLst>
                                                <p:cond delay="0"/>
                                              </p:stCondLst>
                                            </p:cTn>
                                            <p:tgtEl>
                                              <p:spTgt spid="3113"/>
                                            </p:tgtEl>
                                            <p:attrNameLst>
                                              <p:attrName>style.visibility</p:attrName>
                                            </p:attrNameLst>
                                          </p:cBhvr>
                                          <p:to>
                                            <p:strVal val="visible"/>
                                          </p:to>
                                        </p:set>
                                        <p:anim calcmode="lin" valueType="num" p14:bounceEnd="58000">
                                          <p:cBhvr additive="base">
                                            <p:cTn id="37" dur="1000" fill="hold"/>
                                            <p:tgtEl>
                                              <p:spTgt spid="3113"/>
                                            </p:tgtEl>
                                            <p:attrNameLst>
                                              <p:attrName>ppt_x</p:attrName>
                                            </p:attrNameLst>
                                          </p:cBhvr>
                                          <p:tavLst>
                                            <p:tav tm="0">
                                              <p:val>
                                                <p:strVal val="#ppt_x"/>
                                              </p:val>
                                            </p:tav>
                                            <p:tav tm="100000">
                                              <p:val>
                                                <p:strVal val="#ppt_x"/>
                                              </p:val>
                                            </p:tav>
                                          </p:tavLst>
                                        </p:anim>
                                        <p:anim calcmode="lin" valueType="num" p14:bounceEnd="58000">
                                          <p:cBhvr additive="base">
                                            <p:cTn id="38" dur="1000" fill="hold"/>
                                            <p:tgtEl>
                                              <p:spTgt spid="3113"/>
                                            </p:tgtEl>
                                            <p:attrNameLst>
                                              <p:attrName>ppt_y</p:attrName>
                                            </p:attrNameLst>
                                          </p:cBhvr>
                                          <p:tavLst>
                                            <p:tav tm="0">
                                              <p:val>
                                                <p:strVal val="1+#ppt_h/2"/>
                                              </p:val>
                                            </p:tav>
                                            <p:tav tm="100000">
                                              <p:val>
                                                <p:strVal val="#ppt_y"/>
                                              </p:val>
                                            </p:tav>
                                          </p:tavLst>
                                        </p:anim>
                                      </p:childTnLst>
                                    </p:cTn>
                                  </p:par>
                                  <p:par>
                                    <p:cTn id="39" presetID="32" presetClass="emph" presetSubtype="0" repeatCount="indefinite" fill="hold" nodeType="withEffect">
                                      <p:stCondLst>
                                        <p:cond delay="2500"/>
                                      </p:stCondLst>
                                      <p:childTnLst>
                                        <p:animRot by="120000">
                                          <p:cBhvr>
                                            <p:cTn id="40" dur="150" fill="hold">
                                              <p:stCondLst>
                                                <p:cond delay="0"/>
                                              </p:stCondLst>
                                            </p:cTn>
                                            <p:tgtEl>
                                              <p:spTgt spid="3119"/>
                                            </p:tgtEl>
                                            <p:attrNameLst>
                                              <p:attrName>r</p:attrName>
                                            </p:attrNameLst>
                                          </p:cBhvr>
                                        </p:animRot>
                                        <p:animRot by="-240000">
                                          <p:cBhvr>
                                            <p:cTn id="41" dur="300" fill="hold">
                                              <p:stCondLst>
                                                <p:cond delay="300"/>
                                              </p:stCondLst>
                                            </p:cTn>
                                            <p:tgtEl>
                                              <p:spTgt spid="3119"/>
                                            </p:tgtEl>
                                            <p:attrNameLst>
                                              <p:attrName>r</p:attrName>
                                            </p:attrNameLst>
                                          </p:cBhvr>
                                        </p:animRot>
                                        <p:animRot by="240000">
                                          <p:cBhvr>
                                            <p:cTn id="42" dur="300" fill="hold">
                                              <p:stCondLst>
                                                <p:cond delay="600"/>
                                              </p:stCondLst>
                                            </p:cTn>
                                            <p:tgtEl>
                                              <p:spTgt spid="3119"/>
                                            </p:tgtEl>
                                            <p:attrNameLst>
                                              <p:attrName>r</p:attrName>
                                            </p:attrNameLst>
                                          </p:cBhvr>
                                        </p:animRot>
                                        <p:animRot by="-240000">
                                          <p:cBhvr>
                                            <p:cTn id="43" dur="300" fill="hold">
                                              <p:stCondLst>
                                                <p:cond delay="900"/>
                                              </p:stCondLst>
                                            </p:cTn>
                                            <p:tgtEl>
                                              <p:spTgt spid="3119"/>
                                            </p:tgtEl>
                                            <p:attrNameLst>
                                              <p:attrName>r</p:attrName>
                                            </p:attrNameLst>
                                          </p:cBhvr>
                                        </p:animRot>
                                        <p:animRot by="120000">
                                          <p:cBhvr>
                                            <p:cTn id="44" dur="300" fill="hold">
                                              <p:stCondLst>
                                                <p:cond delay="1200"/>
                                              </p:stCondLst>
                                            </p:cTn>
                                            <p:tgtEl>
                                              <p:spTgt spid="3119"/>
                                            </p:tgtEl>
                                            <p:attrNameLst>
                                              <p:attrName>r</p:attrName>
                                            </p:attrNameLst>
                                          </p:cBhvr>
                                        </p:animRot>
                                      </p:childTnLst>
                                    </p:cTn>
                                  </p:par>
                                  <p:par>
                                    <p:cTn id="45" presetID="32" presetClass="emph" presetSubtype="0" repeatCount="indefinite" fill="hold" nodeType="withEffect">
                                      <p:stCondLst>
                                        <p:cond delay="2500"/>
                                      </p:stCondLst>
                                      <p:childTnLst>
                                        <p:animRot by="120000">
                                          <p:cBhvr>
                                            <p:cTn id="46" dur="150" fill="hold">
                                              <p:stCondLst>
                                                <p:cond delay="0"/>
                                              </p:stCondLst>
                                            </p:cTn>
                                            <p:tgtEl>
                                              <p:spTgt spid="3121"/>
                                            </p:tgtEl>
                                            <p:attrNameLst>
                                              <p:attrName>r</p:attrName>
                                            </p:attrNameLst>
                                          </p:cBhvr>
                                        </p:animRot>
                                        <p:animRot by="-240000">
                                          <p:cBhvr>
                                            <p:cTn id="47" dur="300" fill="hold">
                                              <p:stCondLst>
                                                <p:cond delay="300"/>
                                              </p:stCondLst>
                                            </p:cTn>
                                            <p:tgtEl>
                                              <p:spTgt spid="3121"/>
                                            </p:tgtEl>
                                            <p:attrNameLst>
                                              <p:attrName>r</p:attrName>
                                            </p:attrNameLst>
                                          </p:cBhvr>
                                        </p:animRot>
                                        <p:animRot by="240000">
                                          <p:cBhvr>
                                            <p:cTn id="48" dur="300" fill="hold">
                                              <p:stCondLst>
                                                <p:cond delay="600"/>
                                              </p:stCondLst>
                                            </p:cTn>
                                            <p:tgtEl>
                                              <p:spTgt spid="3121"/>
                                            </p:tgtEl>
                                            <p:attrNameLst>
                                              <p:attrName>r</p:attrName>
                                            </p:attrNameLst>
                                          </p:cBhvr>
                                        </p:animRot>
                                        <p:animRot by="-240000">
                                          <p:cBhvr>
                                            <p:cTn id="49" dur="300" fill="hold">
                                              <p:stCondLst>
                                                <p:cond delay="900"/>
                                              </p:stCondLst>
                                            </p:cTn>
                                            <p:tgtEl>
                                              <p:spTgt spid="3121"/>
                                            </p:tgtEl>
                                            <p:attrNameLst>
                                              <p:attrName>r</p:attrName>
                                            </p:attrNameLst>
                                          </p:cBhvr>
                                        </p:animRot>
                                        <p:animRot by="120000">
                                          <p:cBhvr>
                                            <p:cTn id="50" dur="300" fill="hold">
                                              <p:stCondLst>
                                                <p:cond delay="1200"/>
                                              </p:stCondLst>
                                            </p:cTn>
                                            <p:tgtEl>
                                              <p:spTgt spid="3121"/>
                                            </p:tgtEl>
                                            <p:attrNameLst>
                                              <p:attrName>r</p:attrName>
                                            </p:attrNameLst>
                                          </p:cBhvr>
                                        </p:animRot>
                                      </p:childTnLst>
                                    </p:cTn>
                                  </p:par>
                                  <p:par>
                                    <p:cTn id="51" presetID="32" presetClass="emph" presetSubtype="0" repeatCount="indefinite" fill="hold" nodeType="withEffect">
                                      <p:stCondLst>
                                        <p:cond delay="2500"/>
                                      </p:stCondLst>
                                      <p:childTnLst>
                                        <p:animRot by="120000">
                                          <p:cBhvr>
                                            <p:cTn id="52" dur="150" fill="hold">
                                              <p:stCondLst>
                                                <p:cond delay="0"/>
                                              </p:stCondLst>
                                            </p:cTn>
                                            <p:tgtEl>
                                              <p:spTgt spid="3117"/>
                                            </p:tgtEl>
                                            <p:attrNameLst>
                                              <p:attrName>r</p:attrName>
                                            </p:attrNameLst>
                                          </p:cBhvr>
                                        </p:animRot>
                                        <p:animRot by="-240000">
                                          <p:cBhvr>
                                            <p:cTn id="53" dur="300" fill="hold">
                                              <p:stCondLst>
                                                <p:cond delay="300"/>
                                              </p:stCondLst>
                                            </p:cTn>
                                            <p:tgtEl>
                                              <p:spTgt spid="3117"/>
                                            </p:tgtEl>
                                            <p:attrNameLst>
                                              <p:attrName>r</p:attrName>
                                            </p:attrNameLst>
                                          </p:cBhvr>
                                        </p:animRot>
                                        <p:animRot by="240000">
                                          <p:cBhvr>
                                            <p:cTn id="54" dur="300" fill="hold">
                                              <p:stCondLst>
                                                <p:cond delay="600"/>
                                              </p:stCondLst>
                                            </p:cTn>
                                            <p:tgtEl>
                                              <p:spTgt spid="3117"/>
                                            </p:tgtEl>
                                            <p:attrNameLst>
                                              <p:attrName>r</p:attrName>
                                            </p:attrNameLst>
                                          </p:cBhvr>
                                        </p:animRot>
                                        <p:animRot by="-240000">
                                          <p:cBhvr>
                                            <p:cTn id="55" dur="300" fill="hold">
                                              <p:stCondLst>
                                                <p:cond delay="900"/>
                                              </p:stCondLst>
                                            </p:cTn>
                                            <p:tgtEl>
                                              <p:spTgt spid="3117"/>
                                            </p:tgtEl>
                                            <p:attrNameLst>
                                              <p:attrName>r</p:attrName>
                                            </p:attrNameLst>
                                          </p:cBhvr>
                                        </p:animRot>
                                        <p:animRot by="120000">
                                          <p:cBhvr>
                                            <p:cTn id="56" dur="300" fill="hold">
                                              <p:stCondLst>
                                                <p:cond delay="1200"/>
                                              </p:stCondLst>
                                            </p:cTn>
                                            <p:tgtEl>
                                              <p:spTgt spid="3117"/>
                                            </p:tgtEl>
                                            <p:attrNameLst>
                                              <p:attrName>r</p:attrName>
                                            </p:attrNameLst>
                                          </p:cBhvr>
                                        </p:animRot>
                                      </p:childTnLst>
                                    </p:cTn>
                                  </p:par>
                                  <p:par>
                                    <p:cTn id="57" presetID="32" presetClass="emph" presetSubtype="0" repeatCount="indefinite" fill="hold" nodeType="withEffect">
                                      <p:stCondLst>
                                        <p:cond delay="2500"/>
                                      </p:stCondLst>
                                      <p:childTnLst>
                                        <p:animRot by="120000">
                                          <p:cBhvr>
                                            <p:cTn id="58" dur="150" fill="hold">
                                              <p:stCondLst>
                                                <p:cond delay="0"/>
                                              </p:stCondLst>
                                            </p:cTn>
                                            <p:tgtEl>
                                              <p:spTgt spid="3115"/>
                                            </p:tgtEl>
                                            <p:attrNameLst>
                                              <p:attrName>r</p:attrName>
                                            </p:attrNameLst>
                                          </p:cBhvr>
                                        </p:animRot>
                                        <p:animRot by="-240000">
                                          <p:cBhvr>
                                            <p:cTn id="59" dur="300" fill="hold">
                                              <p:stCondLst>
                                                <p:cond delay="300"/>
                                              </p:stCondLst>
                                            </p:cTn>
                                            <p:tgtEl>
                                              <p:spTgt spid="3115"/>
                                            </p:tgtEl>
                                            <p:attrNameLst>
                                              <p:attrName>r</p:attrName>
                                            </p:attrNameLst>
                                          </p:cBhvr>
                                        </p:animRot>
                                        <p:animRot by="240000">
                                          <p:cBhvr>
                                            <p:cTn id="60" dur="300" fill="hold">
                                              <p:stCondLst>
                                                <p:cond delay="600"/>
                                              </p:stCondLst>
                                            </p:cTn>
                                            <p:tgtEl>
                                              <p:spTgt spid="3115"/>
                                            </p:tgtEl>
                                            <p:attrNameLst>
                                              <p:attrName>r</p:attrName>
                                            </p:attrNameLst>
                                          </p:cBhvr>
                                        </p:animRot>
                                        <p:animRot by="-240000">
                                          <p:cBhvr>
                                            <p:cTn id="61" dur="300" fill="hold">
                                              <p:stCondLst>
                                                <p:cond delay="900"/>
                                              </p:stCondLst>
                                            </p:cTn>
                                            <p:tgtEl>
                                              <p:spTgt spid="3115"/>
                                            </p:tgtEl>
                                            <p:attrNameLst>
                                              <p:attrName>r</p:attrName>
                                            </p:attrNameLst>
                                          </p:cBhvr>
                                        </p:animRot>
                                        <p:animRot by="120000">
                                          <p:cBhvr>
                                            <p:cTn id="62" dur="300" fill="hold">
                                              <p:stCondLst>
                                                <p:cond delay="1200"/>
                                              </p:stCondLst>
                                            </p:cTn>
                                            <p:tgtEl>
                                              <p:spTgt spid="3115"/>
                                            </p:tgtEl>
                                            <p:attrNameLst>
                                              <p:attrName>r</p:attrName>
                                            </p:attrNameLst>
                                          </p:cBhvr>
                                        </p:animRot>
                                      </p:childTnLst>
                                    </p:cTn>
                                  </p:par>
                                  <p:par>
                                    <p:cTn id="63" presetID="32" presetClass="emph" presetSubtype="0" repeatCount="indefinite" fill="hold" nodeType="withEffect">
                                      <p:stCondLst>
                                        <p:cond delay="2500"/>
                                      </p:stCondLst>
                                      <p:childTnLst>
                                        <p:animRot by="120000">
                                          <p:cBhvr>
                                            <p:cTn id="64" dur="150" fill="hold">
                                              <p:stCondLst>
                                                <p:cond delay="0"/>
                                              </p:stCondLst>
                                            </p:cTn>
                                            <p:tgtEl>
                                              <p:spTgt spid="3113"/>
                                            </p:tgtEl>
                                            <p:attrNameLst>
                                              <p:attrName>r</p:attrName>
                                            </p:attrNameLst>
                                          </p:cBhvr>
                                        </p:animRot>
                                        <p:animRot by="-240000">
                                          <p:cBhvr>
                                            <p:cTn id="65" dur="300" fill="hold">
                                              <p:stCondLst>
                                                <p:cond delay="300"/>
                                              </p:stCondLst>
                                            </p:cTn>
                                            <p:tgtEl>
                                              <p:spTgt spid="3113"/>
                                            </p:tgtEl>
                                            <p:attrNameLst>
                                              <p:attrName>r</p:attrName>
                                            </p:attrNameLst>
                                          </p:cBhvr>
                                        </p:animRot>
                                        <p:animRot by="240000">
                                          <p:cBhvr>
                                            <p:cTn id="66" dur="300" fill="hold">
                                              <p:stCondLst>
                                                <p:cond delay="600"/>
                                              </p:stCondLst>
                                            </p:cTn>
                                            <p:tgtEl>
                                              <p:spTgt spid="3113"/>
                                            </p:tgtEl>
                                            <p:attrNameLst>
                                              <p:attrName>r</p:attrName>
                                            </p:attrNameLst>
                                          </p:cBhvr>
                                        </p:animRot>
                                        <p:animRot by="-240000">
                                          <p:cBhvr>
                                            <p:cTn id="67" dur="300" fill="hold">
                                              <p:stCondLst>
                                                <p:cond delay="900"/>
                                              </p:stCondLst>
                                            </p:cTn>
                                            <p:tgtEl>
                                              <p:spTgt spid="3113"/>
                                            </p:tgtEl>
                                            <p:attrNameLst>
                                              <p:attrName>r</p:attrName>
                                            </p:attrNameLst>
                                          </p:cBhvr>
                                        </p:animRot>
                                        <p:animRot by="120000">
                                          <p:cBhvr>
                                            <p:cTn id="68" dur="300" fill="hold">
                                              <p:stCondLst>
                                                <p:cond delay="1200"/>
                                              </p:stCondLst>
                                            </p:cTn>
                                            <p:tgtEl>
                                              <p:spTgt spid="311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35"/>
                                            </p:tgtEl>
                                            <p:attrNameLst>
                                              <p:attrName>style.visibility</p:attrName>
                                            </p:attrNameLst>
                                          </p:cBhvr>
                                          <p:to>
                                            <p:strVal val="visible"/>
                                          </p:to>
                                        </p:set>
                                        <p:animEffect transition="in" filter="randombar(horizontal)">
                                          <p:cBhvr>
                                            <p:cTn id="7" dur="500"/>
                                            <p:tgtEl>
                                              <p:spTgt spid="3135"/>
                                            </p:tgtEl>
                                          </p:cBhvr>
                                        </p:animEffect>
                                      </p:childTnLst>
                                    </p:cTn>
                                  </p:par>
                                  <p:par>
                                    <p:cTn id="8" presetID="14" presetClass="entr" presetSubtype="1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randombar(horizontal)">
                                          <p:cBhvr>
                                            <p:cTn id="10" dur="500"/>
                                            <p:tgtEl>
                                              <p:spTgt spid="103"/>
                                            </p:tgtEl>
                                          </p:cBhvr>
                                        </p:animEffect>
                                      </p:childTnLst>
                                    </p:cTn>
                                  </p:par>
                                  <p:par>
                                    <p:cTn id="11" presetID="14" presetClass="entr" presetSubtype="1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randombar(horizontal)">
                                          <p:cBhvr>
                                            <p:cTn id="13" dur="500"/>
                                            <p:tgtEl>
                                              <p:spTgt spid="104"/>
                                            </p:tgtEl>
                                          </p:cBhvr>
                                        </p:animEffect>
                                      </p:childTnLst>
                                    </p:cTn>
                                  </p:par>
                                  <p:par>
                                    <p:cTn id="14" presetID="2" presetClass="entr" presetSubtype="4" fill="hold" nodeType="withEffect">
                                      <p:stCondLst>
                                        <p:cond delay="1500"/>
                                      </p:stCondLst>
                                      <p:childTnLst>
                                        <p:set>
                                          <p:cBhvr>
                                            <p:cTn id="15" dur="1" fill="hold">
                                              <p:stCondLst>
                                                <p:cond delay="0"/>
                                              </p:stCondLst>
                                            </p:cTn>
                                            <p:tgtEl>
                                              <p:spTgt spid="3104"/>
                                            </p:tgtEl>
                                            <p:attrNameLst>
                                              <p:attrName>style.visibility</p:attrName>
                                            </p:attrNameLst>
                                          </p:cBhvr>
                                          <p:to>
                                            <p:strVal val="visible"/>
                                          </p:to>
                                        </p:set>
                                        <p:anim calcmode="lin" valueType="num">
                                          <p:cBhvr additive="base">
                                            <p:cTn id="16" dur="500" fill="hold"/>
                                            <p:tgtEl>
                                              <p:spTgt spid="3104"/>
                                            </p:tgtEl>
                                            <p:attrNameLst>
                                              <p:attrName>ppt_x</p:attrName>
                                            </p:attrNameLst>
                                          </p:cBhvr>
                                          <p:tavLst>
                                            <p:tav tm="0">
                                              <p:val>
                                                <p:strVal val="#ppt_x"/>
                                              </p:val>
                                            </p:tav>
                                            <p:tav tm="100000">
                                              <p:val>
                                                <p:strVal val="#ppt_x"/>
                                              </p:val>
                                            </p:tav>
                                          </p:tavLst>
                                        </p:anim>
                                        <p:anim calcmode="lin" valueType="num">
                                          <p:cBhvr additive="base">
                                            <p:cTn id="17" dur="500" fill="hold"/>
                                            <p:tgtEl>
                                              <p:spTgt spid="3104"/>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2000"/>
                                      </p:stCondLst>
                                      <p:childTnLst>
                                        <p:set>
                                          <p:cBhvr>
                                            <p:cTn id="19" dur="1" fill="hold">
                                              <p:stCondLst>
                                                <p:cond delay="0"/>
                                              </p:stCondLst>
                                            </p:cTn>
                                            <p:tgtEl>
                                              <p:spTgt spid="3121"/>
                                            </p:tgtEl>
                                            <p:attrNameLst>
                                              <p:attrName>style.visibility</p:attrName>
                                            </p:attrNameLst>
                                          </p:cBhvr>
                                          <p:to>
                                            <p:strVal val="visible"/>
                                          </p:to>
                                        </p:set>
                                        <p:anim calcmode="lin" valueType="num">
                                          <p:cBhvr>
                                            <p:cTn id="20" dur="500" fill="hold"/>
                                            <p:tgtEl>
                                              <p:spTgt spid="3121"/>
                                            </p:tgtEl>
                                            <p:attrNameLst>
                                              <p:attrName>ppt_w</p:attrName>
                                            </p:attrNameLst>
                                          </p:cBhvr>
                                          <p:tavLst>
                                            <p:tav tm="0">
                                              <p:val>
                                                <p:fltVal val="0"/>
                                              </p:val>
                                            </p:tav>
                                            <p:tav tm="100000">
                                              <p:val>
                                                <p:strVal val="#ppt_w"/>
                                              </p:val>
                                            </p:tav>
                                          </p:tavLst>
                                        </p:anim>
                                        <p:anim calcmode="lin" valueType="num">
                                          <p:cBhvr>
                                            <p:cTn id="21" dur="500" fill="hold"/>
                                            <p:tgtEl>
                                              <p:spTgt spid="3121"/>
                                            </p:tgtEl>
                                            <p:attrNameLst>
                                              <p:attrName>ppt_h</p:attrName>
                                            </p:attrNameLst>
                                          </p:cBhvr>
                                          <p:tavLst>
                                            <p:tav tm="0">
                                              <p:val>
                                                <p:fltVal val="0"/>
                                              </p:val>
                                            </p:tav>
                                            <p:tav tm="100000">
                                              <p:val>
                                                <p:strVal val="#ppt_h"/>
                                              </p:val>
                                            </p:tav>
                                          </p:tavLst>
                                        </p:anim>
                                        <p:animEffect transition="in" filter="fade">
                                          <p:cBhvr>
                                            <p:cTn id="22" dur="500"/>
                                            <p:tgtEl>
                                              <p:spTgt spid="3121"/>
                                            </p:tgtEl>
                                          </p:cBhvr>
                                        </p:animEffect>
                                      </p:childTnLst>
                                    </p:cTn>
                                  </p:par>
                                  <p:par>
                                    <p:cTn id="23" presetID="2" presetClass="entr" presetSubtype="4" fill="hold" nodeType="withEffect">
                                      <p:stCondLst>
                                        <p:cond delay="2500"/>
                                      </p:stCondLst>
                                      <p:childTnLst>
                                        <p:set>
                                          <p:cBhvr>
                                            <p:cTn id="24" dur="1" fill="hold">
                                              <p:stCondLst>
                                                <p:cond delay="0"/>
                                              </p:stCondLst>
                                            </p:cTn>
                                            <p:tgtEl>
                                              <p:spTgt spid="3117"/>
                                            </p:tgtEl>
                                            <p:attrNameLst>
                                              <p:attrName>style.visibility</p:attrName>
                                            </p:attrNameLst>
                                          </p:cBhvr>
                                          <p:to>
                                            <p:strVal val="visible"/>
                                          </p:to>
                                        </p:set>
                                        <p:anim calcmode="lin" valueType="num">
                                          <p:cBhvr additive="base">
                                            <p:cTn id="25" dur="1000" fill="hold"/>
                                            <p:tgtEl>
                                              <p:spTgt spid="3117"/>
                                            </p:tgtEl>
                                            <p:attrNameLst>
                                              <p:attrName>ppt_x</p:attrName>
                                            </p:attrNameLst>
                                          </p:cBhvr>
                                          <p:tavLst>
                                            <p:tav tm="0">
                                              <p:val>
                                                <p:strVal val="#ppt_x"/>
                                              </p:val>
                                            </p:tav>
                                            <p:tav tm="100000">
                                              <p:val>
                                                <p:strVal val="#ppt_x"/>
                                              </p:val>
                                            </p:tav>
                                          </p:tavLst>
                                        </p:anim>
                                        <p:anim calcmode="lin" valueType="num">
                                          <p:cBhvr additive="base">
                                            <p:cTn id="26" dur="1000" fill="hold"/>
                                            <p:tgtEl>
                                              <p:spTgt spid="31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500"/>
                                      </p:stCondLst>
                                      <p:childTnLst>
                                        <p:set>
                                          <p:cBhvr>
                                            <p:cTn id="28" dur="1" fill="hold">
                                              <p:stCondLst>
                                                <p:cond delay="0"/>
                                              </p:stCondLst>
                                            </p:cTn>
                                            <p:tgtEl>
                                              <p:spTgt spid="3119"/>
                                            </p:tgtEl>
                                            <p:attrNameLst>
                                              <p:attrName>style.visibility</p:attrName>
                                            </p:attrNameLst>
                                          </p:cBhvr>
                                          <p:to>
                                            <p:strVal val="visible"/>
                                          </p:to>
                                        </p:set>
                                        <p:anim calcmode="lin" valueType="num">
                                          <p:cBhvr additive="base">
                                            <p:cTn id="29" dur="1000" fill="hold"/>
                                            <p:tgtEl>
                                              <p:spTgt spid="3119"/>
                                            </p:tgtEl>
                                            <p:attrNameLst>
                                              <p:attrName>ppt_x</p:attrName>
                                            </p:attrNameLst>
                                          </p:cBhvr>
                                          <p:tavLst>
                                            <p:tav tm="0">
                                              <p:val>
                                                <p:strVal val="#ppt_x"/>
                                              </p:val>
                                            </p:tav>
                                            <p:tav tm="100000">
                                              <p:val>
                                                <p:strVal val="#ppt_x"/>
                                              </p:val>
                                            </p:tav>
                                          </p:tavLst>
                                        </p:anim>
                                        <p:anim calcmode="lin" valueType="num">
                                          <p:cBhvr additive="base">
                                            <p:cTn id="30" dur="1000" fill="hold"/>
                                            <p:tgtEl>
                                              <p:spTgt spid="31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500"/>
                                      </p:stCondLst>
                                      <p:childTnLst>
                                        <p:set>
                                          <p:cBhvr>
                                            <p:cTn id="32" dur="1" fill="hold">
                                              <p:stCondLst>
                                                <p:cond delay="0"/>
                                              </p:stCondLst>
                                            </p:cTn>
                                            <p:tgtEl>
                                              <p:spTgt spid="3115"/>
                                            </p:tgtEl>
                                            <p:attrNameLst>
                                              <p:attrName>style.visibility</p:attrName>
                                            </p:attrNameLst>
                                          </p:cBhvr>
                                          <p:to>
                                            <p:strVal val="visible"/>
                                          </p:to>
                                        </p:set>
                                        <p:anim calcmode="lin" valueType="num">
                                          <p:cBhvr additive="base">
                                            <p:cTn id="33" dur="1000" fill="hold"/>
                                            <p:tgtEl>
                                              <p:spTgt spid="3115"/>
                                            </p:tgtEl>
                                            <p:attrNameLst>
                                              <p:attrName>ppt_x</p:attrName>
                                            </p:attrNameLst>
                                          </p:cBhvr>
                                          <p:tavLst>
                                            <p:tav tm="0">
                                              <p:val>
                                                <p:strVal val="#ppt_x"/>
                                              </p:val>
                                            </p:tav>
                                            <p:tav tm="100000">
                                              <p:val>
                                                <p:strVal val="#ppt_x"/>
                                              </p:val>
                                            </p:tav>
                                          </p:tavLst>
                                        </p:anim>
                                        <p:anim calcmode="lin" valueType="num">
                                          <p:cBhvr additive="base">
                                            <p:cTn id="34" dur="1000" fill="hold"/>
                                            <p:tgtEl>
                                              <p:spTgt spid="31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0"/>
                                      </p:stCondLst>
                                      <p:childTnLst>
                                        <p:set>
                                          <p:cBhvr>
                                            <p:cTn id="36" dur="1" fill="hold">
                                              <p:stCondLst>
                                                <p:cond delay="0"/>
                                              </p:stCondLst>
                                            </p:cTn>
                                            <p:tgtEl>
                                              <p:spTgt spid="3113"/>
                                            </p:tgtEl>
                                            <p:attrNameLst>
                                              <p:attrName>style.visibility</p:attrName>
                                            </p:attrNameLst>
                                          </p:cBhvr>
                                          <p:to>
                                            <p:strVal val="visible"/>
                                          </p:to>
                                        </p:set>
                                        <p:anim calcmode="lin" valueType="num">
                                          <p:cBhvr additive="base">
                                            <p:cTn id="37" dur="1000" fill="hold"/>
                                            <p:tgtEl>
                                              <p:spTgt spid="3113"/>
                                            </p:tgtEl>
                                            <p:attrNameLst>
                                              <p:attrName>ppt_x</p:attrName>
                                            </p:attrNameLst>
                                          </p:cBhvr>
                                          <p:tavLst>
                                            <p:tav tm="0">
                                              <p:val>
                                                <p:strVal val="#ppt_x"/>
                                              </p:val>
                                            </p:tav>
                                            <p:tav tm="100000">
                                              <p:val>
                                                <p:strVal val="#ppt_x"/>
                                              </p:val>
                                            </p:tav>
                                          </p:tavLst>
                                        </p:anim>
                                        <p:anim calcmode="lin" valueType="num">
                                          <p:cBhvr additive="base">
                                            <p:cTn id="38" dur="1000" fill="hold"/>
                                            <p:tgtEl>
                                              <p:spTgt spid="3113"/>
                                            </p:tgtEl>
                                            <p:attrNameLst>
                                              <p:attrName>ppt_y</p:attrName>
                                            </p:attrNameLst>
                                          </p:cBhvr>
                                          <p:tavLst>
                                            <p:tav tm="0">
                                              <p:val>
                                                <p:strVal val="1+#ppt_h/2"/>
                                              </p:val>
                                            </p:tav>
                                            <p:tav tm="100000">
                                              <p:val>
                                                <p:strVal val="#ppt_y"/>
                                              </p:val>
                                            </p:tav>
                                          </p:tavLst>
                                        </p:anim>
                                      </p:childTnLst>
                                    </p:cTn>
                                  </p:par>
                                  <p:par>
                                    <p:cTn id="39" presetID="32" presetClass="emph" presetSubtype="0" repeatCount="indefinite" fill="hold" nodeType="withEffect">
                                      <p:stCondLst>
                                        <p:cond delay="2500"/>
                                      </p:stCondLst>
                                      <p:childTnLst>
                                        <p:animRot by="120000">
                                          <p:cBhvr>
                                            <p:cTn id="40" dur="150" fill="hold">
                                              <p:stCondLst>
                                                <p:cond delay="0"/>
                                              </p:stCondLst>
                                            </p:cTn>
                                            <p:tgtEl>
                                              <p:spTgt spid="3119"/>
                                            </p:tgtEl>
                                            <p:attrNameLst>
                                              <p:attrName>r</p:attrName>
                                            </p:attrNameLst>
                                          </p:cBhvr>
                                        </p:animRot>
                                        <p:animRot by="-240000">
                                          <p:cBhvr>
                                            <p:cTn id="41" dur="300" fill="hold">
                                              <p:stCondLst>
                                                <p:cond delay="300"/>
                                              </p:stCondLst>
                                            </p:cTn>
                                            <p:tgtEl>
                                              <p:spTgt spid="3119"/>
                                            </p:tgtEl>
                                            <p:attrNameLst>
                                              <p:attrName>r</p:attrName>
                                            </p:attrNameLst>
                                          </p:cBhvr>
                                        </p:animRot>
                                        <p:animRot by="240000">
                                          <p:cBhvr>
                                            <p:cTn id="42" dur="300" fill="hold">
                                              <p:stCondLst>
                                                <p:cond delay="600"/>
                                              </p:stCondLst>
                                            </p:cTn>
                                            <p:tgtEl>
                                              <p:spTgt spid="3119"/>
                                            </p:tgtEl>
                                            <p:attrNameLst>
                                              <p:attrName>r</p:attrName>
                                            </p:attrNameLst>
                                          </p:cBhvr>
                                        </p:animRot>
                                        <p:animRot by="-240000">
                                          <p:cBhvr>
                                            <p:cTn id="43" dur="300" fill="hold">
                                              <p:stCondLst>
                                                <p:cond delay="900"/>
                                              </p:stCondLst>
                                            </p:cTn>
                                            <p:tgtEl>
                                              <p:spTgt spid="3119"/>
                                            </p:tgtEl>
                                            <p:attrNameLst>
                                              <p:attrName>r</p:attrName>
                                            </p:attrNameLst>
                                          </p:cBhvr>
                                        </p:animRot>
                                        <p:animRot by="120000">
                                          <p:cBhvr>
                                            <p:cTn id="44" dur="300" fill="hold">
                                              <p:stCondLst>
                                                <p:cond delay="1200"/>
                                              </p:stCondLst>
                                            </p:cTn>
                                            <p:tgtEl>
                                              <p:spTgt spid="3119"/>
                                            </p:tgtEl>
                                            <p:attrNameLst>
                                              <p:attrName>r</p:attrName>
                                            </p:attrNameLst>
                                          </p:cBhvr>
                                        </p:animRot>
                                      </p:childTnLst>
                                    </p:cTn>
                                  </p:par>
                                  <p:par>
                                    <p:cTn id="45" presetID="32" presetClass="emph" presetSubtype="0" repeatCount="indefinite" fill="hold" nodeType="withEffect">
                                      <p:stCondLst>
                                        <p:cond delay="2500"/>
                                      </p:stCondLst>
                                      <p:childTnLst>
                                        <p:animRot by="120000">
                                          <p:cBhvr>
                                            <p:cTn id="46" dur="150" fill="hold">
                                              <p:stCondLst>
                                                <p:cond delay="0"/>
                                              </p:stCondLst>
                                            </p:cTn>
                                            <p:tgtEl>
                                              <p:spTgt spid="3121"/>
                                            </p:tgtEl>
                                            <p:attrNameLst>
                                              <p:attrName>r</p:attrName>
                                            </p:attrNameLst>
                                          </p:cBhvr>
                                        </p:animRot>
                                        <p:animRot by="-240000">
                                          <p:cBhvr>
                                            <p:cTn id="47" dur="300" fill="hold">
                                              <p:stCondLst>
                                                <p:cond delay="300"/>
                                              </p:stCondLst>
                                            </p:cTn>
                                            <p:tgtEl>
                                              <p:spTgt spid="3121"/>
                                            </p:tgtEl>
                                            <p:attrNameLst>
                                              <p:attrName>r</p:attrName>
                                            </p:attrNameLst>
                                          </p:cBhvr>
                                        </p:animRot>
                                        <p:animRot by="240000">
                                          <p:cBhvr>
                                            <p:cTn id="48" dur="300" fill="hold">
                                              <p:stCondLst>
                                                <p:cond delay="600"/>
                                              </p:stCondLst>
                                            </p:cTn>
                                            <p:tgtEl>
                                              <p:spTgt spid="3121"/>
                                            </p:tgtEl>
                                            <p:attrNameLst>
                                              <p:attrName>r</p:attrName>
                                            </p:attrNameLst>
                                          </p:cBhvr>
                                        </p:animRot>
                                        <p:animRot by="-240000">
                                          <p:cBhvr>
                                            <p:cTn id="49" dur="300" fill="hold">
                                              <p:stCondLst>
                                                <p:cond delay="900"/>
                                              </p:stCondLst>
                                            </p:cTn>
                                            <p:tgtEl>
                                              <p:spTgt spid="3121"/>
                                            </p:tgtEl>
                                            <p:attrNameLst>
                                              <p:attrName>r</p:attrName>
                                            </p:attrNameLst>
                                          </p:cBhvr>
                                        </p:animRot>
                                        <p:animRot by="120000">
                                          <p:cBhvr>
                                            <p:cTn id="50" dur="300" fill="hold">
                                              <p:stCondLst>
                                                <p:cond delay="1200"/>
                                              </p:stCondLst>
                                            </p:cTn>
                                            <p:tgtEl>
                                              <p:spTgt spid="3121"/>
                                            </p:tgtEl>
                                            <p:attrNameLst>
                                              <p:attrName>r</p:attrName>
                                            </p:attrNameLst>
                                          </p:cBhvr>
                                        </p:animRot>
                                      </p:childTnLst>
                                    </p:cTn>
                                  </p:par>
                                  <p:par>
                                    <p:cTn id="51" presetID="32" presetClass="emph" presetSubtype="0" repeatCount="indefinite" fill="hold" nodeType="withEffect">
                                      <p:stCondLst>
                                        <p:cond delay="2500"/>
                                      </p:stCondLst>
                                      <p:childTnLst>
                                        <p:animRot by="120000">
                                          <p:cBhvr>
                                            <p:cTn id="52" dur="150" fill="hold">
                                              <p:stCondLst>
                                                <p:cond delay="0"/>
                                              </p:stCondLst>
                                            </p:cTn>
                                            <p:tgtEl>
                                              <p:spTgt spid="3117"/>
                                            </p:tgtEl>
                                            <p:attrNameLst>
                                              <p:attrName>r</p:attrName>
                                            </p:attrNameLst>
                                          </p:cBhvr>
                                        </p:animRot>
                                        <p:animRot by="-240000">
                                          <p:cBhvr>
                                            <p:cTn id="53" dur="300" fill="hold">
                                              <p:stCondLst>
                                                <p:cond delay="300"/>
                                              </p:stCondLst>
                                            </p:cTn>
                                            <p:tgtEl>
                                              <p:spTgt spid="3117"/>
                                            </p:tgtEl>
                                            <p:attrNameLst>
                                              <p:attrName>r</p:attrName>
                                            </p:attrNameLst>
                                          </p:cBhvr>
                                        </p:animRot>
                                        <p:animRot by="240000">
                                          <p:cBhvr>
                                            <p:cTn id="54" dur="300" fill="hold">
                                              <p:stCondLst>
                                                <p:cond delay="600"/>
                                              </p:stCondLst>
                                            </p:cTn>
                                            <p:tgtEl>
                                              <p:spTgt spid="3117"/>
                                            </p:tgtEl>
                                            <p:attrNameLst>
                                              <p:attrName>r</p:attrName>
                                            </p:attrNameLst>
                                          </p:cBhvr>
                                        </p:animRot>
                                        <p:animRot by="-240000">
                                          <p:cBhvr>
                                            <p:cTn id="55" dur="300" fill="hold">
                                              <p:stCondLst>
                                                <p:cond delay="900"/>
                                              </p:stCondLst>
                                            </p:cTn>
                                            <p:tgtEl>
                                              <p:spTgt spid="3117"/>
                                            </p:tgtEl>
                                            <p:attrNameLst>
                                              <p:attrName>r</p:attrName>
                                            </p:attrNameLst>
                                          </p:cBhvr>
                                        </p:animRot>
                                        <p:animRot by="120000">
                                          <p:cBhvr>
                                            <p:cTn id="56" dur="300" fill="hold">
                                              <p:stCondLst>
                                                <p:cond delay="1200"/>
                                              </p:stCondLst>
                                            </p:cTn>
                                            <p:tgtEl>
                                              <p:spTgt spid="3117"/>
                                            </p:tgtEl>
                                            <p:attrNameLst>
                                              <p:attrName>r</p:attrName>
                                            </p:attrNameLst>
                                          </p:cBhvr>
                                        </p:animRot>
                                      </p:childTnLst>
                                    </p:cTn>
                                  </p:par>
                                  <p:par>
                                    <p:cTn id="57" presetID="32" presetClass="emph" presetSubtype="0" repeatCount="indefinite" fill="hold" nodeType="withEffect">
                                      <p:stCondLst>
                                        <p:cond delay="2500"/>
                                      </p:stCondLst>
                                      <p:childTnLst>
                                        <p:animRot by="120000">
                                          <p:cBhvr>
                                            <p:cTn id="58" dur="150" fill="hold">
                                              <p:stCondLst>
                                                <p:cond delay="0"/>
                                              </p:stCondLst>
                                            </p:cTn>
                                            <p:tgtEl>
                                              <p:spTgt spid="3115"/>
                                            </p:tgtEl>
                                            <p:attrNameLst>
                                              <p:attrName>r</p:attrName>
                                            </p:attrNameLst>
                                          </p:cBhvr>
                                        </p:animRot>
                                        <p:animRot by="-240000">
                                          <p:cBhvr>
                                            <p:cTn id="59" dur="300" fill="hold">
                                              <p:stCondLst>
                                                <p:cond delay="300"/>
                                              </p:stCondLst>
                                            </p:cTn>
                                            <p:tgtEl>
                                              <p:spTgt spid="3115"/>
                                            </p:tgtEl>
                                            <p:attrNameLst>
                                              <p:attrName>r</p:attrName>
                                            </p:attrNameLst>
                                          </p:cBhvr>
                                        </p:animRot>
                                        <p:animRot by="240000">
                                          <p:cBhvr>
                                            <p:cTn id="60" dur="300" fill="hold">
                                              <p:stCondLst>
                                                <p:cond delay="600"/>
                                              </p:stCondLst>
                                            </p:cTn>
                                            <p:tgtEl>
                                              <p:spTgt spid="3115"/>
                                            </p:tgtEl>
                                            <p:attrNameLst>
                                              <p:attrName>r</p:attrName>
                                            </p:attrNameLst>
                                          </p:cBhvr>
                                        </p:animRot>
                                        <p:animRot by="-240000">
                                          <p:cBhvr>
                                            <p:cTn id="61" dur="300" fill="hold">
                                              <p:stCondLst>
                                                <p:cond delay="900"/>
                                              </p:stCondLst>
                                            </p:cTn>
                                            <p:tgtEl>
                                              <p:spTgt spid="3115"/>
                                            </p:tgtEl>
                                            <p:attrNameLst>
                                              <p:attrName>r</p:attrName>
                                            </p:attrNameLst>
                                          </p:cBhvr>
                                        </p:animRot>
                                        <p:animRot by="120000">
                                          <p:cBhvr>
                                            <p:cTn id="62" dur="300" fill="hold">
                                              <p:stCondLst>
                                                <p:cond delay="1200"/>
                                              </p:stCondLst>
                                            </p:cTn>
                                            <p:tgtEl>
                                              <p:spTgt spid="3115"/>
                                            </p:tgtEl>
                                            <p:attrNameLst>
                                              <p:attrName>r</p:attrName>
                                            </p:attrNameLst>
                                          </p:cBhvr>
                                        </p:animRot>
                                      </p:childTnLst>
                                    </p:cTn>
                                  </p:par>
                                  <p:par>
                                    <p:cTn id="63" presetID="32" presetClass="emph" presetSubtype="0" repeatCount="indefinite" fill="hold" nodeType="withEffect">
                                      <p:stCondLst>
                                        <p:cond delay="2500"/>
                                      </p:stCondLst>
                                      <p:childTnLst>
                                        <p:animRot by="120000">
                                          <p:cBhvr>
                                            <p:cTn id="64" dur="150" fill="hold">
                                              <p:stCondLst>
                                                <p:cond delay="0"/>
                                              </p:stCondLst>
                                            </p:cTn>
                                            <p:tgtEl>
                                              <p:spTgt spid="3113"/>
                                            </p:tgtEl>
                                            <p:attrNameLst>
                                              <p:attrName>r</p:attrName>
                                            </p:attrNameLst>
                                          </p:cBhvr>
                                        </p:animRot>
                                        <p:animRot by="-240000">
                                          <p:cBhvr>
                                            <p:cTn id="65" dur="300" fill="hold">
                                              <p:stCondLst>
                                                <p:cond delay="300"/>
                                              </p:stCondLst>
                                            </p:cTn>
                                            <p:tgtEl>
                                              <p:spTgt spid="3113"/>
                                            </p:tgtEl>
                                            <p:attrNameLst>
                                              <p:attrName>r</p:attrName>
                                            </p:attrNameLst>
                                          </p:cBhvr>
                                        </p:animRot>
                                        <p:animRot by="240000">
                                          <p:cBhvr>
                                            <p:cTn id="66" dur="300" fill="hold">
                                              <p:stCondLst>
                                                <p:cond delay="600"/>
                                              </p:stCondLst>
                                            </p:cTn>
                                            <p:tgtEl>
                                              <p:spTgt spid="3113"/>
                                            </p:tgtEl>
                                            <p:attrNameLst>
                                              <p:attrName>r</p:attrName>
                                            </p:attrNameLst>
                                          </p:cBhvr>
                                        </p:animRot>
                                        <p:animRot by="-240000">
                                          <p:cBhvr>
                                            <p:cTn id="67" dur="300" fill="hold">
                                              <p:stCondLst>
                                                <p:cond delay="900"/>
                                              </p:stCondLst>
                                            </p:cTn>
                                            <p:tgtEl>
                                              <p:spTgt spid="3113"/>
                                            </p:tgtEl>
                                            <p:attrNameLst>
                                              <p:attrName>r</p:attrName>
                                            </p:attrNameLst>
                                          </p:cBhvr>
                                        </p:animRot>
                                        <p:animRot by="120000">
                                          <p:cBhvr>
                                            <p:cTn id="68" dur="300" fill="hold">
                                              <p:stCondLst>
                                                <p:cond delay="1200"/>
                                              </p:stCondLst>
                                            </p:cTn>
                                            <p:tgtEl>
                                              <p:spTgt spid="311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extLst>
    <p:ext uri="{E180D4A7-C9FB-4DFB-919C-405C955672EB}">
      <p14:showEvtLst xmlns:p14="http://schemas.microsoft.com/office/powerpoint/2010/main">
        <p14:playEvt time="236" objId="67"/>
        <p14:stopEvt time="14699" objId="67"/>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6CB99516-F437-C050-7933-4B34C8CF4F30}"/>
              </a:ext>
            </a:extLst>
          </p:cNvPr>
          <p:cNvPicPr>
            <a:picLocks noChangeAspect="1"/>
          </p:cNvPicPr>
          <p:nvPr/>
        </p:nvPicPr>
        <p:blipFill>
          <a:blip r:embed="rId2"/>
          <a:stretch>
            <a:fillRect/>
          </a:stretch>
        </p:blipFill>
        <p:spPr>
          <a:xfrm>
            <a:off x="-2" y="8021"/>
            <a:ext cx="12192002" cy="2720975"/>
          </a:xfrm>
          <a:prstGeom prst="rect">
            <a:avLst/>
          </a:prstGeom>
        </p:spPr>
      </p:pic>
      <p:pic>
        <p:nvPicPr>
          <p:cNvPr id="3" name="Picture 3">
            <a:extLst>
              <a:ext uri="{FF2B5EF4-FFF2-40B4-BE49-F238E27FC236}">
                <a16:creationId xmlns:a16="http://schemas.microsoft.com/office/drawing/2014/main" id="{C22BF2F3-A13D-7C78-2A49-C9BF6F4C7A64}"/>
              </a:ext>
            </a:extLst>
          </p:cNvPr>
          <p:cNvPicPr>
            <a:picLocks noChangeAspect="1"/>
          </p:cNvPicPr>
          <p:nvPr/>
        </p:nvPicPr>
        <p:blipFill>
          <a:blip r:embed="rId3"/>
          <a:srcRect/>
          <a:stretch>
            <a:fillRect/>
          </a:stretch>
        </p:blipFill>
        <p:spPr>
          <a:xfrm>
            <a:off x="5946325" y="97486"/>
            <a:ext cx="4169445" cy="2308830"/>
          </a:xfrm>
          <a:prstGeom prst="rect">
            <a:avLst/>
          </a:prstGeom>
        </p:spPr>
      </p:pic>
      <p:pic>
        <p:nvPicPr>
          <p:cNvPr id="6" name="Picture 5" descr="A group of cartoon characters&#10;&#10;Description automatically generated with low confidence">
            <a:extLst>
              <a:ext uri="{FF2B5EF4-FFF2-40B4-BE49-F238E27FC236}">
                <a16:creationId xmlns:a16="http://schemas.microsoft.com/office/drawing/2014/main" id="{39795A80-6047-01F9-14B5-E1D5298AC2C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6567" b="75131" l="76710" r="96627">
                        <a14:foregroundMark x1="76895" y1="46179" x2="76710" y2="57946"/>
                        <a14:foregroundMark x1="79413" y1="46543" x2="87338" y2="72665"/>
                        <a14:foregroundMark x1="86622" y1="60938" x2="86622" y2="65144"/>
                        <a14:foregroundMark x1="79413" y1="49697" x2="79413" y2="49858"/>
                        <a14:foregroundMark x1="78997" y1="49333" x2="78997" y2="49333"/>
                        <a14:foregroundMark x1="78997" y1="49333" x2="80499" y2="52487"/>
                        <a14:foregroundMark x1="86738" y1="61787" x2="88031" y2="64618"/>
                        <a14:foregroundMark x1="87731" y1="59887" x2="85213" y2="63203"/>
                        <a14:foregroundMark x1="84311" y1="62313" x2="86114" y2="62151"/>
                        <a14:foregroundMark x1="84519" y1="61626" x2="87130" y2="61989"/>
                        <a14:foregroundMark x1="87338" y1="59887" x2="87223" y2="61989"/>
                        <a14:foregroundMark x1="83711" y1="60049" x2="85328" y2="64618"/>
                        <a14:foregroundMark x1="84727" y1="61787" x2="84727" y2="61787"/>
                        <a14:foregroundMark x1="84727" y1="61787" x2="84727" y2="61787"/>
                        <a14:foregroundMark x1="84727" y1="61989" x2="84727" y2="61989"/>
                        <a14:foregroundMark x1="85213" y1="74444" x2="86437" y2="74444"/>
                        <a14:foregroundMark x1="85813" y1="74606" x2="86530" y2="75131"/>
                        <a14:foregroundMark x1="85929" y1="74242" x2="85929" y2="74242"/>
                        <a14:foregroundMark x1="89140" y1="44763" x2="89926" y2="47756"/>
                        <a14:foregroundMark x1="89926" y1="47756" x2="89926" y2="47756"/>
                        <a14:foregroundMark x1="89325" y1="46704" x2="89926" y2="47756"/>
                      </a14:backgroundRemoval>
                    </a14:imgEffect>
                  </a14:imgLayer>
                </a14:imgProps>
              </a:ext>
              <a:ext uri="{28A0092B-C50C-407E-A947-70E740481C1C}">
                <a14:useLocalDpi xmlns:a14="http://schemas.microsoft.com/office/drawing/2010/main" val="0"/>
              </a:ext>
            </a:extLst>
          </a:blip>
          <a:srcRect l="74896" t="20702" r="942" b="20000"/>
          <a:stretch/>
        </p:blipFill>
        <p:spPr>
          <a:xfrm>
            <a:off x="8283595" y="2081463"/>
            <a:ext cx="3820173" cy="5357752"/>
          </a:xfrm>
          <a:prstGeom prst="rect">
            <a:avLst/>
          </a:prstGeom>
        </p:spPr>
      </p:pic>
      <p:sp>
        <p:nvSpPr>
          <p:cNvPr id="11" name="Speech Bubble: Oval 10">
            <a:extLst>
              <a:ext uri="{FF2B5EF4-FFF2-40B4-BE49-F238E27FC236}">
                <a16:creationId xmlns:a16="http://schemas.microsoft.com/office/drawing/2014/main" id="{EEF52D6D-3D36-2830-B82A-E9AAC45D8933}"/>
              </a:ext>
            </a:extLst>
          </p:cNvPr>
          <p:cNvSpPr/>
          <p:nvPr/>
        </p:nvSpPr>
        <p:spPr>
          <a:xfrm>
            <a:off x="238125" y="96252"/>
            <a:ext cx="9694695" cy="3351798"/>
          </a:xfrm>
          <a:prstGeom prst="wedgeEllipseCallout">
            <a:avLst>
              <a:gd name="adj1" fmla="val 41946"/>
              <a:gd name="adj2" fmla="val 44108"/>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err="1">
                <a:solidFill>
                  <a:srgbClr val="00B050"/>
                </a:solidFill>
                <a:ea typeface="LNTH-LuoLuoNotangYuanTi 1" pitchFamily="2" charset="-128"/>
                <a:cs typeface="LNTH-LuoLuoNotangYuanTi 1" pitchFamily="2" charset="-128"/>
              </a:rPr>
              <a:t>Đọc</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lại</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bài</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Bầu</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trời</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mùa</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thu</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và</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nêu</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cảm</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nghĩ</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của</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em</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về</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một</a:t>
            </a:r>
            <a:r>
              <a:rPr lang="en-US" sz="4400" b="1" dirty="0">
                <a:solidFill>
                  <a:srgbClr val="00B050"/>
                </a:solidFill>
                <a:ea typeface="LNTH-LuoLuoNotangYuanTi 1" pitchFamily="2" charset="-128"/>
                <a:cs typeface="LNTH-LuoLuoNotangYuanTi 1" pitchFamily="2" charset="-128"/>
              </a:rPr>
              <a:t> chi </a:t>
            </a:r>
            <a:r>
              <a:rPr lang="en-US" sz="4400" b="1" dirty="0" err="1">
                <a:solidFill>
                  <a:srgbClr val="00B050"/>
                </a:solidFill>
                <a:ea typeface="LNTH-LuoLuoNotangYuanTi 1" pitchFamily="2" charset="-128"/>
                <a:cs typeface="LNTH-LuoLuoNotangYuanTi 1" pitchFamily="2" charset="-128"/>
              </a:rPr>
              <a:t>tiết</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em</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thích</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trong</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bài</a:t>
            </a:r>
            <a:r>
              <a:rPr lang="en-US" sz="4400" b="1" dirty="0">
                <a:solidFill>
                  <a:srgbClr val="00B050"/>
                </a:solidFill>
                <a:ea typeface="LNTH-LuoLuoNotangYuanTi 1" pitchFamily="2" charset="-128"/>
                <a:cs typeface="LNTH-LuoLuoNotangYuanTi 1" pitchFamily="2" charset="-128"/>
              </a:rPr>
              <a:t> </a:t>
            </a:r>
            <a:r>
              <a:rPr lang="en-US" sz="4400" b="1" dirty="0" err="1">
                <a:solidFill>
                  <a:srgbClr val="00B050"/>
                </a:solidFill>
                <a:ea typeface="LNTH-LuoLuoNotangYuanTi 1" pitchFamily="2" charset="-128"/>
                <a:cs typeface="LNTH-LuoLuoNotangYuanTi 1" pitchFamily="2" charset="-128"/>
              </a:rPr>
              <a:t>đọc</a:t>
            </a:r>
            <a:endParaRPr kumimoji="0" lang="en-US" sz="4400" b="1" i="0" u="none" strike="noStrike" kern="1200" cap="none" spc="0" normalizeH="0" baseline="0" noProof="0" dirty="0">
              <a:ln>
                <a:noFill/>
              </a:ln>
              <a:solidFill>
                <a:srgbClr val="00B050"/>
              </a:solidFill>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52038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326C67F-F551-2D38-EC71-E352BAD18FBD}"/>
              </a:ext>
            </a:extLst>
          </p:cNvPr>
          <p:cNvPicPr>
            <a:picLocks noChangeAspect="1"/>
          </p:cNvPicPr>
          <p:nvPr/>
        </p:nvPicPr>
        <p:blipFill>
          <a:blip r:embed="rId2"/>
          <a:stretch>
            <a:fillRect/>
          </a:stretch>
        </p:blipFill>
        <p:spPr>
          <a:xfrm>
            <a:off x="3388374" y="247650"/>
            <a:ext cx="5529551" cy="853514"/>
          </a:xfrm>
          <a:prstGeom prst="rect">
            <a:avLst/>
          </a:prstGeom>
        </p:spPr>
      </p:pic>
      <p:pic>
        <p:nvPicPr>
          <p:cNvPr id="21" name="Picture 20">
            <a:extLst>
              <a:ext uri="{FF2B5EF4-FFF2-40B4-BE49-F238E27FC236}">
                <a16:creationId xmlns:a16="http://schemas.microsoft.com/office/drawing/2014/main" id="{27772577-4E7A-9D79-59F7-EC7C645F937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162925" y="219363"/>
            <a:ext cx="3839896" cy="1631148"/>
          </a:xfrm>
          <a:prstGeom prst="rect">
            <a:avLst/>
          </a:prstGeom>
        </p:spPr>
      </p:pic>
      <p:sp>
        <p:nvSpPr>
          <p:cNvPr id="22" name="TextBox 21">
            <a:extLst>
              <a:ext uri="{FF2B5EF4-FFF2-40B4-BE49-F238E27FC236}">
                <a16:creationId xmlns:a16="http://schemas.microsoft.com/office/drawing/2014/main" id="{510EFB36-4156-5F43-11FC-0CE9346C3F2A}"/>
              </a:ext>
            </a:extLst>
          </p:cNvPr>
          <p:cNvSpPr txBox="1"/>
          <p:nvPr/>
        </p:nvSpPr>
        <p:spPr>
          <a:xfrm>
            <a:off x="314325" y="1104900"/>
            <a:ext cx="8963025" cy="5262979"/>
          </a:xfrm>
          <a:prstGeom prst="rect">
            <a:avLst/>
          </a:prstGeom>
          <a:noFill/>
        </p:spPr>
        <p:txBody>
          <a:bodyPr wrap="square" rtlCol="0">
            <a:spAutoFit/>
          </a:bodyPr>
          <a:lstStyle/>
          <a:p>
            <a:pPr algn="just"/>
            <a:r>
              <a:rPr lang="en-US" sz="2400" b="0"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Sắp đến sinh nhật Hoa, Hà quyết định làm tặng bạn một con thỏ bằng giấy. Hà đã chuẩn bị dụng cụ, vật liệu và làm theo cách như sau:</a:t>
            </a:r>
          </a:p>
          <a:p>
            <a:pPr algn="just"/>
            <a:r>
              <a:rPr lang="vi-VN" sz="2400" b="1" i="0" dirty="0">
                <a:solidFill>
                  <a:srgbClr val="000000"/>
                </a:solidFill>
                <a:effectLst/>
                <a:latin typeface="Calibri" panose="020F0502020204030204" pitchFamily="34" charset="0"/>
                <a:cs typeface="Calibri" panose="020F0502020204030204" pitchFamily="34" charset="0"/>
              </a:rPr>
              <a:t>Dụng cụ, vật liệu</a:t>
            </a:r>
            <a:endParaRPr lang="en-US" sz="2400" b="1"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a:t>
            </a:r>
            <a:r>
              <a:rPr lang="en-US" sz="2400" b="0" i="0" dirty="0">
                <a:solidFill>
                  <a:srgbClr val="000000"/>
                </a:solidFill>
                <a:effectLst/>
                <a:latin typeface="Calibri" panose="020F0502020204030204" pitchFamily="34" charset="0"/>
                <a:cs typeface="Calibri" panose="020F0502020204030204" pitchFamily="34" charset="0"/>
              </a:rPr>
              <a:t> K</a:t>
            </a:r>
            <a:r>
              <a:rPr lang="vi-VN" sz="2400" b="0" i="0" dirty="0">
                <a:solidFill>
                  <a:srgbClr val="000000"/>
                </a:solidFill>
                <a:effectLst/>
                <a:latin typeface="Calibri" panose="020F0502020204030204" pitchFamily="34" charset="0"/>
                <a:cs typeface="Calibri" panose="020F0502020204030204" pitchFamily="34" charset="0"/>
              </a:rPr>
              <a:t>éo, bút chì, bút màu</a:t>
            </a:r>
            <a:r>
              <a:rPr lang="en-US" sz="2400" b="0" i="0" dirty="0">
                <a:solidFill>
                  <a:srgbClr val="000000"/>
                </a:solidFill>
                <a:effectLst/>
                <a:latin typeface="Calibri" panose="020F0502020204030204" pitchFamily="34" charset="0"/>
                <a:cs typeface="Calibri" panose="020F0502020204030204" pitchFamily="34" charset="0"/>
              </a:rPr>
              <a:t>, </a:t>
            </a:r>
            <a:r>
              <a:rPr lang="en-US" sz="2400" b="0" i="0" dirty="0" err="1">
                <a:solidFill>
                  <a:srgbClr val="000000"/>
                </a:solidFill>
                <a:effectLst/>
                <a:latin typeface="Calibri" panose="020F0502020204030204" pitchFamily="34" charset="0"/>
                <a:cs typeface="Calibri" panose="020F0502020204030204" pitchFamily="34" charset="0"/>
              </a:rPr>
              <a:t>hồ</a:t>
            </a:r>
            <a:r>
              <a:rPr lang="en-US" sz="2400" b="0" i="0" dirty="0">
                <a:solidFill>
                  <a:srgbClr val="000000"/>
                </a:solidFill>
                <a:effectLst/>
                <a:latin typeface="Calibri" panose="020F0502020204030204" pitchFamily="34" charset="0"/>
                <a:cs typeface="Calibri" panose="020F0502020204030204" pitchFamily="34" charset="0"/>
              </a:rPr>
              <a:t> </a:t>
            </a:r>
            <a:r>
              <a:rPr lang="en-US" sz="2400" b="0" i="0" dirty="0" err="1">
                <a:solidFill>
                  <a:srgbClr val="000000"/>
                </a:solidFill>
                <a:effectLst/>
                <a:latin typeface="Calibri" panose="020F0502020204030204" pitchFamily="34" charset="0"/>
                <a:cs typeface="Calibri" panose="020F0502020204030204" pitchFamily="34" charset="0"/>
              </a:rPr>
              <a:t>dán</a:t>
            </a:r>
            <a:r>
              <a:rPr lang="en-US" sz="2400" b="0" i="0" dirty="0">
                <a:solidFill>
                  <a:srgbClr val="000000"/>
                </a:solidFill>
                <a:effectLst/>
                <a:latin typeface="Calibri" panose="020F0502020204030204" pitchFamily="34" charset="0"/>
                <a:cs typeface="Calibri" panose="020F0502020204030204" pitchFamily="34" charset="0"/>
              </a:rPr>
              <a:t>.</a:t>
            </a:r>
            <a:endParaRPr lang="vi-VN" sz="2400" b="0"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 Giấy trắng hoặc bìa (2 tờ).</a:t>
            </a:r>
          </a:p>
          <a:p>
            <a:pPr algn="just"/>
            <a:r>
              <a:rPr lang="vi-VN" sz="2400" b="0" i="0" dirty="0">
                <a:solidFill>
                  <a:srgbClr val="000000"/>
                </a:solidFill>
                <a:effectLst/>
                <a:latin typeface="Calibri" panose="020F0502020204030204" pitchFamily="34" charset="0"/>
                <a:cs typeface="Calibri" panose="020F0502020204030204" pitchFamily="34" charset="0"/>
              </a:rPr>
              <a:t>- Giấy màu (1 tờ).</a:t>
            </a:r>
          </a:p>
          <a:p>
            <a:pPr algn="just"/>
            <a:r>
              <a:rPr lang="vi-VN" sz="2400" b="1" i="0" dirty="0">
                <a:solidFill>
                  <a:srgbClr val="000000"/>
                </a:solidFill>
                <a:effectLst/>
                <a:latin typeface="Calibri" panose="020F0502020204030204" pitchFamily="34" charset="0"/>
                <a:cs typeface="Calibri" panose="020F0502020204030204" pitchFamily="34" charset="0"/>
              </a:rPr>
              <a:t>Cách làm</a:t>
            </a:r>
            <a:endParaRPr lang="vi-VN" sz="2400" b="0"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Bước 1. Cắt</a:t>
            </a:r>
          </a:p>
          <a:p>
            <a:pPr algn="just"/>
            <a:r>
              <a:rPr lang="vi-VN" sz="2400" b="0" i="0" dirty="0">
                <a:solidFill>
                  <a:srgbClr val="000000"/>
                </a:solidFill>
                <a:effectLst/>
                <a:latin typeface="Calibri" panose="020F0502020204030204" pitchFamily="34" charset="0"/>
                <a:cs typeface="Calibri" panose="020F0502020204030204" pitchFamily="34" charset="0"/>
              </a:rPr>
              <a:t>- Cắt hai hình chữ nhật từ 2 tờ giấy trắng để làm đầu thỏ, thần thỏ.</a:t>
            </a:r>
          </a:p>
          <a:p>
            <a:pPr algn="just"/>
            <a:r>
              <a:rPr lang="vi-VN" sz="2400" b="0" i="0" dirty="0">
                <a:solidFill>
                  <a:srgbClr val="000000"/>
                </a:solidFill>
                <a:effectLst/>
                <a:latin typeface="Calibri" panose="020F0502020204030204" pitchFamily="34" charset="0"/>
                <a:cs typeface="Calibri" panose="020F0502020204030204" pitchFamily="34" charset="0"/>
              </a:rPr>
              <a:t>+ Hình thứ nhất: rộng 10 cm, dài 25 cm.</a:t>
            </a:r>
          </a:p>
          <a:p>
            <a:pPr algn="just"/>
            <a:r>
              <a:rPr lang="vi-VN" sz="2400" b="0" i="0" dirty="0">
                <a:solidFill>
                  <a:srgbClr val="000000"/>
                </a:solidFill>
                <a:effectLst/>
                <a:latin typeface="Calibri" panose="020F0502020204030204" pitchFamily="34" charset="0"/>
                <a:cs typeface="Calibri" panose="020F0502020204030204" pitchFamily="34" charset="0"/>
              </a:rPr>
              <a:t>+ Hình thứ hai: rộng 15 cm, dài 25 cm.</a:t>
            </a:r>
          </a:p>
          <a:p>
            <a:pPr algn="just"/>
            <a:r>
              <a:rPr lang="vi-VN" sz="2400" b="0" i="0" dirty="0">
                <a:solidFill>
                  <a:srgbClr val="000000"/>
                </a:solidFill>
                <a:effectLst/>
                <a:latin typeface="Calibri" panose="020F0502020204030204" pitchFamily="34" charset="0"/>
                <a:cs typeface="Calibri" panose="020F0502020204030204" pitchFamily="34" charset="0"/>
              </a:rPr>
              <a:t>- Cắt hình tai thỏ từ giấy trắng, sau đó gấp theo đường kẻ nét đứt (như hình bên).</a:t>
            </a:r>
          </a:p>
          <a:p>
            <a:pPr algn="just"/>
            <a:r>
              <a:rPr lang="vi-VN" sz="2400" b="0" i="0" dirty="0">
                <a:solidFill>
                  <a:srgbClr val="000000"/>
                </a:solidFill>
                <a:effectLst/>
                <a:latin typeface="Calibri" panose="020F0502020204030204" pitchFamily="34" charset="0"/>
                <a:cs typeface="Calibri" panose="020F0502020204030204" pitchFamily="34" charset="0"/>
              </a:rPr>
              <a:t>- Cắt đế từ giấy màu (như hình bên).</a:t>
            </a:r>
          </a:p>
        </p:txBody>
      </p:sp>
      <p:pic>
        <p:nvPicPr>
          <p:cNvPr id="24" name="Picture 23">
            <a:extLst>
              <a:ext uri="{FF2B5EF4-FFF2-40B4-BE49-F238E27FC236}">
                <a16:creationId xmlns:a16="http://schemas.microsoft.com/office/drawing/2014/main" id="{7B57C3D1-04BC-7496-A403-FC52C548F574}"/>
              </a:ext>
            </a:extLst>
          </p:cNvPr>
          <p:cNvPicPr>
            <a:picLocks noChangeAspect="1"/>
          </p:cNvPicPr>
          <p:nvPr/>
        </p:nvPicPr>
        <p:blipFill>
          <a:blip r:embed="rId5"/>
          <a:stretch>
            <a:fillRect/>
          </a:stretch>
        </p:blipFill>
        <p:spPr>
          <a:xfrm>
            <a:off x="9115425" y="1995921"/>
            <a:ext cx="2509837" cy="3476191"/>
          </a:xfrm>
          <a:prstGeom prst="rect">
            <a:avLst/>
          </a:prstGeom>
        </p:spPr>
      </p:pic>
    </p:spTree>
    <p:extLst>
      <p:ext uri="{BB962C8B-B14F-4D97-AF65-F5344CB8AC3E}">
        <p14:creationId xmlns:p14="http://schemas.microsoft.com/office/powerpoint/2010/main" val="715395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7AF4601-B3AB-E0C2-3D34-93A8144651EF}"/>
              </a:ext>
            </a:extLst>
          </p:cNvPr>
          <p:cNvSpPr txBox="1"/>
          <p:nvPr/>
        </p:nvSpPr>
        <p:spPr>
          <a:xfrm>
            <a:off x="571500" y="581025"/>
            <a:ext cx="5153025" cy="1938992"/>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Bước 2. Dán</a:t>
            </a:r>
          </a:p>
          <a:p>
            <a:pPr algn="just"/>
            <a:r>
              <a:rPr lang="vi-VN" sz="2400" b="0" i="0" dirty="0">
                <a:solidFill>
                  <a:srgbClr val="000000"/>
                </a:solidFill>
                <a:effectLst/>
                <a:latin typeface="Calibri" panose="020F0502020204030204" pitchFamily="34" charset="0"/>
                <a:cs typeface="Calibri" panose="020F0502020204030204" pitchFamily="34" charset="0"/>
              </a:rPr>
              <a:t>- Dùng hồ dán hai mép của mỗi hình chữ nhật để tạo đầu thỏ và thân thỏ.</a:t>
            </a:r>
          </a:p>
          <a:p>
            <a:pPr algn="just"/>
            <a:r>
              <a:rPr lang="vi-VN" sz="2400" b="0" i="0" dirty="0">
                <a:solidFill>
                  <a:srgbClr val="000000"/>
                </a:solidFill>
                <a:effectLst/>
                <a:latin typeface="Calibri" panose="020F0502020204030204" pitchFamily="34" charset="0"/>
                <a:cs typeface="Calibri" panose="020F0502020204030204" pitchFamily="34" charset="0"/>
              </a:rPr>
              <a:t>- Dán tai thỏ, đầu thỏ, thân thỏ với nhau, sau đó dán lên đế.</a:t>
            </a:r>
          </a:p>
        </p:txBody>
      </p:sp>
      <p:sp>
        <p:nvSpPr>
          <p:cNvPr id="3" name="TextBox 2">
            <a:extLst>
              <a:ext uri="{FF2B5EF4-FFF2-40B4-BE49-F238E27FC236}">
                <a16:creationId xmlns:a16="http://schemas.microsoft.com/office/drawing/2014/main" id="{689C0216-9578-3E47-5000-E812238D98B7}"/>
              </a:ext>
            </a:extLst>
          </p:cNvPr>
          <p:cNvSpPr txBox="1"/>
          <p:nvPr/>
        </p:nvSpPr>
        <p:spPr>
          <a:xfrm>
            <a:off x="6800850" y="647700"/>
            <a:ext cx="4714875" cy="1569660"/>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Bước 3. Vẽ</a:t>
            </a:r>
          </a:p>
          <a:p>
            <a:pPr algn="just"/>
            <a:r>
              <a:rPr lang="vi-VN" sz="2400" b="0" i="0" dirty="0">
                <a:solidFill>
                  <a:srgbClr val="000000"/>
                </a:solidFill>
                <a:effectLst/>
                <a:latin typeface="Calibri" panose="020F0502020204030204" pitchFamily="34" charset="0"/>
                <a:cs typeface="Calibri" panose="020F0502020204030204" pitchFamily="34" charset="0"/>
              </a:rPr>
              <a:t>- Dùng bút màu vẽ trang trí tai thỏ.</a:t>
            </a:r>
          </a:p>
          <a:p>
            <a:pPr algn="just"/>
            <a:r>
              <a:rPr lang="vi-VN" sz="2400" b="0" i="0" dirty="0">
                <a:solidFill>
                  <a:srgbClr val="000000"/>
                </a:solidFill>
                <a:effectLst/>
                <a:latin typeface="Calibri" panose="020F0502020204030204" pitchFamily="34" charset="0"/>
                <a:cs typeface="Calibri" panose="020F0502020204030204" pitchFamily="34" charset="0"/>
              </a:rPr>
              <a:t>- Dùng bút màu vẽ mắt, râu, mũi, miệng ở đầu thỏ.</a:t>
            </a:r>
          </a:p>
        </p:txBody>
      </p:sp>
      <p:pic>
        <p:nvPicPr>
          <p:cNvPr id="5" name="Picture 4">
            <a:extLst>
              <a:ext uri="{FF2B5EF4-FFF2-40B4-BE49-F238E27FC236}">
                <a16:creationId xmlns:a16="http://schemas.microsoft.com/office/drawing/2014/main" id="{03C8F597-770D-F3A6-9C0B-904A2599BD6E}"/>
              </a:ext>
            </a:extLst>
          </p:cNvPr>
          <p:cNvPicPr>
            <a:picLocks noChangeAspect="1"/>
          </p:cNvPicPr>
          <p:nvPr/>
        </p:nvPicPr>
        <p:blipFill>
          <a:blip r:embed="rId2"/>
          <a:stretch>
            <a:fillRect/>
          </a:stretch>
        </p:blipFill>
        <p:spPr>
          <a:xfrm>
            <a:off x="3957637" y="2366962"/>
            <a:ext cx="4929188" cy="1553644"/>
          </a:xfrm>
          <a:prstGeom prst="rect">
            <a:avLst/>
          </a:prstGeom>
        </p:spPr>
      </p:pic>
      <p:sp>
        <p:nvSpPr>
          <p:cNvPr id="6" name="TextBox 5">
            <a:extLst>
              <a:ext uri="{FF2B5EF4-FFF2-40B4-BE49-F238E27FC236}">
                <a16:creationId xmlns:a16="http://schemas.microsoft.com/office/drawing/2014/main" id="{ACD5C64A-36D9-FD63-41FF-26118F1A7348}"/>
              </a:ext>
            </a:extLst>
          </p:cNvPr>
          <p:cNvSpPr txBox="1"/>
          <p:nvPr/>
        </p:nvSpPr>
        <p:spPr>
          <a:xfrm>
            <a:off x="647700" y="4219575"/>
            <a:ext cx="11001375" cy="1200329"/>
          </a:xfrm>
          <a:prstGeom prst="rect">
            <a:avLst/>
          </a:prstGeom>
          <a:noFill/>
        </p:spPr>
        <p:txBody>
          <a:bodyPr wrap="square" rtlCol="0">
            <a:spAutoFit/>
          </a:bodyPr>
          <a:lstStyle/>
          <a:p>
            <a:pPr algn="just"/>
            <a:r>
              <a:rPr lang="en-US" sz="2400" b="0"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Vậy là Hà đã có một chú thỏ con đáng yêu bằng giấy để tặng Hoa trong ngày sinh nhật. Hi vọng Hoa sẽ vui sướng đón nhận món quà của bạn.</a:t>
            </a:r>
          </a:p>
          <a:p>
            <a:pPr algn="r"/>
            <a:r>
              <a:rPr lang="vi-VN" sz="2400" b="0" i="0" dirty="0">
                <a:solidFill>
                  <a:srgbClr val="000000"/>
                </a:solidFill>
                <a:effectLst/>
                <a:latin typeface="Calibri" panose="020F0502020204030204" pitchFamily="34" charset="0"/>
                <a:cs typeface="Calibri" panose="020F0502020204030204" pitchFamily="34" charset="0"/>
              </a:rPr>
              <a:t>(Lâm Anh </a:t>
            </a:r>
            <a:r>
              <a:rPr lang="vi-VN" sz="2400" b="0" i="1" dirty="0">
                <a:solidFill>
                  <a:srgbClr val="000000"/>
                </a:solidFill>
                <a:effectLst/>
                <a:latin typeface="Calibri" panose="020F0502020204030204" pitchFamily="34" charset="0"/>
                <a:cs typeface="Calibri" panose="020F0502020204030204" pitchFamily="34" charset="0"/>
              </a:rPr>
              <a:t>tổng hợp</a:t>
            </a:r>
            <a:r>
              <a:rPr lang="vi-VN" sz="2400" b="0"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6640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403189BE-694F-43F2-2041-06B43962CC38}"/>
              </a:ext>
            </a:extLst>
          </p:cNvPr>
          <p:cNvPicPr>
            <a:picLocks noChangeAspect="1"/>
          </p:cNvPicPr>
          <p:nvPr/>
        </p:nvPicPr>
        <p:blipFill>
          <a:blip r:embed="rId2"/>
          <a:stretch>
            <a:fillRect/>
          </a:stretch>
        </p:blipFill>
        <p:spPr>
          <a:xfrm>
            <a:off x="1815228" y="196863"/>
            <a:ext cx="9620322" cy="1670449"/>
          </a:xfrm>
          <a:prstGeom prst="rect">
            <a:avLst/>
          </a:prstGeom>
        </p:spPr>
      </p:pic>
      <p:sp>
        <p:nvSpPr>
          <p:cNvPr id="3" name="圆角矩形 17">
            <a:extLst>
              <a:ext uri="{FF2B5EF4-FFF2-40B4-BE49-F238E27FC236}">
                <a16:creationId xmlns:a16="http://schemas.microsoft.com/office/drawing/2014/main" id="{85BC2CC5-53A0-B791-8D4E-59EF72E1AF00}"/>
              </a:ext>
            </a:extLst>
          </p:cNvPr>
          <p:cNvSpPr/>
          <p:nvPr/>
        </p:nvSpPr>
        <p:spPr>
          <a:xfrm>
            <a:off x="2337968" y="2155587"/>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5" name="TextBox 4">
            <a:extLst>
              <a:ext uri="{FF2B5EF4-FFF2-40B4-BE49-F238E27FC236}">
                <a16:creationId xmlns:a16="http://schemas.microsoft.com/office/drawing/2014/main" id="{456CA845-CBD7-0B01-DCE0-6F37B37A7310}"/>
              </a:ext>
            </a:extLst>
          </p:cNvPr>
          <p:cNvSpPr txBox="1"/>
          <p:nvPr/>
        </p:nvSpPr>
        <p:spPr>
          <a:xfrm>
            <a:off x="2952075" y="232250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nét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đứt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圆角矩形 17">
            <a:extLst>
              <a:ext uri="{FF2B5EF4-FFF2-40B4-BE49-F238E27FC236}">
                <a16:creationId xmlns:a16="http://schemas.microsoft.com/office/drawing/2014/main" id="{746E39FB-A1B9-D25F-6131-871566ACFCB5}"/>
              </a:ext>
            </a:extLst>
          </p:cNvPr>
          <p:cNvSpPr/>
          <p:nvPr/>
        </p:nvSpPr>
        <p:spPr>
          <a:xfrm>
            <a:off x="4632245" y="3416215"/>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9" name="TextBox 8">
            <a:extLst>
              <a:ext uri="{FF2B5EF4-FFF2-40B4-BE49-F238E27FC236}">
                <a16:creationId xmlns:a16="http://schemas.microsoft.com/office/drawing/2014/main" id="{9E1A7AC4-2374-5486-556F-B96DF2BE8571}"/>
              </a:ext>
            </a:extLst>
          </p:cNvPr>
          <p:cNvSpPr txBox="1"/>
          <p:nvPr/>
        </p:nvSpPr>
        <p:spPr>
          <a:xfrm>
            <a:off x="5141479" y="360484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圆角矩形 17">
            <a:extLst>
              <a:ext uri="{FF2B5EF4-FFF2-40B4-BE49-F238E27FC236}">
                <a16:creationId xmlns:a16="http://schemas.microsoft.com/office/drawing/2014/main" id="{80DF6BE9-2BAD-AA9E-D63D-5AC1601F5AA9}"/>
              </a:ext>
            </a:extLst>
          </p:cNvPr>
          <p:cNvSpPr/>
          <p:nvPr/>
        </p:nvSpPr>
        <p:spPr>
          <a:xfrm>
            <a:off x="6434571" y="2097364"/>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11" name="TextBox 10">
            <a:extLst>
              <a:ext uri="{FF2B5EF4-FFF2-40B4-BE49-F238E27FC236}">
                <a16:creationId xmlns:a16="http://schemas.microsoft.com/office/drawing/2014/main" id="{7B079582-6AB2-B435-B3E2-A86FF870E461}"/>
              </a:ext>
            </a:extLst>
          </p:cNvPr>
          <p:cNvSpPr txBox="1"/>
          <p:nvPr/>
        </p:nvSpPr>
        <p:spPr>
          <a:xfrm>
            <a:off x="6828607" y="2195011"/>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trí</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39769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CBAE0A5A-B45F-1DE7-6146-E7804181ECAD}"/>
              </a:ext>
            </a:extLst>
          </p:cNvPr>
          <p:cNvSpPr/>
          <p:nvPr/>
        </p:nvSpPr>
        <p:spPr>
          <a:xfrm>
            <a:off x="581025" y="2307679"/>
            <a:ext cx="10934700" cy="3988346"/>
          </a:xfrm>
          <a:custGeom>
            <a:avLst/>
            <a:gdLst>
              <a:gd name="connsiteX0" fmla="*/ 0 w 10934700"/>
              <a:gd name="connsiteY0" fmla="*/ 410201 h 3988346"/>
              <a:gd name="connsiteX1" fmla="*/ 410201 w 10934700"/>
              <a:gd name="connsiteY1" fmla="*/ 0 h 3988346"/>
              <a:gd name="connsiteX2" fmla="*/ 1084488 w 10934700"/>
              <a:gd name="connsiteY2" fmla="*/ 0 h 3988346"/>
              <a:gd name="connsiteX3" fmla="*/ 1556488 w 10934700"/>
              <a:gd name="connsiteY3" fmla="*/ 0 h 3988346"/>
              <a:gd name="connsiteX4" fmla="*/ 2331918 w 10934700"/>
              <a:gd name="connsiteY4" fmla="*/ 0 h 3988346"/>
              <a:gd name="connsiteX5" fmla="*/ 3107347 w 10934700"/>
              <a:gd name="connsiteY5" fmla="*/ 0 h 3988346"/>
              <a:gd name="connsiteX6" fmla="*/ 3882777 w 10934700"/>
              <a:gd name="connsiteY6" fmla="*/ 0 h 3988346"/>
              <a:gd name="connsiteX7" fmla="*/ 4253634 w 10934700"/>
              <a:gd name="connsiteY7" fmla="*/ 0 h 3988346"/>
              <a:gd name="connsiteX8" fmla="*/ 4624492 w 10934700"/>
              <a:gd name="connsiteY8" fmla="*/ 0 h 3988346"/>
              <a:gd name="connsiteX9" fmla="*/ 5298778 w 10934700"/>
              <a:gd name="connsiteY9" fmla="*/ 0 h 3988346"/>
              <a:gd name="connsiteX10" fmla="*/ 6074208 w 10934700"/>
              <a:gd name="connsiteY10" fmla="*/ 0 h 3988346"/>
              <a:gd name="connsiteX11" fmla="*/ 6445065 w 10934700"/>
              <a:gd name="connsiteY11" fmla="*/ 0 h 3988346"/>
              <a:gd name="connsiteX12" fmla="*/ 7321638 w 10934700"/>
              <a:gd name="connsiteY12" fmla="*/ 0 h 3988346"/>
              <a:gd name="connsiteX13" fmla="*/ 7894782 w 10934700"/>
              <a:gd name="connsiteY13" fmla="*/ 0 h 3988346"/>
              <a:gd name="connsiteX14" fmla="*/ 8467925 w 10934700"/>
              <a:gd name="connsiteY14" fmla="*/ 0 h 3988346"/>
              <a:gd name="connsiteX15" fmla="*/ 8838783 w 10934700"/>
              <a:gd name="connsiteY15" fmla="*/ 0 h 3988346"/>
              <a:gd name="connsiteX16" fmla="*/ 9614212 w 10934700"/>
              <a:gd name="connsiteY16" fmla="*/ 0 h 3988346"/>
              <a:gd name="connsiteX17" fmla="*/ 10524499 w 10934700"/>
              <a:gd name="connsiteY17" fmla="*/ 0 h 3988346"/>
              <a:gd name="connsiteX18" fmla="*/ 10934700 w 10934700"/>
              <a:gd name="connsiteY18" fmla="*/ 410201 h 3988346"/>
              <a:gd name="connsiteX19" fmla="*/ 10934700 w 10934700"/>
              <a:gd name="connsiteY19" fmla="*/ 1075469 h 3988346"/>
              <a:gd name="connsiteX20" fmla="*/ 10934700 w 10934700"/>
              <a:gd name="connsiteY20" fmla="*/ 1709058 h 3988346"/>
              <a:gd name="connsiteX21" fmla="*/ 10934700 w 10934700"/>
              <a:gd name="connsiteY21" fmla="*/ 2247609 h 3988346"/>
              <a:gd name="connsiteX22" fmla="*/ 10934700 w 10934700"/>
              <a:gd name="connsiteY22" fmla="*/ 2786159 h 3988346"/>
              <a:gd name="connsiteX23" fmla="*/ 10934700 w 10934700"/>
              <a:gd name="connsiteY23" fmla="*/ 3578145 h 3988346"/>
              <a:gd name="connsiteX24" fmla="*/ 10524499 w 10934700"/>
              <a:gd name="connsiteY24" fmla="*/ 3988346 h 3988346"/>
              <a:gd name="connsiteX25" fmla="*/ 9647927 w 10934700"/>
              <a:gd name="connsiteY25" fmla="*/ 3988346 h 3988346"/>
              <a:gd name="connsiteX26" fmla="*/ 8973640 w 10934700"/>
              <a:gd name="connsiteY26" fmla="*/ 3988346 h 3988346"/>
              <a:gd name="connsiteX27" fmla="*/ 8501639 w 10934700"/>
              <a:gd name="connsiteY27" fmla="*/ 3988346 h 3988346"/>
              <a:gd name="connsiteX28" fmla="*/ 8029639 w 10934700"/>
              <a:gd name="connsiteY28" fmla="*/ 3988346 h 3988346"/>
              <a:gd name="connsiteX29" fmla="*/ 7658781 w 10934700"/>
              <a:gd name="connsiteY29" fmla="*/ 3988346 h 3988346"/>
              <a:gd name="connsiteX30" fmla="*/ 7085638 w 10934700"/>
              <a:gd name="connsiteY30" fmla="*/ 3988346 h 3988346"/>
              <a:gd name="connsiteX31" fmla="*/ 6310208 w 10934700"/>
              <a:gd name="connsiteY31" fmla="*/ 3988346 h 3988346"/>
              <a:gd name="connsiteX32" fmla="*/ 5635922 w 10934700"/>
              <a:gd name="connsiteY32" fmla="*/ 3988346 h 3988346"/>
              <a:gd name="connsiteX33" fmla="*/ 5163921 w 10934700"/>
              <a:gd name="connsiteY33" fmla="*/ 3988346 h 3988346"/>
              <a:gd name="connsiteX34" fmla="*/ 4793063 w 10934700"/>
              <a:gd name="connsiteY34" fmla="*/ 3988346 h 3988346"/>
              <a:gd name="connsiteX35" fmla="*/ 3916491 w 10934700"/>
              <a:gd name="connsiteY35" fmla="*/ 3988346 h 3988346"/>
              <a:gd name="connsiteX36" fmla="*/ 3343347 w 10934700"/>
              <a:gd name="connsiteY36" fmla="*/ 3988346 h 3988346"/>
              <a:gd name="connsiteX37" fmla="*/ 2567918 w 10934700"/>
              <a:gd name="connsiteY37" fmla="*/ 3988346 h 3988346"/>
              <a:gd name="connsiteX38" fmla="*/ 2197060 w 10934700"/>
              <a:gd name="connsiteY38" fmla="*/ 3988346 h 3988346"/>
              <a:gd name="connsiteX39" fmla="*/ 1725060 w 10934700"/>
              <a:gd name="connsiteY39" fmla="*/ 3988346 h 3988346"/>
              <a:gd name="connsiteX40" fmla="*/ 410201 w 10934700"/>
              <a:gd name="connsiteY40" fmla="*/ 3988346 h 3988346"/>
              <a:gd name="connsiteX41" fmla="*/ 0 w 10934700"/>
              <a:gd name="connsiteY41" fmla="*/ 3578145 h 3988346"/>
              <a:gd name="connsiteX42" fmla="*/ 0 w 10934700"/>
              <a:gd name="connsiteY42" fmla="*/ 3039595 h 3988346"/>
              <a:gd name="connsiteX43" fmla="*/ 0 w 10934700"/>
              <a:gd name="connsiteY43" fmla="*/ 2437685 h 3988346"/>
              <a:gd name="connsiteX44" fmla="*/ 0 w 10934700"/>
              <a:gd name="connsiteY44" fmla="*/ 1772417 h 3988346"/>
              <a:gd name="connsiteX45" fmla="*/ 0 w 10934700"/>
              <a:gd name="connsiteY45" fmla="*/ 1202187 h 3988346"/>
              <a:gd name="connsiteX46" fmla="*/ 0 w 10934700"/>
              <a:gd name="connsiteY46" fmla="*/ 410201 h 398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34700" h="3988346" fill="none" extrusionOk="0">
                <a:moveTo>
                  <a:pt x="0" y="410201"/>
                </a:moveTo>
                <a:cubicBezTo>
                  <a:pt x="-27681" y="177433"/>
                  <a:pt x="226228" y="35711"/>
                  <a:pt x="410201" y="0"/>
                </a:cubicBezTo>
                <a:cubicBezTo>
                  <a:pt x="690865" y="3761"/>
                  <a:pt x="755542" y="-1838"/>
                  <a:pt x="1084488" y="0"/>
                </a:cubicBezTo>
                <a:cubicBezTo>
                  <a:pt x="1413434" y="1838"/>
                  <a:pt x="1401045" y="4370"/>
                  <a:pt x="1556488" y="0"/>
                </a:cubicBezTo>
                <a:cubicBezTo>
                  <a:pt x="1711931" y="-4370"/>
                  <a:pt x="1971371" y="26684"/>
                  <a:pt x="2331918" y="0"/>
                </a:cubicBezTo>
                <a:cubicBezTo>
                  <a:pt x="2692465" y="-26684"/>
                  <a:pt x="2920315" y="-26627"/>
                  <a:pt x="3107347" y="0"/>
                </a:cubicBezTo>
                <a:cubicBezTo>
                  <a:pt x="3294379" y="26627"/>
                  <a:pt x="3706209" y="2612"/>
                  <a:pt x="3882777" y="0"/>
                </a:cubicBezTo>
                <a:cubicBezTo>
                  <a:pt x="4059345" y="-2612"/>
                  <a:pt x="4099122" y="-629"/>
                  <a:pt x="4253634" y="0"/>
                </a:cubicBezTo>
                <a:cubicBezTo>
                  <a:pt x="4408146" y="629"/>
                  <a:pt x="4524877" y="-8791"/>
                  <a:pt x="4624492" y="0"/>
                </a:cubicBezTo>
                <a:cubicBezTo>
                  <a:pt x="4724107" y="8791"/>
                  <a:pt x="5031036" y="11034"/>
                  <a:pt x="5298778" y="0"/>
                </a:cubicBezTo>
                <a:cubicBezTo>
                  <a:pt x="5566520" y="-11034"/>
                  <a:pt x="5891101" y="-19809"/>
                  <a:pt x="6074208" y="0"/>
                </a:cubicBezTo>
                <a:cubicBezTo>
                  <a:pt x="6257315" y="19809"/>
                  <a:pt x="6356223" y="-9408"/>
                  <a:pt x="6445065" y="0"/>
                </a:cubicBezTo>
                <a:cubicBezTo>
                  <a:pt x="6533907" y="9408"/>
                  <a:pt x="6908636" y="-36446"/>
                  <a:pt x="7321638" y="0"/>
                </a:cubicBezTo>
                <a:cubicBezTo>
                  <a:pt x="7734640" y="36446"/>
                  <a:pt x="7739583" y="-2379"/>
                  <a:pt x="7894782" y="0"/>
                </a:cubicBezTo>
                <a:cubicBezTo>
                  <a:pt x="8049981" y="2379"/>
                  <a:pt x="8320494" y="-21238"/>
                  <a:pt x="8467925" y="0"/>
                </a:cubicBezTo>
                <a:cubicBezTo>
                  <a:pt x="8615356" y="21238"/>
                  <a:pt x="8764281" y="-1921"/>
                  <a:pt x="8838783" y="0"/>
                </a:cubicBezTo>
                <a:cubicBezTo>
                  <a:pt x="8913285" y="1921"/>
                  <a:pt x="9404301" y="2350"/>
                  <a:pt x="9614212" y="0"/>
                </a:cubicBezTo>
                <a:cubicBezTo>
                  <a:pt x="9824123" y="-2350"/>
                  <a:pt x="10197200" y="-40416"/>
                  <a:pt x="10524499" y="0"/>
                </a:cubicBezTo>
                <a:cubicBezTo>
                  <a:pt x="10716203" y="-1974"/>
                  <a:pt x="10943796" y="182215"/>
                  <a:pt x="10934700" y="410201"/>
                </a:cubicBezTo>
                <a:cubicBezTo>
                  <a:pt x="10940396" y="593842"/>
                  <a:pt x="10901989" y="855200"/>
                  <a:pt x="10934700" y="1075469"/>
                </a:cubicBezTo>
                <a:cubicBezTo>
                  <a:pt x="10967411" y="1295738"/>
                  <a:pt x="10938747" y="1579350"/>
                  <a:pt x="10934700" y="1709058"/>
                </a:cubicBezTo>
                <a:cubicBezTo>
                  <a:pt x="10930653" y="1838766"/>
                  <a:pt x="10909244" y="2051383"/>
                  <a:pt x="10934700" y="2247609"/>
                </a:cubicBezTo>
                <a:cubicBezTo>
                  <a:pt x="10960156" y="2443835"/>
                  <a:pt x="10947947" y="2559728"/>
                  <a:pt x="10934700" y="2786159"/>
                </a:cubicBezTo>
                <a:cubicBezTo>
                  <a:pt x="10921454" y="3012590"/>
                  <a:pt x="10938119" y="3250056"/>
                  <a:pt x="10934700" y="3578145"/>
                </a:cubicBezTo>
                <a:cubicBezTo>
                  <a:pt x="10936143" y="3853316"/>
                  <a:pt x="10778429" y="3948187"/>
                  <a:pt x="10524499" y="3988346"/>
                </a:cubicBezTo>
                <a:cubicBezTo>
                  <a:pt x="10207151" y="3973434"/>
                  <a:pt x="10052045" y="4015164"/>
                  <a:pt x="9647927" y="3988346"/>
                </a:cubicBezTo>
                <a:cubicBezTo>
                  <a:pt x="9243809" y="3961528"/>
                  <a:pt x="9289028" y="3998168"/>
                  <a:pt x="8973640" y="3988346"/>
                </a:cubicBezTo>
                <a:cubicBezTo>
                  <a:pt x="8658252" y="3978524"/>
                  <a:pt x="8720278" y="3990872"/>
                  <a:pt x="8501639" y="3988346"/>
                </a:cubicBezTo>
                <a:cubicBezTo>
                  <a:pt x="8283000" y="3985820"/>
                  <a:pt x="8204874" y="3975040"/>
                  <a:pt x="8029639" y="3988346"/>
                </a:cubicBezTo>
                <a:cubicBezTo>
                  <a:pt x="7854404" y="4001652"/>
                  <a:pt x="7805460" y="3998248"/>
                  <a:pt x="7658781" y="3988346"/>
                </a:cubicBezTo>
                <a:cubicBezTo>
                  <a:pt x="7512102" y="3978444"/>
                  <a:pt x="7238365" y="3985793"/>
                  <a:pt x="7085638" y="3988346"/>
                </a:cubicBezTo>
                <a:cubicBezTo>
                  <a:pt x="6932911" y="3990899"/>
                  <a:pt x="6653085" y="3951399"/>
                  <a:pt x="6310208" y="3988346"/>
                </a:cubicBezTo>
                <a:cubicBezTo>
                  <a:pt x="5967331" y="4025294"/>
                  <a:pt x="5805488" y="4020586"/>
                  <a:pt x="5635922" y="3988346"/>
                </a:cubicBezTo>
                <a:cubicBezTo>
                  <a:pt x="5466356" y="3956106"/>
                  <a:pt x="5300225" y="4006832"/>
                  <a:pt x="5163921" y="3988346"/>
                </a:cubicBezTo>
                <a:cubicBezTo>
                  <a:pt x="5027617" y="3969860"/>
                  <a:pt x="4943029" y="3973216"/>
                  <a:pt x="4793063" y="3988346"/>
                </a:cubicBezTo>
                <a:cubicBezTo>
                  <a:pt x="4643097" y="4003476"/>
                  <a:pt x="4212946" y="3979649"/>
                  <a:pt x="3916491" y="3988346"/>
                </a:cubicBezTo>
                <a:cubicBezTo>
                  <a:pt x="3620036" y="3997043"/>
                  <a:pt x="3549358" y="3966885"/>
                  <a:pt x="3343347" y="3988346"/>
                </a:cubicBezTo>
                <a:cubicBezTo>
                  <a:pt x="3137336" y="4009807"/>
                  <a:pt x="2800466" y="3984273"/>
                  <a:pt x="2567918" y="3988346"/>
                </a:cubicBezTo>
                <a:cubicBezTo>
                  <a:pt x="2335370" y="3992419"/>
                  <a:pt x="2277163" y="3997242"/>
                  <a:pt x="2197060" y="3988346"/>
                </a:cubicBezTo>
                <a:cubicBezTo>
                  <a:pt x="2116957" y="3979450"/>
                  <a:pt x="1827709" y="3997326"/>
                  <a:pt x="1725060" y="3988346"/>
                </a:cubicBezTo>
                <a:cubicBezTo>
                  <a:pt x="1622411" y="3979366"/>
                  <a:pt x="1015951" y="3967605"/>
                  <a:pt x="410201" y="3988346"/>
                </a:cubicBezTo>
                <a:cubicBezTo>
                  <a:pt x="199988" y="3951778"/>
                  <a:pt x="-25543" y="3823986"/>
                  <a:pt x="0" y="3578145"/>
                </a:cubicBezTo>
                <a:cubicBezTo>
                  <a:pt x="12099" y="3341510"/>
                  <a:pt x="17107" y="3286525"/>
                  <a:pt x="0" y="3039595"/>
                </a:cubicBezTo>
                <a:cubicBezTo>
                  <a:pt x="-17107" y="2792665"/>
                  <a:pt x="-27925" y="2580237"/>
                  <a:pt x="0" y="2437685"/>
                </a:cubicBezTo>
                <a:cubicBezTo>
                  <a:pt x="27925" y="2295133"/>
                  <a:pt x="24144" y="2014067"/>
                  <a:pt x="0" y="1772417"/>
                </a:cubicBezTo>
                <a:cubicBezTo>
                  <a:pt x="-24144" y="1530767"/>
                  <a:pt x="12745" y="1362041"/>
                  <a:pt x="0" y="1202187"/>
                </a:cubicBezTo>
                <a:cubicBezTo>
                  <a:pt x="-12745" y="1042333"/>
                  <a:pt x="-28376" y="622532"/>
                  <a:pt x="0" y="410201"/>
                </a:cubicBezTo>
                <a:close/>
              </a:path>
              <a:path w="10934700" h="3988346" stroke="0" extrusionOk="0">
                <a:moveTo>
                  <a:pt x="0" y="410201"/>
                </a:moveTo>
                <a:cubicBezTo>
                  <a:pt x="-9674" y="179459"/>
                  <a:pt x="184691" y="26591"/>
                  <a:pt x="410201" y="0"/>
                </a:cubicBezTo>
                <a:cubicBezTo>
                  <a:pt x="534144" y="22636"/>
                  <a:pt x="711277" y="13529"/>
                  <a:pt x="983345" y="0"/>
                </a:cubicBezTo>
                <a:cubicBezTo>
                  <a:pt x="1255413" y="-13529"/>
                  <a:pt x="1455219" y="38133"/>
                  <a:pt x="1758774" y="0"/>
                </a:cubicBezTo>
                <a:cubicBezTo>
                  <a:pt x="2062329" y="-38133"/>
                  <a:pt x="2038242" y="18506"/>
                  <a:pt x="2129632" y="0"/>
                </a:cubicBezTo>
                <a:cubicBezTo>
                  <a:pt x="2221022" y="-18506"/>
                  <a:pt x="2745400" y="-8442"/>
                  <a:pt x="2905061" y="0"/>
                </a:cubicBezTo>
                <a:cubicBezTo>
                  <a:pt x="3064722" y="8442"/>
                  <a:pt x="3148938" y="12361"/>
                  <a:pt x="3275919" y="0"/>
                </a:cubicBezTo>
                <a:cubicBezTo>
                  <a:pt x="3402900" y="-12361"/>
                  <a:pt x="3827110" y="-19814"/>
                  <a:pt x="4051348" y="0"/>
                </a:cubicBezTo>
                <a:cubicBezTo>
                  <a:pt x="4275586" y="19814"/>
                  <a:pt x="4540932" y="-29418"/>
                  <a:pt x="4725635" y="0"/>
                </a:cubicBezTo>
                <a:cubicBezTo>
                  <a:pt x="4910338" y="29418"/>
                  <a:pt x="5098870" y="-3203"/>
                  <a:pt x="5298778" y="0"/>
                </a:cubicBezTo>
                <a:cubicBezTo>
                  <a:pt x="5498686" y="3203"/>
                  <a:pt x="5709109" y="-22292"/>
                  <a:pt x="5973065" y="0"/>
                </a:cubicBezTo>
                <a:cubicBezTo>
                  <a:pt x="6237021" y="22292"/>
                  <a:pt x="6529677" y="11035"/>
                  <a:pt x="6748494" y="0"/>
                </a:cubicBezTo>
                <a:cubicBezTo>
                  <a:pt x="6967311" y="-11035"/>
                  <a:pt x="7117415" y="-9640"/>
                  <a:pt x="7422781" y="0"/>
                </a:cubicBezTo>
                <a:cubicBezTo>
                  <a:pt x="7728147" y="9640"/>
                  <a:pt x="7748531" y="22553"/>
                  <a:pt x="7894782" y="0"/>
                </a:cubicBezTo>
                <a:cubicBezTo>
                  <a:pt x="8041033" y="-22553"/>
                  <a:pt x="8145657" y="1307"/>
                  <a:pt x="8366782" y="0"/>
                </a:cubicBezTo>
                <a:cubicBezTo>
                  <a:pt x="8587907" y="-1307"/>
                  <a:pt x="8655936" y="-9302"/>
                  <a:pt x="8838783" y="0"/>
                </a:cubicBezTo>
                <a:cubicBezTo>
                  <a:pt x="9021630" y="9302"/>
                  <a:pt x="9117065" y="21062"/>
                  <a:pt x="9310783" y="0"/>
                </a:cubicBezTo>
                <a:cubicBezTo>
                  <a:pt x="9504501" y="-21062"/>
                  <a:pt x="10184383" y="-13592"/>
                  <a:pt x="10524499" y="0"/>
                </a:cubicBezTo>
                <a:cubicBezTo>
                  <a:pt x="10774652" y="4084"/>
                  <a:pt x="10948900" y="180817"/>
                  <a:pt x="10934700" y="410201"/>
                </a:cubicBezTo>
                <a:cubicBezTo>
                  <a:pt x="10903381" y="561582"/>
                  <a:pt x="10961216" y="893691"/>
                  <a:pt x="10934700" y="1075469"/>
                </a:cubicBezTo>
                <a:cubicBezTo>
                  <a:pt x="10908184" y="1257247"/>
                  <a:pt x="10950259" y="1509144"/>
                  <a:pt x="10934700" y="1709058"/>
                </a:cubicBezTo>
                <a:cubicBezTo>
                  <a:pt x="10919141" y="1908972"/>
                  <a:pt x="10948666" y="2030909"/>
                  <a:pt x="10934700" y="2342647"/>
                </a:cubicBezTo>
                <a:cubicBezTo>
                  <a:pt x="10920734" y="2654385"/>
                  <a:pt x="10928611" y="2726135"/>
                  <a:pt x="10934700" y="3007915"/>
                </a:cubicBezTo>
                <a:cubicBezTo>
                  <a:pt x="10940789" y="3289695"/>
                  <a:pt x="10911370" y="3324971"/>
                  <a:pt x="10934700" y="3578145"/>
                </a:cubicBezTo>
                <a:cubicBezTo>
                  <a:pt x="10930392" y="3860116"/>
                  <a:pt x="10755006" y="4025454"/>
                  <a:pt x="10524499" y="3988346"/>
                </a:cubicBezTo>
                <a:cubicBezTo>
                  <a:pt x="10370704" y="3970040"/>
                  <a:pt x="10013623" y="4008620"/>
                  <a:pt x="9850212" y="3988346"/>
                </a:cubicBezTo>
                <a:cubicBezTo>
                  <a:pt x="9686801" y="3968072"/>
                  <a:pt x="9468100" y="3973647"/>
                  <a:pt x="9277069" y="3988346"/>
                </a:cubicBezTo>
                <a:cubicBezTo>
                  <a:pt x="9086038" y="4003045"/>
                  <a:pt x="9053912" y="3978588"/>
                  <a:pt x="8906211" y="3988346"/>
                </a:cubicBezTo>
                <a:cubicBezTo>
                  <a:pt x="8758510" y="3998104"/>
                  <a:pt x="8652396" y="3974258"/>
                  <a:pt x="8535354" y="3988346"/>
                </a:cubicBezTo>
                <a:cubicBezTo>
                  <a:pt x="8418312" y="4002434"/>
                  <a:pt x="8250533" y="4006091"/>
                  <a:pt x="8164496" y="3988346"/>
                </a:cubicBezTo>
                <a:cubicBezTo>
                  <a:pt x="8078459" y="3970601"/>
                  <a:pt x="7841852" y="3975967"/>
                  <a:pt x="7591353" y="3988346"/>
                </a:cubicBezTo>
                <a:cubicBezTo>
                  <a:pt x="7340854" y="4000725"/>
                  <a:pt x="7208178" y="3958732"/>
                  <a:pt x="6917066" y="3988346"/>
                </a:cubicBezTo>
                <a:cubicBezTo>
                  <a:pt x="6625954" y="4017960"/>
                  <a:pt x="6462736" y="4016620"/>
                  <a:pt x="6040494" y="3988346"/>
                </a:cubicBezTo>
                <a:cubicBezTo>
                  <a:pt x="5618252" y="3960072"/>
                  <a:pt x="5639557" y="3959609"/>
                  <a:pt x="5366207" y="3988346"/>
                </a:cubicBezTo>
                <a:cubicBezTo>
                  <a:pt x="5092857" y="4017083"/>
                  <a:pt x="5146666" y="3980729"/>
                  <a:pt x="4995349" y="3988346"/>
                </a:cubicBezTo>
                <a:cubicBezTo>
                  <a:pt x="4844032" y="3995963"/>
                  <a:pt x="4395096" y="3991880"/>
                  <a:pt x="4219920" y="3988346"/>
                </a:cubicBezTo>
                <a:cubicBezTo>
                  <a:pt x="4044744" y="3984812"/>
                  <a:pt x="3880119" y="3968410"/>
                  <a:pt x="3747919" y="3988346"/>
                </a:cubicBezTo>
                <a:cubicBezTo>
                  <a:pt x="3615719" y="4008282"/>
                  <a:pt x="3250636" y="3985647"/>
                  <a:pt x="2972490" y="3988346"/>
                </a:cubicBezTo>
                <a:cubicBezTo>
                  <a:pt x="2694344" y="3991045"/>
                  <a:pt x="2629379" y="4005579"/>
                  <a:pt x="2298203" y="3988346"/>
                </a:cubicBezTo>
                <a:cubicBezTo>
                  <a:pt x="1967027" y="3971113"/>
                  <a:pt x="1978129" y="3988233"/>
                  <a:pt x="1826203" y="3988346"/>
                </a:cubicBezTo>
                <a:cubicBezTo>
                  <a:pt x="1674277" y="3988459"/>
                  <a:pt x="996398" y="4056601"/>
                  <a:pt x="410201" y="3988346"/>
                </a:cubicBezTo>
                <a:cubicBezTo>
                  <a:pt x="163476" y="3942168"/>
                  <a:pt x="20554" y="3851087"/>
                  <a:pt x="0" y="3578145"/>
                </a:cubicBezTo>
                <a:cubicBezTo>
                  <a:pt x="22189" y="3340024"/>
                  <a:pt x="-17734" y="3186376"/>
                  <a:pt x="0" y="3039595"/>
                </a:cubicBezTo>
                <a:cubicBezTo>
                  <a:pt x="17734" y="2892814"/>
                  <a:pt x="32123" y="2591693"/>
                  <a:pt x="0" y="2342647"/>
                </a:cubicBezTo>
                <a:cubicBezTo>
                  <a:pt x="-32123" y="2093601"/>
                  <a:pt x="2992" y="1953832"/>
                  <a:pt x="0" y="1804096"/>
                </a:cubicBezTo>
                <a:cubicBezTo>
                  <a:pt x="-2992" y="1654360"/>
                  <a:pt x="-30720" y="1366953"/>
                  <a:pt x="0" y="1138828"/>
                </a:cubicBezTo>
                <a:cubicBezTo>
                  <a:pt x="30720" y="910703"/>
                  <a:pt x="-332" y="577520"/>
                  <a:pt x="0" y="41020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gd name="adj" fmla="val 10285"/>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200" dirty="0">
                <a:solidFill>
                  <a:prstClr val="black"/>
                </a:solidFill>
                <a:latin typeface="Calibri" panose="020F0502020204030204" pitchFamily="34" charset="0"/>
                <a:cs typeface="Calibri" panose="020F0502020204030204" pitchFamily="34" charset="0"/>
              </a:rPr>
              <a:t>Sắp đến sinh nhật Hoa, Hà quyết định làm tặng bạn một con thỏ bằng giấy. Hà đã chuẩn bị dụng cụ, vật liệu và làm theo cách như sau:</a:t>
            </a:r>
          </a:p>
          <a:p>
            <a:pPr lvl="0" algn="just" defTabSz="914377"/>
            <a:r>
              <a:rPr lang="vi-VN" sz="3200" dirty="0">
                <a:solidFill>
                  <a:prstClr val="black"/>
                </a:solidFill>
                <a:latin typeface="Calibri" panose="020F0502020204030204" pitchFamily="34" charset="0"/>
                <a:cs typeface="Calibri" panose="020F0502020204030204" pitchFamily="34" charset="0"/>
              </a:rPr>
              <a:t>Dụng cụ, vật liệu</a:t>
            </a:r>
          </a:p>
          <a:p>
            <a:pPr lvl="0" algn="just" defTabSz="914377"/>
            <a:r>
              <a:rPr lang="vi-VN" sz="3200" dirty="0">
                <a:solidFill>
                  <a:prstClr val="black"/>
                </a:solidFill>
                <a:latin typeface="Calibri" panose="020F0502020204030204" pitchFamily="34" charset="0"/>
                <a:cs typeface="Calibri" panose="020F0502020204030204" pitchFamily="34" charset="0"/>
              </a:rPr>
              <a:t>- Kéo, bút chì, bút màu, hồ dán.</a:t>
            </a:r>
          </a:p>
          <a:p>
            <a:pPr lvl="0" algn="just" defTabSz="914377"/>
            <a:r>
              <a:rPr lang="vi-VN" sz="3200" dirty="0">
                <a:solidFill>
                  <a:prstClr val="black"/>
                </a:solidFill>
                <a:latin typeface="Calibri" panose="020F0502020204030204" pitchFamily="34" charset="0"/>
                <a:cs typeface="Calibri" panose="020F0502020204030204" pitchFamily="34" charset="0"/>
              </a:rPr>
              <a:t>- Giấy trắng hoặc bìa (2 tờ).</a:t>
            </a:r>
          </a:p>
          <a:p>
            <a:pPr lvl="0" algn="just" defTabSz="914377"/>
            <a:r>
              <a:rPr lang="vi-VN" sz="3200" dirty="0">
                <a:solidFill>
                  <a:prstClr val="black"/>
                </a:solidFill>
                <a:latin typeface="Calibri" panose="020F0502020204030204" pitchFamily="34" charset="0"/>
                <a:cs typeface="Calibri" panose="020F0502020204030204" pitchFamily="34" charset="0"/>
              </a:rPr>
              <a:t>- Giấy màu (1 tờ).</a:t>
            </a:r>
          </a:p>
        </p:txBody>
      </p:sp>
      <p:sp>
        <p:nvSpPr>
          <p:cNvPr id="3" name="Rectangle: Diagonal Corners Rounded 2">
            <a:extLst>
              <a:ext uri="{FF2B5EF4-FFF2-40B4-BE49-F238E27FC236}">
                <a16:creationId xmlns:a16="http://schemas.microsoft.com/office/drawing/2014/main" id="{BB14C98A-80B7-5365-49B3-FCD34DC61244}"/>
              </a:ext>
            </a:extLst>
          </p:cNvPr>
          <p:cNvSpPr/>
          <p:nvPr/>
        </p:nvSpPr>
        <p:spPr>
          <a:xfrm>
            <a:off x="276587" y="1160203"/>
            <a:ext cx="1914163" cy="611447"/>
          </a:xfrm>
          <a:custGeom>
            <a:avLst/>
            <a:gdLst>
              <a:gd name="connsiteX0" fmla="*/ 101910 w 1914163"/>
              <a:gd name="connsiteY0" fmla="*/ 0 h 611447"/>
              <a:gd name="connsiteX1" fmla="*/ 705994 w 1914163"/>
              <a:gd name="connsiteY1" fmla="*/ 0 h 611447"/>
              <a:gd name="connsiteX2" fmla="*/ 1310079 w 1914163"/>
              <a:gd name="connsiteY2" fmla="*/ 0 h 611447"/>
              <a:gd name="connsiteX3" fmla="*/ 1914163 w 1914163"/>
              <a:gd name="connsiteY3" fmla="*/ 0 h 611447"/>
              <a:gd name="connsiteX4" fmla="*/ 1914163 w 1914163"/>
              <a:gd name="connsiteY4" fmla="*/ 0 h 611447"/>
              <a:gd name="connsiteX5" fmla="*/ 1914163 w 1914163"/>
              <a:gd name="connsiteY5" fmla="*/ 509537 h 611447"/>
              <a:gd name="connsiteX6" fmla="*/ 1812253 w 1914163"/>
              <a:gd name="connsiteY6" fmla="*/ 611447 h 611447"/>
              <a:gd name="connsiteX7" fmla="*/ 1190046 w 1914163"/>
              <a:gd name="connsiteY7" fmla="*/ 611447 h 611447"/>
              <a:gd name="connsiteX8" fmla="*/ 549717 w 1914163"/>
              <a:gd name="connsiteY8" fmla="*/ 611447 h 611447"/>
              <a:gd name="connsiteX9" fmla="*/ 0 w 1914163"/>
              <a:gd name="connsiteY9" fmla="*/ 611447 h 611447"/>
              <a:gd name="connsiteX10" fmla="*/ 0 w 1914163"/>
              <a:gd name="connsiteY10" fmla="*/ 611447 h 611447"/>
              <a:gd name="connsiteX11" fmla="*/ 0 w 1914163"/>
              <a:gd name="connsiteY11" fmla="*/ 101910 h 611447"/>
              <a:gd name="connsiteX12" fmla="*/ 101910 w 1914163"/>
              <a:gd name="connsiteY12" fmla="*/ 0 h 6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163" h="611447" fill="none" extrusionOk="0">
                <a:moveTo>
                  <a:pt x="101910" y="0"/>
                </a:moveTo>
                <a:cubicBezTo>
                  <a:pt x="266436" y="15281"/>
                  <a:pt x="540545" y="18886"/>
                  <a:pt x="705994" y="0"/>
                </a:cubicBezTo>
                <a:cubicBezTo>
                  <a:pt x="871443" y="-18886"/>
                  <a:pt x="1092302" y="-5306"/>
                  <a:pt x="1310079" y="0"/>
                </a:cubicBezTo>
                <a:cubicBezTo>
                  <a:pt x="1527856" y="5306"/>
                  <a:pt x="1715990" y="-2108"/>
                  <a:pt x="1914163" y="0"/>
                </a:cubicBezTo>
                <a:lnTo>
                  <a:pt x="1914163" y="0"/>
                </a:lnTo>
                <a:cubicBezTo>
                  <a:pt x="1908631" y="122863"/>
                  <a:pt x="1890052" y="292272"/>
                  <a:pt x="1914163" y="509537"/>
                </a:cubicBezTo>
                <a:cubicBezTo>
                  <a:pt x="1910872" y="568377"/>
                  <a:pt x="1871925" y="616574"/>
                  <a:pt x="1812253" y="611447"/>
                </a:cubicBezTo>
                <a:cubicBezTo>
                  <a:pt x="1595767" y="614474"/>
                  <a:pt x="1356715" y="586415"/>
                  <a:pt x="1190046" y="611447"/>
                </a:cubicBezTo>
                <a:cubicBezTo>
                  <a:pt x="1023377" y="636479"/>
                  <a:pt x="722177" y="596312"/>
                  <a:pt x="549717" y="611447"/>
                </a:cubicBezTo>
                <a:cubicBezTo>
                  <a:pt x="377257" y="626582"/>
                  <a:pt x="145959" y="598239"/>
                  <a:pt x="0" y="611447"/>
                </a:cubicBezTo>
                <a:lnTo>
                  <a:pt x="0" y="611447"/>
                </a:lnTo>
                <a:cubicBezTo>
                  <a:pt x="43" y="433401"/>
                  <a:pt x="9990" y="312027"/>
                  <a:pt x="0" y="101910"/>
                </a:cubicBezTo>
                <a:cubicBezTo>
                  <a:pt x="-2204" y="35395"/>
                  <a:pt x="47312" y="23"/>
                  <a:pt x="101910" y="0"/>
                </a:cubicBezTo>
                <a:close/>
              </a:path>
              <a:path w="1914163" h="611447" stroke="0" extrusionOk="0">
                <a:moveTo>
                  <a:pt x="101910" y="0"/>
                </a:moveTo>
                <a:cubicBezTo>
                  <a:pt x="212291" y="13251"/>
                  <a:pt x="513959" y="-12595"/>
                  <a:pt x="651627" y="0"/>
                </a:cubicBezTo>
                <a:cubicBezTo>
                  <a:pt x="789295" y="12595"/>
                  <a:pt x="968704" y="20491"/>
                  <a:pt x="1219466" y="0"/>
                </a:cubicBezTo>
                <a:cubicBezTo>
                  <a:pt x="1470228" y="-20491"/>
                  <a:pt x="1594785" y="1006"/>
                  <a:pt x="1914163" y="0"/>
                </a:cubicBezTo>
                <a:lnTo>
                  <a:pt x="1914163" y="0"/>
                </a:lnTo>
                <a:cubicBezTo>
                  <a:pt x="1898490" y="138917"/>
                  <a:pt x="1905920" y="337778"/>
                  <a:pt x="1914163" y="509537"/>
                </a:cubicBezTo>
                <a:cubicBezTo>
                  <a:pt x="1910448" y="572887"/>
                  <a:pt x="1865302" y="614382"/>
                  <a:pt x="1812253" y="611447"/>
                </a:cubicBezTo>
                <a:cubicBezTo>
                  <a:pt x="1621811" y="585588"/>
                  <a:pt x="1512616" y="638871"/>
                  <a:pt x="1226291" y="611447"/>
                </a:cubicBezTo>
                <a:cubicBezTo>
                  <a:pt x="939966" y="584023"/>
                  <a:pt x="908941" y="636918"/>
                  <a:pt x="676574" y="611447"/>
                </a:cubicBezTo>
                <a:cubicBezTo>
                  <a:pt x="444207" y="585976"/>
                  <a:pt x="173805" y="601837"/>
                  <a:pt x="0" y="611447"/>
                </a:cubicBezTo>
                <a:lnTo>
                  <a:pt x="0" y="611447"/>
                </a:lnTo>
                <a:cubicBezTo>
                  <a:pt x="12226" y="372064"/>
                  <a:pt x="3978" y="296782"/>
                  <a:pt x="0" y="101910"/>
                </a:cubicBezTo>
                <a:cubicBezTo>
                  <a:pt x="1394" y="44835"/>
                  <a:pt x="47356" y="-4383"/>
                  <a:pt x="101910"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4000" b="0" i="0" u="none" strike="noStrike" kern="1200" cap="none" spc="0" normalizeH="0" baseline="0" noProof="0" dirty="0">
                <a:ln>
                  <a:noFill/>
                </a:ln>
                <a:solidFill>
                  <a:srgbClr val="FF0000"/>
                </a:solidFill>
                <a:effectLst/>
                <a:uLnTx/>
                <a:uFillTx/>
                <a:latin typeface="Calibri"/>
                <a:ea typeface="+mn-ea"/>
                <a:cs typeface="+mn-cs"/>
              </a:rPr>
              <a:t> 1</a:t>
            </a:r>
          </a:p>
        </p:txBody>
      </p:sp>
      <p:pic>
        <p:nvPicPr>
          <p:cNvPr id="5" name="Picture 4">
            <a:extLst>
              <a:ext uri="{FF2B5EF4-FFF2-40B4-BE49-F238E27FC236}">
                <a16:creationId xmlns:a16="http://schemas.microsoft.com/office/drawing/2014/main" id="{6605A93C-B4AC-EA03-5F83-553B2447DAB7}"/>
              </a:ext>
            </a:extLst>
          </p:cNvPr>
          <p:cNvPicPr>
            <a:picLocks noChangeAspect="1"/>
          </p:cNvPicPr>
          <p:nvPr/>
        </p:nvPicPr>
        <p:blipFill>
          <a:blip r:embed="rId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26" name="TextBox1" r:id="rId2" imgW="5286240" imgH="1790640"/>
        </mc:Choice>
        <mc:Fallback>
          <p:control name="TextBox1" r:id="rId2" imgW="5286240" imgH="1790640">
            <p:pic>
              <p:nvPicPr>
                <p:cNvPr id="6" name="TextBox1">
                  <a:extLst>
                    <a:ext uri="{FF2B5EF4-FFF2-40B4-BE49-F238E27FC236}">
                      <a16:creationId xmlns:a16="http://schemas.microsoft.com/office/drawing/2014/main" id="{1498ABCD-DA3F-4E33-9C67-F745F5D6A7D4}"/>
                    </a:ext>
                  </a:extLst>
                </p:cNvPr>
                <p:cNvPicPr>
                  <a:picLocks/>
                </p:cNvPicPr>
                <p:nvPr/>
              </p:nvPicPr>
              <p:blipFill>
                <a:blip r:embed="rId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4286865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171449" y="104776"/>
            <a:ext cx="11915775" cy="6515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CBAE0A5A-B45F-1DE7-6146-E7804181ECAD}"/>
              </a:ext>
            </a:extLst>
          </p:cNvPr>
          <p:cNvSpPr/>
          <p:nvPr/>
        </p:nvSpPr>
        <p:spPr>
          <a:xfrm>
            <a:off x="168167" y="1702676"/>
            <a:ext cx="11782096" cy="5155324"/>
          </a:xfrm>
          <a:custGeom>
            <a:avLst/>
            <a:gdLst>
              <a:gd name="connsiteX0" fmla="*/ 0 w 11782096"/>
              <a:gd name="connsiteY0" fmla="*/ 530225 h 5155324"/>
              <a:gd name="connsiteX1" fmla="*/ 530225 w 11782096"/>
              <a:gd name="connsiteY1" fmla="*/ 0 h 5155324"/>
              <a:gd name="connsiteX2" fmla="*/ 985895 w 11782096"/>
              <a:gd name="connsiteY2" fmla="*/ 0 h 5155324"/>
              <a:gd name="connsiteX3" fmla="*/ 1334348 w 11782096"/>
              <a:gd name="connsiteY3" fmla="*/ 0 h 5155324"/>
              <a:gd name="connsiteX4" fmla="*/ 2004451 w 11782096"/>
              <a:gd name="connsiteY4" fmla="*/ 0 h 5155324"/>
              <a:gd name="connsiteX5" fmla="*/ 2781771 w 11782096"/>
              <a:gd name="connsiteY5" fmla="*/ 0 h 5155324"/>
              <a:gd name="connsiteX6" fmla="*/ 3130224 w 11782096"/>
              <a:gd name="connsiteY6" fmla="*/ 0 h 5155324"/>
              <a:gd name="connsiteX7" fmla="*/ 4014760 w 11782096"/>
              <a:gd name="connsiteY7" fmla="*/ 0 h 5155324"/>
              <a:gd name="connsiteX8" fmla="*/ 4577646 w 11782096"/>
              <a:gd name="connsiteY8" fmla="*/ 0 h 5155324"/>
              <a:gd name="connsiteX9" fmla="*/ 5140533 w 11782096"/>
              <a:gd name="connsiteY9" fmla="*/ 0 h 5155324"/>
              <a:gd name="connsiteX10" fmla="*/ 5488986 w 11782096"/>
              <a:gd name="connsiteY10" fmla="*/ 0 h 5155324"/>
              <a:gd name="connsiteX11" fmla="*/ 6266306 w 11782096"/>
              <a:gd name="connsiteY11" fmla="*/ 0 h 5155324"/>
              <a:gd name="connsiteX12" fmla="*/ 7150841 w 11782096"/>
              <a:gd name="connsiteY12" fmla="*/ 0 h 5155324"/>
              <a:gd name="connsiteX13" fmla="*/ 8035377 w 11782096"/>
              <a:gd name="connsiteY13" fmla="*/ 0 h 5155324"/>
              <a:gd name="connsiteX14" fmla="*/ 8812697 w 11782096"/>
              <a:gd name="connsiteY14" fmla="*/ 0 h 5155324"/>
              <a:gd name="connsiteX15" fmla="*/ 9697232 w 11782096"/>
              <a:gd name="connsiteY15" fmla="*/ 0 h 5155324"/>
              <a:gd name="connsiteX16" fmla="*/ 10367335 w 11782096"/>
              <a:gd name="connsiteY16" fmla="*/ 0 h 5155324"/>
              <a:gd name="connsiteX17" fmla="*/ 11251871 w 11782096"/>
              <a:gd name="connsiteY17" fmla="*/ 0 h 5155324"/>
              <a:gd name="connsiteX18" fmla="*/ 11782096 w 11782096"/>
              <a:gd name="connsiteY18" fmla="*/ 530225 h 5155324"/>
              <a:gd name="connsiteX19" fmla="*/ 11782096 w 11782096"/>
              <a:gd name="connsiteY19" fmla="*/ 1212704 h 5155324"/>
              <a:gd name="connsiteX20" fmla="*/ 11782096 w 11782096"/>
              <a:gd name="connsiteY20" fmla="*/ 1813286 h 5155324"/>
              <a:gd name="connsiteX21" fmla="*/ 11782096 w 11782096"/>
              <a:gd name="connsiteY21" fmla="*/ 2454816 h 5155324"/>
              <a:gd name="connsiteX22" fmla="*/ 11782096 w 11782096"/>
              <a:gd name="connsiteY22" fmla="*/ 3137295 h 5155324"/>
              <a:gd name="connsiteX23" fmla="*/ 11782096 w 11782096"/>
              <a:gd name="connsiteY23" fmla="*/ 3737876 h 5155324"/>
              <a:gd name="connsiteX24" fmla="*/ 11782096 w 11782096"/>
              <a:gd name="connsiteY24" fmla="*/ 4625099 h 5155324"/>
              <a:gd name="connsiteX25" fmla="*/ 11251871 w 11782096"/>
              <a:gd name="connsiteY25" fmla="*/ 5155324 h 5155324"/>
              <a:gd name="connsiteX26" fmla="*/ 10796201 w 11782096"/>
              <a:gd name="connsiteY26" fmla="*/ 5155324 h 5155324"/>
              <a:gd name="connsiteX27" fmla="*/ 10126098 w 11782096"/>
              <a:gd name="connsiteY27" fmla="*/ 5155324 h 5155324"/>
              <a:gd name="connsiteX28" fmla="*/ 9670428 w 11782096"/>
              <a:gd name="connsiteY28" fmla="*/ 5155324 h 5155324"/>
              <a:gd name="connsiteX29" fmla="*/ 9321975 w 11782096"/>
              <a:gd name="connsiteY29" fmla="*/ 5155324 h 5155324"/>
              <a:gd name="connsiteX30" fmla="*/ 8437439 w 11782096"/>
              <a:gd name="connsiteY30" fmla="*/ 5155324 h 5155324"/>
              <a:gd name="connsiteX31" fmla="*/ 7874553 w 11782096"/>
              <a:gd name="connsiteY31" fmla="*/ 5155324 h 5155324"/>
              <a:gd name="connsiteX32" fmla="*/ 7097233 w 11782096"/>
              <a:gd name="connsiteY32" fmla="*/ 5155324 h 5155324"/>
              <a:gd name="connsiteX33" fmla="*/ 6748780 w 11782096"/>
              <a:gd name="connsiteY33" fmla="*/ 5155324 h 5155324"/>
              <a:gd name="connsiteX34" fmla="*/ 6293110 w 11782096"/>
              <a:gd name="connsiteY34" fmla="*/ 5155324 h 5155324"/>
              <a:gd name="connsiteX35" fmla="*/ 5515790 w 11782096"/>
              <a:gd name="connsiteY35" fmla="*/ 5155324 h 5155324"/>
              <a:gd name="connsiteX36" fmla="*/ 5060120 w 11782096"/>
              <a:gd name="connsiteY36" fmla="*/ 5155324 h 5155324"/>
              <a:gd name="connsiteX37" fmla="*/ 4604450 w 11782096"/>
              <a:gd name="connsiteY37" fmla="*/ 5155324 h 5155324"/>
              <a:gd name="connsiteX38" fmla="*/ 3827131 w 11782096"/>
              <a:gd name="connsiteY38" fmla="*/ 5155324 h 5155324"/>
              <a:gd name="connsiteX39" fmla="*/ 3264245 w 11782096"/>
              <a:gd name="connsiteY39" fmla="*/ 5155324 h 5155324"/>
              <a:gd name="connsiteX40" fmla="*/ 2486925 w 11782096"/>
              <a:gd name="connsiteY40" fmla="*/ 5155324 h 5155324"/>
              <a:gd name="connsiteX41" fmla="*/ 2031255 w 11782096"/>
              <a:gd name="connsiteY41" fmla="*/ 5155324 h 5155324"/>
              <a:gd name="connsiteX42" fmla="*/ 1253936 w 11782096"/>
              <a:gd name="connsiteY42" fmla="*/ 5155324 h 5155324"/>
              <a:gd name="connsiteX43" fmla="*/ 530225 w 11782096"/>
              <a:gd name="connsiteY43" fmla="*/ 5155324 h 5155324"/>
              <a:gd name="connsiteX44" fmla="*/ 0 w 11782096"/>
              <a:gd name="connsiteY44" fmla="*/ 4625099 h 5155324"/>
              <a:gd name="connsiteX45" fmla="*/ 0 w 11782096"/>
              <a:gd name="connsiteY45" fmla="*/ 4024517 h 5155324"/>
              <a:gd name="connsiteX46" fmla="*/ 0 w 11782096"/>
              <a:gd name="connsiteY46" fmla="*/ 3342038 h 5155324"/>
              <a:gd name="connsiteX47" fmla="*/ 0 w 11782096"/>
              <a:gd name="connsiteY47" fmla="*/ 2741457 h 5155324"/>
              <a:gd name="connsiteX48" fmla="*/ 0 w 11782096"/>
              <a:gd name="connsiteY48" fmla="*/ 2018029 h 5155324"/>
              <a:gd name="connsiteX49" fmla="*/ 0 w 11782096"/>
              <a:gd name="connsiteY49" fmla="*/ 1376499 h 5155324"/>
              <a:gd name="connsiteX50" fmla="*/ 0 w 11782096"/>
              <a:gd name="connsiteY50" fmla="*/ 530225 h 51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2096" h="5155324" fill="none" extrusionOk="0">
                <a:moveTo>
                  <a:pt x="0" y="530225"/>
                </a:moveTo>
                <a:cubicBezTo>
                  <a:pt x="6008" y="240912"/>
                  <a:pt x="259948" y="61153"/>
                  <a:pt x="530225" y="0"/>
                </a:cubicBezTo>
                <a:cubicBezTo>
                  <a:pt x="697891" y="-5876"/>
                  <a:pt x="854799" y="6056"/>
                  <a:pt x="985895" y="0"/>
                </a:cubicBezTo>
                <a:cubicBezTo>
                  <a:pt x="1116991" y="-6056"/>
                  <a:pt x="1160207" y="15957"/>
                  <a:pt x="1334348" y="0"/>
                </a:cubicBezTo>
                <a:cubicBezTo>
                  <a:pt x="1508489" y="-15957"/>
                  <a:pt x="1808702" y="-25459"/>
                  <a:pt x="2004451" y="0"/>
                </a:cubicBezTo>
                <a:cubicBezTo>
                  <a:pt x="2200200" y="25459"/>
                  <a:pt x="2458414" y="-26065"/>
                  <a:pt x="2781771" y="0"/>
                </a:cubicBezTo>
                <a:cubicBezTo>
                  <a:pt x="3105128" y="26065"/>
                  <a:pt x="3058637" y="13936"/>
                  <a:pt x="3130224" y="0"/>
                </a:cubicBezTo>
                <a:cubicBezTo>
                  <a:pt x="3201811" y="-13936"/>
                  <a:pt x="3592183" y="-43526"/>
                  <a:pt x="4014760" y="0"/>
                </a:cubicBezTo>
                <a:cubicBezTo>
                  <a:pt x="4437337" y="43526"/>
                  <a:pt x="4349428" y="4447"/>
                  <a:pt x="4577646" y="0"/>
                </a:cubicBezTo>
                <a:cubicBezTo>
                  <a:pt x="4805864" y="-4447"/>
                  <a:pt x="4937664" y="-1922"/>
                  <a:pt x="5140533" y="0"/>
                </a:cubicBezTo>
                <a:cubicBezTo>
                  <a:pt x="5343402" y="1922"/>
                  <a:pt x="5401962" y="4001"/>
                  <a:pt x="5488986" y="0"/>
                </a:cubicBezTo>
                <a:cubicBezTo>
                  <a:pt x="5576010" y="-4001"/>
                  <a:pt x="5953629" y="-22345"/>
                  <a:pt x="6266306" y="0"/>
                </a:cubicBezTo>
                <a:cubicBezTo>
                  <a:pt x="6578983" y="22345"/>
                  <a:pt x="6822344" y="-31379"/>
                  <a:pt x="7150841" y="0"/>
                </a:cubicBezTo>
                <a:cubicBezTo>
                  <a:pt x="7479339" y="31379"/>
                  <a:pt x="7633117" y="15691"/>
                  <a:pt x="8035377" y="0"/>
                </a:cubicBezTo>
                <a:cubicBezTo>
                  <a:pt x="8437637" y="-15691"/>
                  <a:pt x="8654413" y="35332"/>
                  <a:pt x="8812697" y="0"/>
                </a:cubicBezTo>
                <a:cubicBezTo>
                  <a:pt x="8970981" y="-35332"/>
                  <a:pt x="9432899" y="-24473"/>
                  <a:pt x="9697232" y="0"/>
                </a:cubicBezTo>
                <a:cubicBezTo>
                  <a:pt x="9961565" y="24473"/>
                  <a:pt x="10127150" y="17997"/>
                  <a:pt x="10367335" y="0"/>
                </a:cubicBezTo>
                <a:cubicBezTo>
                  <a:pt x="10607520" y="-17997"/>
                  <a:pt x="10872807" y="-30385"/>
                  <a:pt x="11251871" y="0"/>
                </a:cubicBezTo>
                <a:cubicBezTo>
                  <a:pt x="11581135" y="-12706"/>
                  <a:pt x="11795280" y="272003"/>
                  <a:pt x="11782096" y="530225"/>
                </a:cubicBezTo>
                <a:cubicBezTo>
                  <a:pt x="11778106" y="768062"/>
                  <a:pt x="11787360" y="1013479"/>
                  <a:pt x="11782096" y="1212704"/>
                </a:cubicBezTo>
                <a:cubicBezTo>
                  <a:pt x="11776832" y="1411929"/>
                  <a:pt x="11788285" y="1653465"/>
                  <a:pt x="11782096" y="1813286"/>
                </a:cubicBezTo>
                <a:cubicBezTo>
                  <a:pt x="11775907" y="1973107"/>
                  <a:pt x="11813229" y="2197974"/>
                  <a:pt x="11782096" y="2454816"/>
                </a:cubicBezTo>
                <a:cubicBezTo>
                  <a:pt x="11750964" y="2711658"/>
                  <a:pt x="11816213" y="2944345"/>
                  <a:pt x="11782096" y="3137295"/>
                </a:cubicBezTo>
                <a:cubicBezTo>
                  <a:pt x="11747979" y="3330245"/>
                  <a:pt x="11753326" y="3531123"/>
                  <a:pt x="11782096" y="3737876"/>
                </a:cubicBezTo>
                <a:cubicBezTo>
                  <a:pt x="11810866" y="3944629"/>
                  <a:pt x="11740083" y="4338242"/>
                  <a:pt x="11782096" y="4625099"/>
                </a:cubicBezTo>
                <a:cubicBezTo>
                  <a:pt x="11775100" y="4940760"/>
                  <a:pt x="11594002" y="5208643"/>
                  <a:pt x="11251871" y="5155324"/>
                </a:cubicBezTo>
                <a:cubicBezTo>
                  <a:pt x="11144476" y="5139971"/>
                  <a:pt x="10954486" y="5173236"/>
                  <a:pt x="10796201" y="5155324"/>
                </a:cubicBezTo>
                <a:cubicBezTo>
                  <a:pt x="10637916" y="5137413"/>
                  <a:pt x="10408699" y="5131126"/>
                  <a:pt x="10126098" y="5155324"/>
                </a:cubicBezTo>
                <a:cubicBezTo>
                  <a:pt x="9843497" y="5179522"/>
                  <a:pt x="9800384" y="5149500"/>
                  <a:pt x="9670428" y="5155324"/>
                </a:cubicBezTo>
                <a:cubicBezTo>
                  <a:pt x="9540472" y="5161149"/>
                  <a:pt x="9472747" y="5149998"/>
                  <a:pt x="9321975" y="5155324"/>
                </a:cubicBezTo>
                <a:cubicBezTo>
                  <a:pt x="9171203" y="5160650"/>
                  <a:pt x="8779197" y="5123450"/>
                  <a:pt x="8437439" y="5155324"/>
                </a:cubicBezTo>
                <a:cubicBezTo>
                  <a:pt x="8095681" y="5187198"/>
                  <a:pt x="8131630" y="5183178"/>
                  <a:pt x="7874553" y="5155324"/>
                </a:cubicBezTo>
                <a:cubicBezTo>
                  <a:pt x="7617476" y="5127470"/>
                  <a:pt x="7293959" y="5151198"/>
                  <a:pt x="7097233" y="5155324"/>
                </a:cubicBezTo>
                <a:cubicBezTo>
                  <a:pt x="6900507" y="5159450"/>
                  <a:pt x="6833216" y="5169344"/>
                  <a:pt x="6748780" y="5155324"/>
                </a:cubicBezTo>
                <a:cubicBezTo>
                  <a:pt x="6664344" y="5141304"/>
                  <a:pt x="6397785" y="5143978"/>
                  <a:pt x="6293110" y="5155324"/>
                </a:cubicBezTo>
                <a:cubicBezTo>
                  <a:pt x="6188435" y="5166671"/>
                  <a:pt x="5684234" y="5136050"/>
                  <a:pt x="5515790" y="5155324"/>
                </a:cubicBezTo>
                <a:cubicBezTo>
                  <a:pt x="5347346" y="5174598"/>
                  <a:pt x="5241948" y="5170363"/>
                  <a:pt x="5060120" y="5155324"/>
                </a:cubicBezTo>
                <a:cubicBezTo>
                  <a:pt x="4878292" y="5140286"/>
                  <a:pt x="4797069" y="5145532"/>
                  <a:pt x="4604450" y="5155324"/>
                </a:cubicBezTo>
                <a:cubicBezTo>
                  <a:pt x="4411831" y="5165117"/>
                  <a:pt x="4109931" y="5173547"/>
                  <a:pt x="3827131" y="5155324"/>
                </a:cubicBezTo>
                <a:cubicBezTo>
                  <a:pt x="3544331" y="5137101"/>
                  <a:pt x="3543875" y="5140235"/>
                  <a:pt x="3264245" y="5155324"/>
                </a:cubicBezTo>
                <a:cubicBezTo>
                  <a:pt x="2984615" y="5170413"/>
                  <a:pt x="2695061" y="5140346"/>
                  <a:pt x="2486925" y="5155324"/>
                </a:cubicBezTo>
                <a:cubicBezTo>
                  <a:pt x="2278789" y="5170302"/>
                  <a:pt x="2223223" y="5144199"/>
                  <a:pt x="2031255" y="5155324"/>
                </a:cubicBezTo>
                <a:cubicBezTo>
                  <a:pt x="1839287" y="5166450"/>
                  <a:pt x="1634507" y="5172510"/>
                  <a:pt x="1253936" y="5155324"/>
                </a:cubicBezTo>
                <a:cubicBezTo>
                  <a:pt x="873365" y="5138138"/>
                  <a:pt x="690303" y="5152953"/>
                  <a:pt x="530225" y="5155324"/>
                </a:cubicBezTo>
                <a:cubicBezTo>
                  <a:pt x="248523" y="5163133"/>
                  <a:pt x="-37151" y="4898140"/>
                  <a:pt x="0" y="4625099"/>
                </a:cubicBezTo>
                <a:cubicBezTo>
                  <a:pt x="-17585" y="4397103"/>
                  <a:pt x="13352" y="4173403"/>
                  <a:pt x="0" y="4024517"/>
                </a:cubicBezTo>
                <a:cubicBezTo>
                  <a:pt x="-13352" y="3875631"/>
                  <a:pt x="-3939" y="3539643"/>
                  <a:pt x="0" y="3342038"/>
                </a:cubicBezTo>
                <a:cubicBezTo>
                  <a:pt x="3939" y="3144433"/>
                  <a:pt x="21469" y="2904997"/>
                  <a:pt x="0" y="2741457"/>
                </a:cubicBezTo>
                <a:cubicBezTo>
                  <a:pt x="-21469" y="2577917"/>
                  <a:pt x="35704" y="2212202"/>
                  <a:pt x="0" y="2018029"/>
                </a:cubicBezTo>
                <a:cubicBezTo>
                  <a:pt x="-35704" y="1823856"/>
                  <a:pt x="25561" y="1682269"/>
                  <a:pt x="0" y="1376499"/>
                </a:cubicBezTo>
                <a:cubicBezTo>
                  <a:pt x="-25561" y="1070729"/>
                  <a:pt x="18416" y="731194"/>
                  <a:pt x="0" y="530225"/>
                </a:cubicBezTo>
                <a:close/>
              </a:path>
              <a:path w="11782096" h="5155324" stroke="0" extrusionOk="0">
                <a:moveTo>
                  <a:pt x="0" y="530225"/>
                </a:moveTo>
                <a:cubicBezTo>
                  <a:pt x="-23670" y="227129"/>
                  <a:pt x="238051" y="16946"/>
                  <a:pt x="530225" y="0"/>
                </a:cubicBezTo>
                <a:cubicBezTo>
                  <a:pt x="642972" y="-617"/>
                  <a:pt x="926204" y="13843"/>
                  <a:pt x="1093111" y="0"/>
                </a:cubicBezTo>
                <a:cubicBezTo>
                  <a:pt x="1260018" y="-13843"/>
                  <a:pt x="1626651" y="-5912"/>
                  <a:pt x="1870431" y="0"/>
                </a:cubicBezTo>
                <a:cubicBezTo>
                  <a:pt x="2114211" y="5912"/>
                  <a:pt x="2066108" y="10825"/>
                  <a:pt x="2218884" y="0"/>
                </a:cubicBezTo>
                <a:cubicBezTo>
                  <a:pt x="2371660" y="-10825"/>
                  <a:pt x="2750943" y="-15090"/>
                  <a:pt x="2996204" y="0"/>
                </a:cubicBezTo>
                <a:cubicBezTo>
                  <a:pt x="3241465" y="15090"/>
                  <a:pt x="3205564" y="-2896"/>
                  <a:pt x="3344657" y="0"/>
                </a:cubicBezTo>
                <a:cubicBezTo>
                  <a:pt x="3483750" y="2896"/>
                  <a:pt x="3892808" y="2733"/>
                  <a:pt x="4121976" y="0"/>
                </a:cubicBezTo>
                <a:cubicBezTo>
                  <a:pt x="4351144" y="-2733"/>
                  <a:pt x="4486064" y="8544"/>
                  <a:pt x="4792079" y="0"/>
                </a:cubicBezTo>
                <a:cubicBezTo>
                  <a:pt x="5098094" y="-8544"/>
                  <a:pt x="5168652" y="7983"/>
                  <a:pt x="5354966" y="0"/>
                </a:cubicBezTo>
                <a:cubicBezTo>
                  <a:pt x="5541280" y="-7983"/>
                  <a:pt x="5755465" y="-4086"/>
                  <a:pt x="6025069" y="0"/>
                </a:cubicBezTo>
                <a:cubicBezTo>
                  <a:pt x="6294673" y="4086"/>
                  <a:pt x="6548278" y="32689"/>
                  <a:pt x="6802388" y="0"/>
                </a:cubicBezTo>
                <a:cubicBezTo>
                  <a:pt x="7056498" y="-32689"/>
                  <a:pt x="7311460" y="2143"/>
                  <a:pt x="7472491" y="0"/>
                </a:cubicBezTo>
                <a:cubicBezTo>
                  <a:pt x="7633522" y="-2143"/>
                  <a:pt x="7718176" y="7692"/>
                  <a:pt x="7928161" y="0"/>
                </a:cubicBezTo>
                <a:cubicBezTo>
                  <a:pt x="8138146" y="-7692"/>
                  <a:pt x="8189752" y="19964"/>
                  <a:pt x="8383831" y="0"/>
                </a:cubicBezTo>
                <a:cubicBezTo>
                  <a:pt x="8577910" y="-19964"/>
                  <a:pt x="8656915" y="5044"/>
                  <a:pt x="8839501" y="0"/>
                </a:cubicBezTo>
                <a:cubicBezTo>
                  <a:pt x="9022087" y="-5044"/>
                  <a:pt x="9106434" y="-19723"/>
                  <a:pt x="9295171" y="0"/>
                </a:cubicBezTo>
                <a:cubicBezTo>
                  <a:pt x="9483908" y="19723"/>
                  <a:pt x="9815182" y="36491"/>
                  <a:pt x="10072490" y="0"/>
                </a:cubicBezTo>
                <a:cubicBezTo>
                  <a:pt x="10329798" y="-36491"/>
                  <a:pt x="10308879" y="9419"/>
                  <a:pt x="10528160" y="0"/>
                </a:cubicBezTo>
                <a:cubicBezTo>
                  <a:pt x="10747441" y="-9419"/>
                  <a:pt x="10921315" y="24117"/>
                  <a:pt x="11251871" y="0"/>
                </a:cubicBezTo>
                <a:cubicBezTo>
                  <a:pt x="11535141" y="46506"/>
                  <a:pt x="11803944" y="189614"/>
                  <a:pt x="11782096" y="530225"/>
                </a:cubicBezTo>
                <a:cubicBezTo>
                  <a:pt x="11785799" y="728475"/>
                  <a:pt x="11751902" y="1056724"/>
                  <a:pt x="11782096" y="1253653"/>
                </a:cubicBezTo>
                <a:cubicBezTo>
                  <a:pt x="11812290" y="1450582"/>
                  <a:pt x="11780273" y="1716920"/>
                  <a:pt x="11782096" y="1977080"/>
                </a:cubicBezTo>
                <a:cubicBezTo>
                  <a:pt x="11783919" y="2237240"/>
                  <a:pt x="11792715" y="2518193"/>
                  <a:pt x="11782096" y="2700508"/>
                </a:cubicBezTo>
                <a:cubicBezTo>
                  <a:pt x="11771477" y="2882823"/>
                  <a:pt x="11773619" y="3123542"/>
                  <a:pt x="11782096" y="3260141"/>
                </a:cubicBezTo>
                <a:cubicBezTo>
                  <a:pt x="11790573" y="3396740"/>
                  <a:pt x="11806757" y="3621553"/>
                  <a:pt x="11782096" y="3860723"/>
                </a:cubicBezTo>
                <a:cubicBezTo>
                  <a:pt x="11757435" y="4099893"/>
                  <a:pt x="11779389" y="4346113"/>
                  <a:pt x="11782096" y="4625099"/>
                </a:cubicBezTo>
                <a:cubicBezTo>
                  <a:pt x="11780726" y="4874889"/>
                  <a:pt x="11558711" y="5168409"/>
                  <a:pt x="11251871" y="5155324"/>
                </a:cubicBezTo>
                <a:cubicBezTo>
                  <a:pt x="10950410" y="5157313"/>
                  <a:pt x="10866437" y="5133238"/>
                  <a:pt x="10581768" y="5155324"/>
                </a:cubicBezTo>
                <a:cubicBezTo>
                  <a:pt x="10297099" y="5177410"/>
                  <a:pt x="10318568" y="5154450"/>
                  <a:pt x="10233315" y="5155324"/>
                </a:cubicBezTo>
                <a:cubicBezTo>
                  <a:pt x="10148062" y="5156198"/>
                  <a:pt x="9914225" y="5154996"/>
                  <a:pt x="9670428" y="5155324"/>
                </a:cubicBezTo>
                <a:cubicBezTo>
                  <a:pt x="9426631" y="5155652"/>
                  <a:pt x="9196023" y="5137578"/>
                  <a:pt x="9000325" y="5155324"/>
                </a:cubicBezTo>
                <a:cubicBezTo>
                  <a:pt x="8804627" y="5173070"/>
                  <a:pt x="8484559" y="5169945"/>
                  <a:pt x="8115790" y="5155324"/>
                </a:cubicBezTo>
                <a:cubicBezTo>
                  <a:pt x="7747021" y="5140703"/>
                  <a:pt x="7693938" y="5174415"/>
                  <a:pt x="7445687" y="5155324"/>
                </a:cubicBezTo>
                <a:cubicBezTo>
                  <a:pt x="7197436" y="5136233"/>
                  <a:pt x="7266548" y="5158579"/>
                  <a:pt x="7097233" y="5155324"/>
                </a:cubicBezTo>
                <a:cubicBezTo>
                  <a:pt x="6927918" y="5152069"/>
                  <a:pt x="6486069" y="5186631"/>
                  <a:pt x="6319914" y="5155324"/>
                </a:cubicBezTo>
                <a:cubicBezTo>
                  <a:pt x="6153759" y="5124017"/>
                  <a:pt x="6079534" y="5159260"/>
                  <a:pt x="5864244" y="5155324"/>
                </a:cubicBezTo>
                <a:cubicBezTo>
                  <a:pt x="5648954" y="5151389"/>
                  <a:pt x="5301426" y="5154103"/>
                  <a:pt x="5086925" y="5155324"/>
                </a:cubicBezTo>
                <a:cubicBezTo>
                  <a:pt x="4872424" y="5156545"/>
                  <a:pt x="4721267" y="5144488"/>
                  <a:pt x="4416822" y="5155324"/>
                </a:cubicBezTo>
                <a:cubicBezTo>
                  <a:pt x="4112377" y="5166160"/>
                  <a:pt x="4085007" y="5159713"/>
                  <a:pt x="3961152" y="5155324"/>
                </a:cubicBezTo>
                <a:cubicBezTo>
                  <a:pt x="3837297" y="5150936"/>
                  <a:pt x="3281916" y="5116860"/>
                  <a:pt x="3076616" y="5155324"/>
                </a:cubicBezTo>
                <a:cubicBezTo>
                  <a:pt x="2871316" y="5193788"/>
                  <a:pt x="2727862" y="5135250"/>
                  <a:pt x="2513730" y="5155324"/>
                </a:cubicBezTo>
                <a:cubicBezTo>
                  <a:pt x="2299598" y="5175398"/>
                  <a:pt x="1944503" y="5177371"/>
                  <a:pt x="1736410" y="5155324"/>
                </a:cubicBezTo>
                <a:cubicBezTo>
                  <a:pt x="1528317" y="5133277"/>
                  <a:pt x="1368029" y="5164388"/>
                  <a:pt x="1173524" y="5155324"/>
                </a:cubicBezTo>
                <a:cubicBezTo>
                  <a:pt x="979019" y="5146260"/>
                  <a:pt x="714554" y="5131350"/>
                  <a:pt x="530225" y="5155324"/>
                </a:cubicBezTo>
                <a:cubicBezTo>
                  <a:pt x="233334" y="5091819"/>
                  <a:pt x="-10749" y="4913237"/>
                  <a:pt x="0" y="4625099"/>
                </a:cubicBezTo>
                <a:cubicBezTo>
                  <a:pt x="-8980" y="4471879"/>
                  <a:pt x="23783" y="4278996"/>
                  <a:pt x="0" y="3983569"/>
                </a:cubicBezTo>
                <a:cubicBezTo>
                  <a:pt x="-23783" y="3688142"/>
                  <a:pt x="32363" y="3487017"/>
                  <a:pt x="0" y="3219192"/>
                </a:cubicBezTo>
                <a:cubicBezTo>
                  <a:pt x="-32363" y="2951367"/>
                  <a:pt x="-9559" y="2742360"/>
                  <a:pt x="0" y="2618611"/>
                </a:cubicBezTo>
                <a:cubicBezTo>
                  <a:pt x="9559" y="2494862"/>
                  <a:pt x="-12239" y="2120596"/>
                  <a:pt x="0" y="1977080"/>
                </a:cubicBezTo>
                <a:cubicBezTo>
                  <a:pt x="12239" y="1833564"/>
                  <a:pt x="-28857" y="1608404"/>
                  <a:pt x="0" y="1376499"/>
                </a:cubicBezTo>
                <a:cubicBezTo>
                  <a:pt x="28857" y="1144594"/>
                  <a:pt x="11630" y="925101"/>
                  <a:pt x="0" y="530225"/>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gd name="adj" fmla="val 10285"/>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200" b="1" dirty="0">
                <a:solidFill>
                  <a:prstClr val="black"/>
                </a:solidFill>
                <a:latin typeface="Calibri" panose="020F0502020204030204" pitchFamily="34" charset="0"/>
                <a:cs typeface="Calibri" panose="020F0502020204030204" pitchFamily="34" charset="0"/>
              </a:rPr>
              <a:t>Cách làm</a:t>
            </a:r>
          </a:p>
          <a:p>
            <a:pPr lvl="0" algn="just" defTabSz="914377"/>
            <a:r>
              <a:rPr lang="vi-VN" sz="2200" dirty="0">
                <a:solidFill>
                  <a:prstClr val="black"/>
                </a:solidFill>
                <a:latin typeface="Calibri" panose="020F0502020204030204" pitchFamily="34" charset="0"/>
                <a:cs typeface="Calibri" panose="020F0502020204030204" pitchFamily="34" charset="0"/>
              </a:rPr>
              <a:t>Bước 1. Cắt</a:t>
            </a:r>
          </a:p>
          <a:p>
            <a:pPr lvl="0" algn="just" defTabSz="914377"/>
            <a:r>
              <a:rPr lang="vi-VN" sz="2200" dirty="0">
                <a:solidFill>
                  <a:prstClr val="black"/>
                </a:solidFill>
                <a:latin typeface="Calibri" panose="020F0502020204030204" pitchFamily="34" charset="0"/>
                <a:cs typeface="Calibri" panose="020F0502020204030204" pitchFamily="34" charset="0"/>
              </a:rPr>
              <a:t>- Cắt hai hình chữ nhật từ 2 tờ giấy trắng để làm đầu thỏ, thần thỏ.</a:t>
            </a:r>
          </a:p>
          <a:p>
            <a:pPr lvl="0" algn="just" defTabSz="914377"/>
            <a:r>
              <a:rPr lang="vi-VN" sz="2200" dirty="0">
                <a:solidFill>
                  <a:prstClr val="black"/>
                </a:solidFill>
                <a:latin typeface="Calibri" panose="020F0502020204030204" pitchFamily="34" charset="0"/>
                <a:cs typeface="Calibri" panose="020F0502020204030204" pitchFamily="34" charset="0"/>
              </a:rPr>
              <a:t>+ Hình thứ nhất: rộng 10 cm, dài 25 cm.</a:t>
            </a:r>
          </a:p>
          <a:p>
            <a:pPr lvl="0" algn="just" defTabSz="914377"/>
            <a:r>
              <a:rPr lang="vi-VN" sz="2200" dirty="0">
                <a:solidFill>
                  <a:prstClr val="black"/>
                </a:solidFill>
                <a:latin typeface="Calibri" panose="020F0502020204030204" pitchFamily="34" charset="0"/>
                <a:cs typeface="Calibri" panose="020F0502020204030204" pitchFamily="34" charset="0"/>
              </a:rPr>
              <a:t>+ Hình thứ hai: rộng 15 cm, dài 25 cm.</a:t>
            </a:r>
          </a:p>
          <a:p>
            <a:pPr lvl="0" algn="just" defTabSz="914377"/>
            <a:r>
              <a:rPr lang="vi-VN" sz="2200" dirty="0">
                <a:solidFill>
                  <a:prstClr val="black"/>
                </a:solidFill>
                <a:latin typeface="Calibri" panose="020F0502020204030204" pitchFamily="34" charset="0"/>
                <a:cs typeface="Calibri" panose="020F0502020204030204" pitchFamily="34" charset="0"/>
              </a:rPr>
              <a:t>- Cắt hình tai thỏ từ giấy trắng, sau đó gấp theo đường kẻ nét đứt (như hình bên).</a:t>
            </a:r>
          </a:p>
          <a:p>
            <a:pPr lvl="0" algn="just" defTabSz="914377"/>
            <a:r>
              <a:rPr lang="en-US" sz="2200" dirty="0">
                <a:solidFill>
                  <a:prstClr val="black"/>
                </a:solidFill>
                <a:latin typeface="Calibri" panose="020F0502020204030204" pitchFamily="34" charset="0"/>
                <a:cs typeface="Calibri" panose="020F0502020204030204" pitchFamily="34" charset="0"/>
              </a:rPr>
              <a:t>- </a:t>
            </a:r>
            <a:r>
              <a:rPr lang="vi-VN" sz="2200" dirty="0">
                <a:solidFill>
                  <a:prstClr val="black"/>
                </a:solidFill>
                <a:latin typeface="Calibri" panose="020F0502020204030204" pitchFamily="34" charset="0"/>
                <a:cs typeface="Calibri" panose="020F0502020204030204" pitchFamily="34" charset="0"/>
              </a:rPr>
              <a:t>Cắt đế từ giấy màu (như hình bên).</a:t>
            </a:r>
            <a:endParaRPr lang="en-US" sz="2200" dirty="0">
              <a:solidFill>
                <a:prstClr val="black"/>
              </a:solidFill>
              <a:latin typeface="Calibri" panose="020F0502020204030204" pitchFamily="34" charset="0"/>
              <a:cs typeface="Calibri" panose="020F0502020204030204" pitchFamily="34" charset="0"/>
            </a:endParaRPr>
          </a:p>
          <a:p>
            <a:pPr lvl="0" algn="just" defTabSz="914377"/>
            <a:r>
              <a:rPr lang="vi-VN" sz="2200" dirty="0">
                <a:solidFill>
                  <a:prstClr val="black"/>
                </a:solidFill>
                <a:latin typeface="Calibri" panose="020F0502020204030204" pitchFamily="34" charset="0"/>
                <a:cs typeface="Calibri" panose="020F0502020204030204" pitchFamily="34" charset="0"/>
              </a:rPr>
              <a:t>Bước 2. Dán</a:t>
            </a:r>
          </a:p>
          <a:p>
            <a:pPr lvl="0" algn="just" defTabSz="914377"/>
            <a:r>
              <a:rPr lang="vi-VN" sz="2200" dirty="0">
                <a:solidFill>
                  <a:prstClr val="black"/>
                </a:solidFill>
                <a:latin typeface="Calibri" panose="020F0502020204030204" pitchFamily="34" charset="0"/>
                <a:cs typeface="Calibri" panose="020F0502020204030204" pitchFamily="34" charset="0"/>
              </a:rPr>
              <a:t>- Dùng hồ dán hai mép của mỗi hình chữ nhật để tạo đầu thỏ và thân thỏ.</a:t>
            </a:r>
          </a:p>
          <a:p>
            <a:pPr lvl="0" algn="just" defTabSz="914377"/>
            <a:r>
              <a:rPr lang="en-US" sz="2200" dirty="0">
                <a:solidFill>
                  <a:prstClr val="black"/>
                </a:solidFill>
                <a:latin typeface="Calibri" panose="020F0502020204030204" pitchFamily="34" charset="0"/>
                <a:cs typeface="Calibri" panose="020F0502020204030204" pitchFamily="34" charset="0"/>
              </a:rPr>
              <a:t>- </a:t>
            </a:r>
            <a:r>
              <a:rPr lang="vi-VN" sz="2200" dirty="0">
                <a:solidFill>
                  <a:prstClr val="black"/>
                </a:solidFill>
                <a:latin typeface="Calibri" panose="020F0502020204030204" pitchFamily="34" charset="0"/>
                <a:cs typeface="Calibri" panose="020F0502020204030204" pitchFamily="34" charset="0"/>
              </a:rPr>
              <a:t>Dán tai thỏ, đầu thỏ, thân thỏ với nhau, sau đó dán lên đế.</a:t>
            </a:r>
            <a:endParaRPr lang="en-US" sz="2200" dirty="0">
              <a:solidFill>
                <a:prstClr val="black"/>
              </a:solidFill>
              <a:latin typeface="Calibri" panose="020F0502020204030204" pitchFamily="34" charset="0"/>
              <a:cs typeface="Calibri" panose="020F0502020204030204" pitchFamily="34" charset="0"/>
            </a:endParaRPr>
          </a:p>
          <a:p>
            <a:pPr lvl="0" algn="just" defTabSz="914377"/>
            <a:r>
              <a:rPr lang="vi-VN" sz="2200" dirty="0">
                <a:solidFill>
                  <a:prstClr val="black"/>
                </a:solidFill>
                <a:latin typeface="Calibri" panose="020F0502020204030204" pitchFamily="34" charset="0"/>
                <a:cs typeface="Calibri" panose="020F0502020204030204" pitchFamily="34" charset="0"/>
              </a:rPr>
              <a:t>Bước 3. Vẽ</a:t>
            </a:r>
          </a:p>
          <a:p>
            <a:pPr lvl="0" algn="just" defTabSz="914377"/>
            <a:r>
              <a:rPr lang="vi-VN" sz="2200" dirty="0">
                <a:solidFill>
                  <a:prstClr val="black"/>
                </a:solidFill>
                <a:latin typeface="Calibri" panose="020F0502020204030204" pitchFamily="34" charset="0"/>
                <a:cs typeface="Calibri" panose="020F0502020204030204" pitchFamily="34" charset="0"/>
              </a:rPr>
              <a:t>- Dùng bút màu vẽ trang trí tai thỏ.</a:t>
            </a:r>
          </a:p>
          <a:p>
            <a:pPr lvl="0" algn="just" defTabSz="914377"/>
            <a:r>
              <a:rPr lang="en-US" sz="2200" dirty="0">
                <a:solidFill>
                  <a:prstClr val="black"/>
                </a:solidFill>
                <a:latin typeface="Calibri" panose="020F0502020204030204" pitchFamily="34" charset="0"/>
                <a:cs typeface="Calibri" panose="020F0502020204030204" pitchFamily="34" charset="0"/>
              </a:rPr>
              <a:t>- </a:t>
            </a:r>
            <a:r>
              <a:rPr lang="vi-VN" sz="2200" dirty="0">
                <a:solidFill>
                  <a:prstClr val="black"/>
                </a:solidFill>
                <a:latin typeface="Calibri" panose="020F0502020204030204" pitchFamily="34" charset="0"/>
                <a:cs typeface="Calibri" panose="020F0502020204030204" pitchFamily="34" charset="0"/>
              </a:rPr>
              <a:t>Dùng bút màu vẽ mắt, râu, mũi, miệng ở đầu thỏ.</a:t>
            </a:r>
            <a:endParaRPr lang="en-US" sz="2200" dirty="0">
              <a:solidFill>
                <a:prstClr val="black"/>
              </a:solidFill>
              <a:latin typeface="Calibri" panose="020F0502020204030204" pitchFamily="34" charset="0"/>
              <a:cs typeface="Calibri" panose="020F0502020204030204" pitchFamily="34" charset="0"/>
            </a:endParaRPr>
          </a:p>
          <a:p>
            <a:pPr lvl="0" algn="just" defTabSz="914377"/>
            <a:r>
              <a:rPr lang="vi-VN" sz="2200" dirty="0">
                <a:solidFill>
                  <a:prstClr val="black"/>
                </a:solidFill>
                <a:latin typeface="Calibri" panose="020F0502020204030204" pitchFamily="34" charset="0"/>
                <a:cs typeface="Calibri" panose="020F0502020204030204" pitchFamily="34" charset="0"/>
              </a:rPr>
              <a:t> Vậy là Hà đã có một chú thỏ con đáng yêu bằng giấy để tặng Hoa trong ngày sinh nhật. Hi vọng Hoa sẽ vui sướng đón nhận món quà của bạn.</a:t>
            </a:r>
          </a:p>
        </p:txBody>
      </p:sp>
      <p:sp>
        <p:nvSpPr>
          <p:cNvPr id="3" name="Rectangle: Diagonal Corners Rounded 2">
            <a:extLst>
              <a:ext uri="{FF2B5EF4-FFF2-40B4-BE49-F238E27FC236}">
                <a16:creationId xmlns:a16="http://schemas.microsoft.com/office/drawing/2014/main" id="{BB14C98A-80B7-5365-49B3-FCD34DC61244}"/>
              </a:ext>
            </a:extLst>
          </p:cNvPr>
          <p:cNvSpPr/>
          <p:nvPr/>
        </p:nvSpPr>
        <p:spPr>
          <a:xfrm>
            <a:off x="203014" y="981527"/>
            <a:ext cx="1914163" cy="611447"/>
          </a:xfrm>
          <a:custGeom>
            <a:avLst/>
            <a:gdLst>
              <a:gd name="connsiteX0" fmla="*/ 101910 w 1914163"/>
              <a:gd name="connsiteY0" fmla="*/ 0 h 611447"/>
              <a:gd name="connsiteX1" fmla="*/ 705994 w 1914163"/>
              <a:gd name="connsiteY1" fmla="*/ 0 h 611447"/>
              <a:gd name="connsiteX2" fmla="*/ 1310079 w 1914163"/>
              <a:gd name="connsiteY2" fmla="*/ 0 h 611447"/>
              <a:gd name="connsiteX3" fmla="*/ 1914163 w 1914163"/>
              <a:gd name="connsiteY3" fmla="*/ 0 h 611447"/>
              <a:gd name="connsiteX4" fmla="*/ 1914163 w 1914163"/>
              <a:gd name="connsiteY4" fmla="*/ 0 h 611447"/>
              <a:gd name="connsiteX5" fmla="*/ 1914163 w 1914163"/>
              <a:gd name="connsiteY5" fmla="*/ 509537 h 611447"/>
              <a:gd name="connsiteX6" fmla="*/ 1812253 w 1914163"/>
              <a:gd name="connsiteY6" fmla="*/ 611447 h 611447"/>
              <a:gd name="connsiteX7" fmla="*/ 1190046 w 1914163"/>
              <a:gd name="connsiteY7" fmla="*/ 611447 h 611447"/>
              <a:gd name="connsiteX8" fmla="*/ 549717 w 1914163"/>
              <a:gd name="connsiteY8" fmla="*/ 611447 h 611447"/>
              <a:gd name="connsiteX9" fmla="*/ 0 w 1914163"/>
              <a:gd name="connsiteY9" fmla="*/ 611447 h 611447"/>
              <a:gd name="connsiteX10" fmla="*/ 0 w 1914163"/>
              <a:gd name="connsiteY10" fmla="*/ 611447 h 611447"/>
              <a:gd name="connsiteX11" fmla="*/ 0 w 1914163"/>
              <a:gd name="connsiteY11" fmla="*/ 101910 h 611447"/>
              <a:gd name="connsiteX12" fmla="*/ 101910 w 1914163"/>
              <a:gd name="connsiteY12" fmla="*/ 0 h 6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163" h="611447" fill="none" extrusionOk="0">
                <a:moveTo>
                  <a:pt x="101910" y="0"/>
                </a:moveTo>
                <a:cubicBezTo>
                  <a:pt x="266436" y="15281"/>
                  <a:pt x="540545" y="18886"/>
                  <a:pt x="705994" y="0"/>
                </a:cubicBezTo>
                <a:cubicBezTo>
                  <a:pt x="871443" y="-18886"/>
                  <a:pt x="1092302" y="-5306"/>
                  <a:pt x="1310079" y="0"/>
                </a:cubicBezTo>
                <a:cubicBezTo>
                  <a:pt x="1527856" y="5306"/>
                  <a:pt x="1715990" y="-2108"/>
                  <a:pt x="1914163" y="0"/>
                </a:cubicBezTo>
                <a:lnTo>
                  <a:pt x="1914163" y="0"/>
                </a:lnTo>
                <a:cubicBezTo>
                  <a:pt x="1908631" y="122863"/>
                  <a:pt x="1890052" y="292272"/>
                  <a:pt x="1914163" y="509537"/>
                </a:cubicBezTo>
                <a:cubicBezTo>
                  <a:pt x="1910872" y="568377"/>
                  <a:pt x="1871925" y="616574"/>
                  <a:pt x="1812253" y="611447"/>
                </a:cubicBezTo>
                <a:cubicBezTo>
                  <a:pt x="1595767" y="614474"/>
                  <a:pt x="1356715" y="586415"/>
                  <a:pt x="1190046" y="611447"/>
                </a:cubicBezTo>
                <a:cubicBezTo>
                  <a:pt x="1023377" y="636479"/>
                  <a:pt x="722177" y="596312"/>
                  <a:pt x="549717" y="611447"/>
                </a:cubicBezTo>
                <a:cubicBezTo>
                  <a:pt x="377257" y="626582"/>
                  <a:pt x="145959" y="598239"/>
                  <a:pt x="0" y="611447"/>
                </a:cubicBezTo>
                <a:lnTo>
                  <a:pt x="0" y="611447"/>
                </a:lnTo>
                <a:cubicBezTo>
                  <a:pt x="43" y="433401"/>
                  <a:pt x="9990" y="312027"/>
                  <a:pt x="0" y="101910"/>
                </a:cubicBezTo>
                <a:cubicBezTo>
                  <a:pt x="-2204" y="35395"/>
                  <a:pt x="47312" y="23"/>
                  <a:pt x="101910" y="0"/>
                </a:cubicBezTo>
                <a:close/>
              </a:path>
              <a:path w="1914163" h="611447" stroke="0" extrusionOk="0">
                <a:moveTo>
                  <a:pt x="101910" y="0"/>
                </a:moveTo>
                <a:cubicBezTo>
                  <a:pt x="212291" y="13251"/>
                  <a:pt x="513959" y="-12595"/>
                  <a:pt x="651627" y="0"/>
                </a:cubicBezTo>
                <a:cubicBezTo>
                  <a:pt x="789295" y="12595"/>
                  <a:pt x="968704" y="20491"/>
                  <a:pt x="1219466" y="0"/>
                </a:cubicBezTo>
                <a:cubicBezTo>
                  <a:pt x="1470228" y="-20491"/>
                  <a:pt x="1594785" y="1006"/>
                  <a:pt x="1914163" y="0"/>
                </a:cubicBezTo>
                <a:lnTo>
                  <a:pt x="1914163" y="0"/>
                </a:lnTo>
                <a:cubicBezTo>
                  <a:pt x="1898490" y="138917"/>
                  <a:pt x="1905920" y="337778"/>
                  <a:pt x="1914163" y="509537"/>
                </a:cubicBezTo>
                <a:cubicBezTo>
                  <a:pt x="1910448" y="572887"/>
                  <a:pt x="1865302" y="614382"/>
                  <a:pt x="1812253" y="611447"/>
                </a:cubicBezTo>
                <a:cubicBezTo>
                  <a:pt x="1621811" y="585588"/>
                  <a:pt x="1512616" y="638871"/>
                  <a:pt x="1226291" y="611447"/>
                </a:cubicBezTo>
                <a:cubicBezTo>
                  <a:pt x="939966" y="584023"/>
                  <a:pt x="908941" y="636918"/>
                  <a:pt x="676574" y="611447"/>
                </a:cubicBezTo>
                <a:cubicBezTo>
                  <a:pt x="444207" y="585976"/>
                  <a:pt x="173805" y="601837"/>
                  <a:pt x="0" y="611447"/>
                </a:cubicBezTo>
                <a:lnTo>
                  <a:pt x="0" y="611447"/>
                </a:lnTo>
                <a:cubicBezTo>
                  <a:pt x="12226" y="372064"/>
                  <a:pt x="3978" y="296782"/>
                  <a:pt x="0" y="101910"/>
                </a:cubicBezTo>
                <a:cubicBezTo>
                  <a:pt x="1394" y="44835"/>
                  <a:pt x="47356" y="-4383"/>
                  <a:pt x="101910"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4000" b="0" i="0" u="none" strike="noStrike" kern="1200" cap="none" spc="0" normalizeH="0" baseline="0" noProof="0" dirty="0">
                <a:ln>
                  <a:noFill/>
                </a:ln>
                <a:solidFill>
                  <a:srgbClr val="FF0000"/>
                </a:solidFill>
                <a:effectLst/>
                <a:uLnTx/>
                <a:uFillTx/>
                <a:latin typeface="Calibri"/>
                <a:ea typeface="+mn-ea"/>
                <a:cs typeface="+mn-cs"/>
              </a:rPr>
              <a:t> 2</a:t>
            </a:r>
          </a:p>
        </p:txBody>
      </p:sp>
      <p:pic>
        <p:nvPicPr>
          <p:cNvPr id="5" name="Picture 4">
            <a:extLst>
              <a:ext uri="{FF2B5EF4-FFF2-40B4-BE49-F238E27FC236}">
                <a16:creationId xmlns:a16="http://schemas.microsoft.com/office/drawing/2014/main" id="{6605A93C-B4AC-EA03-5F83-553B2447DAB7}"/>
              </a:ext>
            </a:extLst>
          </p:cNvPr>
          <p:cNvPicPr>
            <a:picLocks noChangeAspect="1"/>
          </p:cNvPicPr>
          <p:nvPr/>
        </p:nvPicPr>
        <p:blipFill>
          <a:blip r:embed="rId5"/>
          <a:stretch>
            <a:fillRect/>
          </a:stretch>
        </p:blipFill>
        <p:spPr>
          <a:xfrm>
            <a:off x="116333" y="1"/>
            <a:ext cx="6431837" cy="1093076"/>
          </a:xfrm>
          <a:prstGeom prst="rect">
            <a:avLst/>
          </a:prstGeom>
        </p:spPr>
      </p:pic>
      <p:cxnSp>
        <p:nvCxnSpPr>
          <p:cNvPr id="8" name="Straight Connector 7">
            <a:extLst>
              <a:ext uri="{FF2B5EF4-FFF2-40B4-BE49-F238E27FC236}">
                <a16:creationId xmlns:a16="http://schemas.microsoft.com/office/drawing/2014/main" id="{2D43191B-B724-E516-1F86-A53A26738A7E}"/>
              </a:ext>
            </a:extLst>
          </p:cNvPr>
          <p:cNvCxnSpPr/>
          <p:nvPr/>
        </p:nvCxnSpPr>
        <p:spPr>
          <a:xfrm flipH="1">
            <a:off x="5426790" y="4217201"/>
            <a:ext cx="136634" cy="5780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4D5170-72ED-245F-4BD2-62EA9700F692}"/>
              </a:ext>
            </a:extLst>
          </p:cNvPr>
          <p:cNvCxnSpPr/>
          <p:nvPr/>
        </p:nvCxnSpPr>
        <p:spPr>
          <a:xfrm flipH="1">
            <a:off x="7158444" y="4238222"/>
            <a:ext cx="136634" cy="5780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C19C41-AA1E-E8A8-E482-F8FFD9C2CCA0}"/>
              </a:ext>
            </a:extLst>
          </p:cNvPr>
          <p:cNvCxnSpPr/>
          <p:nvPr/>
        </p:nvCxnSpPr>
        <p:spPr>
          <a:xfrm flipH="1">
            <a:off x="8671034" y="4277710"/>
            <a:ext cx="136634" cy="5780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792FAF-6FFB-B7AD-CC2A-8B5BDCF77250}"/>
              </a:ext>
            </a:extLst>
          </p:cNvPr>
          <p:cNvCxnSpPr/>
          <p:nvPr/>
        </p:nvCxnSpPr>
        <p:spPr>
          <a:xfrm flipH="1">
            <a:off x="8585298" y="4298730"/>
            <a:ext cx="136634" cy="5780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2050" name="TextBox1" r:id="rId2" imgW="5286240" imgH="1266840"/>
        </mc:Choice>
        <mc:Fallback>
          <p:control name="TextBox1" r:id="rId2" imgW="5286240" imgH="1266840">
            <p:pic>
              <p:nvPicPr>
                <p:cNvPr id="6" name="TextBox1">
                  <a:extLst>
                    <a:ext uri="{FF2B5EF4-FFF2-40B4-BE49-F238E27FC236}">
                      <a16:creationId xmlns:a16="http://schemas.microsoft.com/office/drawing/2014/main" id="{1498ABCD-DA3F-4E33-9C67-F745F5D6A7D4}"/>
                    </a:ext>
                  </a:extLst>
                </p:cNvPr>
                <p:cNvPicPr>
                  <a:picLocks/>
                </p:cNvPicPr>
                <p:nvPr/>
              </p:nvPicPr>
              <p:blipFill>
                <a:blip r:embed="rId6"/>
                <a:stretch>
                  <a:fillRect/>
                </a:stretch>
              </p:blipFill>
              <p:spPr>
                <a:xfrm>
                  <a:off x="6707913" y="162648"/>
                  <a:ext cx="5283200" cy="1266759"/>
                </a:xfrm>
                <a:prstGeom prst="rect">
                  <a:avLst/>
                </a:prstGeom>
              </p:spPr>
            </p:pic>
          </p:control>
        </mc:Fallback>
      </mc:AlternateContent>
    </p:controls>
    <p:extLst>
      <p:ext uri="{BB962C8B-B14F-4D97-AF65-F5344CB8AC3E}">
        <p14:creationId xmlns:p14="http://schemas.microsoft.com/office/powerpoint/2010/main" val="3864002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B821CE-AE2E-2919-CDA6-2711FD9CCAEE}"/>
              </a:ext>
            </a:extLst>
          </p:cNvPr>
          <p:cNvSpPr/>
          <p:nvPr/>
        </p:nvSpPr>
        <p:spPr>
          <a:xfrm>
            <a:off x="315309" y="283778"/>
            <a:ext cx="11508829" cy="63360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A15889A8-C848-E82D-A346-4FA041843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3" name="Rectangle: Rounded Corners 2">
            <a:extLst>
              <a:ext uri="{FF2B5EF4-FFF2-40B4-BE49-F238E27FC236}">
                <a16:creationId xmlns:a16="http://schemas.microsoft.com/office/drawing/2014/main" id="{9E914D33-0A74-2BE5-88BA-55F2DB4AE47C}"/>
              </a:ext>
            </a:extLst>
          </p:cNvPr>
          <p:cNvSpPr/>
          <p:nvPr/>
        </p:nvSpPr>
        <p:spPr>
          <a:xfrm>
            <a:off x="1792870" y="1201917"/>
            <a:ext cx="9646516" cy="1718269"/>
          </a:xfrm>
          <a:custGeom>
            <a:avLst/>
            <a:gdLst>
              <a:gd name="connsiteX0" fmla="*/ 0 w 9646516"/>
              <a:gd name="connsiteY0" fmla="*/ 286384 h 1718269"/>
              <a:gd name="connsiteX1" fmla="*/ 286384 w 9646516"/>
              <a:gd name="connsiteY1" fmla="*/ 0 h 1718269"/>
              <a:gd name="connsiteX2" fmla="*/ 9360132 w 9646516"/>
              <a:gd name="connsiteY2" fmla="*/ 0 h 1718269"/>
              <a:gd name="connsiteX3" fmla="*/ 9646516 w 9646516"/>
              <a:gd name="connsiteY3" fmla="*/ 286384 h 1718269"/>
              <a:gd name="connsiteX4" fmla="*/ 9646516 w 9646516"/>
              <a:gd name="connsiteY4" fmla="*/ 1431885 h 1718269"/>
              <a:gd name="connsiteX5" fmla="*/ 9360132 w 9646516"/>
              <a:gd name="connsiteY5" fmla="*/ 1718269 h 1718269"/>
              <a:gd name="connsiteX6" fmla="*/ 286384 w 9646516"/>
              <a:gd name="connsiteY6" fmla="*/ 1718269 h 1718269"/>
              <a:gd name="connsiteX7" fmla="*/ 0 w 9646516"/>
              <a:gd name="connsiteY7" fmla="*/ 1431885 h 1718269"/>
              <a:gd name="connsiteX8" fmla="*/ 0 w 9646516"/>
              <a:gd name="connsiteY8" fmla="*/ 286384 h 17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516" h="1718269" fill="none" extrusionOk="0">
                <a:moveTo>
                  <a:pt x="0" y="286384"/>
                </a:moveTo>
                <a:cubicBezTo>
                  <a:pt x="23775" y="134745"/>
                  <a:pt x="142455" y="-14781"/>
                  <a:pt x="286384" y="0"/>
                </a:cubicBezTo>
                <a:cubicBezTo>
                  <a:pt x="2183029" y="10359"/>
                  <a:pt x="7719764" y="166365"/>
                  <a:pt x="9360132" y="0"/>
                </a:cubicBezTo>
                <a:cubicBezTo>
                  <a:pt x="9505141" y="7626"/>
                  <a:pt x="9662429" y="131714"/>
                  <a:pt x="9646516" y="286384"/>
                </a:cubicBezTo>
                <a:cubicBezTo>
                  <a:pt x="9710674" y="634936"/>
                  <a:pt x="9665279" y="1151474"/>
                  <a:pt x="9646516" y="1431885"/>
                </a:cubicBezTo>
                <a:cubicBezTo>
                  <a:pt x="9659298" y="1576172"/>
                  <a:pt x="9541050" y="1703070"/>
                  <a:pt x="9360132" y="1718269"/>
                </a:cubicBezTo>
                <a:cubicBezTo>
                  <a:pt x="8074020" y="1730676"/>
                  <a:pt x="2025053" y="1749005"/>
                  <a:pt x="286384" y="1718269"/>
                </a:cubicBezTo>
                <a:cubicBezTo>
                  <a:pt x="148087" y="1707523"/>
                  <a:pt x="-1113" y="1603765"/>
                  <a:pt x="0" y="1431885"/>
                </a:cubicBezTo>
                <a:cubicBezTo>
                  <a:pt x="-52828" y="1223109"/>
                  <a:pt x="38629" y="825580"/>
                  <a:pt x="0" y="286384"/>
                </a:cubicBezTo>
                <a:close/>
              </a:path>
              <a:path w="9646516" h="1718269" stroke="0" extrusionOk="0">
                <a:moveTo>
                  <a:pt x="0" y="286384"/>
                </a:moveTo>
                <a:cubicBezTo>
                  <a:pt x="16664" y="123614"/>
                  <a:pt x="124477" y="1354"/>
                  <a:pt x="286384" y="0"/>
                </a:cubicBezTo>
                <a:cubicBezTo>
                  <a:pt x="4173194" y="39558"/>
                  <a:pt x="7234958" y="-110770"/>
                  <a:pt x="9360132" y="0"/>
                </a:cubicBezTo>
                <a:cubicBezTo>
                  <a:pt x="9526596" y="-1209"/>
                  <a:pt x="9650505" y="103947"/>
                  <a:pt x="9646516" y="286384"/>
                </a:cubicBezTo>
                <a:cubicBezTo>
                  <a:pt x="9628206" y="744090"/>
                  <a:pt x="9622961" y="1274471"/>
                  <a:pt x="9646516" y="1431885"/>
                </a:cubicBezTo>
                <a:cubicBezTo>
                  <a:pt x="9645921" y="1587835"/>
                  <a:pt x="9541805" y="1710699"/>
                  <a:pt x="9360132" y="1718269"/>
                </a:cubicBezTo>
                <a:cubicBezTo>
                  <a:pt x="7679387" y="1772776"/>
                  <a:pt x="4369807" y="1585895"/>
                  <a:pt x="286384" y="1718269"/>
                </a:cubicBezTo>
                <a:cubicBezTo>
                  <a:pt x="123284" y="1715249"/>
                  <a:pt x="9028" y="1590160"/>
                  <a:pt x="0" y="1431885"/>
                </a:cubicBezTo>
                <a:cubicBezTo>
                  <a:pt x="-70669" y="918402"/>
                  <a:pt x="-47012" y="760322"/>
                  <a:pt x="0" y="28638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rPr>
              <a:t>1. </a:t>
            </a:r>
            <a:r>
              <a:rPr lang="en-US" sz="3733" b="1" dirty="0" err="1">
                <a:solidFill>
                  <a:sysClr val="windowText" lastClr="000000"/>
                </a:solidFill>
              </a:rPr>
              <a:t>Dựa</a:t>
            </a:r>
            <a:r>
              <a:rPr lang="en-US" sz="3733" b="1" dirty="0">
                <a:solidFill>
                  <a:sysClr val="windowText" lastClr="000000"/>
                </a:solidFill>
              </a:rPr>
              <a:t> </a:t>
            </a:r>
            <a:r>
              <a:rPr lang="en-US" sz="3733" b="1" dirty="0" err="1">
                <a:solidFill>
                  <a:sysClr val="windowText" lastClr="000000"/>
                </a:solidFill>
              </a:rPr>
              <a:t>vào</a:t>
            </a:r>
            <a:r>
              <a:rPr lang="en-US" sz="3733" b="1" dirty="0">
                <a:solidFill>
                  <a:sysClr val="windowText" lastClr="000000"/>
                </a:solidFill>
              </a:rPr>
              <a:t> </a:t>
            </a:r>
            <a:r>
              <a:rPr lang="en-US" sz="3733" b="1" dirty="0" err="1">
                <a:solidFill>
                  <a:sysClr val="windowText" lastClr="000000"/>
                </a:solidFill>
              </a:rPr>
              <a:t>bài</a:t>
            </a:r>
            <a:r>
              <a:rPr lang="en-US" sz="3733" b="1" dirty="0">
                <a:solidFill>
                  <a:sysClr val="windowText" lastClr="000000"/>
                </a:solidFill>
              </a:rPr>
              <a:t> </a:t>
            </a:r>
            <a:r>
              <a:rPr lang="en-US" sz="3733" b="1" dirty="0" err="1">
                <a:solidFill>
                  <a:sysClr val="windowText" lastClr="000000"/>
                </a:solidFill>
              </a:rPr>
              <a:t>đọc</a:t>
            </a:r>
            <a:r>
              <a:rPr lang="en-US" sz="3733" b="1" dirty="0">
                <a:solidFill>
                  <a:sysClr val="windowText" lastClr="000000"/>
                </a:solidFill>
              </a:rPr>
              <a:t>, </a:t>
            </a:r>
            <a:r>
              <a:rPr lang="en-US" sz="3733" b="1" dirty="0" err="1">
                <a:solidFill>
                  <a:sysClr val="windowText" lastClr="000000"/>
                </a:solidFill>
              </a:rPr>
              <a:t>cho</a:t>
            </a:r>
            <a:r>
              <a:rPr lang="en-US" sz="3733" b="1" dirty="0">
                <a:solidFill>
                  <a:sysClr val="windowText" lastClr="000000"/>
                </a:solidFill>
              </a:rPr>
              <a:t> </a:t>
            </a:r>
            <a:r>
              <a:rPr lang="en-US" sz="3733" b="1" dirty="0" err="1">
                <a:solidFill>
                  <a:sysClr val="windowText" lastClr="000000"/>
                </a:solidFill>
              </a:rPr>
              <a:t>biết</a:t>
            </a:r>
            <a:r>
              <a:rPr lang="en-US" sz="3733" b="1" dirty="0">
                <a:solidFill>
                  <a:sysClr val="windowText" lastClr="000000"/>
                </a:solidFill>
              </a:rPr>
              <a:t> </a:t>
            </a:r>
            <a:r>
              <a:rPr lang="en-US" sz="3733" b="1" dirty="0" err="1">
                <a:solidFill>
                  <a:sysClr val="windowText" lastClr="000000"/>
                </a:solidFill>
              </a:rPr>
              <a:t>cần</a:t>
            </a:r>
            <a:r>
              <a:rPr lang="en-US" sz="3733" b="1" dirty="0">
                <a:solidFill>
                  <a:sysClr val="windowText" lastClr="000000"/>
                </a:solidFill>
              </a:rPr>
              <a:t> </a:t>
            </a:r>
            <a:r>
              <a:rPr lang="en-US" sz="3733" b="1" dirty="0" err="1">
                <a:solidFill>
                  <a:sysClr val="windowText" lastClr="000000"/>
                </a:solidFill>
              </a:rPr>
              <a:t>chuẩn</a:t>
            </a:r>
            <a:r>
              <a:rPr lang="en-US" sz="3733" b="1" dirty="0">
                <a:solidFill>
                  <a:sysClr val="windowText" lastClr="000000"/>
                </a:solidFill>
              </a:rPr>
              <a:t> </a:t>
            </a:r>
            <a:r>
              <a:rPr lang="en-US" sz="3733" b="1" dirty="0" err="1">
                <a:solidFill>
                  <a:sysClr val="windowText" lastClr="000000"/>
                </a:solidFill>
              </a:rPr>
              <a:t>bị</a:t>
            </a:r>
            <a:r>
              <a:rPr lang="en-US" sz="3733" b="1" dirty="0">
                <a:solidFill>
                  <a:sysClr val="windowText" lastClr="000000"/>
                </a:solidFill>
              </a:rPr>
              <a:t> </a:t>
            </a:r>
            <a:r>
              <a:rPr lang="en-US" sz="3733" b="1" dirty="0" err="1">
                <a:solidFill>
                  <a:sysClr val="windowText" lastClr="000000"/>
                </a:solidFill>
              </a:rPr>
              <a:t>những</a:t>
            </a:r>
            <a:r>
              <a:rPr lang="en-US" sz="3733" b="1" dirty="0">
                <a:solidFill>
                  <a:sysClr val="windowText" lastClr="000000"/>
                </a:solidFill>
              </a:rPr>
              <a:t> </a:t>
            </a:r>
            <a:r>
              <a:rPr lang="en-US" sz="3733" b="1" dirty="0" err="1">
                <a:solidFill>
                  <a:sysClr val="windowText" lastClr="000000"/>
                </a:solidFill>
              </a:rPr>
              <a:t>đồ</a:t>
            </a:r>
            <a:r>
              <a:rPr lang="en-US" sz="3733" b="1" dirty="0">
                <a:solidFill>
                  <a:sysClr val="windowText" lastClr="000000"/>
                </a:solidFill>
              </a:rPr>
              <a:t> </a:t>
            </a:r>
            <a:r>
              <a:rPr lang="en-US" sz="3733" b="1" dirty="0" err="1">
                <a:solidFill>
                  <a:sysClr val="windowText" lastClr="000000"/>
                </a:solidFill>
              </a:rPr>
              <a:t>vật</a:t>
            </a:r>
            <a:r>
              <a:rPr lang="en-US" sz="3733" b="1" dirty="0">
                <a:solidFill>
                  <a:sysClr val="windowText" lastClr="000000"/>
                </a:solidFill>
              </a:rPr>
              <a:t> </a:t>
            </a:r>
            <a:r>
              <a:rPr lang="en-US" sz="3733" b="1" dirty="0" err="1">
                <a:solidFill>
                  <a:sysClr val="windowText" lastClr="000000"/>
                </a:solidFill>
              </a:rPr>
              <a:t>nào</a:t>
            </a:r>
            <a:r>
              <a:rPr lang="en-US" sz="3733" b="1" dirty="0">
                <a:solidFill>
                  <a:sysClr val="windowText" lastClr="000000"/>
                </a:solidFill>
              </a:rPr>
              <a:t> </a:t>
            </a:r>
            <a:r>
              <a:rPr lang="en-US" sz="3733" b="1" dirty="0" err="1">
                <a:solidFill>
                  <a:sysClr val="windowText" lastClr="000000"/>
                </a:solidFill>
              </a:rPr>
              <a:t>để</a:t>
            </a:r>
            <a:r>
              <a:rPr lang="en-US" sz="3733" b="1" dirty="0">
                <a:solidFill>
                  <a:sysClr val="windowText" lastClr="000000"/>
                </a:solidFill>
              </a:rPr>
              <a:t> </a:t>
            </a:r>
            <a:r>
              <a:rPr lang="en-US" sz="3733" b="1" dirty="0" err="1">
                <a:solidFill>
                  <a:sysClr val="windowText" lastClr="000000"/>
                </a:solidFill>
              </a:rPr>
              <a:t>làm</a:t>
            </a:r>
            <a:r>
              <a:rPr lang="en-US" sz="3733" b="1" dirty="0">
                <a:solidFill>
                  <a:sysClr val="windowText" lastClr="000000"/>
                </a:solidFill>
              </a:rPr>
              <a:t> </a:t>
            </a:r>
            <a:r>
              <a:rPr lang="en-US" sz="3733" b="1" dirty="0" err="1">
                <a:solidFill>
                  <a:sysClr val="windowText" lastClr="000000"/>
                </a:solidFill>
              </a:rPr>
              <a:t>thỏ</a:t>
            </a:r>
            <a:r>
              <a:rPr lang="en-US" sz="3733" b="1" dirty="0">
                <a:solidFill>
                  <a:sysClr val="windowText" lastClr="000000"/>
                </a:solidFill>
              </a:rPr>
              <a:t> con </a:t>
            </a:r>
            <a:r>
              <a:rPr lang="en-US" sz="3733" b="1" dirty="0" err="1">
                <a:solidFill>
                  <a:sysClr val="windowText" lastClr="000000"/>
                </a:solidFill>
              </a:rPr>
              <a:t>bằng</a:t>
            </a:r>
            <a:r>
              <a:rPr lang="en-US" sz="3733" b="1" dirty="0">
                <a:solidFill>
                  <a:sysClr val="windowText" lastClr="000000"/>
                </a:solidFill>
              </a:rPr>
              <a:t> </a:t>
            </a:r>
            <a:r>
              <a:rPr lang="en-US" sz="3733" b="1" dirty="0" err="1">
                <a:solidFill>
                  <a:sysClr val="windowText" lastClr="000000"/>
                </a:solidFill>
              </a:rPr>
              <a:t>giấy</a:t>
            </a:r>
            <a:r>
              <a:rPr lang="en-US" sz="3733" b="1" dirty="0">
                <a:solidFill>
                  <a:sysClr val="windowText" lastClr="000000"/>
                </a:solidFill>
              </a:rPr>
              <a:t>?</a:t>
            </a:r>
            <a:endParaRPr lang="vi-VN" sz="3733" b="1" dirty="0">
              <a:solidFill>
                <a:sysClr val="windowText" lastClr="000000"/>
              </a:solidFill>
              <a:latin typeface="Calibri" panose="020F0502020204030204"/>
            </a:endParaRPr>
          </a:p>
        </p:txBody>
      </p:sp>
      <p:pic>
        <p:nvPicPr>
          <p:cNvPr id="11" name="Picture 10">
            <a:extLst>
              <a:ext uri="{FF2B5EF4-FFF2-40B4-BE49-F238E27FC236}">
                <a16:creationId xmlns:a16="http://schemas.microsoft.com/office/drawing/2014/main" id="{8E097587-A08B-DF74-CE03-892B909278B9}"/>
              </a:ext>
            </a:extLst>
          </p:cNvPr>
          <p:cNvPicPr>
            <a:picLocks noChangeAspect="1"/>
          </p:cNvPicPr>
          <p:nvPr/>
        </p:nvPicPr>
        <p:blipFill>
          <a:blip r:embed="rId3"/>
          <a:stretch>
            <a:fillRect/>
          </a:stretch>
        </p:blipFill>
        <p:spPr>
          <a:xfrm>
            <a:off x="3518984" y="189186"/>
            <a:ext cx="6456224" cy="926672"/>
          </a:xfrm>
          <a:prstGeom prst="rect">
            <a:avLst/>
          </a:prstGeom>
        </p:spPr>
      </p:pic>
      <p:sp>
        <p:nvSpPr>
          <p:cNvPr id="12" name="Double Wave 11">
            <a:extLst>
              <a:ext uri="{FF2B5EF4-FFF2-40B4-BE49-F238E27FC236}">
                <a16:creationId xmlns:a16="http://schemas.microsoft.com/office/drawing/2014/main" id="{D8585EA5-A623-C2F2-A8B9-2BD8582DC3A0}"/>
              </a:ext>
            </a:extLst>
          </p:cNvPr>
          <p:cNvSpPr/>
          <p:nvPr/>
        </p:nvSpPr>
        <p:spPr>
          <a:xfrm>
            <a:off x="2795752" y="3174124"/>
            <a:ext cx="2049517" cy="945931"/>
          </a:xfrm>
          <a:prstGeom prst="doubleWave">
            <a:avLst>
              <a:gd name="adj1" fmla="val 4028"/>
              <a:gd name="adj2" fmla="val 0"/>
            </a:avLst>
          </a:prstGeom>
          <a:solidFill>
            <a:srgbClr val="E56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băng</a:t>
            </a:r>
            <a:r>
              <a:rPr lang="en-US" sz="3200" dirty="0">
                <a:solidFill>
                  <a:srgbClr val="002060"/>
                </a:solidFill>
              </a:rPr>
              <a:t> </a:t>
            </a:r>
            <a:r>
              <a:rPr lang="en-US" sz="3200" dirty="0" err="1">
                <a:solidFill>
                  <a:srgbClr val="002060"/>
                </a:solidFill>
              </a:rPr>
              <a:t>dính</a:t>
            </a:r>
            <a:endParaRPr lang="en-US" sz="3200" dirty="0">
              <a:solidFill>
                <a:srgbClr val="002060"/>
              </a:solidFill>
            </a:endParaRPr>
          </a:p>
        </p:txBody>
      </p:sp>
      <p:sp>
        <p:nvSpPr>
          <p:cNvPr id="13" name="Double Wave 12">
            <a:extLst>
              <a:ext uri="{FF2B5EF4-FFF2-40B4-BE49-F238E27FC236}">
                <a16:creationId xmlns:a16="http://schemas.microsoft.com/office/drawing/2014/main" id="{E51B4299-8BC9-FDAF-5032-26371B3C0009}"/>
              </a:ext>
            </a:extLst>
          </p:cNvPr>
          <p:cNvSpPr/>
          <p:nvPr/>
        </p:nvSpPr>
        <p:spPr>
          <a:xfrm>
            <a:off x="5202622" y="3205655"/>
            <a:ext cx="1849820" cy="945931"/>
          </a:xfrm>
          <a:prstGeom prst="doubleWave">
            <a:avLst>
              <a:gd name="adj1" fmla="val 4028"/>
              <a:gd name="adj2" fmla="val 0"/>
            </a:avLst>
          </a:prstGeom>
          <a:solidFill>
            <a:srgbClr val="F8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bút</a:t>
            </a:r>
            <a:r>
              <a:rPr lang="en-US" sz="3200" dirty="0">
                <a:solidFill>
                  <a:srgbClr val="002060"/>
                </a:solidFill>
              </a:rPr>
              <a:t> </a:t>
            </a:r>
            <a:r>
              <a:rPr lang="en-US" sz="3200" dirty="0" err="1">
                <a:solidFill>
                  <a:srgbClr val="002060"/>
                </a:solidFill>
              </a:rPr>
              <a:t>chì</a:t>
            </a:r>
            <a:endParaRPr lang="en-US" sz="3200" dirty="0">
              <a:solidFill>
                <a:srgbClr val="002060"/>
              </a:solidFill>
            </a:endParaRPr>
          </a:p>
        </p:txBody>
      </p:sp>
      <p:sp>
        <p:nvSpPr>
          <p:cNvPr id="14" name="Double Wave 13">
            <a:extLst>
              <a:ext uri="{FF2B5EF4-FFF2-40B4-BE49-F238E27FC236}">
                <a16:creationId xmlns:a16="http://schemas.microsoft.com/office/drawing/2014/main" id="{5B17DDC2-38DA-27FA-47F0-995CC9677012}"/>
              </a:ext>
            </a:extLst>
          </p:cNvPr>
          <p:cNvSpPr/>
          <p:nvPr/>
        </p:nvSpPr>
        <p:spPr>
          <a:xfrm>
            <a:off x="7367753" y="3184634"/>
            <a:ext cx="1849820" cy="945931"/>
          </a:xfrm>
          <a:prstGeom prst="doubleWave">
            <a:avLst>
              <a:gd name="adj1" fmla="val 4028"/>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hồ</a:t>
            </a:r>
            <a:r>
              <a:rPr lang="en-US" sz="3200" dirty="0">
                <a:solidFill>
                  <a:srgbClr val="002060"/>
                </a:solidFill>
              </a:rPr>
              <a:t> </a:t>
            </a:r>
            <a:r>
              <a:rPr lang="en-US" sz="3200" dirty="0" err="1">
                <a:solidFill>
                  <a:srgbClr val="002060"/>
                </a:solidFill>
              </a:rPr>
              <a:t>dán</a:t>
            </a:r>
            <a:endParaRPr lang="en-US" sz="3200" dirty="0">
              <a:solidFill>
                <a:srgbClr val="002060"/>
              </a:solidFill>
            </a:endParaRPr>
          </a:p>
        </p:txBody>
      </p:sp>
      <p:sp>
        <p:nvSpPr>
          <p:cNvPr id="15" name="Double Wave 14">
            <a:extLst>
              <a:ext uri="{FF2B5EF4-FFF2-40B4-BE49-F238E27FC236}">
                <a16:creationId xmlns:a16="http://schemas.microsoft.com/office/drawing/2014/main" id="{9747B6A0-4F4E-046B-A0C3-896B66CB61E9}"/>
              </a:ext>
            </a:extLst>
          </p:cNvPr>
          <p:cNvSpPr/>
          <p:nvPr/>
        </p:nvSpPr>
        <p:spPr>
          <a:xfrm>
            <a:off x="9627477" y="3174123"/>
            <a:ext cx="1849820" cy="945931"/>
          </a:xfrm>
          <a:prstGeom prst="doubleWave">
            <a:avLst>
              <a:gd name="adj1" fmla="val 4028"/>
              <a:gd name="adj2"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kéo</a:t>
            </a:r>
            <a:endParaRPr lang="en-US" sz="3200" dirty="0">
              <a:solidFill>
                <a:srgbClr val="002060"/>
              </a:solidFill>
            </a:endParaRPr>
          </a:p>
        </p:txBody>
      </p:sp>
      <p:sp>
        <p:nvSpPr>
          <p:cNvPr id="16" name="Double Wave 15">
            <a:extLst>
              <a:ext uri="{FF2B5EF4-FFF2-40B4-BE49-F238E27FC236}">
                <a16:creationId xmlns:a16="http://schemas.microsoft.com/office/drawing/2014/main" id="{835C8D12-0A30-F85F-944B-069FAAA9F50A}"/>
              </a:ext>
            </a:extLst>
          </p:cNvPr>
          <p:cNvSpPr/>
          <p:nvPr/>
        </p:nvSpPr>
        <p:spPr>
          <a:xfrm>
            <a:off x="2816773" y="4677104"/>
            <a:ext cx="2049517" cy="945931"/>
          </a:xfrm>
          <a:prstGeom prst="doubleWave">
            <a:avLst>
              <a:gd name="adj1" fmla="val 4028"/>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giấy</a:t>
            </a:r>
            <a:r>
              <a:rPr lang="en-US" sz="3200" dirty="0">
                <a:solidFill>
                  <a:srgbClr val="002060"/>
                </a:solidFill>
              </a:rPr>
              <a:t> </a:t>
            </a:r>
            <a:r>
              <a:rPr lang="en-US" sz="3200" dirty="0" err="1">
                <a:solidFill>
                  <a:srgbClr val="002060"/>
                </a:solidFill>
              </a:rPr>
              <a:t>trắng</a:t>
            </a:r>
            <a:endParaRPr lang="en-US" sz="3200" dirty="0">
              <a:solidFill>
                <a:srgbClr val="002060"/>
              </a:solidFill>
            </a:endParaRPr>
          </a:p>
        </p:txBody>
      </p:sp>
      <p:sp>
        <p:nvSpPr>
          <p:cNvPr id="17" name="Double Wave 16">
            <a:extLst>
              <a:ext uri="{FF2B5EF4-FFF2-40B4-BE49-F238E27FC236}">
                <a16:creationId xmlns:a16="http://schemas.microsoft.com/office/drawing/2014/main" id="{3A46EA3A-9055-C890-1C38-CEFB5DD98190}"/>
              </a:ext>
            </a:extLst>
          </p:cNvPr>
          <p:cNvSpPr/>
          <p:nvPr/>
        </p:nvSpPr>
        <p:spPr>
          <a:xfrm>
            <a:off x="5192111" y="4666594"/>
            <a:ext cx="2049517" cy="945931"/>
          </a:xfrm>
          <a:prstGeom prst="doubleWave">
            <a:avLst>
              <a:gd name="adj1" fmla="val 4028"/>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bút</a:t>
            </a:r>
            <a:r>
              <a:rPr lang="en-US" sz="3200" dirty="0">
                <a:solidFill>
                  <a:srgbClr val="002060"/>
                </a:solidFill>
              </a:rPr>
              <a:t> </a:t>
            </a:r>
            <a:r>
              <a:rPr lang="en-US" sz="3200" dirty="0" err="1">
                <a:solidFill>
                  <a:srgbClr val="002060"/>
                </a:solidFill>
              </a:rPr>
              <a:t>màu</a:t>
            </a:r>
            <a:endParaRPr lang="en-US" sz="3200" dirty="0">
              <a:solidFill>
                <a:srgbClr val="002060"/>
              </a:solidFill>
            </a:endParaRPr>
          </a:p>
        </p:txBody>
      </p:sp>
      <p:sp>
        <p:nvSpPr>
          <p:cNvPr id="18" name="Double Wave 17">
            <a:extLst>
              <a:ext uri="{FF2B5EF4-FFF2-40B4-BE49-F238E27FC236}">
                <a16:creationId xmlns:a16="http://schemas.microsoft.com/office/drawing/2014/main" id="{44DDEEBD-8831-DB3C-EE09-53AEBFDE1DF6}"/>
              </a:ext>
            </a:extLst>
          </p:cNvPr>
          <p:cNvSpPr/>
          <p:nvPr/>
        </p:nvSpPr>
        <p:spPr>
          <a:xfrm>
            <a:off x="7441325" y="4656084"/>
            <a:ext cx="1828799" cy="945931"/>
          </a:xfrm>
          <a:prstGeom prst="doubleWave">
            <a:avLst>
              <a:gd name="adj1" fmla="val 4028"/>
              <a:gd name="adj2" fmla="val 0"/>
            </a:avLst>
          </a:prstGeom>
          <a:solidFill>
            <a:srgbClr val="F8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giấy</a:t>
            </a:r>
            <a:r>
              <a:rPr lang="en-US" sz="3200" dirty="0">
                <a:solidFill>
                  <a:srgbClr val="002060"/>
                </a:solidFill>
              </a:rPr>
              <a:t> </a:t>
            </a:r>
            <a:r>
              <a:rPr lang="en-US" sz="3200" dirty="0" err="1">
                <a:solidFill>
                  <a:srgbClr val="002060"/>
                </a:solidFill>
              </a:rPr>
              <a:t>màu</a:t>
            </a:r>
            <a:endParaRPr lang="en-US" sz="3200" dirty="0">
              <a:solidFill>
                <a:srgbClr val="002060"/>
              </a:solidFill>
            </a:endParaRPr>
          </a:p>
        </p:txBody>
      </p:sp>
      <p:sp>
        <p:nvSpPr>
          <p:cNvPr id="19" name="Double Wave 18">
            <a:extLst>
              <a:ext uri="{FF2B5EF4-FFF2-40B4-BE49-F238E27FC236}">
                <a16:creationId xmlns:a16="http://schemas.microsoft.com/office/drawing/2014/main" id="{550BBD58-599E-F04D-1DCF-B85C67211EF4}"/>
              </a:ext>
            </a:extLst>
          </p:cNvPr>
          <p:cNvSpPr/>
          <p:nvPr/>
        </p:nvSpPr>
        <p:spPr>
          <a:xfrm>
            <a:off x="9722070" y="4582512"/>
            <a:ext cx="1828799" cy="945931"/>
          </a:xfrm>
          <a:prstGeom prst="doubleWave">
            <a:avLst>
              <a:gd name="adj1" fmla="val 4028"/>
              <a:gd name="adj2"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kim</a:t>
            </a:r>
            <a:r>
              <a:rPr lang="en-US" sz="3200" dirty="0">
                <a:solidFill>
                  <a:srgbClr val="002060"/>
                </a:solidFill>
              </a:rPr>
              <a:t> </a:t>
            </a:r>
            <a:r>
              <a:rPr lang="en-US" sz="3200" dirty="0" err="1">
                <a:solidFill>
                  <a:srgbClr val="002060"/>
                </a:solidFill>
              </a:rPr>
              <a:t>chỉ</a:t>
            </a:r>
            <a:endParaRPr lang="en-US" sz="3200" dirty="0">
              <a:solidFill>
                <a:srgbClr val="002060"/>
              </a:solidFill>
            </a:endParaRPr>
          </a:p>
        </p:txBody>
      </p:sp>
      <p:pic>
        <p:nvPicPr>
          <p:cNvPr id="22" name="Picture 21" descr="A green tick mark on a black background&#10;&#10;Description automatically generated">
            <a:extLst>
              <a:ext uri="{FF2B5EF4-FFF2-40B4-BE49-F238E27FC236}">
                <a16:creationId xmlns:a16="http://schemas.microsoft.com/office/drawing/2014/main" id="{88F0EAC1-76A0-D065-0DAF-5DEFE8D4F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2264" y="2963917"/>
            <a:ext cx="844126" cy="714704"/>
          </a:xfrm>
          <a:prstGeom prst="rect">
            <a:avLst/>
          </a:prstGeom>
        </p:spPr>
      </p:pic>
      <p:pic>
        <p:nvPicPr>
          <p:cNvPr id="23" name="Picture 22" descr="A green tick mark on a black background&#10;&#10;Description automatically generated">
            <a:extLst>
              <a:ext uri="{FF2B5EF4-FFF2-40B4-BE49-F238E27FC236}">
                <a16:creationId xmlns:a16="http://schemas.microsoft.com/office/drawing/2014/main" id="{5466ACE8-CA17-CFE3-17D1-311CFCABC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8416" y="2900855"/>
            <a:ext cx="844126" cy="714704"/>
          </a:xfrm>
          <a:prstGeom prst="rect">
            <a:avLst/>
          </a:prstGeom>
        </p:spPr>
      </p:pic>
      <p:pic>
        <p:nvPicPr>
          <p:cNvPr id="24" name="Picture 23" descr="A green tick mark on a black background&#10;&#10;Description automatically generated">
            <a:extLst>
              <a:ext uri="{FF2B5EF4-FFF2-40B4-BE49-F238E27FC236}">
                <a16:creationId xmlns:a16="http://schemas.microsoft.com/office/drawing/2014/main" id="{067372CE-3327-66BA-557D-B9999A8A7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568" y="2942897"/>
            <a:ext cx="844126" cy="714704"/>
          </a:xfrm>
          <a:prstGeom prst="rect">
            <a:avLst/>
          </a:prstGeom>
        </p:spPr>
      </p:pic>
      <p:pic>
        <p:nvPicPr>
          <p:cNvPr id="25" name="Picture 24" descr="A green tick mark on a black background&#10;&#10;Description automatically generated">
            <a:extLst>
              <a:ext uri="{FF2B5EF4-FFF2-40B4-BE49-F238E27FC236}">
                <a16:creationId xmlns:a16="http://schemas.microsoft.com/office/drawing/2014/main" id="{31D6840F-96C0-3DDE-CC45-CE901A19C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395" y="4403836"/>
            <a:ext cx="844126" cy="714704"/>
          </a:xfrm>
          <a:prstGeom prst="rect">
            <a:avLst/>
          </a:prstGeom>
        </p:spPr>
      </p:pic>
      <p:pic>
        <p:nvPicPr>
          <p:cNvPr id="26" name="Picture 25" descr="A green tick mark on a black background&#10;&#10;Description automatically generated">
            <a:extLst>
              <a:ext uri="{FF2B5EF4-FFF2-40B4-BE49-F238E27FC236}">
                <a16:creationId xmlns:a16="http://schemas.microsoft.com/office/drawing/2014/main" id="{B652427B-ACA4-79D9-45BB-72B0B77C7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898" y="4372304"/>
            <a:ext cx="844126" cy="714704"/>
          </a:xfrm>
          <a:prstGeom prst="rect">
            <a:avLst/>
          </a:prstGeom>
        </p:spPr>
      </p:pic>
      <p:pic>
        <p:nvPicPr>
          <p:cNvPr id="27" name="Picture 26" descr="A green tick mark on a black background&#10;&#10;Description automatically generated">
            <a:extLst>
              <a:ext uri="{FF2B5EF4-FFF2-40B4-BE49-F238E27FC236}">
                <a16:creationId xmlns:a16="http://schemas.microsoft.com/office/drawing/2014/main" id="{D5AB12E6-815F-C07E-8AA8-E6D8550BD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5353" y="4298732"/>
            <a:ext cx="844126" cy="714704"/>
          </a:xfrm>
          <a:prstGeom prst="rect">
            <a:avLst/>
          </a:prstGeom>
        </p:spPr>
      </p:pic>
    </p:spTree>
    <p:extLst>
      <p:ext uri="{BB962C8B-B14F-4D97-AF65-F5344CB8AC3E}">
        <p14:creationId xmlns:p14="http://schemas.microsoft.com/office/powerpoint/2010/main" val="1703129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Widescreen</PresentationFormat>
  <Paragraphs>100</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vt:lpstr>
      <vt:lpstr>LNTH-LuoLuoNotangYuanTi 1</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2025-12-09T07:56:48Z</dcterms:created>
  <dcterms:modified xsi:type="dcterms:W3CDTF">2025-12-09T07:57:32Z</dcterms:modified>
</cp:coreProperties>
</file>