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0" r:id="rId2"/>
    <p:sldId id="297" r:id="rId3"/>
    <p:sldId id="299" r:id="rId4"/>
    <p:sldId id="276" r:id="rId5"/>
    <p:sldId id="277" r:id="rId6"/>
    <p:sldId id="278" r:id="rId7"/>
    <p:sldId id="279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4F8F44-0C3F-4618-8EBB-D1CE31D1E383}">
          <p14:sldIdLst>
            <p14:sldId id="270"/>
          </p14:sldIdLst>
        </p14:section>
        <p14:section name="Untitled Section" id="{A3C0780C-53D0-47A2-808A-FB66925EE5DC}">
          <p14:sldIdLst>
            <p14:sldId id="297"/>
            <p14:sldId id="299"/>
            <p14:sldId id="276"/>
            <p14:sldId id="277"/>
            <p14:sldId id="278"/>
            <p14:sldId id="279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2" autoAdjust="0"/>
  </p:normalViewPr>
  <p:slideViewPr>
    <p:cSldViewPr>
      <p:cViewPr varScale="1">
        <p:scale>
          <a:sx n="78" d="100"/>
          <a:sy n="78" d="100"/>
        </p:scale>
        <p:origin x="41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113B5D1-9D25-4C6C-99E4-6A60C329399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image" Target="../media/image4.wmf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78026" y="3975101"/>
            <a:ext cx="796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00" b="1" dirty="0" err="1"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 Phan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hương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 Nam</a:t>
            </a:r>
            <a:endParaRPr lang="en-US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333626" y="889001"/>
            <a:ext cx="7363765" cy="529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500" b="1" kern="1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79689" y="2462214"/>
            <a:ext cx="7000875" cy="7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cs typeface="Times New Roman" pitchFamily="18" charset="0"/>
              </a:rPr>
              <a:t>MÔN TIẾNG VIỆT</a:t>
            </a: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334000" y="1143000"/>
            <a:ext cx="1404938" cy="1479550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defTabSz="912813"/>
            <a:endParaRPr lang="en-US" altLang="en-US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223" name="Group 11"/>
          <p:cNvGrpSpPr>
            <a:grpSpLocks/>
          </p:cNvGrpSpPr>
          <p:nvPr/>
        </p:nvGrpSpPr>
        <p:grpSpPr bwMode="auto">
          <a:xfrm>
            <a:off x="0" y="0"/>
            <a:ext cx="12192000" cy="6787386"/>
            <a:chOff x="0" y="0"/>
            <a:chExt cx="9216" cy="5184"/>
          </a:xfrm>
        </p:grpSpPr>
        <p:pic>
          <p:nvPicPr>
            <p:cNvPr id="9531" name="Picture 4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2" name="Picture 5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3" name="Picture 7" descr="J012403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4" name="Picture 14" descr="EXPLOD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5" name="Picture 15" descr="EXPLOD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6654800"/>
            <a:ext cx="1539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1" y="3121026"/>
            <a:ext cx="7000875" cy="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cs typeface="Times New Roman" pitchFamily="18" charset="0"/>
              </a:rPr>
              <a:t>KHỐI 4</a:t>
            </a:r>
          </a:p>
        </p:txBody>
      </p:sp>
      <p:grpSp>
        <p:nvGrpSpPr>
          <p:cNvPr id="9226" name="组合 1"/>
          <p:cNvGrpSpPr>
            <a:grpSpLocks/>
          </p:cNvGrpSpPr>
          <p:nvPr/>
        </p:nvGrpSpPr>
        <p:grpSpPr bwMode="auto">
          <a:xfrm rot="21395309" flipH="1">
            <a:off x="1576389" y="4646613"/>
            <a:ext cx="3532187" cy="1987550"/>
            <a:chOff x="5888140" y="2073318"/>
            <a:chExt cx="6303860" cy="4532249"/>
          </a:xfrm>
        </p:grpSpPr>
        <p:pic>
          <p:nvPicPr>
            <p:cNvPr id="9529" name="图片 3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056" y="2073318"/>
              <a:ext cx="5470264" cy="4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0" name="图片 3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0" y="5619751"/>
              <a:ext cx="6303860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" name="Group 4"/>
          <p:cNvGrpSpPr>
            <a:grpSpLocks noChangeAspect="1"/>
          </p:cNvGrpSpPr>
          <p:nvPr/>
        </p:nvGrpSpPr>
        <p:grpSpPr bwMode="auto">
          <a:xfrm>
            <a:off x="1612900" y="5514975"/>
            <a:ext cx="9055100" cy="1339850"/>
            <a:chOff x="0" y="1761"/>
            <a:chExt cx="7678" cy="802"/>
          </a:xfrm>
        </p:grpSpPr>
        <p:grpSp>
          <p:nvGrpSpPr>
            <p:cNvPr id="9228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9329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561 w 70"/>
                  <a:gd name="T1" fmla="*/ 416 h 62"/>
                  <a:gd name="T2" fmla="*/ 1957 w 70"/>
                  <a:gd name="T3" fmla="*/ 65 h 62"/>
                  <a:gd name="T4" fmla="*/ 1254 w 70"/>
                  <a:gd name="T5" fmla="*/ 1366 h 62"/>
                  <a:gd name="T6" fmla="*/ 170 w 70"/>
                  <a:gd name="T7" fmla="*/ 1452 h 62"/>
                  <a:gd name="T8" fmla="*/ 561 w 70"/>
                  <a:gd name="T9" fmla="*/ 416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1124 w 56"/>
                  <a:gd name="T1" fmla="*/ 265 h 46"/>
                  <a:gd name="T2" fmla="*/ 1555 w 56"/>
                  <a:gd name="T3" fmla="*/ 1017 h 46"/>
                  <a:gd name="T4" fmla="*/ 712 w 56"/>
                  <a:gd name="T5" fmla="*/ 1082 h 46"/>
                  <a:gd name="T6" fmla="*/ 0 w 56"/>
                  <a:gd name="T7" fmla="*/ 179 h 46"/>
                  <a:gd name="T8" fmla="*/ 1124 w 56"/>
                  <a:gd name="T9" fmla="*/ 26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32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2548 w 106"/>
                  <a:gd name="T1" fmla="*/ 530 h 102"/>
                  <a:gd name="T2" fmla="*/ 1913 w 106"/>
                  <a:gd name="T3" fmla="*/ 379 h 102"/>
                  <a:gd name="T4" fmla="*/ 1489 w 106"/>
                  <a:gd name="T5" fmla="*/ 0 h 102"/>
                  <a:gd name="T6" fmla="*/ 1038 w 106"/>
                  <a:gd name="T7" fmla="*/ 379 h 102"/>
                  <a:gd name="T8" fmla="*/ 391 w 106"/>
                  <a:gd name="T9" fmla="*/ 530 h 102"/>
                  <a:gd name="T10" fmla="*/ 1489 w 106"/>
                  <a:gd name="T11" fmla="*/ 2974 h 102"/>
                  <a:gd name="T12" fmla="*/ 2548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537 w 69"/>
                  <a:gd name="T1" fmla="*/ 416 h 62"/>
                  <a:gd name="T2" fmla="*/ 1943 w 69"/>
                  <a:gd name="T3" fmla="*/ 65 h 62"/>
                  <a:gd name="T4" fmla="*/ 1237 w 69"/>
                  <a:gd name="T5" fmla="*/ 1366 h 62"/>
                  <a:gd name="T6" fmla="*/ 150 w 69"/>
                  <a:gd name="T7" fmla="*/ 1452 h 62"/>
                  <a:gd name="T8" fmla="*/ 537 w 69"/>
                  <a:gd name="T9" fmla="*/ 416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1108 w 55"/>
                  <a:gd name="T1" fmla="*/ 265 h 46"/>
                  <a:gd name="T2" fmla="*/ 1540 w 55"/>
                  <a:gd name="T3" fmla="*/ 1017 h 46"/>
                  <a:gd name="T4" fmla="*/ 677 w 55"/>
                  <a:gd name="T5" fmla="*/ 1082 h 46"/>
                  <a:gd name="T6" fmla="*/ 0 w 55"/>
                  <a:gd name="T7" fmla="*/ 179 h 46"/>
                  <a:gd name="T8" fmla="*/ 1108 w 55"/>
                  <a:gd name="T9" fmla="*/ 26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36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2548 w 106"/>
                  <a:gd name="T1" fmla="*/ 530 h 102"/>
                  <a:gd name="T2" fmla="*/ 1913 w 106"/>
                  <a:gd name="T3" fmla="*/ 379 h 102"/>
                  <a:gd name="T4" fmla="*/ 1489 w 106"/>
                  <a:gd name="T5" fmla="*/ 0 h 102"/>
                  <a:gd name="T6" fmla="*/ 1038 w 106"/>
                  <a:gd name="T7" fmla="*/ 379 h 102"/>
                  <a:gd name="T8" fmla="*/ 391 w 106"/>
                  <a:gd name="T9" fmla="*/ 530 h 102"/>
                  <a:gd name="T10" fmla="*/ 1489 w 106"/>
                  <a:gd name="T11" fmla="*/ 2974 h 102"/>
                  <a:gd name="T12" fmla="*/ 2548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537 w 69"/>
                  <a:gd name="T1" fmla="*/ 436 h 63"/>
                  <a:gd name="T2" fmla="*/ 1943 w 69"/>
                  <a:gd name="T3" fmla="*/ 86 h 63"/>
                  <a:gd name="T4" fmla="*/ 1237 w 69"/>
                  <a:gd name="T5" fmla="*/ 1381 h 63"/>
                  <a:gd name="T6" fmla="*/ 150 w 69"/>
                  <a:gd name="T7" fmla="*/ 1467 h 63"/>
                  <a:gd name="T8" fmla="*/ 537 w 69"/>
                  <a:gd name="T9" fmla="*/ 436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1108 w 55"/>
                  <a:gd name="T1" fmla="*/ 261 h 45"/>
                  <a:gd name="T2" fmla="*/ 1540 w 55"/>
                  <a:gd name="T3" fmla="*/ 978 h 45"/>
                  <a:gd name="T4" fmla="*/ 677 w 55"/>
                  <a:gd name="T5" fmla="*/ 1063 h 45"/>
                  <a:gd name="T6" fmla="*/ 0 w 55"/>
                  <a:gd name="T7" fmla="*/ 171 h 45"/>
                  <a:gd name="T8" fmla="*/ 1108 w 55"/>
                  <a:gd name="T9" fmla="*/ 26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0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585 w 106"/>
                  <a:gd name="T1" fmla="*/ 530 h 102"/>
                  <a:gd name="T2" fmla="*/ 1913 w 106"/>
                  <a:gd name="T3" fmla="*/ 351 h 102"/>
                  <a:gd name="T4" fmla="*/ 1489 w 106"/>
                  <a:gd name="T5" fmla="*/ 0 h 102"/>
                  <a:gd name="T6" fmla="*/ 1059 w 106"/>
                  <a:gd name="T7" fmla="*/ 351 h 102"/>
                  <a:gd name="T8" fmla="*/ 428 w 106"/>
                  <a:gd name="T9" fmla="*/ 530 h 102"/>
                  <a:gd name="T10" fmla="*/ 1489 w 106"/>
                  <a:gd name="T11" fmla="*/ 2974 h 102"/>
                  <a:gd name="T12" fmla="*/ 2585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266 w 63"/>
                  <a:gd name="T1" fmla="*/ 371 h 57"/>
                  <a:gd name="T2" fmla="*/ 0 w 63"/>
                  <a:gd name="T3" fmla="*/ 86 h 57"/>
                  <a:gd name="T4" fmla="*/ 647 w 63"/>
                  <a:gd name="T5" fmla="*/ 1267 h 57"/>
                  <a:gd name="T6" fmla="*/ 1620 w 63"/>
                  <a:gd name="T7" fmla="*/ 1352 h 57"/>
                  <a:gd name="T8" fmla="*/ 1266 w 63"/>
                  <a:gd name="T9" fmla="*/ 37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433 w 51"/>
                  <a:gd name="T1" fmla="*/ 241 h 41"/>
                  <a:gd name="T2" fmla="*/ 28 w 51"/>
                  <a:gd name="T3" fmla="*/ 937 h 41"/>
                  <a:gd name="T4" fmla="*/ 803 w 51"/>
                  <a:gd name="T5" fmla="*/ 986 h 41"/>
                  <a:gd name="T6" fmla="*/ 1462 w 51"/>
                  <a:gd name="T7" fmla="*/ 155 h 41"/>
                  <a:gd name="T8" fmla="*/ 433 w 51"/>
                  <a:gd name="T9" fmla="*/ 2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4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3378 w 127"/>
                  <a:gd name="T1" fmla="*/ 796 h 98"/>
                  <a:gd name="T2" fmla="*/ 2575 w 127"/>
                  <a:gd name="T3" fmla="*/ 1233 h 98"/>
                  <a:gd name="T4" fmla="*/ 1761 w 127"/>
                  <a:gd name="T5" fmla="*/ 0 h 98"/>
                  <a:gd name="T6" fmla="*/ 973 w 127"/>
                  <a:gd name="T7" fmla="*/ 1233 h 98"/>
                  <a:gd name="T8" fmla="*/ 170 w 127"/>
                  <a:gd name="T9" fmla="*/ 796 h 98"/>
                  <a:gd name="T10" fmla="*/ 1761 w 127"/>
                  <a:gd name="T11" fmla="*/ 2869 h 98"/>
                  <a:gd name="T12" fmla="*/ 3378 w 127"/>
                  <a:gd name="T13" fmla="*/ 796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1212 w 59"/>
                  <a:gd name="T1" fmla="*/ 370 h 54"/>
                  <a:gd name="T2" fmla="*/ 0 w 59"/>
                  <a:gd name="T3" fmla="*/ 86 h 54"/>
                  <a:gd name="T4" fmla="*/ 590 w 59"/>
                  <a:gd name="T5" fmla="*/ 1178 h 54"/>
                  <a:gd name="T6" fmla="*/ 1556 w 59"/>
                  <a:gd name="T7" fmla="*/ 1264 h 54"/>
                  <a:gd name="T8" fmla="*/ 1212 w 59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391 w 47"/>
                  <a:gd name="T1" fmla="*/ 199 h 38"/>
                  <a:gd name="T2" fmla="*/ 25 w 47"/>
                  <a:gd name="T3" fmla="*/ 831 h 38"/>
                  <a:gd name="T4" fmla="*/ 728 w 47"/>
                  <a:gd name="T5" fmla="*/ 896 h 38"/>
                  <a:gd name="T6" fmla="*/ 1310 w 47"/>
                  <a:gd name="T7" fmla="*/ 151 h 38"/>
                  <a:gd name="T8" fmla="*/ 391 w 47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8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3209 w 120"/>
                  <a:gd name="T1" fmla="*/ 734 h 91"/>
                  <a:gd name="T2" fmla="*/ 2472 w 120"/>
                  <a:gd name="T3" fmla="*/ 1151 h 91"/>
                  <a:gd name="T4" fmla="*/ 1710 w 120"/>
                  <a:gd name="T5" fmla="*/ 0 h 91"/>
                  <a:gd name="T6" fmla="*/ 933 w 120"/>
                  <a:gd name="T7" fmla="*/ 1151 h 91"/>
                  <a:gd name="T8" fmla="*/ 171 w 120"/>
                  <a:gd name="T9" fmla="*/ 734 h 91"/>
                  <a:gd name="T10" fmla="*/ 1710 w 120"/>
                  <a:gd name="T11" fmla="*/ 2681 h 91"/>
                  <a:gd name="T12" fmla="*/ 3209 w 120"/>
                  <a:gd name="T13" fmla="*/ 734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9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0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1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86 h 64"/>
                  <a:gd name="T2" fmla="*/ 691 w 71"/>
                  <a:gd name="T3" fmla="*/ 1436 h 64"/>
                  <a:gd name="T4" fmla="*/ 1802 w 71"/>
                  <a:gd name="T5" fmla="*/ 1530 h 64"/>
                  <a:gd name="T6" fmla="*/ 1419 w 71"/>
                  <a:gd name="T7" fmla="*/ 440 h 64"/>
                  <a:gd name="T8" fmla="*/ 0 w 71"/>
                  <a:gd name="T9" fmla="*/ 8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2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2021 w 71"/>
                  <a:gd name="T1" fmla="*/ 86 h 64"/>
                  <a:gd name="T2" fmla="*/ 1307 w 71"/>
                  <a:gd name="T3" fmla="*/ 1436 h 64"/>
                  <a:gd name="T4" fmla="*/ 171 w 71"/>
                  <a:gd name="T5" fmla="*/ 1530 h 64"/>
                  <a:gd name="T6" fmla="*/ 566 w 71"/>
                  <a:gd name="T7" fmla="*/ 440 h 64"/>
                  <a:gd name="T8" fmla="*/ 2021 w 71"/>
                  <a:gd name="T9" fmla="*/ 8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3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4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5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86 h 67"/>
                  <a:gd name="T2" fmla="*/ 798 w 75"/>
                  <a:gd name="T3" fmla="*/ 1502 h 67"/>
                  <a:gd name="T4" fmla="*/ 1975 w 75"/>
                  <a:gd name="T5" fmla="*/ 1616 h 67"/>
                  <a:gd name="T6" fmla="*/ 1559 w 75"/>
                  <a:gd name="T7" fmla="*/ 440 h 67"/>
                  <a:gd name="T8" fmla="*/ 0 w 75"/>
                  <a:gd name="T9" fmla="*/ 8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6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2137 w 76"/>
                  <a:gd name="T1" fmla="*/ 86 h 67"/>
                  <a:gd name="T2" fmla="*/ 1356 w 76"/>
                  <a:gd name="T3" fmla="*/ 1502 h 67"/>
                  <a:gd name="T4" fmla="*/ 170 w 76"/>
                  <a:gd name="T5" fmla="*/ 1616 h 67"/>
                  <a:gd name="T6" fmla="*/ 589 w 76"/>
                  <a:gd name="T7" fmla="*/ 440 h 67"/>
                  <a:gd name="T8" fmla="*/ 2137 w 76"/>
                  <a:gd name="T9" fmla="*/ 8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7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8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9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114 h 78"/>
                  <a:gd name="T2" fmla="*/ 913 w 87"/>
                  <a:gd name="T3" fmla="*/ 1780 h 78"/>
                  <a:gd name="T4" fmla="*/ 2280 w 87"/>
                  <a:gd name="T5" fmla="*/ 1895 h 78"/>
                  <a:gd name="T6" fmla="*/ 1800 w 87"/>
                  <a:gd name="T7" fmla="*/ 534 h 78"/>
                  <a:gd name="T8" fmla="*/ 0 w 87"/>
                  <a:gd name="T9" fmla="*/ 114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0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2477 w 87"/>
                  <a:gd name="T1" fmla="*/ 114 h 78"/>
                  <a:gd name="T2" fmla="*/ 1590 w 87"/>
                  <a:gd name="T3" fmla="*/ 1780 h 78"/>
                  <a:gd name="T4" fmla="*/ 196 w 87"/>
                  <a:gd name="T5" fmla="*/ 1895 h 78"/>
                  <a:gd name="T6" fmla="*/ 716 w 87"/>
                  <a:gd name="T7" fmla="*/ 534 h 78"/>
                  <a:gd name="T8" fmla="*/ 2477 w 87"/>
                  <a:gd name="T9" fmla="*/ 114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1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62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63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4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65 w 48"/>
                  <a:gd name="T1" fmla="*/ 179 h 49"/>
                  <a:gd name="T2" fmla="*/ 347 w 48"/>
                  <a:gd name="T3" fmla="*/ 1147 h 49"/>
                  <a:gd name="T4" fmla="*/ 1112 w 48"/>
                  <a:gd name="T5" fmla="*/ 1082 h 49"/>
                  <a:gd name="T6" fmla="*/ 1027 w 48"/>
                  <a:gd name="T7" fmla="*/ 293 h 49"/>
                  <a:gd name="T8" fmla="*/ 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5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6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1265 w 48"/>
                  <a:gd name="T1" fmla="*/ 179 h 49"/>
                  <a:gd name="T2" fmla="*/ 997 w 48"/>
                  <a:gd name="T3" fmla="*/ 1147 h 49"/>
                  <a:gd name="T4" fmla="*/ 215 w 48"/>
                  <a:gd name="T5" fmla="*/ 1082 h 49"/>
                  <a:gd name="T6" fmla="*/ 300 w 48"/>
                  <a:gd name="T7" fmla="*/ 293 h 49"/>
                  <a:gd name="T8" fmla="*/ 12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7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8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65 w 48"/>
                  <a:gd name="T1" fmla="*/ 150 h 48"/>
                  <a:gd name="T2" fmla="*/ 347 w 48"/>
                  <a:gd name="T3" fmla="*/ 1112 h 48"/>
                  <a:gd name="T4" fmla="*/ 1112 w 48"/>
                  <a:gd name="T5" fmla="*/ 1064 h 48"/>
                  <a:gd name="T6" fmla="*/ 1027 w 48"/>
                  <a:gd name="T7" fmla="*/ 261 h 48"/>
                  <a:gd name="T8" fmla="*/ 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9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0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1265 w 48"/>
                  <a:gd name="T1" fmla="*/ 150 h 48"/>
                  <a:gd name="T2" fmla="*/ 997 w 48"/>
                  <a:gd name="T3" fmla="*/ 1112 h 48"/>
                  <a:gd name="T4" fmla="*/ 215 w 48"/>
                  <a:gd name="T5" fmla="*/ 1064 h 48"/>
                  <a:gd name="T6" fmla="*/ 300 w 48"/>
                  <a:gd name="T7" fmla="*/ 261 h 48"/>
                  <a:gd name="T8" fmla="*/ 12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1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72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73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4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65 w 48"/>
                  <a:gd name="T1" fmla="*/ 179 h 49"/>
                  <a:gd name="T2" fmla="*/ 347 w 48"/>
                  <a:gd name="T3" fmla="*/ 1147 h 49"/>
                  <a:gd name="T4" fmla="*/ 1149 w 48"/>
                  <a:gd name="T5" fmla="*/ 1082 h 49"/>
                  <a:gd name="T6" fmla="*/ 1064 w 48"/>
                  <a:gd name="T7" fmla="*/ 293 h 49"/>
                  <a:gd name="T8" fmla="*/ 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5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6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1311 w 48"/>
                  <a:gd name="T1" fmla="*/ 179 h 49"/>
                  <a:gd name="T2" fmla="*/ 1027 w 48"/>
                  <a:gd name="T3" fmla="*/ 1147 h 49"/>
                  <a:gd name="T4" fmla="*/ 261 w 48"/>
                  <a:gd name="T5" fmla="*/ 1082 h 49"/>
                  <a:gd name="T6" fmla="*/ 347 w 48"/>
                  <a:gd name="T7" fmla="*/ 293 h 49"/>
                  <a:gd name="T8" fmla="*/ 1311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7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8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65 w 48"/>
                  <a:gd name="T1" fmla="*/ 150 h 48"/>
                  <a:gd name="T2" fmla="*/ 347 w 48"/>
                  <a:gd name="T3" fmla="*/ 1112 h 48"/>
                  <a:gd name="T4" fmla="*/ 1149 w 48"/>
                  <a:gd name="T5" fmla="*/ 1064 h 48"/>
                  <a:gd name="T6" fmla="*/ 1064 w 48"/>
                  <a:gd name="T7" fmla="*/ 261 h 48"/>
                  <a:gd name="T8" fmla="*/ 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9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0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1311 w 48"/>
                  <a:gd name="T1" fmla="*/ 150 h 48"/>
                  <a:gd name="T2" fmla="*/ 1027 w 48"/>
                  <a:gd name="T3" fmla="*/ 1112 h 48"/>
                  <a:gd name="T4" fmla="*/ 261 w 48"/>
                  <a:gd name="T5" fmla="*/ 1064 h 48"/>
                  <a:gd name="T6" fmla="*/ 347 w 48"/>
                  <a:gd name="T7" fmla="*/ 261 h 48"/>
                  <a:gd name="T8" fmla="*/ 1311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1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82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83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4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7 w 52"/>
                  <a:gd name="T1" fmla="*/ 204 h 53"/>
                  <a:gd name="T2" fmla="*/ 362 w 52"/>
                  <a:gd name="T3" fmla="*/ 1291 h 53"/>
                  <a:gd name="T4" fmla="*/ 1174 w 52"/>
                  <a:gd name="T5" fmla="*/ 1231 h 53"/>
                  <a:gd name="T6" fmla="*/ 1105 w 52"/>
                  <a:gd name="T7" fmla="*/ 335 h 53"/>
                  <a:gd name="T8" fmla="*/ 57 w 52"/>
                  <a:gd name="T9" fmla="*/ 20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5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6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397 w 51"/>
                  <a:gd name="T1" fmla="*/ 204 h 53"/>
                  <a:gd name="T2" fmla="*/ 1113 w 51"/>
                  <a:gd name="T3" fmla="*/ 1291 h 53"/>
                  <a:gd name="T4" fmla="*/ 261 w 51"/>
                  <a:gd name="T5" fmla="*/ 1231 h 53"/>
                  <a:gd name="T6" fmla="*/ 347 w 51"/>
                  <a:gd name="T7" fmla="*/ 335 h 53"/>
                  <a:gd name="T8" fmla="*/ 1397 w 51"/>
                  <a:gd name="T9" fmla="*/ 20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7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8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57 w 52"/>
                  <a:gd name="T1" fmla="*/ 172 h 53"/>
                  <a:gd name="T2" fmla="*/ 362 w 52"/>
                  <a:gd name="T3" fmla="*/ 1211 h 53"/>
                  <a:gd name="T4" fmla="*/ 1174 w 52"/>
                  <a:gd name="T5" fmla="*/ 1163 h 53"/>
                  <a:gd name="T6" fmla="*/ 1105 w 52"/>
                  <a:gd name="T7" fmla="*/ 285 h 53"/>
                  <a:gd name="T8" fmla="*/ 57 w 52"/>
                  <a:gd name="T9" fmla="*/ 17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9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0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1397 w 51"/>
                  <a:gd name="T1" fmla="*/ 172 h 53"/>
                  <a:gd name="T2" fmla="*/ 1113 w 51"/>
                  <a:gd name="T3" fmla="*/ 1211 h 53"/>
                  <a:gd name="T4" fmla="*/ 261 w 51"/>
                  <a:gd name="T5" fmla="*/ 1163 h 53"/>
                  <a:gd name="T6" fmla="*/ 347 w 51"/>
                  <a:gd name="T7" fmla="*/ 285 h 53"/>
                  <a:gd name="T8" fmla="*/ 1397 w 51"/>
                  <a:gd name="T9" fmla="*/ 17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1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1205 w 60"/>
                  <a:gd name="T1" fmla="*/ 370 h 54"/>
                  <a:gd name="T2" fmla="*/ 0 w 60"/>
                  <a:gd name="T3" fmla="*/ 86 h 54"/>
                  <a:gd name="T4" fmla="*/ 619 w 60"/>
                  <a:gd name="T5" fmla="*/ 1178 h 54"/>
                  <a:gd name="T6" fmla="*/ 1534 w 60"/>
                  <a:gd name="T7" fmla="*/ 1264 h 54"/>
                  <a:gd name="T8" fmla="*/ 1205 w 60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2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395 w 48"/>
                  <a:gd name="T1" fmla="*/ 199 h 38"/>
                  <a:gd name="T2" fmla="*/ 28 w 48"/>
                  <a:gd name="T3" fmla="*/ 831 h 38"/>
                  <a:gd name="T4" fmla="*/ 765 w 48"/>
                  <a:gd name="T5" fmla="*/ 896 h 38"/>
                  <a:gd name="T6" fmla="*/ 1374 w 48"/>
                  <a:gd name="T7" fmla="*/ 151 h 38"/>
                  <a:gd name="T8" fmla="*/ 395 w 48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3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94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679 w 28"/>
                  <a:gd name="T1" fmla="*/ 910 h 58"/>
                  <a:gd name="T2" fmla="*/ 251 w 28"/>
                  <a:gd name="T3" fmla="*/ 1681 h 58"/>
                  <a:gd name="T4" fmla="*/ 110 w 28"/>
                  <a:gd name="T5" fmla="*/ 796 h 58"/>
                  <a:gd name="T6" fmla="*/ 549 w 28"/>
                  <a:gd name="T7" fmla="*/ 28 h 58"/>
                  <a:gd name="T8" fmla="*/ 679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5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701 w 28"/>
                  <a:gd name="T1" fmla="*/ 910 h 58"/>
                  <a:gd name="T2" fmla="*/ 237 w 28"/>
                  <a:gd name="T3" fmla="*/ 1681 h 58"/>
                  <a:gd name="T4" fmla="*/ 86 w 28"/>
                  <a:gd name="T5" fmla="*/ 796 h 58"/>
                  <a:gd name="T6" fmla="*/ 576 w 28"/>
                  <a:gd name="T7" fmla="*/ 28 h 58"/>
                  <a:gd name="T8" fmla="*/ 701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6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887 w 58"/>
                  <a:gd name="T1" fmla="*/ 86 h 28"/>
                  <a:gd name="T2" fmla="*/ 1629 w 58"/>
                  <a:gd name="T3" fmla="*/ 576 h 28"/>
                  <a:gd name="T4" fmla="*/ 742 w 58"/>
                  <a:gd name="T5" fmla="*/ 727 h 28"/>
                  <a:gd name="T6" fmla="*/ 28 w 58"/>
                  <a:gd name="T7" fmla="*/ 237 h 28"/>
                  <a:gd name="T8" fmla="*/ 887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7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87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57 w 58"/>
                  <a:gd name="T7" fmla="*/ 237 h 28"/>
                  <a:gd name="T8" fmla="*/ 87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8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848 w 42"/>
                  <a:gd name="T1" fmla="*/ 606 h 54"/>
                  <a:gd name="T2" fmla="*/ 1046 w 42"/>
                  <a:gd name="T3" fmla="*/ 1463 h 54"/>
                  <a:gd name="T4" fmla="*/ 346 w 42"/>
                  <a:gd name="T5" fmla="*/ 942 h 54"/>
                  <a:gd name="T6" fmla="*/ 171 w 42"/>
                  <a:gd name="T7" fmla="*/ 86 h 54"/>
                  <a:gd name="T8" fmla="*/ 848 w 42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9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825 w 42"/>
                  <a:gd name="T1" fmla="*/ 621 h 54"/>
                  <a:gd name="T2" fmla="*/ 1013 w 42"/>
                  <a:gd name="T3" fmla="*/ 1514 h 54"/>
                  <a:gd name="T4" fmla="*/ 325 w 42"/>
                  <a:gd name="T5" fmla="*/ 980 h 54"/>
                  <a:gd name="T6" fmla="*/ 167 w 42"/>
                  <a:gd name="T7" fmla="*/ 86 h 54"/>
                  <a:gd name="T8" fmla="*/ 825 w 42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0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581 w 54"/>
                  <a:gd name="T1" fmla="*/ 31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1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606 w 54"/>
                  <a:gd name="T1" fmla="*/ 310 h 41"/>
                  <a:gd name="T2" fmla="*/ 1463 w 54"/>
                  <a:gd name="T3" fmla="*/ 151 h 41"/>
                  <a:gd name="T4" fmla="*/ 942 w 54"/>
                  <a:gd name="T5" fmla="*/ 869 h 41"/>
                  <a:gd name="T6" fmla="*/ 113 w 54"/>
                  <a:gd name="T7" fmla="*/ 1031 h 41"/>
                  <a:gd name="T8" fmla="*/ 606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2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701 w 28"/>
                  <a:gd name="T1" fmla="*/ 796 h 58"/>
                  <a:gd name="T2" fmla="*/ 576 w 28"/>
                  <a:gd name="T3" fmla="*/ 1681 h 58"/>
                  <a:gd name="T4" fmla="*/ 86 w 28"/>
                  <a:gd name="T5" fmla="*/ 931 h 58"/>
                  <a:gd name="T6" fmla="*/ 237 w 28"/>
                  <a:gd name="T7" fmla="*/ 28 h 58"/>
                  <a:gd name="T8" fmla="*/ 701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3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701 w 28"/>
                  <a:gd name="T1" fmla="*/ 770 h 58"/>
                  <a:gd name="T2" fmla="*/ 576 w 28"/>
                  <a:gd name="T3" fmla="*/ 1681 h 58"/>
                  <a:gd name="T4" fmla="*/ 86 w 28"/>
                  <a:gd name="T5" fmla="*/ 910 h 58"/>
                  <a:gd name="T6" fmla="*/ 237 w 28"/>
                  <a:gd name="T7" fmla="*/ 28 h 58"/>
                  <a:gd name="T8" fmla="*/ 701 w 28"/>
                  <a:gd name="T9" fmla="*/ 77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4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742 w 58"/>
                  <a:gd name="T1" fmla="*/ 86 h 28"/>
                  <a:gd name="T2" fmla="*/ 1629 w 58"/>
                  <a:gd name="T3" fmla="*/ 237 h 28"/>
                  <a:gd name="T4" fmla="*/ 887 w 58"/>
                  <a:gd name="T5" fmla="*/ 727 h 28"/>
                  <a:gd name="T6" fmla="*/ 28 w 58"/>
                  <a:gd name="T7" fmla="*/ 576 h 28"/>
                  <a:gd name="T8" fmla="*/ 742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5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748 w 58"/>
                  <a:gd name="T1" fmla="*/ 86 h 28"/>
                  <a:gd name="T2" fmla="*/ 1578 w 58"/>
                  <a:gd name="T3" fmla="*/ 237 h 28"/>
                  <a:gd name="T4" fmla="*/ 878 w 58"/>
                  <a:gd name="T5" fmla="*/ 727 h 28"/>
                  <a:gd name="T6" fmla="*/ 57 w 58"/>
                  <a:gd name="T7" fmla="*/ 576 h 28"/>
                  <a:gd name="T8" fmla="*/ 74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6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939 w 55"/>
                  <a:gd name="T1" fmla="*/ 310 h 41"/>
                  <a:gd name="T2" fmla="*/ 1432 w 55"/>
                  <a:gd name="T3" fmla="*/ 1031 h 41"/>
                  <a:gd name="T4" fmla="*/ 603 w 55"/>
                  <a:gd name="T5" fmla="*/ 869 h 41"/>
                  <a:gd name="T6" fmla="*/ 110 w 55"/>
                  <a:gd name="T7" fmla="*/ 151 h 41"/>
                  <a:gd name="T8" fmla="*/ 939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7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933 w 55"/>
                  <a:gd name="T1" fmla="*/ 310 h 41"/>
                  <a:gd name="T2" fmla="*/ 1450 w 55"/>
                  <a:gd name="T3" fmla="*/ 1031 h 41"/>
                  <a:gd name="T4" fmla="*/ 628 w 55"/>
                  <a:gd name="T5" fmla="*/ 869 h 41"/>
                  <a:gd name="T6" fmla="*/ 111 w 55"/>
                  <a:gd name="T7" fmla="*/ 151 h 41"/>
                  <a:gd name="T8" fmla="*/ 933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8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310 w 41"/>
                  <a:gd name="T1" fmla="*/ 621 h 54"/>
                  <a:gd name="T2" fmla="*/ 1031 w 41"/>
                  <a:gd name="T3" fmla="*/ 86 h 54"/>
                  <a:gd name="T4" fmla="*/ 832 w 41"/>
                  <a:gd name="T5" fmla="*/ 980 h 54"/>
                  <a:gd name="T6" fmla="*/ 151 w 41"/>
                  <a:gd name="T7" fmla="*/ 1514 h 54"/>
                  <a:gd name="T8" fmla="*/ 31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9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337 w 41"/>
                  <a:gd name="T1" fmla="*/ 606 h 54"/>
                  <a:gd name="T2" fmla="*/ 1000 w 41"/>
                  <a:gd name="T3" fmla="*/ 86 h 54"/>
                  <a:gd name="T4" fmla="*/ 830 w 41"/>
                  <a:gd name="T5" fmla="*/ 942 h 54"/>
                  <a:gd name="T6" fmla="*/ 167 w 41"/>
                  <a:gd name="T7" fmla="*/ 1463 h 54"/>
                  <a:gd name="T8" fmla="*/ 337 w 41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0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1108 w 39"/>
                  <a:gd name="T1" fmla="*/ 632 h 38"/>
                  <a:gd name="T2" fmla="*/ 958 w 39"/>
                  <a:gd name="T3" fmla="*/ 521 h 38"/>
                  <a:gd name="T4" fmla="*/ 1080 w 39"/>
                  <a:gd name="T5" fmla="*/ 396 h 38"/>
                  <a:gd name="T6" fmla="*/ 958 w 39"/>
                  <a:gd name="T7" fmla="*/ 350 h 38"/>
                  <a:gd name="T8" fmla="*/ 997 w 39"/>
                  <a:gd name="T9" fmla="*/ 236 h 38"/>
                  <a:gd name="T10" fmla="*/ 826 w 39"/>
                  <a:gd name="T11" fmla="*/ 236 h 38"/>
                  <a:gd name="T12" fmla="*/ 826 w 39"/>
                  <a:gd name="T13" fmla="*/ 65 h 38"/>
                  <a:gd name="T14" fmla="*/ 713 w 39"/>
                  <a:gd name="T15" fmla="*/ 113 h 38"/>
                  <a:gd name="T16" fmla="*/ 628 w 39"/>
                  <a:gd name="T17" fmla="*/ 0 h 38"/>
                  <a:gd name="T18" fmla="*/ 542 w 39"/>
                  <a:gd name="T19" fmla="*/ 113 h 38"/>
                  <a:gd name="T20" fmla="*/ 395 w 39"/>
                  <a:gd name="T21" fmla="*/ 28 h 38"/>
                  <a:gd name="T22" fmla="*/ 346 w 39"/>
                  <a:gd name="T23" fmla="*/ 151 h 38"/>
                  <a:gd name="T24" fmla="*/ 224 w 39"/>
                  <a:gd name="T25" fmla="*/ 113 h 38"/>
                  <a:gd name="T26" fmla="*/ 224 w 39"/>
                  <a:gd name="T27" fmla="*/ 262 h 38"/>
                  <a:gd name="T28" fmla="*/ 85 w 39"/>
                  <a:gd name="T29" fmla="*/ 285 h 38"/>
                  <a:gd name="T30" fmla="*/ 111 w 39"/>
                  <a:gd name="T31" fmla="*/ 396 h 38"/>
                  <a:gd name="T32" fmla="*/ 0 w 39"/>
                  <a:gd name="T33" fmla="*/ 461 h 38"/>
                  <a:gd name="T34" fmla="*/ 150 w 39"/>
                  <a:gd name="T35" fmla="*/ 574 h 38"/>
                  <a:gd name="T36" fmla="*/ 28 w 39"/>
                  <a:gd name="T37" fmla="*/ 697 h 38"/>
                  <a:gd name="T38" fmla="*/ 150 w 39"/>
                  <a:gd name="T39" fmla="*/ 746 h 38"/>
                  <a:gd name="T40" fmla="*/ 111 w 39"/>
                  <a:gd name="T41" fmla="*/ 896 h 38"/>
                  <a:gd name="T42" fmla="*/ 282 w 39"/>
                  <a:gd name="T43" fmla="*/ 859 h 38"/>
                  <a:gd name="T44" fmla="*/ 282 w 39"/>
                  <a:gd name="T45" fmla="*/ 1031 h 38"/>
                  <a:gd name="T46" fmla="*/ 395 w 39"/>
                  <a:gd name="T47" fmla="*/ 982 h 38"/>
                  <a:gd name="T48" fmla="*/ 480 w 39"/>
                  <a:gd name="T49" fmla="*/ 1093 h 38"/>
                  <a:gd name="T50" fmla="*/ 591 w 39"/>
                  <a:gd name="T51" fmla="*/ 982 h 38"/>
                  <a:gd name="T52" fmla="*/ 713 w 39"/>
                  <a:gd name="T53" fmla="*/ 1093 h 38"/>
                  <a:gd name="T54" fmla="*/ 762 w 39"/>
                  <a:gd name="T55" fmla="*/ 945 h 38"/>
                  <a:gd name="T56" fmla="*/ 884 w 39"/>
                  <a:gd name="T57" fmla="*/ 982 h 38"/>
                  <a:gd name="T58" fmla="*/ 884 w 39"/>
                  <a:gd name="T59" fmla="*/ 831 h 38"/>
                  <a:gd name="T60" fmla="*/ 1022 w 39"/>
                  <a:gd name="T61" fmla="*/ 811 h 38"/>
                  <a:gd name="T62" fmla="*/ 997 w 39"/>
                  <a:gd name="T63" fmla="*/ 697 h 38"/>
                  <a:gd name="T64" fmla="*/ 1108 w 39"/>
                  <a:gd name="T65" fmla="*/ 632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1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1212 w 59"/>
                  <a:gd name="T1" fmla="*/ 370 h 54"/>
                  <a:gd name="T2" fmla="*/ 0 w 59"/>
                  <a:gd name="T3" fmla="*/ 86 h 54"/>
                  <a:gd name="T4" fmla="*/ 590 w 59"/>
                  <a:gd name="T5" fmla="*/ 1178 h 54"/>
                  <a:gd name="T6" fmla="*/ 1556 w 59"/>
                  <a:gd name="T7" fmla="*/ 1264 h 54"/>
                  <a:gd name="T8" fmla="*/ 1212 w 59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2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91 w 47"/>
                  <a:gd name="T1" fmla="*/ 199 h 38"/>
                  <a:gd name="T2" fmla="*/ 25 w 47"/>
                  <a:gd name="T3" fmla="*/ 831 h 38"/>
                  <a:gd name="T4" fmla="*/ 728 w 47"/>
                  <a:gd name="T5" fmla="*/ 896 h 38"/>
                  <a:gd name="T6" fmla="*/ 1310 w 47"/>
                  <a:gd name="T7" fmla="*/ 151 h 38"/>
                  <a:gd name="T8" fmla="*/ 391 w 47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3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414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727 w 28"/>
                  <a:gd name="T1" fmla="*/ 926 h 59"/>
                  <a:gd name="T2" fmla="*/ 237 w 28"/>
                  <a:gd name="T3" fmla="*/ 1656 h 59"/>
                  <a:gd name="T4" fmla="*/ 86 w 28"/>
                  <a:gd name="T5" fmla="*/ 787 h 59"/>
                  <a:gd name="T6" fmla="*/ 576 w 28"/>
                  <a:gd name="T7" fmla="*/ 65 h 59"/>
                  <a:gd name="T8" fmla="*/ 727 w 28"/>
                  <a:gd name="T9" fmla="*/ 926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5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679 w 28"/>
                  <a:gd name="T1" fmla="*/ 910 h 58"/>
                  <a:gd name="T2" fmla="*/ 215 w 28"/>
                  <a:gd name="T3" fmla="*/ 1681 h 58"/>
                  <a:gd name="T4" fmla="*/ 85 w 28"/>
                  <a:gd name="T5" fmla="*/ 796 h 58"/>
                  <a:gd name="T6" fmla="*/ 549 w 28"/>
                  <a:gd name="T7" fmla="*/ 28 h 58"/>
                  <a:gd name="T8" fmla="*/ 679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6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858 w 58"/>
                  <a:gd name="T1" fmla="*/ 114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7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85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8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830 w 41"/>
                  <a:gd name="T1" fmla="*/ 617 h 55"/>
                  <a:gd name="T2" fmla="*/ 1000 w 41"/>
                  <a:gd name="T3" fmla="*/ 1501 h 55"/>
                  <a:gd name="T4" fmla="*/ 300 w 41"/>
                  <a:gd name="T5" fmla="*/ 970 h 55"/>
                  <a:gd name="T6" fmla="*/ 131 w 41"/>
                  <a:gd name="T7" fmla="*/ 114 h 55"/>
                  <a:gd name="T8" fmla="*/ 830 w 41"/>
                  <a:gd name="T9" fmla="*/ 61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9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869 w 41"/>
                  <a:gd name="T1" fmla="*/ 621 h 54"/>
                  <a:gd name="T2" fmla="*/ 1031 w 41"/>
                  <a:gd name="T3" fmla="*/ 1514 h 54"/>
                  <a:gd name="T4" fmla="*/ 310 w 41"/>
                  <a:gd name="T5" fmla="*/ 980 h 54"/>
                  <a:gd name="T6" fmla="*/ 151 w 41"/>
                  <a:gd name="T7" fmla="*/ 86 h 54"/>
                  <a:gd name="T8" fmla="*/ 869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0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606 w 54"/>
                  <a:gd name="T1" fmla="*/ 350 h 41"/>
                  <a:gd name="T2" fmla="*/ 1463 w 54"/>
                  <a:gd name="T3" fmla="*/ 151 h 41"/>
                  <a:gd name="T4" fmla="*/ 942 w 54"/>
                  <a:gd name="T5" fmla="*/ 869 h 41"/>
                  <a:gd name="T6" fmla="*/ 86 w 54"/>
                  <a:gd name="T7" fmla="*/ 1031 h 41"/>
                  <a:gd name="T8" fmla="*/ 606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581 w 54"/>
                  <a:gd name="T1" fmla="*/ 35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679 w 28"/>
                  <a:gd name="T1" fmla="*/ 787 h 59"/>
                  <a:gd name="T2" fmla="*/ 549 w 28"/>
                  <a:gd name="T3" fmla="*/ 1656 h 59"/>
                  <a:gd name="T4" fmla="*/ 85 w 28"/>
                  <a:gd name="T5" fmla="*/ 926 h 59"/>
                  <a:gd name="T6" fmla="*/ 215 w 28"/>
                  <a:gd name="T7" fmla="*/ 65 h 59"/>
                  <a:gd name="T8" fmla="*/ 679 w 28"/>
                  <a:gd name="T9" fmla="*/ 78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727 w 28"/>
                  <a:gd name="T1" fmla="*/ 796 h 58"/>
                  <a:gd name="T2" fmla="*/ 576 w 28"/>
                  <a:gd name="T3" fmla="*/ 1681 h 58"/>
                  <a:gd name="T4" fmla="*/ 86 w 28"/>
                  <a:gd name="T5" fmla="*/ 910 h 58"/>
                  <a:gd name="T6" fmla="*/ 237 w 28"/>
                  <a:gd name="T7" fmla="*/ 28 h 58"/>
                  <a:gd name="T8" fmla="*/ 727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4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748 w 58"/>
                  <a:gd name="T1" fmla="*/ 114 h 28"/>
                  <a:gd name="T2" fmla="*/ 1578 w 58"/>
                  <a:gd name="T3" fmla="*/ 237 h 28"/>
                  <a:gd name="T4" fmla="*/ 878 w 58"/>
                  <a:gd name="T5" fmla="*/ 727 h 28"/>
                  <a:gd name="T6" fmla="*/ 25 w 58"/>
                  <a:gd name="T7" fmla="*/ 576 h 28"/>
                  <a:gd name="T8" fmla="*/ 74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5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748 w 58"/>
                  <a:gd name="T1" fmla="*/ 114 h 28"/>
                  <a:gd name="T2" fmla="*/ 1578 w 58"/>
                  <a:gd name="T3" fmla="*/ 237 h 28"/>
                  <a:gd name="T4" fmla="*/ 858 w 58"/>
                  <a:gd name="T5" fmla="*/ 727 h 28"/>
                  <a:gd name="T6" fmla="*/ 25 w 58"/>
                  <a:gd name="T7" fmla="*/ 576 h 28"/>
                  <a:gd name="T8" fmla="*/ 74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942 w 54"/>
                  <a:gd name="T1" fmla="*/ 350 h 41"/>
                  <a:gd name="T2" fmla="*/ 1463 w 54"/>
                  <a:gd name="T3" fmla="*/ 1031 h 41"/>
                  <a:gd name="T4" fmla="*/ 606 w 54"/>
                  <a:gd name="T5" fmla="*/ 869 h 41"/>
                  <a:gd name="T6" fmla="*/ 86 w 54"/>
                  <a:gd name="T7" fmla="*/ 151 h 41"/>
                  <a:gd name="T8" fmla="*/ 942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7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923 w 54"/>
                  <a:gd name="T1" fmla="*/ 310 h 41"/>
                  <a:gd name="T2" fmla="*/ 1419 w 54"/>
                  <a:gd name="T3" fmla="*/ 1031 h 41"/>
                  <a:gd name="T4" fmla="*/ 581 w 54"/>
                  <a:gd name="T5" fmla="*/ 869 h 41"/>
                  <a:gd name="T6" fmla="*/ 85 w 54"/>
                  <a:gd name="T7" fmla="*/ 151 h 41"/>
                  <a:gd name="T8" fmla="*/ 923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300 w 41"/>
                  <a:gd name="T1" fmla="*/ 621 h 54"/>
                  <a:gd name="T2" fmla="*/ 1000 w 41"/>
                  <a:gd name="T3" fmla="*/ 86 h 54"/>
                  <a:gd name="T4" fmla="*/ 830 w 41"/>
                  <a:gd name="T5" fmla="*/ 980 h 54"/>
                  <a:gd name="T6" fmla="*/ 131 w 41"/>
                  <a:gd name="T7" fmla="*/ 1514 h 54"/>
                  <a:gd name="T8" fmla="*/ 30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310 w 41"/>
                  <a:gd name="T1" fmla="*/ 617 h 55"/>
                  <a:gd name="T2" fmla="*/ 1031 w 41"/>
                  <a:gd name="T3" fmla="*/ 86 h 55"/>
                  <a:gd name="T4" fmla="*/ 869 w 41"/>
                  <a:gd name="T5" fmla="*/ 970 h 55"/>
                  <a:gd name="T6" fmla="*/ 151 w 41"/>
                  <a:gd name="T7" fmla="*/ 1501 h 55"/>
                  <a:gd name="T8" fmla="*/ 310 w 41"/>
                  <a:gd name="T9" fmla="*/ 61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0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1093 w 38"/>
                  <a:gd name="T1" fmla="*/ 649 h 39"/>
                  <a:gd name="T2" fmla="*/ 982 w 38"/>
                  <a:gd name="T3" fmla="*/ 534 h 39"/>
                  <a:gd name="T4" fmla="*/ 1093 w 38"/>
                  <a:gd name="T5" fmla="*/ 420 h 39"/>
                  <a:gd name="T6" fmla="*/ 945 w 38"/>
                  <a:gd name="T7" fmla="*/ 355 h 39"/>
                  <a:gd name="T8" fmla="*/ 982 w 38"/>
                  <a:gd name="T9" fmla="*/ 240 h 39"/>
                  <a:gd name="T10" fmla="*/ 831 w 38"/>
                  <a:gd name="T11" fmla="*/ 240 h 39"/>
                  <a:gd name="T12" fmla="*/ 811 w 38"/>
                  <a:gd name="T13" fmla="*/ 65 h 39"/>
                  <a:gd name="T14" fmla="*/ 697 w 38"/>
                  <a:gd name="T15" fmla="*/ 114 h 39"/>
                  <a:gd name="T16" fmla="*/ 632 w 38"/>
                  <a:gd name="T17" fmla="*/ 0 h 39"/>
                  <a:gd name="T18" fmla="*/ 521 w 38"/>
                  <a:gd name="T19" fmla="*/ 114 h 39"/>
                  <a:gd name="T20" fmla="*/ 396 w 38"/>
                  <a:gd name="T21" fmla="*/ 28 h 39"/>
                  <a:gd name="T22" fmla="*/ 350 w 38"/>
                  <a:gd name="T23" fmla="*/ 152 h 39"/>
                  <a:gd name="T24" fmla="*/ 236 w 38"/>
                  <a:gd name="T25" fmla="*/ 114 h 39"/>
                  <a:gd name="T26" fmla="*/ 236 w 38"/>
                  <a:gd name="T27" fmla="*/ 266 h 39"/>
                  <a:gd name="T28" fmla="*/ 65 w 38"/>
                  <a:gd name="T29" fmla="*/ 294 h 39"/>
                  <a:gd name="T30" fmla="*/ 113 w 38"/>
                  <a:gd name="T31" fmla="*/ 420 h 39"/>
                  <a:gd name="T32" fmla="*/ 0 w 38"/>
                  <a:gd name="T33" fmla="*/ 469 h 39"/>
                  <a:gd name="T34" fmla="*/ 113 w 38"/>
                  <a:gd name="T35" fmla="*/ 600 h 39"/>
                  <a:gd name="T36" fmla="*/ 28 w 38"/>
                  <a:gd name="T37" fmla="*/ 735 h 39"/>
                  <a:gd name="T38" fmla="*/ 151 w 38"/>
                  <a:gd name="T39" fmla="*/ 772 h 39"/>
                  <a:gd name="T40" fmla="*/ 113 w 38"/>
                  <a:gd name="T41" fmla="*/ 915 h 39"/>
                  <a:gd name="T42" fmla="*/ 262 w 38"/>
                  <a:gd name="T43" fmla="*/ 915 h 39"/>
                  <a:gd name="T44" fmla="*/ 285 w 38"/>
                  <a:gd name="T45" fmla="*/ 1066 h 39"/>
                  <a:gd name="T46" fmla="*/ 396 w 38"/>
                  <a:gd name="T47" fmla="*/ 1001 h 39"/>
                  <a:gd name="T48" fmla="*/ 461 w 38"/>
                  <a:gd name="T49" fmla="*/ 1132 h 39"/>
                  <a:gd name="T50" fmla="*/ 574 w 38"/>
                  <a:gd name="T51" fmla="*/ 1001 h 39"/>
                  <a:gd name="T52" fmla="*/ 697 w 38"/>
                  <a:gd name="T53" fmla="*/ 1132 h 39"/>
                  <a:gd name="T54" fmla="*/ 746 w 38"/>
                  <a:gd name="T55" fmla="*/ 1001 h 39"/>
                  <a:gd name="T56" fmla="*/ 896 w 38"/>
                  <a:gd name="T57" fmla="*/ 1041 h 39"/>
                  <a:gd name="T58" fmla="*/ 859 w 38"/>
                  <a:gd name="T59" fmla="*/ 866 h 39"/>
                  <a:gd name="T60" fmla="*/ 1031 w 38"/>
                  <a:gd name="T61" fmla="*/ 866 h 39"/>
                  <a:gd name="T62" fmla="*/ 982 w 38"/>
                  <a:gd name="T63" fmla="*/ 714 h 39"/>
                  <a:gd name="T64" fmla="*/ 1093 w 38"/>
                  <a:gd name="T65" fmla="*/ 649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1205 w 60"/>
                  <a:gd name="T1" fmla="*/ 380 h 54"/>
                  <a:gd name="T2" fmla="*/ 0 w 60"/>
                  <a:gd name="T3" fmla="*/ 86 h 54"/>
                  <a:gd name="T4" fmla="*/ 619 w 60"/>
                  <a:gd name="T5" fmla="*/ 1220 h 54"/>
                  <a:gd name="T6" fmla="*/ 1534 w 60"/>
                  <a:gd name="T7" fmla="*/ 1307 h 54"/>
                  <a:gd name="T8" fmla="*/ 1205 w 60"/>
                  <a:gd name="T9" fmla="*/ 38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95 w 48"/>
                  <a:gd name="T1" fmla="*/ 204 h 38"/>
                  <a:gd name="T2" fmla="*/ 28 w 48"/>
                  <a:gd name="T3" fmla="*/ 871 h 38"/>
                  <a:gd name="T4" fmla="*/ 765 w 48"/>
                  <a:gd name="T5" fmla="*/ 939 h 38"/>
                  <a:gd name="T6" fmla="*/ 1374 w 48"/>
                  <a:gd name="T7" fmla="*/ 155 h 38"/>
                  <a:gd name="T8" fmla="*/ 395 w 48"/>
                  <a:gd name="T9" fmla="*/ 20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434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679 w 28"/>
                  <a:gd name="T1" fmla="*/ 931 h 58"/>
                  <a:gd name="T2" fmla="*/ 215 w 28"/>
                  <a:gd name="T3" fmla="*/ 1681 h 58"/>
                  <a:gd name="T4" fmla="*/ 110 w 28"/>
                  <a:gd name="T5" fmla="*/ 796 h 58"/>
                  <a:gd name="T6" fmla="*/ 549 w 28"/>
                  <a:gd name="T7" fmla="*/ 28 h 58"/>
                  <a:gd name="T8" fmla="*/ 679 w 28"/>
                  <a:gd name="T9" fmla="*/ 93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664 w 27"/>
                  <a:gd name="T1" fmla="*/ 910 h 58"/>
                  <a:gd name="T2" fmla="*/ 216 w 27"/>
                  <a:gd name="T3" fmla="*/ 1681 h 58"/>
                  <a:gd name="T4" fmla="*/ 85 w 27"/>
                  <a:gd name="T5" fmla="*/ 796 h 58"/>
                  <a:gd name="T6" fmla="*/ 533 w 27"/>
                  <a:gd name="T7" fmla="*/ 28 h 58"/>
                  <a:gd name="T8" fmla="*/ 664 w 27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887 w 58"/>
                  <a:gd name="T1" fmla="*/ 86 h 28"/>
                  <a:gd name="T2" fmla="*/ 1590 w 58"/>
                  <a:gd name="T3" fmla="*/ 576 h 28"/>
                  <a:gd name="T4" fmla="*/ 742 w 58"/>
                  <a:gd name="T5" fmla="*/ 727 h 28"/>
                  <a:gd name="T6" fmla="*/ 28 w 58"/>
                  <a:gd name="T7" fmla="*/ 237 h 28"/>
                  <a:gd name="T8" fmla="*/ 887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85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830 w 41"/>
                  <a:gd name="T1" fmla="*/ 621 h 54"/>
                  <a:gd name="T2" fmla="*/ 1000 w 41"/>
                  <a:gd name="T3" fmla="*/ 1514 h 54"/>
                  <a:gd name="T4" fmla="*/ 337 w 41"/>
                  <a:gd name="T5" fmla="*/ 980 h 54"/>
                  <a:gd name="T6" fmla="*/ 131 w 41"/>
                  <a:gd name="T7" fmla="*/ 86 h 54"/>
                  <a:gd name="T8" fmla="*/ 83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869 w 41"/>
                  <a:gd name="T1" fmla="*/ 606 h 54"/>
                  <a:gd name="T2" fmla="*/ 1031 w 41"/>
                  <a:gd name="T3" fmla="*/ 1463 h 54"/>
                  <a:gd name="T4" fmla="*/ 350 w 41"/>
                  <a:gd name="T5" fmla="*/ 942 h 54"/>
                  <a:gd name="T6" fmla="*/ 151 w 41"/>
                  <a:gd name="T7" fmla="*/ 86 h 54"/>
                  <a:gd name="T8" fmla="*/ 869 w 41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628 w 55"/>
                  <a:gd name="T1" fmla="*/ 310 h 41"/>
                  <a:gd name="T2" fmla="*/ 1450 w 55"/>
                  <a:gd name="T3" fmla="*/ 151 h 41"/>
                  <a:gd name="T4" fmla="*/ 970 w 55"/>
                  <a:gd name="T5" fmla="*/ 869 h 41"/>
                  <a:gd name="T6" fmla="*/ 111 w 55"/>
                  <a:gd name="T7" fmla="*/ 1031 h 41"/>
                  <a:gd name="T8" fmla="*/ 628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581 w 54"/>
                  <a:gd name="T1" fmla="*/ 31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679 w 28"/>
                  <a:gd name="T1" fmla="*/ 796 h 58"/>
                  <a:gd name="T2" fmla="*/ 549 w 28"/>
                  <a:gd name="T3" fmla="*/ 1681 h 58"/>
                  <a:gd name="T4" fmla="*/ 110 w 28"/>
                  <a:gd name="T5" fmla="*/ 931 h 58"/>
                  <a:gd name="T6" fmla="*/ 215 w 28"/>
                  <a:gd name="T7" fmla="*/ 28 h 58"/>
                  <a:gd name="T8" fmla="*/ 679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679 w 28"/>
                  <a:gd name="T1" fmla="*/ 796 h 58"/>
                  <a:gd name="T2" fmla="*/ 549 w 28"/>
                  <a:gd name="T3" fmla="*/ 1681 h 58"/>
                  <a:gd name="T4" fmla="*/ 110 w 28"/>
                  <a:gd name="T5" fmla="*/ 910 h 58"/>
                  <a:gd name="T6" fmla="*/ 215 w 28"/>
                  <a:gd name="T7" fmla="*/ 28 h 58"/>
                  <a:gd name="T8" fmla="*/ 679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742 w 58"/>
                  <a:gd name="T1" fmla="*/ 86 h 28"/>
                  <a:gd name="T2" fmla="*/ 1590 w 58"/>
                  <a:gd name="T3" fmla="*/ 237 h 28"/>
                  <a:gd name="T4" fmla="*/ 887 w 58"/>
                  <a:gd name="T5" fmla="*/ 727 h 28"/>
                  <a:gd name="T6" fmla="*/ 28 w 58"/>
                  <a:gd name="T7" fmla="*/ 576 h 28"/>
                  <a:gd name="T8" fmla="*/ 742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748 w 58"/>
                  <a:gd name="T1" fmla="*/ 86 h 28"/>
                  <a:gd name="T2" fmla="*/ 1578 w 58"/>
                  <a:gd name="T3" fmla="*/ 237 h 28"/>
                  <a:gd name="T4" fmla="*/ 878 w 58"/>
                  <a:gd name="T5" fmla="*/ 727 h 28"/>
                  <a:gd name="T6" fmla="*/ 25 w 58"/>
                  <a:gd name="T7" fmla="*/ 576 h 28"/>
                  <a:gd name="T8" fmla="*/ 74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933 w 55"/>
                  <a:gd name="T1" fmla="*/ 310 h 41"/>
                  <a:gd name="T2" fmla="*/ 1450 w 55"/>
                  <a:gd name="T3" fmla="*/ 1031 h 41"/>
                  <a:gd name="T4" fmla="*/ 628 w 55"/>
                  <a:gd name="T5" fmla="*/ 869 h 41"/>
                  <a:gd name="T6" fmla="*/ 111 w 55"/>
                  <a:gd name="T7" fmla="*/ 151 h 41"/>
                  <a:gd name="T8" fmla="*/ 933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923 w 54"/>
                  <a:gd name="T1" fmla="*/ 310 h 41"/>
                  <a:gd name="T2" fmla="*/ 1419 w 54"/>
                  <a:gd name="T3" fmla="*/ 1031 h 41"/>
                  <a:gd name="T4" fmla="*/ 581 w 54"/>
                  <a:gd name="T5" fmla="*/ 869 h 41"/>
                  <a:gd name="T6" fmla="*/ 85 w 54"/>
                  <a:gd name="T7" fmla="*/ 151 h 41"/>
                  <a:gd name="T8" fmla="*/ 923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301 w 40"/>
                  <a:gd name="T1" fmla="*/ 606 h 54"/>
                  <a:gd name="T2" fmla="*/ 984 w 40"/>
                  <a:gd name="T3" fmla="*/ 86 h 54"/>
                  <a:gd name="T4" fmla="*/ 814 w 40"/>
                  <a:gd name="T5" fmla="*/ 942 h 54"/>
                  <a:gd name="T6" fmla="*/ 147 w 40"/>
                  <a:gd name="T7" fmla="*/ 1463 h 54"/>
                  <a:gd name="T8" fmla="*/ 301 w 40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350 w 41"/>
                  <a:gd name="T1" fmla="*/ 621 h 54"/>
                  <a:gd name="T2" fmla="*/ 1031 w 41"/>
                  <a:gd name="T3" fmla="*/ 86 h 54"/>
                  <a:gd name="T4" fmla="*/ 869 w 41"/>
                  <a:gd name="T5" fmla="*/ 980 h 54"/>
                  <a:gd name="T6" fmla="*/ 151 w 41"/>
                  <a:gd name="T7" fmla="*/ 1514 h 54"/>
                  <a:gd name="T8" fmla="*/ 35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1080 w 39"/>
                  <a:gd name="T1" fmla="*/ 632 h 38"/>
                  <a:gd name="T2" fmla="*/ 958 w 39"/>
                  <a:gd name="T3" fmla="*/ 521 h 38"/>
                  <a:gd name="T4" fmla="*/ 1080 w 39"/>
                  <a:gd name="T5" fmla="*/ 396 h 38"/>
                  <a:gd name="T6" fmla="*/ 958 w 39"/>
                  <a:gd name="T7" fmla="*/ 350 h 38"/>
                  <a:gd name="T8" fmla="*/ 997 w 39"/>
                  <a:gd name="T9" fmla="*/ 236 h 38"/>
                  <a:gd name="T10" fmla="*/ 826 w 39"/>
                  <a:gd name="T11" fmla="*/ 236 h 38"/>
                  <a:gd name="T12" fmla="*/ 826 w 39"/>
                  <a:gd name="T13" fmla="*/ 65 h 38"/>
                  <a:gd name="T14" fmla="*/ 713 w 39"/>
                  <a:gd name="T15" fmla="*/ 113 h 38"/>
                  <a:gd name="T16" fmla="*/ 628 w 39"/>
                  <a:gd name="T17" fmla="*/ 0 h 38"/>
                  <a:gd name="T18" fmla="*/ 517 w 39"/>
                  <a:gd name="T19" fmla="*/ 113 h 38"/>
                  <a:gd name="T20" fmla="*/ 395 w 39"/>
                  <a:gd name="T21" fmla="*/ 28 h 38"/>
                  <a:gd name="T22" fmla="*/ 346 w 39"/>
                  <a:gd name="T23" fmla="*/ 151 h 38"/>
                  <a:gd name="T24" fmla="*/ 224 w 39"/>
                  <a:gd name="T25" fmla="*/ 113 h 38"/>
                  <a:gd name="T26" fmla="*/ 224 w 39"/>
                  <a:gd name="T27" fmla="*/ 262 h 38"/>
                  <a:gd name="T28" fmla="*/ 85 w 39"/>
                  <a:gd name="T29" fmla="*/ 285 h 38"/>
                  <a:gd name="T30" fmla="*/ 111 w 39"/>
                  <a:gd name="T31" fmla="*/ 396 h 38"/>
                  <a:gd name="T32" fmla="*/ 0 w 39"/>
                  <a:gd name="T33" fmla="*/ 461 h 38"/>
                  <a:gd name="T34" fmla="*/ 111 w 39"/>
                  <a:gd name="T35" fmla="*/ 574 h 38"/>
                  <a:gd name="T36" fmla="*/ 28 w 39"/>
                  <a:gd name="T37" fmla="*/ 697 h 38"/>
                  <a:gd name="T38" fmla="*/ 150 w 39"/>
                  <a:gd name="T39" fmla="*/ 746 h 38"/>
                  <a:gd name="T40" fmla="*/ 111 w 39"/>
                  <a:gd name="T41" fmla="*/ 896 h 38"/>
                  <a:gd name="T42" fmla="*/ 282 w 39"/>
                  <a:gd name="T43" fmla="*/ 859 h 38"/>
                  <a:gd name="T44" fmla="*/ 282 w 39"/>
                  <a:gd name="T45" fmla="*/ 1031 h 38"/>
                  <a:gd name="T46" fmla="*/ 395 w 39"/>
                  <a:gd name="T47" fmla="*/ 982 h 38"/>
                  <a:gd name="T48" fmla="*/ 480 w 39"/>
                  <a:gd name="T49" fmla="*/ 1093 h 38"/>
                  <a:gd name="T50" fmla="*/ 565 w 39"/>
                  <a:gd name="T51" fmla="*/ 982 h 38"/>
                  <a:gd name="T52" fmla="*/ 713 w 39"/>
                  <a:gd name="T53" fmla="*/ 1093 h 38"/>
                  <a:gd name="T54" fmla="*/ 734 w 39"/>
                  <a:gd name="T55" fmla="*/ 945 h 38"/>
                  <a:gd name="T56" fmla="*/ 884 w 39"/>
                  <a:gd name="T57" fmla="*/ 982 h 38"/>
                  <a:gd name="T58" fmla="*/ 884 w 39"/>
                  <a:gd name="T59" fmla="*/ 831 h 38"/>
                  <a:gd name="T60" fmla="*/ 1022 w 39"/>
                  <a:gd name="T61" fmla="*/ 811 h 38"/>
                  <a:gd name="T62" fmla="*/ 958 w 39"/>
                  <a:gd name="T63" fmla="*/ 697 h 38"/>
                  <a:gd name="T64" fmla="*/ 1080 w 39"/>
                  <a:gd name="T65" fmla="*/ 632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1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93947 w 3332"/>
                  <a:gd name="T1" fmla="*/ 661 h 47"/>
                  <a:gd name="T2" fmla="*/ 93295 w 3332"/>
                  <a:gd name="T3" fmla="*/ 1361 h 47"/>
                  <a:gd name="T4" fmla="*/ 675 w 3332"/>
                  <a:gd name="T5" fmla="*/ 1361 h 47"/>
                  <a:gd name="T6" fmla="*/ 0 w 3332"/>
                  <a:gd name="T7" fmla="*/ 661 h 47"/>
                  <a:gd name="T8" fmla="*/ 675 w 3332"/>
                  <a:gd name="T9" fmla="*/ 0 h 47"/>
                  <a:gd name="T10" fmla="*/ 93295 w 3332"/>
                  <a:gd name="T11" fmla="*/ 0 h 47"/>
                  <a:gd name="T12" fmla="*/ 93947 w 3332"/>
                  <a:gd name="T13" fmla="*/ 661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2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90703 w 3240"/>
                  <a:gd name="T1" fmla="*/ 0 h 24"/>
                  <a:gd name="T2" fmla="*/ 675 w 3240"/>
                  <a:gd name="T3" fmla="*/ 0 h 24"/>
                  <a:gd name="T4" fmla="*/ 0 w 3240"/>
                  <a:gd name="T5" fmla="*/ 714 h 24"/>
                  <a:gd name="T6" fmla="*/ 91353 w 3240"/>
                  <a:gd name="T7" fmla="*/ 714 h 24"/>
                  <a:gd name="T8" fmla="*/ 90703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3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601 h 54"/>
                  <a:gd name="T2" fmla="*/ 377 w 22"/>
                  <a:gd name="T3" fmla="*/ 0 h 54"/>
                  <a:gd name="T4" fmla="*/ 589 w 22"/>
                  <a:gd name="T5" fmla="*/ 1601 h 54"/>
                  <a:gd name="T6" fmla="*/ 0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4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17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5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56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6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1260 h 43"/>
                  <a:gd name="T2" fmla="*/ 266 w 15"/>
                  <a:gd name="T3" fmla="*/ 0 h 43"/>
                  <a:gd name="T4" fmla="*/ 446 w 15"/>
                  <a:gd name="T5" fmla="*/ 1260 h 43"/>
                  <a:gd name="T6" fmla="*/ 0 w 15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7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8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56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9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355 w 12"/>
                  <a:gd name="T1" fmla="*/ 1066 h 36"/>
                  <a:gd name="T2" fmla="*/ 114 w 12"/>
                  <a:gd name="T3" fmla="*/ 0 h 36"/>
                  <a:gd name="T4" fmla="*/ 0 w 12"/>
                  <a:gd name="T5" fmla="*/ 1066 h 36"/>
                  <a:gd name="T6" fmla="*/ 355 w 12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0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56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1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1601 h 54"/>
                  <a:gd name="T2" fmla="*/ 490 w 28"/>
                  <a:gd name="T3" fmla="*/ 0 h 54"/>
                  <a:gd name="T4" fmla="*/ 815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3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4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827 w 29"/>
                  <a:gd name="T1" fmla="*/ 1601 h 54"/>
                  <a:gd name="T2" fmla="*/ 310 w 29"/>
                  <a:gd name="T3" fmla="*/ 0 h 54"/>
                  <a:gd name="T4" fmla="*/ 0 w 29"/>
                  <a:gd name="T5" fmla="*/ 1601 h 54"/>
                  <a:gd name="T6" fmla="*/ 827 w 29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5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6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7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1260 h 43"/>
                  <a:gd name="T2" fmla="*/ 263 w 16"/>
                  <a:gd name="T3" fmla="*/ 0 h 43"/>
                  <a:gd name="T4" fmla="*/ 41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8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9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815 w 28"/>
                  <a:gd name="T1" fmla="*/ 1246 h 42"/>
                  <a:gd name="T2" fmla="*/ 286 w 28"/>
                  <a:gd name="T3" fmla="*/ 0 h 42"/>
                  <a:gd name="T4" fmla="*/ 0 w 28"/>
                  <a:gd name="T5" fmla="*/ 1246 h 42"/>
                  <a:gd name="T6" fmla="*/ 815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0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448 h 50"/>
                  <a:gd name="T2" fmla="*/ 464 w 28"/>
                  <a:gd name="T3" fmla="*/ 0 h 50"/>
                  <a:gd name="T4" fmla="*/ 763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1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431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2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3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17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4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1260 h 43"/>
                  <a:gd name="T2" fmla="*/ 266 w 15"/>
                  <a:gd name="T3" fmla="*/ 0 h 43"/>
                  <a:gd name="T4" fmla="*/ 446 w 15"/>
                  <a:gd name="T5" fmla="*/ 1260 h 43"/>
                  <a:gd name="T6" fmla="*/ 0 w 15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5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11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6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7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8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17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9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0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601 h 54"/>
                  <a:gd name="T2" fmla="*/ 518 w 29"/>
                  <a:gd name="T3" fmla="*/ 0 h 54"/>
                  <a:gd name="T4" fmla="*/ 827 w 29"/>
                  <a:gd name="T5" fmla="*/ 1601 h 54"/>
                  <a:gd name="T6" fmla="*/ 0 w 29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1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9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2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3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1260 h 43"/>
                  <a:gd name="T2" fmla="*/ 331 w 18"/>
                  <a:gd name="T3" fmla="*/ 0 h 43"/>
                  <a:gd name="T4" fmla="*/ 534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4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468 w 17"/>
                  <a:gd name="T1" fmla="*/ 1066 h 36"/>
                  <a:gd name="T2" fmla="*/ 167 w 17"/>
                  <a:gd name="T3" fmla="*/ 0 h 36"/>
                  <a:gd name="T4" fmla="*/ 0 w 17"/>
                  <a:gd name="T5" fmla="*/ 1066 h 36"/>
                  <a:gd name="T6" fmla="*/ 468 w 17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5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6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7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827 w 29"/>
                  <a:gd name="T1" fmla="*/ 1246 h 42"/>
                  <a:gd name="T2" fmla="*/ 310 w 29"/>
                  <a:gd name="T3" fmla="*/ 0 h 42"/>
                  <a:gd name="T4" fmla="*/ 0 w 29"/>
                  <a:gd name="T5" fmla="*/ 1246 h 42"/>
                  <a:gd name="T6" fmla="*/ 827 w 29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8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448 h 50"/>
                  <a:gd name="T2" fmla="*/ 490 w 28"/>
                  <a:gd name="T3" fmla="*/ 0 h 50"/>
                  <a:gd name="T4" fmla="*/ 815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9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0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1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2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1260 h 43"/>
                  <a:gd name="T2" fmla="*/ 251 w 14"/>
                  <a:gd name="T3" fmla="*/ 0 h 43"/>
                  <a:gd name="T4" fmla="*/ 382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3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4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5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6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17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7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8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1601 h 54"/>
                  <a:gd name="T2" fmla="*/ 491 w 28"/>
                  <a:gd name="T3" fmla="*/ 0 h 54"/>
                  <a:gd name="T4" fmla="*/ 763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9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286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0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9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1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2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3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4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5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763 w 28"/>
                  <a:gd name="T1" fmla="*/ 1246 h 42"/>
                  <a:gd name="T2" fmla="*/ 297 w 28"/>
                  <a:gd name="T3" fmla="*/ 0 h 42"/>
                  <a:gd name="T4" fmla="*/ 0 w 28"/>
                  <a:gd name="T5" fmla="*/ 1246 h 42"/>
                  <a:gd name="T6" fmla="*/ 763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6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448 h 50"/>
                  <a:gd name="T2" fmla="*/ 518 w 29"/>
                  <a:gd name="T3" fmla="*/ 0 h 50"/>
                  <a:gd name="T4" fmla="*/ 827 w 29"/>
                  <a:gd name="T5" fmla="*/ 1448 h 50"/>
                  <a:gd name="T6" fmla="*/ 0 w 29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7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8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56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9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0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1260 h 43"/>
                  <a:gd name="T2" fmla="*/ 251 w 14"/>
                  <a:gd name="T3" fmla="*/ 0 h 43"/>
                  <a:gd name="T4" fmla="*/ 382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1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2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3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4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589 w 22"/>
                  <a:gd name="T1" fmla="*/ 1246 h 42"/>
                  <a:gd name="T2" fmla="*/ 211 w 22"/>
                  <a:gd name="T3" fmla="*/ 0 h 42"/>
                  <a:gd name="T4" fmla="*/ 0 w 22"/>
                  <a:gd name="T5" fmla="*/ 1246 h 42"/>
                  <a:gd name="T6" fmla="*/ 589 w 22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5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448 h 50"/>
                  <a:gd name="T2" fmla="*/ 377 w 22"/>
                  <a:gd name="T3" fmla="*/ 0 h 50"/>
                  <a:gd name="T4" fmla="*/ 589 w 22"/>
                  <a:gd name="T5" fmla="*/ 1448 h 50"/>
                  <a:gd name="T6" fmla="*/ 0 w 22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6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1601 h 54"/>
                  <a:gd name="T2" fmla="*/ 491 w 28"/>
                  <a:gd name="T3" fmla="*/ 0 h 54"/>
                  <a:gd name="T4" fmla="*/ 763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7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7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8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9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0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410 w 16"/>
                  <a:gd name="T1" fmla="*/ 1066 h 36"/>
                  <a:gd name="T2" fmla="*/ 162 w 16"/>
                  <a:gd name="T3" fmla="*/ 0 h 36"/>
                  <a:gd name="T4" fmla="*/ 0 w 16"/>
                  <a:gd name="T5" fmla="*/ 1066 h 36"/>
                  <a:gd name="T6" fmla="*/ 41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1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2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815 w 28"/>
                  <a:gd name="T1" fmla="*/ 1246 h 42"/>
                  <a:gd name="T2" fmla="*/ 323 w 28"/>
                  <a:gd name="T3" fmla="*/ 0 h 42"/>
                  <a:gd name="T4" fmla="*/ 0 w 28"/>
                  <a:gd name="T5" fmla="*/ 1246 h 42"/>
                  <a:gd name="T6" fmla="*/ 815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448 h 50"/>
                  <a:gd name="T2" fmla="*/ 529 w 28"/>
                  <a:gd name="T3" fmla="*/ 0 h 50"/>
                  <a:gd name="T4" fmla="*/ 815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7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1260 h 43"/>
                  <a:gd name="T2" fmla="*/ 278 w 14"/>
                  <a:gd name="T3" fmla="*/ 0 h 43"/>
                  <a:gd name="T4" fmla="*/ 434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9" name="Freeform 206"/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207"/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208"/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Freeform 209"/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589 w 22"/>
                <a:gd name="T1" fmla="*/ 1246 h 42"/>
                <a:gd name="T2" fmla="*/ 211 w 22"/>
                <a:gd name="T3" fmla="*/ 0 h 42"/>
                <a:gd name="T4" fmla="*/ 0 w 22"/>
                <a:gd name="T5" fmla="*/ 1246 h 42"/>
                <a:gd name="T6" fmla="*/ 589 w 22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Freeform 210"/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394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529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7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Freeform 213"/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323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14"/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1260 h 43"/>
                <a:gd name="T2" fmla="*/ 296 w 18"/>
                <a:gd name="T3" fmla="*/ 0 h 43"/>
                <a:gd name="T4" fmla="*/ 483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Freeform 215"/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Freeform 216"/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Freeform 217"/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18"/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323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Freeform 219"/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1448 h 50"/>
                <a:gd name="T2" fmla="*/ 482 w 29"/>
                <a:gd name="T3" fmla="*/ 0 h 50"/>
                <a:gd name="T4" fmla="*/ 776 w 29"/>
                <a:gd name="T5" fmla="*/ 1448 h 50"/>
                <a:gd name="T6" fmla="*/ 0 w 29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601 h 54"/>
                <a:gd name="T2" fmla="*/ 394 w 23"/>
                <a:gd name="T3" fmla="*/ 0 h 54"/>
                <a:gd name="T4" fmla="*/ 648 w 23"/>
                <a:gd name="T5" fmla="*/ 1601 h 54"/>
                <a:gd name="T6" fmla="*/ 0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635 w 22"/>
                <a:gd name="T1" fmla="*/ 1601 h 54"/>
                <a:gd name="T2" fmla="*/ 236 w 22"/>
                <a:gd name="T3" fmla="*/ 0 h 54"/>
                <a:gd name="T4" fmla="*/ 0 w 22"/>
                <a:gd name="T5" fmla="*/ 1601 h 54"/>
                <a:gd name="T6" fmla="*/ 635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Freeform 223"/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Freeform 224"/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Freeform 225"/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Freeform 226"/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Freeform 227"/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635 w 22"/>
                <a:gd name="T1" fmla="*/ 1246 h 42"/>
                <a:gd name="T2" fmla="*/ 236 w 22"/>
                <a:gd name="T3" fmla="*/ 0 h 42"/>
                <a:gd name="T4" fmla="*/ 0 w 22"/>
                <a:gd name="T5" fmla="*/ 1246 h 42"/>
                <a:gd name="T6" fmla="*/ 635 w 22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Freeform 228"/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1448 h 50"/>
                <a:gd name="T2" fmla="*/ 399 w 22"/>
                <a:gd name="T3" fmla="*/ 0 h 50"/>
                <a:gd name="T4" fmla="*/ 635 w 22"/>
                <a:gd name="T5" fmla="*/ 1448 h 50"/>
                <a:gd name="T6" fmla="*/ 0 w 22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529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Freeform 231"/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7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Freeform 232"/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1260 h 43"/>
                <a:gd name="T2" fmla="*/ 331 w 18"/>
                <a:gd name="T3" fmla="*/ 0 h 43"/>
                <a:gd name="T4" fmla="*/ 534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Freeform 233"/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Freeform 234"/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Freeform 235"/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Freeform 236"/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323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Freeform 237"/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91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1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601 h 54"/>
                <a:gd name="T2" fmla="*/ 377 w 22"/>
                <a:gd name="T3" fmla="*/ 0 h 54"/>
                <a:gd name="T4" fmla="*/ 589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Freeform 241"/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Freeform 242"/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Freeform 243"/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Freeform 244"/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Freeform 245"/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Freeform 246"/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1448 h 50"/>
                <a:gd name="T2" fmla="*/ 377 w 22"/>
                <a:gd name="T3" fmla="*/ 0 h 50"/>
                <a:gd name="T4" fmla="*/ 589 w 22"/>
                <a:gd name="T5" fmla="*/ 1448 h 50"/>
                <a:gd name="T6" fmla="*/ 0 w 22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601 h 54"/>
                <a:gd name="T2" fmla="*/ 464 w 28"/>
                <a:gd name="T3" fmla="*/ 0 h 54"/>
                <a:gd name="T4" fmla="*/ 763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Freeform 249"/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Freeform 250"/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Freeform 251"/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410 w 16"/>
                <a:gd name="T1" fmla="*/ 1066 h 36"/>
                <a:gd name="T2" fmla="*/ 162 w 16"/>
                <a:gd name="T3" fmla="*/ 0 h 36"/>
                <a:gd name="T4" fmla="*/ 0 w 16"/>
                <a:gd name="T5" fmla="*/ 1066 h 36"/>
                <a:gd name="T6" fmla="*/ 41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Freeform 252"/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1260 h 43"/>
                <a:gd name="T2" fmla="*/ 339 w 17"/>
                <a:gd name="T3" fmla="*/ 0 h 43"/>
                <a:gd name="T4" fmla="*/ 520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Freeform 253"/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410 w 16"/>
                <a:gd name="T1" fmla="*/ 1066 h 36"/>
                <a:gd name="T2" fmla="*/ 162 w 16"/>
                <a:gd name="T3" fmla="*/ 0 h 36"/>
                <a:gd name="T4" fmla="*/ 0 w 16"/>
                <a:gd name="T5" fmla="*/ 1066 h 36"/>
                <a:gd name="T6" fmla="*/ 41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Freeform 254"/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Freeform 255"/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1448 h 50"/>
                <a:gd name="T2" fmla="*/ 529 w 28"/>
                <a:gd name="T3" fmla="*/ 0 h 50"/>
                <a:gd name="T4" fmla="*/ 815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Freeform 259"/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15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Freeform 260"/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Freeform 261"/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Freeform 262"/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11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6" name="Freeform 263"/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Freeform 264"/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431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8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490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9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0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Freeform 268"/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Freeform 269"/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3" name="Freeform 270"/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4" name="Freeform 271"/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5" name="Freeform 272"/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6" name="Freeform 273"/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64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7" name="Freeform 274"/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Freeform 275"/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9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Freeform 277"/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1" name="Freeform 278"/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2" name="Freeform 279"/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3" name="Freeform 280"/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4" name="Freeform 281"/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5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431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6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490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7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" name="Freeform 285"/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" name="Freeform 286"/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" name="Freeform 287"/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" name="Freeform 288"/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280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2" name="Freeform 289"/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3" name="Freeform 290"/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4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91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5" name="Freeform 292"/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6" name="Freeform 293"/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17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7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8" name="Freeform 295"/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15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9" name="Freeform 296"/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0" name="Freeform 297"/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1260 h 43"/>
                <a:gd name="T2" fmla="*/ 207 w 12"/>
                <a:gd name="T3" fmla="*/ 0 h 43"/>
                <a:gd name="T4" fmla="*/ 308 w 12"/>
                <a:gd name="T5" fmla="*/ 1260 h 43"/>
                <a:gd name="T6" fmla="*/ 0 w 12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Freeform 298"/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11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" name="Freeform 299"/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394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601 h 54"/>
                <a:gd name="T2" fmla="*/ 464 w 28"/>
                <a:gd name="T3" fmla="*/ 0 h 54"/>
                <a:gd name="T4" fmla="*/ 763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" name="Freeform 302"/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776 w 29"/>
                <a:gd name="T1" fmla="*/ 1601 h 54"/>
                <a:gd name="T2" fmla="*/ 296 w 29"/>
                <a:gd name="T3" fmla="*/ 0 h 54"/>
                <a:gd name="T4" fmla="*/ 0 w 29"/>
                <a:gd name="T5" fmla="*/ 1601 h 54"/>
                <a:gd name="T6" fmla="*/ 776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Freeform 303"/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1260 h 43"/>
                <a:gd name="T2" fmla="*/ 355 w 18"/>
                <a:gd name="T3" fmla="*/ 0 h 43"/>
                <a:gd name="T4" fmla="*/ 534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" name="Freeform 304"/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8" name="Freeform 305"/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1448 h 50"/>
                <a:gd name="T2" fmla="*/ 490 w 28"/>
                <a:gd name="T3" fmla="*/ 0 h 50"/>
                <a:gd name="T4" fmla="*/ 815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0" name="Text Box 8"/>
          <p:cNvSpPr txBox="1">
            <a:spLocks noChangeArrowheads="1"/>
          </p:cNvSpPr>
          <p:nvPr/>
        </p:nvSpPr>
        <p:spPr bwMode="auto">
          <a:xfrm>
            <a:off x="2115343" y="4571881"/>
            <a:ext cx="7961313" cy="5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TH 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Cấp Tiến</a:t>
            </a:r>
            <a:endParaRPr lang="en-US" alt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3" name="Tieng-dam-dong-cuoi-va-vo-tay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514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60" grpId="0"/>
      <p:bldP spid="44037" grpId="0" animBg="1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  <p:bldP spid="3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_ Ước Mơ - Âm Nhạc Lớp 4 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38200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38328"/>
            <a:ext cx="7620000" cy="8046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MÙA MƠ ƯỚC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52601" y="1447800"/>
            <a:ext cx="4270247" cy="5029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mến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oi</a:t>
            </a: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96462" y="3657600"/>
            <a:ext cx="10652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3522" y="1752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76600" y="5475135"/>
            <a:ext cx="1447800" cy="11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1752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752601" y="1425615"/>
            <a:ext cx="8305799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vi-VN" sz="9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Em mơ mình là ngọn lửa</a:t>
            </a:r>
          </a:p>
          <a:p>
            <a:pPr marL="0" indent="0">
              <a:buNone/>
            </a:pPr>
            <a:endParaRPr lang="vi-VN" sz="9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9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cơn </a:t>
            </a:r>
            <a:r>
              <a:rPr lang="vi-VN" sz="9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  <a:p>
            <a:pPr marL="0" indent="0">
              <a:buNone/>
            </a:pPr>
            <a:endParaRPr lang="vi-VN" sz="9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9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vi-VN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48399" y="1794076"/>
            <a:ext cx="4270247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Xua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ổ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324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219200"/>
            <a:ext cx="7772400" cy="8382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1828800"/>
            <a:ext cx="7467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LUYỆN TẬP SAU BÀI ĐỌC</a:t>
            </a: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10972800" cy="938904"/>
          </a:xfrm>
        </p:spPr>
        <p:txBody>
          <a:bodyPr>
            <a:noAutofit/>
          </a:bodyPr>
          <a:lstStyle/>
          <a:p>
            <a:pPr algn="just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1219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577" y="3662250"/>
            <a:ext cx="2743200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2828" y="3662250"/>
            <a:ext cx="26091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2828" y="4724400"/>
            <a:ext cx="26091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nấy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509" y="3662250"/>
            <a:ext cx="2822222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Được voi đòi tiên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691" y="4724400"/>
            <a:ext cx="2743200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Cò bay thẳng cánh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6087" y="4724400"/>
            <a:ext cx="27996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Rừng vàng biển bạc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4624" y="1428752"/>
            <a:ext cx="7772400" cy="80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28: Bốn mùa mơ ước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668" y="3633761"/>
            <a:ext cx="1806388" cy="603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85949" y="2032666"/>
            <a:ext cx="8686800" cy="115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Từ nào dưới đây có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46394" y="4653886"/>
            <a:ext cx="2089713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5413" y="4720593"/>
            <a:ext cx="1806388" cy="537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76381" y="3633760"/>
            <a:ext cx="1676400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oài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85949" y="3634606"/>
            <a:ext cx="1785852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ao đẹp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46394" y="3633760"/>
            <a:ext cx="2089713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ngóng trông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00970" y="4687239"/>
            <a:ext cx="1811086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 lớn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470445" y="4632573"/>
            <a:ext cx="1682336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ì diệu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1600" y="30480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7002" y="2608429"/>
            <a:ext cx="186859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447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28: Bốn mùa mơ ước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2286000"/>
            <a:ext cx="83058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VD: 	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ô-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-mon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Group 15"/>
          <p:cNvGrpSpPr>
            <a:grpSpLocks/>
          </p:cNvGrpSpPr>
          <p:nvPr/>
        </p:nvGrpSpPr>
        <p:grpSpPr bwMode="auto">
          <a:xfrm>
            <a:off x="8991600" y="5105400"/>
            <a:ext cx="1219200" cy="990600"/>
            <a:chOff x="2256" y="1536"/>
            <a:chExt cx="1176" cy="744"/>
          </a:xfrm>
        </p:grpSpPr>
        <p:pic>
          <p:nvPicPr>
            <p:cNvPr id="48139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40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48141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2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3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8132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724401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WordArt 36"/>
          <p:cNvSpPr>
            <a:spLocks noChangeArrowheads="1" noChangeShapeType="1" noTextEdit="1"/>
          </p:cNvSpPr>
          <p:nvPr/>
        </p:nvSpPr>
        <p:spPr bwMode="auto">
          <a:xfrm>
            <a:off x="1752601" y="3200400"/>
            <a:ext cx="8734425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4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3352800" y="381000"/>
            <a:ext cx="3962400" cy="1371600"/>
            <a:chOff x="2864" y="288"/>
            <a:chExt cx="1552" cy="864"/>
          </a:xfrm>
        </p:grpSpPr>
        <p:pic>
          <p:nvPicPr>
            <p:cNvPr id="48136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5" name="Rectangle 36"/>
          <p:cNvSpPr>
            <a:spLocks noChangeArrowheads="1"/>
          </p:cNvSpPr>
          <p:nvPr/>
        </p:nvSpPr>
        <p:spPr bwMode="auto">
          <a:xfrm>
            <a:off x="76200" y="0"/>
            <a:ext cx="119634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4442" y="2133601"/>
            <a:ext cx="85820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KÍNH CHÀO QUÝ THẦY CÔ 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52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1359</TotalTime>
  <Words>399</Words>
  <Application>Microsoft Office PowerPoint</Application>
  <PresentationFormat>Widescreen</PresentationFormat>
  <Paragraphs>73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Calibri</vt:lpstr>
      <vt:lpstr>Candara</vt:lpstr>
      <vt:lpstr>华文仿宋</vt:lpstr>
      <vt:lpstr>华文楷体</vt:lpstr>
      <vt:lpstr>Symbol</vt:lpstr>
      <vt:lpstr>Tahoma</vt:lpstr>
      <vt:lpstr>Times New Roman</vt:lpstr>
      <vt:lpstr>Verdana</vt:lpstr>
      <vt:lpstr>Waveform</vt:lpstr>
      <vt:lpstr>PowerPoint Presentation</vt:lpstr>
      <vt:lpstr>PowerPoint Presentation</vt:lpstr>
      <vt:lpstr>BỐN MÙA MƠ ƯỚC</vt:lpstr>
      <vt:lpstr>Bài 28: Bốn mùa mơ ước</vt:lpstr>
      <vt:lpstr>Bài 1: Những thành ngữ nói về ước mơ, mong muốn của con người.</vt:lpstr>
      <vt:lpstr>Bài 28: Bốn mùa mơ ước</vt:lpstr>
      <vt:lpstr>Bài 28: Bốn mùa mơ ước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132</cp:revision>
  <dcterms:created xsi:type="dcterms:W3CDTF">2023-12-04T09:26:47Z</dcterms:created>
  <dcterms:modified xsi:type="dcterms:W3CDTF">2024-12-16T23:22:02Z</dcterms:modified>
</cp:coreProperties>
</file>