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</p:sldMasterIdLst>
  <p:notesMasterIdLst>
    <p:notesMasterId r:id="rId20"/>
  </p:notesMasterIdLst>
  <p:sldIdLst>
    <p:sldId id="257" r:id="rId3"/>
    <p:sldId id="259" r:id="rId4"/>
    <p:sldId id="309" r:id="rId5"/>
    <p:sldId id="310" r:id="rId6"/>
    <p:sldId id="318" r:id="rId7"/>
    <p:sldId id="320" r:id="rId8"/>
    <p:sldId id="321" r:id="rId9"/>
    <p:sldId id="377" r:id="rId10"/>
    <p:sldId id="285" r:id="rId11"/>
    <p:sldId id="378" r:id="rId12"/>
    <p:sldId id="379" r:id="rId13"/>
    <p:sldId id="380" r:id="rId14"/>
    <p:sldId id="277" r:id="rId15"/>
    <p:sldId id="381" r:id="rId16"/>
    <p:sldId id="361" r:id="rId17"/>
    <p:sldId id="382" r:id="rId18"/>
    <p:sldId id="3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F3"/>
    <a:srgbClr val="C3F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910" autoAdjust="0"/>
  </p:normalViewPr>
  <p:slideViewPr>
    <p:cSldViewPr snapToGrid="0">
      <p:cViewPr varScale="1">
        <p:scale>
          <a:sx n="66" d="100"/>
          <a:sy n="66" d="100"/>
        </p:scale>
        <p:origin x="9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3595B-8F9F-45B8-A8D6-66B437C11F52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29FAB-40EF-42E5-ABFA-6E3189277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4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63376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77618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1792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10, 100, 1000, ….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10, 100, 1000,…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9FAB-40EF-42E5-ABFA-6E31892777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447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368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714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14144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52167" y="1202767"/>
            <a:ext cx="6687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9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3988833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92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54399" y="2782633"/>
            <a:ext cx="5141600" cy="1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726084" y="1772633"/>
            <a:ext cx="359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07236" y="4491467"/>
            <a:ext cx="403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1357546" y="95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rot="10800000">
            <a:off x="11377268" y="17862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 rot="10800000">
            <a:off x="11564371" y="55232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 rot="10800000">
            <a:off x="11147360" y="31102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11928594" y="27711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1592597" y="449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 rot="10800000">
            <a:off x="10778499" y="5563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586470" y="3408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5826608" y="4006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997083" y="30845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10800000">
            <a:off x="563379" y="380818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10800000">
            <a:off x="10162583" y="849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7815079" y="2320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5143549" y="6275506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3057804" y="64790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659981" y="69957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0800000">
            <a:off x="10008951" y="64242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547805" y="61082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10800000">
            <a:off x="7265654" y="6305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672050" y="65543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1592583" y="64885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226904" y="47592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10800000">
            <a:off x="285817" y="26795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10800000">
            <a:off x="632472" y="517490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258298" y="63058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32980" y="21520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26181" y="13605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7585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7211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90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31"/>
          <p:cNvSpPr/>
          <p:nvPr/>
        </p:nvSpPr>
        <p:spPr>
          <a:xfrm>
            <a:off x="508445" y="49987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1"/>
          <p:cNvSpPr/>
          <p:nvPr/>
        </p:nvSpPr>
        <p:spPr>
          <a:xfrm rot="10800000">
            <a:off x="564637" y="3076371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1"/>
          <p:cNvSpPr/>
          <p:nvPr/>
        </p:nvSpPr>
        <p:spPr>
          <a:xfrm rot="10800000">
            <a:off x="445301" y="524585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1"/>
          <p:cNvSpPr/>
          <p:nvPr/>
        </p:nvSpPr>
        <p:spPr>
          <a:xfrm rot="10800000">
            <a:off x="164161" y="41287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1"/>
          <p:cNvSpPr/>
          <p:nvPr/>
        </p:nvSpPr>
        <p:spPr>
          <a:xfrm rot="10800000">
            <a:off x="164157" y="219720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1"/>
          <p:cNvSpPr/>
          <p:nvPr/>
        </p:nvSpPr>
        <p:spPr>
          <a:xfrm rot="10800000">
            <a:off x="767391" y="10172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1"/>
          <p:cNvSpPr/>
          <p:nvPr/>
        </p:nvSpPr>
        <p:spPr>
          <a:xfrm>
            <a:off x="640178" y="17880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1"/>
          <p:cNvSpPr/>
          <p:nvPr/>
        </p:nvSpPr>
        <p:spPr>
          <a:xfrm>
            <a:off x="423311" y="42079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1"/>
          <p:cNvSpPr/>
          <p:nvPr/>
        </p:nvSpPr>
        <p:spPr>
          <a:xfrm>
            <a:off x="498567" y="48236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1"/>
          <p:cNvSpPr/>
          <p:nvPr/>
        </p:nvSpPr>
        <p:spPr>
          <a:xfrm>
            <a:off x="767410" y="3654581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1"/>
          <p:cNvSpPr/>
          <p:nvPr/>
        </p:nvSpPr>
        <p:spPr>
          <a:xfrm>
            <a:off x="11476344" y="1821498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1"/>
          <p:cNvSpPr/>
          <p:nvPr/>
        </p:nvSpPr>
        <p:spPr>
          <a:xfrm rot="10800000">
            <a:off x="11646033" y="4585332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1"/>
          <p:cNvSpPr/>
          <p:nvPr/>
        </p:nvSpPr>
        <p:spPr>
          <a:xfrm rot="10800000">
            <a:off x="11731758" y="53798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1"/>
          <p:cNvSpPr/>
          <p:nvPr/>
        </p:nvSpPr>
        <p:spPr>
          <a:xfrm rot="10800000">
            <a:off x="11425358" y="38457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1"/>
          <p:cNvSpPr/>
          <p:nvPr/>
        </p:nvSpPr>
        <p:spPr>
          <a:xfrm>
            <a:off x="12025778" y="2319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1"/>
          <p:cNvSpPr/>
          <p:nvPr/>
        </p:nvSpPr>
        <p:spPr>
          <a:xfrm>
            <a:off x="11506546" y="28020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1"/>
          <p:cNvSpPr/>
          <p:nvPr/>
        </p:nvSpPr>
        <p:spPr>
          <a:xfrm>
            <a:off x="11961874" y="3501909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1"/>
          <p:cNvSpPr/>
          <p:nvPr/>
        </p:nvSpPr>
        <p:spPr>
          <a:xfrm>
            <a:off x="11646645" y="897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1"/>
          <p:cNvSpPr/>
          <p:nvPr/>
        </p:nvSpPr>
        <p:spPr>
          <a:xfrm rot="10800000">
            <a:off x="5224289" y="6663314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1"/>
          <p:cNvSpPr/>
          <p:nvPr/>
        </p:nvSpPr>
        <p:spPr>
          <a:xfrm rot="10800000">
            <a:off x="9566801" y="632804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1"/>
          <p:cNvSpPr/>
          <p:nvPr/>
        </p:nvSpPr>
        <p:spPr>
          <a:xfrm rot="10800000">
            <a:off x="10770966" y="659753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1"/>
          <p:cNvSpPr/>
          <p:nvPr/>
        </p:nvSpPr>
        <p:spPr>
          <a:xfrm>
            <a:off x="547312" y="58965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1"/>
          <p:cNvSpPr/>
          <p:nvPr/>
        </p:nvSpPr>
        <p:spPr>
          <a:xfrm>
            <a:off x="3703755" y="640838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1"/>
          <p:cNvSpPr/>
          <p:nvPr/>
        </p:nvSpPr>
        <p:spPr>
          <a:xfrm>
            <a:off x="11561729" y="6232589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1"/>
          <p:cNvSpPr/>
          <p:nvPr/>
        </p:nvSpPr>
        <p:spPr>
          <a:xfrm>
            <a:off x="7872368" y="618484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1"/>
          <p:cNvSpPr/>
          <p:nvPr/>
        </p:nvSpPr>
        <p:spPr>
          <a:xfrm>
            <a:off x="2541429" y="6307840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1"/>
          <p:cNvSpPr/>
          <p:nvPr/>
        </p:nvSpPr>
        <p:spPr>
          <a:xfrm rot="10800000">
            <a:off x="1578755" y="517664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1"/>
          <p:cNvSpPr/>
          <p:nvPr/>
        </p:nvSpPr>
        <p:spPr>
          <a:xfrm rot="10800000">
            <a:off x="692998" y="5449057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1"/>
          <p:cNvSpPr/>
          <p:nvPr/>
        </p:nvSpPr>
        <p:spPr>
          <a:xfrm rot="10800000">
            <a:off x="11940631" y="548339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1"/>
          <p:cNvSpPr/>
          <p:nvPr/>
        </p:nvSpPr>
        <p:spPr>
          <a:xfrm>
            <a:off x="7142958" y="-1844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1"/>
          <p:cNvSpPr/>
          <p:nvPr/>
        </p:nvSpPr>
        <p:spPr>
          <a:xfrm>
            <a:off x="2800445" y="3151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1"/>
          <p:cNvSpPr/>
          <p:nvPr/>
        </p:nvSpPr>
        <p:spPr>
          <a:xfrm>
            <a:off x="1677679" y="1286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1"/>
          <p:cNvSpPr/>
          <p:nvPr/>
        </p:nvSpPr>
        <p:spPr>
          <a:xfrm rot="10800000">
            <a:off x="11785828" y="6539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1"/>
          <p:cNvSpPr/>
          <p:nvPr/>
        </p:nvSpPr>
        <p:spPr>
          <a:xfrm rot="10800000">
            <a:off x="8531157" y="194475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1"/>
          <p:cNvSpPr/>
          <p:nvPr/>
        </p:nvSpPr>
        <p:spPr>
          <a:xfrm rot="10800000">
            <a:off x="869634" y="37022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1"/>
          <p:cNvSpPr/>
          <p:nvPr/>
        </p:nvSpPr>
        <p:spPr>
          <a:xfrm rot="10800000">
            <a:off x="4474374" y="4639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1"/>
          <p:cNvSpPr/>
          <p:nvPr/>
        </p:nvSpPr>
        <p:spPr>
          <a:xfrm rot="10800000">
            <a:off x="9418068" y="55940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1"/>
          <p:cNvSpPr/>
          <p:nvPr/>
        </p:nvSpPr>
        <p:spPr>
          <a:xfrm>
            <a:off x="10355425" y="1112725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1"/>
          <p:cNvSpPr/>
          <p:nvPr/>
        </p:nvSpPr>
        <p:spPr>
          <a:xfrm>
            <a:off x="11737911" y="12598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1"/>
          <p:cNvSpPr/>
          <p:nvPr/>
        </p:nvSpPr>
        <p:spPr>
          <a:xfrm>
            <a:off x="490278" y="12255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2293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2"/>
          <p:cNvSpPr/>
          <p:nvPr/>
        </p:nvSpPr>
        <p:spPr>
          <a:xfrm>
            <a:off x="11459146" y="10530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2"/>
          <p:cNvSpPr/>
          <p:nvPr/>
        </p:nvSpPr>
        <p:spPr>
          <a:xfrm rot="10800000">
            <a:off x="11699528" y="405859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2"/>
          <p:cNvSpPr/>
          <p:nvPr/>
        </p:nvSpPr>
        <p:spPr>
          <a:xfrm rot="10800000">
            <a:off x="11478868" y="18878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2"/>
          <p:cNvSpPr/>
          <p:nvPr/>
        </p:nvSpPr>
        <p:spPr>
          <a:xfrm rot="10800000">
            <a:off x="11352738" y="58575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2"/>
          <p:cNvSpPr/>
          <p:nvPr/>
        </p:nvSpPr>
        <p:spPr>
          <a:xfrm rot="10800000">
            <a:off x="11582411" y="23780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2"/>
          <p:cNvSpPr/>
          <p:nvPr/>
        </p:nvSpPr>
        <p:spPr>
          <a:xfrm>
            <a:off x="12030194" y="28727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2"/>
          <p:cNvSpPr/>
          <p:nvPr/>
        </p:nvSpPr>
        <p:spPr>
          <a:xfrm>
            <a:off x="11393731" y="4822763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2"/>
          <p:cNvSpPr/>
          <p:nvPr/>
        </p:nvSpPr>
        <p:spPr>
          <a:xfrm>
            <a:off x="11307214" y="37879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2"/>
          <p:cNvSpPr/>
          <p:nvPr/>
        </p:nvSpPr>
        <p:spPr>
          <a:xfrm>
            <a:off x="11285333" y="53804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2"/>
          <p:cNvSpPr/>
          <p:nvPr/>
        </p:nvSpPr>
        <p:spPr>
          <a:xfrm>
            <a:off x="11659480" y="53149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2"/>
          <p:cNvSpPr/>
          <p:nvPr/>
        </p:nvSpPr>
        <p:spPr>
          <a:xfrm rot="10800000">
            <a:off x="10880099" y="6579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2"/>
          <p:cNvSpPr/>
          <p:nvPr/>
        </p:nvSpPr>
        <p:spPr>
          <a:xfrm>
            <a:off x="11775182" y="1687591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2"/>
          <p:cNvSpPr/>
          <p:nvPr/>
        </p:nvSpPr>
        <p:spPr>
          <a:xfrm>
            <a:off x="11775180" y="96621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2"/>
          <p:cNvSpPr/>
          <p:nvPr/>
        </p:nvSpPr>
        <p:spPr>
          <a:xfrm>
            <a:off x="8473309" y="280972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2"/>
          <p:cNvSpPr/>
          <p:nvPr/>
        </p:nvSpPr>
        <p:spPr>
          <a:xfrm>
            <a:off x="1688070" y="4424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2"/>
          <p:cNvSpPr/>
          <p:nvPr/>
        </p:nvSpPr>
        <p:spPr>
          <a:xfrm>
            <a:off x="10581735" y="2307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2"/>
          <p:cNvSpPr/>
          <p:nvPr/>
        </p:nvSpPr>
        <p:spPr>
          <a:xfrm>
            <a:off x="359903" y="1141751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2"/>
          <p:cNvSpPr/>
          <p:nvPr/>
        </p:nvSpPr>
        <p:spPr>
          <a:xfrm>
            <a:off x="4848774" y="2010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2"/>
          <p:cNvSpPr/>
          <p:nvPr/>
        </p:nvSpPr>
        <p:spPr>
          <a:xfrm>
            <a:off x="7839802" y="990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2"/>
          <p:cNvSpPr/>
          <p:nvPr/>
        </p:nvSpPr>
        <p:spPr>
          <a:xfrm>
            <a:off x="2969382" y="650990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2"/>
          <p:cNvSpPr/>
          <p:nvPr/>
        </p:nvSpPr>
        <p:spPr>
          <a:xfrm>
            <a:off x="654763" y="182627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2"/>
          <p:cNvSpPr/>
          <p:nvPr/>
        </p:nvSpPr>
        <p:spPr>
          <a:xfrm>
            <a:off x="1059858" y="1457393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2"/>
          <p:cNvSpPr/>
          <p:nvPr/>
        </p:nvSpPr>
        <p:spPr>
          <a:xfrm rot="10800000">
            <a:off x="853113" y="6189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2"/>
          <p:cNvSpPr/>
          <p:nvPr/>
        </p:nvSpPr>
        <p:spPr>
          <a:xfrm rot="10800000">
            <a:off x="10264183" y="1865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2"/>
          <p:cNvSpPr/>
          <p:nvPr/>
        </p:nvSpPr>
        <p:spPr>
          <a:xfrm rot="10800000">
            <a:off x="5518613" y="5485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2"/>
          <p:cNvSpPr/>
          <p:nvPr/>
        </p:nvSpPr>
        <p:spPr>
          <a:xfrm>
            <a:off x="4779782" y="61653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2"/>
          <p:cNvSpPr/>
          <p:nvPr/>
        </p:nvSpPr>
        <p:spPr>
          <a:xfrm rot="10800000">
            <a:off x="3159404" y="65806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2"/>
          <p:cNvSpPr/>
          <p:nvPr/>
        </p:nvSpPr>
        <p:spPr>
          <a:xfrm rot="10800000">
            <a:off x="11761581" y="70973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2"/>
          <p:cNvSpPr/>
          <p:nvPr/>
        </p:nvSpPr>
        <p:spPr>
          <a:xfrm rot="10800000">
            <a:off x="10110551" y="65258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2"/>
          <p:cNvSpPr/>
          <p:nvPr/>
        </p:nvSpPr>
        <p:spPr>
          <a:xfrm rot="10800000">
            <a:off x="649405" y="62098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2"/>
          <p:cNvSpPr/>
          <p:nvPr/>
        </p:nvSpPr>
        <p:spPr>
          <a:xfrm rot="10800000">
            <a:off x="7355605" y="6148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2"/>
          <p:cNvSpPr/>
          <p:nvPr/>
        </p:nvSpPr>
        <p:spPr>
          <a:xfrm rot="10800000">
            <a:off x="10266238" y="5796156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2"/>
          <p:cNvSpPr/>
          <p:nvPr/>
        </p:nvSpPr>
        <p:spPr>
          <a:xfrm>
            <a:off x="1773650" y="66559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2"/>
          <p:cNvSpPr/>
          <p:nvPr/>
        </p:nvSpPr>
        <p:spPr>
          <a:xfrm>
            <a:off x="11694183" y="65901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2"/>
          <p:cNvSpPr/>
          <p:nvPr/>
        </p:nvSpPr>
        <p:spPr>
          <a:xfrm>
            <a:off x="328504" y="48608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2"/>
          <p:cNvSpPr/>
          <p:nvPr/>
        </p:nvSpPr>
        <p:spPr>
          <a:xfrm rot="10800000">
            <a:off x="122997" y="502233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2"/>
          <p:cNvSpPr/>
          <p:nvPr/>
        </p:nvSpPr>
        <p:spPr>
          <a:xfrm rot="10800000">
            <a:off x="244398" y="4056185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2"/>
          <p:cNvSpPr/>
          <p:nvPr/>
        </p:nvSpPr>
        <p:spPr>
          <a:xfrm rot="10800000">
            <a:off x="627751" y="5935136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2"/>
          <p:cNvSpPr/>
          <p:nvPr/>
        </p:nvSpPr>
        <p:spPr>
          <a:xfrm rot="10800000">
            <a:off x="387417" y="27811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2"/>
          <p:cNvSpPr/>
          <p:nvPr/>
        </p:nvSpPr>
        <p:spPr>
          <a:xfrm rot="10800000">
            <a:off x="537744" y="52056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2"/>
          <p:cNvSpPr/>
          <p:nvPr/>
        </p:nvSpPr>
        <p:spPr>
          <a:xfrm rot="10800000">
            <a:off x="217271" y="5528572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2"/>
          <p:cNvSpPr/>
          <p:nvPr/>
        </p:nvSpPr>
        <p:spPr>
          <a:xfrm>
            <a:off x="359898" y="64074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2"/>
          <p:cNvSpPr/>
          <p:nvPr/>
        </p:nvSpPr>
        <p:spPr>
          <a:xfrm>
            <a:off x="234580" y="22536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2"/>
          <p:cNvSpPr/>
          <p:nvPr/>
        </p:nvSpPr>
        <p:spPr>
          <a:xfrm>
            <a:off x="114447" y="32202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2"/>
          <p:cNvSpPr/>
          <p:nvPr/>
        </p:nvSpPr>
        <p:spPr>
          <a:xfrm>
            <a:off x="400630" y="50415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2"/>
          <p:cNvSpPr/>
          <p:nvPr/>
        </p:nvSpPr>
        <p:spPr>
          <a:xfrm>
            <a:off x="579847" y="16174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5518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/>
          <p:cNvSpPr/>
          <p:nvPr/>
        </p:nvSpPr>
        <p:spPr>
          <a:xfrm>
            <a:off x="11332677" y="459518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3"/>
          <p:cNvSpPr/>
          <p:nvPr/>
        </p:nvSpPr>
        <p:spPr>
          <a:xfrm>
            <a:off x="166086" y="2241736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3"/>
          <p:cNvSpPr/>
          <p:nvPr/>
        </p:nvSpPr>
        <p:spPr>
          <a:xfrm>
            <a:off x="6989067" y="7349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3"/>
          <p:cNvSpPr/>
          <p:nvPr/>
        </p:nvSpPr>
        <p:spPr>
          <a:xfrm>
            <a:off x="2646554" y="40710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3"/>
          <p:cNvSpPr/>
          <p:nvPr/>
        </p:nvSpPr>
        <p:spPr>
          <a:xfrm>
            <a:off x="1523790" y="2206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3"/>
          <p:cNvSpPr/>
          <p:nvPr/>
        </p:nvSpPr>
        <p:spPr>
          <a:xfrm rot="10800000">
            <a:off x="335776" y="5005570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3"/>
          <p:cNvSpPr/>
          <p:nvPr/>
        </p:nvSpPr>
        <p:spPr>
          <a:xfrm rot="10800000">
            <a:off x="421500" y="58001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3"/>
          <p:cNvSpPr/>
          <p:nvPr/>
        </p:nvSpPr>
        <p:spPr>
          <a:xfrm rot="10800000">
            <a:off x="11631937" y="745935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3"/>
          <p:cNvSpPr/>
          <p:nvPr/>
        </p:nvSpPr>
        <p:spPr>
          <a:xfrm rot="10800000">
            <a:off x="8377267" y="28641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3"/>
          <p:cNvSpPr/>
          <p:nvPr/>
        </p:nvSpPr>
        <p:spPr>
          <a:xfrm rot="10800000">
            <a:off x="5498378" y="275190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3"/>
          <p:cNvSpPr/>
          <p:nvPr/>
        </p:nvSpPr>
        <p:spPr>
          <a:xfrm rot="10800000">
            <a:off x="3689913" y="6360975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3"/>
          <p:cNvSpPr/>
          <p:nvPr/>
        </p:nvSpPr>
        <p:spPr>
          <a:xfrm rot="10800000">
            <a:off x="10495008" y="6310303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3"/>
          <p:cNvSpPr/>
          <p:nvPr/>
        </p:nvSpPr>
        <p:spPr>
          <a:xfrm rot="10800000">
            <a:off x="11248571" y="3790537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3"/>
          <p:cNvSpPr/>
          <p:nvPr/>
        </p:nvSpPr>
        <p:spPr>
          <a:xfrm rot="10800000">
            <a:off x="1410143" y="64968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3"/>
          <p:cNvSpPr/>
          <p:nvPr/>
        </p:nvSpPr>
        <p:spPr>
          <a:xfrm rot="10800000">
            <a:off x="11631925" y="5669490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3"/>
          <p:cNvSpPr/>
          <p:nvPr/>
        </p:nvSpPr>
        <p:spPr>
          <a:xfrm rot="10800000">
            <a:off x="11391591" y="2515529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3"/>
          <p:cNvSpPr/>
          <p:nvPr/>
        </p:nvSpPr>
        <p:spPr>
          <a:xfrm rot="10800000">
            <a:off x="715745" y="46215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3"/>
          <p:cNvSpPr/>
          <p:nvPr/>
        </p:nvSpPr>
        <p:spPr>
          <a:xfrm rot="10800000">
            <a:off x="7334304" y="6467086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3"/>
          <p:cNvSpPr/>
          <p:nvPr/>
        </p:nvSpPr>
        <p:spPr>
          <a:xfrm rot="10800000">
            <a:off x="4152077" y="66285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3"/>
          <p:cNvSpPr/>
          <p:nvPr/>
        </p:nvSpPr>
        <p:spPr>
          <a:xfrm rot="10800000">
            <a:off x="9115467" y="606937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3"/>
          <p:cNvSpPr/>
          <p:nvPr/>
        </p:nvSpPr>
        <p:spPr>
          <a:xfrm rot="10800000">
            <a:off x="115100" y="42659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3"/>
          <p:cNvSpPr/>
          <p:nvPr/>
        </p:nvSpPr>
        <p:spPr>
          <a:xfrm rot="10800000">
            <a:off x="11541916" y="49400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3"/>
          <p:cNvSpPr/>
          <p:nvPr/>
        </p:nvSpPr>
        <p:spPr>
          <a:xfrm rot="10800000">
            <a:off x="4320483" y="5559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3"/>
          <p:cNvSpPr/>
          <p:nvPr/>
        </p:nvSpPr>
        <p:spPr>
          <a:xfrm rot="10800000">
            <a:off x="11221444" y="526292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3"/>
          <p:cNvSpPr/>
          <p:nvPr/>
        </p:nvSpPr>
        <p:spPr>
          <a:xfrm rot="10800000">
            <a:off x="9264177" y="65134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3"/>
          <p:cNvSpPr/>
          <p:nvPr/>
        </p:nvSpPr>
        <p:spPr>
          <a:xfrm>
            <a:off x="11364071" y="61417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3"/>
          <p:cNvSpPr/>
          <p:nvPr/>
        </p:nvSpPr>
        <p:spPr>
          <a:xfrm>
            <a:off x="11238753" y="198795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3"/>
          <p:cNvSpPr/>
          <p:nvPr/>
        </p:nvSpPr>
        <p:spPr>
          <a:xfrm>
            <a:off x="1953001" y="65758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3"/>
          <p:cNvSpPr/>
          <p:nvPr/>
        </p:nvSpPr>
        <p:spPr>
          <a:xfrm>
            <a:off x="11118621" y="2954632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3"/>
          <p:cNvSpPr/>
          <p:nvPr/>
        </p:nvSpPr>
        <p:spPr>
          <a:xfrm>
            <a:off x="715521" y="2739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3"/>
          <p:cNvSpPr/>
          <p:nvPr/>
        </p:nvSpPr>
        <p:spPr>
          <a:xfrm>
            <a:off x="196290" y="32223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3"/>
          <p:cNvSpPr/>
          <p:nvPr/>
        </p:nvSpPr>
        <p:spPr>
          <a:xfrm>
            <a:off x="651618" y="392214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3"/>
          <p:cNvSpPr/>
          <p:nvPr/>
        </p:nvSpPr>
        <p:spPr>
          <a:xfrm>
            <a:off x="11404804" y="477590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3"/>
          <p:cNvSpPr/>
          <p:nvPr/>
        </p:nvSpPr>
        <p:spPr>
          <a:xfrm>
            <a:off x="6698571" y="62121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3"/>
          <p:cNvSpPr/>
          <p:nvPr/>
        </p:nvSpPr>
        <p:spPr>
          <a:xfrm>
            <a:off x="10201534" y="12046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3"/>
          <p:cNvSpPr/>
          <p:nvPr/>
        </p:nvSpPr>
        <p:spPr>
          <a:xfrm>
            <a:off x="11584021" y="135179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3"/>
          <p:cNvSpPr/>
          <p:nvPr/>
        </p:nvSpPr>
        <p:spPr>
          <a:xfrm>
            <a:off x="336387" y="1317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943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503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584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651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6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02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87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26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915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91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5314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image" Target="../media/image10.jp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3.jp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15.jp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17.jp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6097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14942" y="4270916"/>
            <a:ext cx="2791716" cy="2669887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AD7238-C897-E1D4-6C1F-9F60DD8DF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1653" y="1195652"/>
            <a:ext cx="2237426" cy="107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3624" y="2682523"/>
            <a:ext cx="7169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+mj-lt"/>
              </a:rPr>
              <a:t>BÀI 41: NHÂN , CHIA      VỚI 10, 100, 1000,.....</a:t>
            </a:r>
            <a:endParaRPr lang="en-US" sz="4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118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9D86D7-8EEC-6987-3A30-5CA81B80F4A7}"/>
              </a:ext>
            </a:extLst>
          </p:cNvPr>
          <p:cNvSpPr txBox="1"/>
          <p:nvPr/>
        </p:nvSpPr>
        <p:spPr>
          <a:xfrm>
            <a:off x="452063" y="595901"/>
            <a:ext cx="863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0490E8-7AD8-3534-FFA8-C49F92FEAB92}"/>
              </a:ext>
            </a:extLst>
          </p:cNvPr>
          <p:cNvSpPr/>
          <p:nvPr/>
        </p:nvSpPr>
        <p:spPr>
          <a:xfrm>
            <a:off x="1345913" y="369870"/>
            <a:ext cx="10140593" cy="2938409"/>
          </a:xfrm>
          <a:prstGeom prst="rect">
            <a:avLst/>
          </a:prstGeom>
          <a:solidFill>
            <a:srgbClr val="C3F1F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3CF30-69EC-097B-1FED-0A906AFA39AD}"/>
              </a:ext>
            </a:extLst>
          </p:cNvPr>
          <p:cNvSpPr txBox="1"/>
          <p:nvPr/>
        </p:nvSpPr>
        <p:spPr>
          <a:xfrm>
            <a:off x="1664412" y="493160"/>
            <a:ext cx="3061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 x 10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46548-7FBE-61B1-D0E0-5D2D9DE0AFEF}"/>
              </a:ext>
            </a:extLst>
          </p:cNvPr>
          <p:cNvSpPr txBox="1"/>
          <p:nvPr/>
        </p:nvSpPr>
        <p:spPr>
          <a:xfrm>
            <a:off x="1654138" y="1078787"/>
            <a:ext cx="9185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 x 10 = 10 x 36. </a:t>
            </a:r>
            <a:r>
              <a:rPr lang="en-US" sz="3200" dirty="0" err="1"/>
              <a:t>Nhẩm</a:t>
            </a:r>
            <a:r>
              <a:rPr lang="en-US" sz="3200" dirty="0"/>
              <a:t>: 1 </a:t>
            </a:r>
            <a:r>
              <a:rPr lang="en-US" sz="3200" dirty="0" err="1"/>
              <a:t>chục</a:t>
            </a:r>
            <a:r>
              <a:rPr lang="en-US" sz="3200" dirty="0"/>
              <a:t> x 36 = 36 </a:t>
            </a:r>
            <a:r>
              <a:rPr lang="en-US" sz="3200" dirty="0" err="1"/>
              <a:t>chục</a:t>
            </a:r>
            <a:r>
              <a:rPr lang="en-US" sz="3200" dirty="0"/>
              <a:t> = 360.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488950-7E2C-E021-AE02-7909676A1912}"/>
              </a:ext>
            </a:extLst>
          </p:cNvPr>
          <p:cNvSpPr txBox="1"/>
          <p:nvPr/>
        </p:nvSpPr>
        <p:spPr>
          <a:xfrm>
            <a:off x="1684961" y="1684962"/>
            <a:ext cx="9185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Vậy</a:t>
            </a:r>
            <a:r>
              <a:rPr lang="en-US" sz="3200" dirty="0"/>
              <a:t>: 36 x 10 = 360.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F64A27-CDEE-40CE-A921-76F02715ABC1}"/>
              </a:ext>
            </a:extLst>
          </p:cNvPr>
          <p:cNvSpPr txBox="1"/>
          <p:nvPr/>
        </p:nvSpPr>
        <p:spPr>
          <a:xfrm>
            <a:off x="1684961" y="2188396"/>
            <a:ext cx="9185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Ngược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, </a:t>
            </a:r>
            <a:r>
              <a:rPr lang="en-US" sz="3200" dirty="0" err="1"/>
              <a:t>từ</a:t>
            </a:r>
            <a:r>
              <a:rPr lang="en-US" sz="3200" dirty="0"/>
              <a:t> 36 x 10 = 360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9CF985-67FD-6E6B-2A14-91A2FE95A247}"/>
              </a:ext>
            </a:extLst>
          </p:cNvPr>
          <p:cNvSpPr txBox="1"/>
          <p:nvPr/>
        </p:nvSpPr>
        <p:spPr>
          <a:xfrm>
            <a:off x="2845941" y="2732926"/>
            <a:ext cx="8013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 </a:t>
            </a:r>
            <a:r>
              <a:rPr lang="en-US" sz="3200" dirty="0" err="1"/>
              <a:t>có</a:t>
            </a:r>
            <a:r>
              <a:rPr lang="en-US" sz="3200" dirty="0"/>
              <a:t>: 360 : 10 = 36.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4D46FF-B8B1-2891-C32B-E36DABE879B0}"/>
              </a:ext>
            </a:extLst>
          </p:cNvPr>
          <p:cNvSpPr txBox="1"/>
          <p:nvPr/>
        </p:nvSpPr>
        <p:spPr>
          <a:xfrm>
            <a:off x="544530" y="3626778"/>
            <a:ext cx="863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54CC0C-5A91-66E5-1A80-8C8B010F0C4F}"/>
              </a:ext>
            </a:extLst>
          </p:cNvPr>
          <p:cNvSpPr/>
          <p:nvPr/>
        </p:nvSpPr>
        <p:spPr>
          <a:xfrm>
            <a:off x="1356187" y="3421295"/>
            <a:ext cx="10140593" cy="2938409"/>
          </a:xfrm>
          <a:prstGeom prst="rect">
            <a:avLst/>
          </a:prstGeom>
          <a:solidFill>
            <a:srgbClr val="C3F1F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C2AA6D-A62F-DAFB-C1EA-1E6705F07BAF}"/>
              </a:ext>
            </a:extLst>
          </p:cNvPr>
          <p:cNvSpPr txBox="1"/>
          <p:nvPr/>
        </p:nvSpPr>
        <p:spPr>
          <a:xfrm>
            <a:off x="1674686" y="3544585"/>
            <a:ext cx="306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36 x 100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0786E0-17CE-D3D6-E7E2-5D26618405E3}"/>
              </a:ext>
            </a:extLst>
          </p:cNvPr>
          <p:cNvSpPr txBox="1"/>
          <p:nvPr/>
        </p:nvSpPr>
        <p:spPr>
          <a:xfrm>
            <a:off x="1664412" y="3976100"/>
            <a:ext cx="9852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36 x 100 = 36 x (10 x 10) = (36 x 10) x 10 = 360 x 10 = 3 600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91DF8E-D088-841E-1F82-89A243A88D26}"/>
              </a:ext>
            </a:extLst>
          </p:cNvPr>
          <p:cNvSpPr txBox="1"/>
          <p:nvPr/>
        </p:nvSpPr>
        <p:spPr>
          <a:xfrm>
            <a:off x="1664412" y="4376791"/>
            <a:ext cx="918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Ngược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, 3 600 : 100 = 36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08778A-8A30-71CA-4888-B2EF00E059E2}"/>
              </a:ext>
            </a:extLst>
          </p:cNvPr>
          <p:cNvSpPr txBox="1"/>
          <p:nvPr/>
        </p:nvSpPr>
        <p:spPr>
          <a:xfrm>
            <a:off x="1674687" y="4839128"/>
            <a:ext cx="918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Tương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, ta </a:t>
            </a:r>
            <a:r>
              <a:rPr lang="en-US" sz="2800" dirty="0" err="1"/>
              <a:t>có</a:t>
            </a:r>
            <a:r>
              <a:rPr lang="en-US" sz="2800" dirty="0"/>
              <a:t>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B0D7EE-770E-67E3-8214-89AE536AC618}"/>
              </a:ext>
            </a:extLst>
          </p:cNvPr>
          <p:cNvSpPr txBox="1"/>
          <p:nvPr/>
        </p:nvSpPr>
        <p:spPr>
          <a:xfrm>
            <a:off x="1684961" y="5322013"/>
            <a:ext cx="397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36 x 1 000 = 36 000;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847E7F-7796-B816-7A4D-C4F9A045A8BD}"/>
              </a:ext>
            </a:extLst>
          </p:cNvPr>
          <p:cNvSpPr txBox="1"/>
          <p:nvPr/>
        </p:nvSpPr>
        <p:spPr>
          <a:xfrm>
            <a:off x="1674687" y="5825447"/>
            <a:ext cx="397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36 000 : 1 000 = 36.</a:t>
            </a:r>
          </a:p>
        </p:txBody>
      </p:sp>
    </p:spTree>
    <p:extLst>
      <p:ext uri="{BB962C8B-B14F-4D97-AF65-F5344CB8AC3E}">
        <p14:creationId xmlns:p14="http://schemas.microsoft.com/office/powerpoint/2010/main" val="1328340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0490E8-7AD8-3534-FFA8-C49F92FEAB92}"/>
              </a:ext>
            </a:extLst>
          </p:cNvPr>
          <p:cNvSpPr/>
          <p:nvPr/>
        </p:nvSpPr>
        <p:spPr>
          <a:xfrm>
            <a:off x="1027414" y="1181528"/>
            <a:ext cx="10140593" cy="3770616"/>
          </a:xfrm>
          <a:prstGeom prst="rect">
            <a:avLst/>
          </a:prstGeom>
          <a:solidFill>
            <a:srgbClr val="FDD7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77BCE0-1DB2-10BB-7147-7C641E3F5CF3}"/>
              </a:ext>
            </a:extLst>
          </p:cNvPr>
          <p:cNvSpPr txBox="1"/>
          <p:nvPr/>
        </p:nvSpPr>
        <p:spPr>
          <a:xfrm>
            <a:off x="1294542" y="1345915"/>
            <a:ext cx="3061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Nhận</a:t>
            </a:r>
            <a:r>
              <a:rPr lang="en-US" sz="3200" b="1" dirty="0"/>
              <a:t> </a:t>
            </a:r>
            <a:r>
              <a:rPr lang="en-US" sz="3200" b="1" dirty="0" err="1"/>
              <a:t>xét</a:t>
            </a:r>
            <a:r>
              <a:rPr lang="en-US" sz="3200" b="1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8669F-F339-7120-095D-28939F0EA1B5}"/>
              </a:ext>
            </a:extLst>
          </p:cNvPr>
          <p:cNvSpPr txBox="1"/>
          <p:nvPr/>
        </p:nvSpPr>
        <p:spPr>
          <a:xfrm>
            <a:off x="1304816" y="2065106"/>
            <a:ext cx="9729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• Khi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10, 100, 1000,... ta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, </a:t>
            </a:r>
            <a:r>
              <a:rPr lang="en-US" sz="3200" dirty="0" err="1"/>
              <a:t>hai</a:t>
            </a:r>
            <a:r>
              <a:rPr lang="en-US" sz="3200" dirty="0"/>
              <a:t>, </a:t>
            </a:r>
            <a:r>
              <a:rPr lang="en-US" sz="3200" dirty="0" err="1"/>
              <a:t>ba</a:t>
            </a:r>
            <a:r>
              <a:rPr lang="en-US" sz="3200" dirty="0"/>
              <a:t>,...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0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bên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3E91C-0B24-C361-0CA2-6CBB1E826EF0}"/>
              </a:ext>
            </a:extLst>
          </p:cNvPr>
          <p:cNvSpPr txBox="1"/>
          <p:nvPr/>
        </p:nvSpPr>
        <p:spPr>
          <a:xfrm>
            <a:off x="1294542" y="3226085"/>
            <a:ext cx="9729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• Khi chia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chục</a:t>
            </a:r>
            <a:r>
              <a:rPr lang="en-US" sz="3200" dirty="0"/>
              <a:t>,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,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nghìn</a:t>
            </a:r>
            <a:r>
              <a:rPr lang="en-US" sz="3200" dirty="0"/>
              <a:t>,... </a:t>
            </a:r>
            <a:r>
              <a:rPr lang="en-US" sz="3200" dirty="0" err="1"/>
              <a:t>cho</a:t>
            </a:r>
            <a:r>
              <a:rPr lang="en-US" sz="3200" dirty="0"/>
              <a:t> 10, 100, 1 000,... ta </a:t>
            </a:r>
            <a:r>
              <a:rPr lang="en-US" sz="3200" dirty="0" err="1"/>
              <a:t>bỏ</a:t>
            </a:r>
            <a:r>
              <a:rPr lang="en-US" sz="3200" dirty="0"/>
              <a:t> </a:t>
            </a:r>
            <a:r>
              <a:rPr lang="en-US" sz="3200" dirty="0" err="1"/>
              <a:t>bớt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, </a:t>
            </a:r>
            <a:r>
              <a:rPr lang="en-US" sz="3200" dirty="0" err="1"/>
              <a:t>hai</a:t>
            </a:r>
            <a:r>
              <a:rPr lang="en-US" sz="3200" dirty="0"/>
              <a:t>, </a:t>
            </a:r>
            <a:r>
              <a:rPr lang="en-US" sz="3200" dirty="0" err="1"/>
              <a:t>ba</a:t>
            </a:r>
            <a:r>
              <a:rPr lang="en-US" sz="3200" dirty="0"/>
              <a:t>,...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0 ở </a:t>
            </a:r>
            <a:r>
              <a:rPr lang="en-US" sz="3200" dirty="0" err="1"/>
              <a:t>bên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474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0490E8-7AD8-3534-FFA8-C49F92FEAB92}"/>
              </a:ext>
            </a:extLst>
          </p:cNvPr>
          <p:cNvSpPr/>
          <p:nvPr/>
        </p:nvSpPr>
        <p:spPr>
          <a:xfrm>
            <a:off x="1027414" y="1181528"/>
            <a:ext cx="1900721" cy="842481"/>
          </a:xfrm>
          <a:prstGeom prst="rect">
            <a:avLst/>
          </a:prstGeom>
          <a:solidFill>
            <a:srgbClr val="FDD7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77BCE0-1DB2-10BB-7147-7C641E3F5CF3}"/>
              </a:ext>
            </a:extLst>
          </p:cNvPr>
          <p:cNvSpPr txBox="1"/>
          <p:nvPr/>
        </p:nvSpPr>
        <p:spPr>
          <a:xfrm>
            <a:off x="1294542" y="1253447"/>
            <a:ext cx="3061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97A25-E0CA-7593-4F5D-3549DCF47047}"/>
              </a:ext>
            </a:extLst>
          </p:cNvPr>
          <p:cNvSpPr txBox="1"/>
          <p:nvPr/>
        </p:nvSpPr>
        <p:spPr>
          <a:xfrm>
            <a:off x="3996647" y="1119883"/>
            <a:ext cx="5568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effectLst/>
                <a:latin typeface="+mj-lt"/>
                <a:ea typeface="Cambria" panose="02040503050406030204" pitchFamily="18" charset="0"/>
              </a:rPr>
              <a:t>68 x 10 = 680 </a:t>
            </a:r>
            <a:endParaRPr lang="en-US" sz="660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8A4E1D-7E6B-5B14-4122-E502C936E978}"/>
              </a:ext>
            </a:extLst>
          </p:cNvPr>
          <p:cNvSpPr txBox="1"/>
          <p:nvPr/>
        </p:nvSpPr>
        <p:spPr>
          <a:xfrm>
            <a:off x="3904180" y="2732926"/>
            <a:ext cx="7736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+mj-lt"/>
                <a:ea typeface="Cambria" panose="02040503050406030204" pitchFamily="18" charset="0"/>
              </a:rPr>
              <a:t>990 000 : 1 000 = 990</a:t>
            </a:r>
          </a:p>
        </p:txBody>
      </p:sp>
    </p:spTree>
    <p:extLst>
      <p:ext uri="{BB962C8B-B14F-4D97-AF65-F5344CB8AC3E}">
        <p14:creationId xmlns:p14="http://schemas.microsoft.com/office/powerpoint/2010/main" val="275989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D26EA4-DABA-2DFA-F750-882D64496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991" y="2073762"/>
            <a:ext cx="8370533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224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14F2E3-A74F-9A07-760E-81D7FAFF59A2}"/>
              </a:ext>
            </a:extLst>
          </p:cNvPr>
          <p:cNvGrpSpPr/>
          <p:nvPr/>
        </p:nvGrpSpPr>
        <p:grpSpPr>
          <a:xfrm>
            <a:off x="1705530" y="519236"/>
            <a:ext cx="3328808" cy="757542"/>
            <a:chOff x="2188414" y="252108"/>
            <a:chExt cx="7329212" cy="135566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C1CBA58-DAB8-218F-CE4B-DB7B990038D3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6DB5FB-EDB2-4D18-5D6A-B087A9E40496}"/>
                </a:ext>
              </a:extLst>
            </p:cNvPr>
            <p:cNvSpPr txBox="1"/>
            <p:nvPr/>
          </p:nvSpPr>
          <p:spPr>
            <a:xfrm>
              <a:off x="2451122" y="304710"/>
              <a:ext cx="6803797" cy="1156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nhẩm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57257BF-8FDE-9F0A-4E93-825BDC3B9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32" y="156774"/>
            <a:ext cx="1347333" cy="16033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DD72DB-5F41-33C4-9946-02C220B6C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23" y="2035550"/>
            <a:ext cx="11205681" cy="16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61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D131A58-2D3D-E8E5-9E05-7EF3D4931378}"/>
              </a:ext>
            </a:extLst>
          </p:cNvPr>
          <p:cNvSpPr/>
          <p:nvPr/>
        </p:nvSpPr>
        <p:spPr>
          <a:xfrm>
            <a:off x="791110" y="534256"/>
            <a:ext cx="647272" cy="5548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BBEE5-0C71-E71A-2EE6-376C4F092E46}"/>
              </a:ext>
            </a:extLst>
          </p:cNvPr>
          <p:cNvSpPr txBox="1"/>
          <p:nvPr/>
        </p:nvSpPr>
        <p:spPr>
          <a:xfrm>
            <a:off x="1592494" y="452063"/>
            <a:ext cx="9811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375 m.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080226-EE84-9B63-7B99-85192BCAF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829" y="1957849"/>
            <a:ext cx="4497833" cy="2556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6AA9A-83A8-3B72-F1D0-E866ED2FE419}"/>
              </a:ext>
            </a:extLst>
          </p:cNvPr>
          <p:cNvSpPr txBox="1"/>
          <p:nvPr/>
        </p:nvSpPr>
        <p:spPr>
          <a:xfrm>
            <a:off x="1150706" y="2363056"/>
            <a:ext cx="446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375 m</a:t>
            </a:r>
          </a:p>
          <a:p>
            <a:pPr algn="just" latinLnBrk="0"/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... ? m</a:t>
            </a:r>
          </a:p>
        </p:txBody>
      </p:sp>
    </p:spTree>
    <p:extLst>
      <p:ext uri="{BB962C8B-B14F-4D97-AF65-F5344CB8AC3E}">
        <p14:creationId xmlns:p14="http://schemas.microsoft.com/office/powerpoint/2010/main" val="1299809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D131A58-2D3D-E8E5-9E05-7EF3D4931378}"/>
              </a:ext>
            </a:extLst>
          </p:cNvPr>
          <p:cNvSpPr/>
          <p:nvPr/>
        </p:nvSpPr>
        <p:spPr>
          <a:xfrm>
            <a:off x="914400" y="523982"/>
            <a:ext cx="647272" cy="5548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BBEE5-0C71-E71A-2EE6-376C4F092E46}"/>
              </a:ext>
            </a:extLst>
          </p:cNvPr>
          <p:cNvSpPr txBox="1"/>
          <p:nvPr/>
        </p:nvSpPr>
        <p:spPr>
          <a:xfrm>
            <a:off x="1592494" y="452063"/>
            <a:ext cx="981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1BD3F-7B9A-1554-0D4A-0191A920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131" y="1358544"/>
            <a:ext cx="7267575" cy="2476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637A8D-19CF-68F2-F331-00A1905DED86}"/>
              </a:ext>
            </a:extLst>
          </p:cNvPr>
          <p:cNvSpPr txBox="1"/>
          <p:nvPr/>
        </p:nvSpPr>
        <p:spPr>
          <a:xfrm>
            <a:off x="965770" y="4222679"/>
            <a:ext cx="10489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hội trường, các hàng ghế được xếp đều nhau ở hai bên lối đi. Biết mỗi hàng ghế ở hai bên lối đi đều có 8 chỗ ngồi. Hỏi hội trường có tất cả bao nhiêu chỗ ngồi?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785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E6EBEF-6F03-BB89-9062-D044913C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51" y="514725"/>
            <a:ext cx="9311705" cy="4499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BBBFF9-1ADB-CC31-9DF5-F3A7B754D5AA}"/>
              </a:ext>
            </a:extLst>
          </p:cNvPr>
          <p:cNvSpPr txBox="1"/>
          <p:nvPr/>
        </p:nvSpPr>
        <p:spPr>
          <a:xfrm>
            <a:off x="1294544" y="5239821"/>
            <a:ext cx="10089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học sinh sẽ nêu một phép tính một số nhân với 10, 100 hoặc 1000 để đố bạn.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275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B22FA5-2891-F145-980E-D68379BF4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4" b="90169" l="1600" r="97200">
                        <a14:foregroundMark x1="66400" y1="9738" x2="49800" y2="16667"/>
                        <a14:foregroundMark x1="49800" y1="16667" x2="35300" y2="32491"/>
                        <a14:foregroundMark x1="35300" y1="32491" x2="34300" y2="34457"/>
                        <a14:foregroundMark x1="34100" y1="2247" x2="41500" y2="14419"/>
                        <a14:foregroundMark x1="67100" y1="14419" x2="67100" y2="14419"/>
                        <a14:foregroundMark x1="67100" y1="14419" x2="67100" y2="14419"/>
                        <a14:foregroundMark x1="74900" y1="12266" x2="64800" y2="13390"/>
                        <a14:foregroundMark x1="64800" y1="13390" x2="69500" y2="16479"/>
                        <a14:foregroundMark x1="23200" y1="21067" x2="19400" y2="22659"/>
                        <a14:foregroundMark x1="25600" y1="21536" x2="27200" y2="22472"/>
                        <a14:foregroundMark x1="19400" y1="21348" x2="16300" y2="21816"/>
                        <a14:foregroundMark x1="8700" y1="23970" x2="8700" y2="23970"/>
                        <a14:foregroundMark x1="8700" y1="23970" x2="8700" y2="23970"/>
                        <a14:foregroundMark x1="5400" y1="34176" x2="5400" y2="34176"/>
                        <a14:foregroundMark x1="5400" y1="34176" x2="5400" y2="34176"/>
                        <a14:foregroundMark x1="3200" y1="46910" x2="3200" y2="46910"/>
                        <a14:foregroundMark x1="3000" y1="47097" x2="3000" y2="47097"/>
                        <a14:foregroundMark x1="1600" y1="33146" x2="1600" y2="33146"/>
                        <a14:foregroundMark x1="1600" y1="33146" x2="1600" y2="33146"/>
                        <a14:foregroundMark x1="13700" y1="83333" x2="13700" y2="83333"/>
                        <a14:foregroundMark x1="13500" y1="83333" x2="13500" y2="83333"/>
                        <a14:foregroundMark x1="14400" y1="75749" x2="24200" y2="83801"/>
                        <a14:foregroundMark x1="24200" y1="83801" x2="49100" y2="86704"/>
                        <a14:foregroundMark x1="49100" y1="86704" x2="61500" y2="85019"/>
                        <a14:foregroundMark x1="61500" y1="85019" x2="70600" y2="80712"/>
                        <a14:foregroundMark x1="70600" y1="80712" x2="72800" y2="78184"/>
                        <a14:foregroundMark x1="73300" y1="69288" x2="71300" y2="81742"/>
                        <a14:foregroundMark x1="71300" y1="81742" x2="62800" y2="87172"/>
                        <a14:foregroundMark x1="62800" y1="87172" x2="49800" y2="90075"/>
                        <a14:foregroundMark x1="49800" y1="90075" x2="39400" y2="86985"/>
                        <a14:foregroundMark x1="39400" y1="86985" x2="29500" y2="79775"/>
                        <a14:foregroundMark x1="29500" y1="79775" x2="32700" y2="69007"/>
                        <a14:foregroundMark x1="32700" y1="69007" x2="33900" y2="68258"/>
                        <a14:foregroundMark x1="74200" y1="73315" x2="73200" y2="84176"/>
                        <a14:foregroundMark x1="73200" y1="84176" x2="61900" y2="89700"/>
                        <a14:foregroundMark x1="61900" y1="89700" x2="48100" y2="90262"/>
                        <a14:foregroundMark x1="48100" y1="90262" x2="44600" y2="77903"/>
                        <a14:foregroundMark x1="44600" y1="77903" x2="55800" y2="70693"/>
                        <a14:foregroundMark x1="55800" y1="70693" x2="65500" y2="72378"/>
                        <a14:foregroundMark x1="65500" y1="72378" x2="69900" y2="78464"/>
                        <a14:foregroundMark x1="33400" y1="20880" x2="16500" y2="38577"/>
                        <a14:foregroundMark x1="16500" y1="38577" x2="18900" y2="45974"/>
                        <a14:foregroundMark x1="32700" y1="36704" x2="32700" y2="36704"/>
                        <a14:foregroundMark x1="32400" y1="36423" x2="32400" y2="36423"/>
                        <a14:foregroundMark x1="70400" y1="10674" x2="59500" y2="8708"/>
                        <a14:foregroundMark x1="59500" y1="8708" x2="7446" y2="37209"/>
                        <a14:foregroundMark x1="6887" y1="39845" x2="11900" y2="47846"/>
                        <a14:foregroundMark x1="11900" y1="47846" x2="24600" y2="48783"/>
                        <a14:foregroundMark x1="24600" y1="48783" x2="57200" y2="34270"/>
                        <a14:foregroundMark x1="57200" y1="34270" x2="64164" y2="27233"/>
                        <a14:foregroundMark x1="67901" y1="22533" x2="70900" y2="14888"/>
                        <a14:foregroundMark x1="70900" y1="14888" x2="67600" y2="7303"/>
                        <a14:foregroundMark x1="67600" y1="6461" x2="49800" y2="10861"/>
                        <a14:foregroundMark x1="67300" y1="7303" x2="75600" y2="10861"/>
                        <a14:foregroundMark x1="72800" y1="7303" x2="72800" y2="7303"/>
                        <a14:foregroundMark x1="72800" y1="7303" x2="72800" y2="7303"/>
                        <a14:foregroundMark x1="68700" y1="5805" x2="60400" y2="7959"/>
                        <a14:foregroundMark x1="69200" y1="5993" x2="73700" y2="10206"/>
                        <a14:foregroundMark x1="59500" y1="18914" x2="56600" y2="27903"/>
                        <a14:foregroundMark x1="56600" y1="27903" x2="56600" y2="27996"/>
                        <a14:foregroundMark x1="62600" y1="17509" x2="62600" y2="17509"/>
                        <a14:foregroundMark x1="62600" y1="17509" x2="62600" y2="17509"/>
                        <a14:foregroundMark x1="68000" y1="16199" x2="62200" y2="24625"/>
                        <a14:foregroundMark x1="62200" y1="24625" x2="52400" y2="19569"/>
                        <a14:foregroundMark x1="52400" y1="19569" x2="52400" y2="19569"/>
                        <a14:foregroundMark x1="65000" y1="17135" x2="51100" y2="16854"/>
                        <a14:foregroundMark x1="51100" y1="16854" x2="47200" y2="26779"/>
                        <a14:foregroundMark x1="47200" y1="26779" x2="59400" y2="26404"/>
                        <a14:foregroundMark x1="59400" y1="26404" x2="62300" y2="17978"/>
                        <a14:foregroundMark x1="55700" y1="20693" x2="42500" y2="23783"/>
                        <a14:foregroundMark x1="42500" y1="23783" x2="35900" y2="30805"/>
                        <a14:foregroundMark x1="35900" y1="30805" x2="50800" y2="30056"/>
                        <a14:foregroundMark x1="50800" y1="30056" x2="54000" y2="23783"/>
                        <a14:foregroundMark x1="32900" y1="28933" x2="22500" y2="31086"/>
                        <a14:foregroundMark x1="22500" y1="31086" x2="22300" y2="42041"/>
                        <a14:foregroundMark x1="22300" y1="42041" x2="35400" y2="39139"/>
                        <a14:foregroundMark x1="35400" y1="39139" x2="38600" y2="29026"/>
                        <a14:foregroundMark x1="38600" y1="29026" x2="36700" y2="23315"/>
                        <a14:foregroundMark x1="37400" y1="19569" x2="26900" y2="21816"/>
                        <a14:foregroundMark x1="26900" y1="21816" x2="17000" y2="29213"/>
                        <a14:foregroundMark x1="17000" y1="29213" x2="11000" y2="38202"/>
                        <a14:foregroundMark x1="11000" y1="38202" x2="19000" y2="44195"/>
                        <a14:foregroundMark x1="19000" y1="44195" x2="29900" y2="42135"/>
                        <a14:foregroundMark x1="29900" y1="42135" x2="39000" y2="34176"/>
                        <a14:foregroundMark x1="39000" y1="34176" x2="39800" y2="24064"/>
                        <a14:foregroundMark x1="39800" y1="24064" x2="37900" y2="20880"/>
                        <a14:foregroundMark x1="36200" y1="24251" x2="23300" y2="31554"/>
                        <a14:foregroundMark x1="23300" y1="31554" x2="33600" y2="27622"/>
                        <a14:foregroundMark x1="33600" y1="27622" x2="33600" y2="27154"/>
                        <a14:foregroundMark x1="34100" y1="29588" x2="25300" y2="37547"/>
                        <a14:foregroundMark x1="25300" y1="37547" x2="24800" y2="38202"/>
                        <a14:foregroundMark x1="23900" y1="42697" x2="25100" y2="46629"/>
                        <a14:foregroundMark x1="17200" y1="60487" x2="9800" y2="67697"/>
                        <a14:foregroundMark x1="9800" y1="67697" x2="6100" y2="74906"/>
                        <a14:foregroundMark x1="17200" y1="58895" x2="10500" y2="65824"/>
                        <a14:foregroundMark x1="10500" y1="65824" x2="6800" y2="74906"/>
                        <a14:foregroundMark x1="6800" y1="74906" x2="7000" y2="78184"/>
                        <a14:foregroundMark x1="7000" y1="67509" x2="4600" y2="76779"/>
                        <a14:foregroundMark x1="4600" y1="76779" x2="5600" y2="79588"/>
                        <a14:foregroundMark x1="86800" y1="28933" x2="86800" y2="28933"/>
                        <a14:foregroundMark x1="86800" y1="28933" x2="86800" y2="28933"/>
                        <a14:foregroundMark x1="75400" y1="28933" x2="85400" y2="28839"/>
                        <a14:foregroundMark x1="85400" y1="28839" x2="89600" y2="38577"/>
                        <a14:foregroundMark x1="89600" y1="38577" x2="81500" y2="46161"/>
                        <a14:foregroundMark x1="81500" y1="46161" x2="79200" y2="47378"/>
                        <a14:foregroundMark x1="69200" y1="29120" x2="79400" y2="26217"/>
                        <a14:foregroundMark x1="79400" y1="26217" x2="88200" y2="31742"/>
                        <a14:foregroundMark x1="90397" y1="41854" x2="90529" y2="42461"/>
                        <a14:foregroundMark x1="88200" y1="31742" x2="90397" y2="41854"/>
                        <a14:foregroundMark x1="90217" y1="45624" x2="87600" y2="64981"/>
                        <a14:foregroundMark x1="87600" y1="64981" x2="82500" y2="69101"/>
                        <a14:foregroundMark x1="92000" y1="49813" x2="97200" y2="55524"/>
                        <a14:foregroundMark x1="63600" y1="24625" x2="68200" y2="29401"/>
                        <a14:foregroundMark x1="89700" y1="45880" x2="89700" y2="45880"/>
                        <a14:foregroundMark x1="90000" y1="45880" x2="90000" y2="45880"/>
                        <a14:foregroundMark x1="90000" y1="45787" x2="90000" y2="45787"/>
                        <a14:foregroundMark x1="90000" y1="45693" x2="90000" y2="45693"/>
                        <a14:foregroundMark x1="89900" y1="45506" x2="90000" y2="46348"/>
                        <a14:foregroundMark x1="89800" y1="45318" x2="89800" y2="45318"/>
                        <a14:foregroundMark x1="89900" y1="45599" x2="89900" y2="45599"/>
                        <a14:foregroundMark x1="89900" y1="45599" x2="89900" y2="45599"/>
                        <a14:foregroundMark x1="90000" y1="45693" x2="90000" y2="45693"/>
                        <a14:foregroundMark x1="89600" y1="45787" x2="90200" y2="45880"/>
                        <a14:backgroundMark x1="67900" y1="23221" x2="66796" y2="25578"/>
                        <a14:backgroundMark x1="67600" y1="23221" x2="67600" y2="23221"/>
                        <a14:backgroundMark x1="68100" y1="22659" x2="66900" y2="24064"/>
                        <a14:backgroundMark x1="64800" y1="28464" x2="64800" y2="28464"/>
                        <a14:backgroundMark x1="64800" y1="28464" x2="64800" y2="28464"/>
                        <a14:backgroundMark x1="5900" y1="38390" x2="5900" y2="38390"/>
                        <a14:backgroundMark x1="5900" y1="38390" x2="5900" y2="38390"/>
                        <a14:backgroundMark x1="6200" y1="37453" x2="5700" y2="39607"/>
                        <a14:backgroundMark x1="6700" y1="37266" x2="6200" y2="38390"/>
                        <a14:backgroundMark x1="7000" y1="37547" x2="7000" y2="37547"/>
                        <a14:backgroundMark x1="7000" y1="37547" x2="7000" y2="37547"/>
                        <a14:backgroundMark x1="7000" y1="37360" x2="7000" y2="37360"/>
                        <a14:backgroundMark x1="7000" y1="37360" x2="7000" y2="37360"/>
                        <a14:backgroundMark x1="7200" y1="37079" x2="6500" y2="38109"/>
                        <a14:backgroundMark x1="7300" y1="37172" x2="7300" y2="37172"/>
                        <a14:backgroundMark x1="7300" y1="37172" x2="7300" y2="37172"/>
                        <a14:backgroundMark x1="7300" y1="37172" x2="7000" y2="37828"/>
                        <a14:backgroundMark x1="2800" y1="47097" x2="2800" y2="47097"/>
                        <a14:backgroundMark x1="2800" y1="47097" x2="2800" y2="47097"/>
                        <a14:backgroundMark x1="2800" y1="46723" x2="2800" y2="46723"/>
                        <a14:backgroundMark x1="3000" y1="47004" x2="3000" y2="47004"/>
                        <a14:backgroundMark x1="3000" y1="47004" x2="3000" y2="47004"/>
                        <a14:backgroundMark x1="3100" y1="46816" x2="3100" y2="46816"/>
                        <a14:backgroundMark x1="3100" y1="46816" x2="3100" y2="46816"/>
                        <a14:backgroundMark x1="90200" y1="42416" x2="89900" y2="44288"/>
                        <a14:backgroundMark x1="90400" y1="42135" x2="89900" y2="43165"/>
                        <a14:backgroundMark x1="90300" y1="42978" x2="90500" y2="42416"/>
                        <a14:backgroundMark x1="90300" y1="41854" x2="90300" y2="41854"/>
                        <a14:backgroundMark x1="90300" y1="41854" x2="90300" y2="41854"/>
                        <a14:backgroundMark x1="90200" y1="41760" x2="90200" y2="41760"/>
                        <a14:backgroundMark x1="90300" y1="41760" x2="90300" y2="41760"/>
                      </a14:backgroundRemoval>
                    </a14:imgEffect>
                  </a14:imgLayer>
                </a14:imgProps>
              </a:ext>
            </a:extLst>
          </a:blip>
          <a:srcRect b="7556"/>
          <a:stretch/>
        </p:blipFill>
        <p:spPr>
          <a:xfrm>
            <a:off x="5774868" y="508433"/>
            <a:ext cx="5619384" cy="5548056"/>
          </a:xfrm>
          <a:prstGeom prst="rect">
            <a:avLst/>
          </a:prstGeom>
        </p:spPr>
      </p:pic>
      <p:sp>
        <p:nvSpPr>
          <p:cNvPr id="7" name="Google Shape;1075;p36">
            <a:extLst>
              <a:ext uri="{FF2B5EF4-FFF2-40B4-BE49-F238E27FC236}">
                <a16:creationId xmlns:a16="http://schemas.microsoft.com/office/drawing/2014/main" id="{41BD8C2F-900B-8349-8C0A-3B998A799565}"/>
              </a:ext>
            </a:extLst>
          </p:cNvPr>
          <p:cNvSpPr txBox="1">
            <a:spLocks/>
          </p:cNvSpPr>
          <p:nvPr/>
        </p:nvSpPr>
        <p:spPr>
          <a:xfrm>
            <a:off x="316089" y="1943012"/>
            <a:ext cx="5619384" cy="187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67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defTabSz="1219170">
              <a:buClr>
                <a:srgbClr val="FBB041"/>
              </a:buClr>
            </a:pPr>
            <a:r>
              <a:rPr lang="en-US" sz="5867" b="1" kern="0" dirty="0" err="1">
                <a:solidFill>
                  <a:srgbClr val="FFFFFF"/>
                </a:solidFill>
                <a:latin typeface="Arial" panose="020B0604020202020204"/>
              </a:rPr>
              <a:t>Trò</a:t>
            </a:r>
            <a:r>
              <a:rPr lang="en-US" sz="5867" b="1" kern="0" dirty="0">
                <a:solidFill>
                  <a:srgbClr val="FFFFFF"/>
                </a:solidFill>
                <a:latin typeface="Arial" panose="020B0604020202020204"/>
              </a:rPr>
              <a:t> </a:t>
            </a:r>
            <a:r>
              <a:rPr lang="en-US" sz="5867" b="1" kern="0" dirty="0" err="1">
                <a:solidFill>
                  <a:srgbClr val="FFFFFF"/>
                </a:solidFill>
                <a:latin typeface="Arial" panose="020B0604020202020204"/>
              </a:rPr>
              <a:t>chơi</a:t>
            </a:r>
            <a:endParaRPr lang="en-US" sz="5867" b="1" kern="0" dirty="0">
              <a:solidFill>
                <a:srgbClr val="FFFFFF"/>
              </a:solidFill>
              <a:latin typeface="Arial" panose="020B0604020202020204"/>
            </a:endParaRPr>
          </a:p>
          <a:p>
            <a:pPr defTabSz="1219170">
              <a:buClr>
                <a:srgbClr val="FBB041"/>
              </a:buClr>
            </a:pPr>
            <a:r>
              <a:rPr lang="en-US" sz="5867" b="1" kern="0" dirty="0">
                <a:solidFill>
                  <a:srgbClr val="FBB041"/>
                </a:solidFill>
                <a:latin typeface="Arial" panose="020B0604020202020204"/>
              </a:rPr>
              <a:t>TÌM TRỨNG</a:t>
            </a:r>
          </a:p>
          <a:p>
            <a:pPr defTabSz="1219170">
              <a:buClr>
                <a:srgbClr val="FBB041"/>
              </a:buClr>
            </a:pPr>
            <a:r>
              <a:rPr lang="en-US" sz="5867" b="1" kern="0" dirty="0">
                <a:solidFill>
                  <a:srgbClr val="FBB041"/>
                </a:solidFill>
                <a:latin typeface="Arial" panose="020B0604020202020204"/>
              </a:rPr>
              <a:t>KHỦNG LONG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F2D13-22AA-FE43-8A86-98C0EDA701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2039155" y="4014365"/>
            <a:ext cx="2012648" cy="1845884"/>
          </a:xfrm>
          <a:prstGeom prst="rect">
            <a:avLst/>
          </a:prstGeom>
        </p:spPr>
      </p:pic>
      <p:pic>
        <p:nvPicPr>
          <p:cNvPr id="9" name="Mission to Mars - Audio Hertz (1).mp3" descr="Mission to Mars - Audio Hertz (1).mp3">
            <a:hlinkClick r:id="" action="ppaction://media"/>
            <a:extLst>
              <a:ext uri="{FF2B5EF4-FFF2-40B4-BE49-F238E27FC236}">
                <a16:creationId xmlns:a16="http://schemas.microsoft.com/office/drawing/2014/main" id="{1C9ECB75-3283-7B47-9CEC-0B53980A1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" y="6858001"/>
            <a:ext cx="702396" cy="7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6364" numSld="7">
                <p:cTn id="32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2641EB9-64DE-8344-93FE-F50FA5AB4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11244852" y="5678968"/>
            <a:ext cx="853632" cy="115330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8DC9BE-ACE4-F74A-B50F-BF0FD3417DE7}"/>
              </a:ext>
            </a:extLst>
          </p:cNvPr>
          <p:cNvSpPr/>
          <p:nvPr/>
        </p:nvSpPr>
        <p:spPr>
          <a:xfrm>
            <a:off x="1532965" y="1246093"/>
            <a:ext cx="9126071" cy="2182907"/>
          </a:xfrm>
          <a:prstGeom prst="roundRect">
            <a:avLst/>
          </a:prstGeom>
          <a:solidFill>
            <a:schemeClr val="bg2">
              <a:alpha val="93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2 x 10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0" name="Google Shape;745;p50">
            <a:extLst>
              <a:ext uri="{FF2B5EF4-FFF2-40B4-BE49-F238E27FC236}">
                <a16:creationId xmlns:a16="http://schemas.microsoft.com/office/drawing/2014/main" id="{E53E6D25-CDBB-344A-A27C-BC280083E33E}"/>
              </a:ext>
            </a:extLst>
          </p:cNvPr>
          <p:cNvSpPr/>
          <p:nvPr/>
        </p:nvSpPr>
        <p:spPr>
          <a:xfrm>
            <a:off x="4850791" y="4301606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333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20</a:t>
            </a:r>
            <a:endParaRPr sz="5333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660B96-88E6-8644-909A-AE30CFE3A9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466270" y="5166235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91909B7-8111-AD4E-A5F8-DBA30ED9F1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10703859" y="5440736"/>
            <a:ext cx="1224288" cy="141726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630724-88A7-AE47-9F34-B990C41CD1AD}"/>
              </a:ext>
            </a:extLst>
          </p:cNvPr>
          <p:cNvSpPr/>
          <p:nvPr/>
        </p:nvSpPr>
        <p:spPr>
          <a:xfrm>
            <a:off x="3178378" y="325730"/>
            <a:ext cx="5835245" cy="175170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6 x 100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9" name="Google Shape;745;p50">
            <a:extLst>
              <a:ext uri="{FF2B5EF4-FFF2-40B4-BE49-F238E27FC236}">
                <a16:creationId xmlns:a16="http://schemas.microsoft.com/office/drawing/2014/main" id="{2C03082C-CFEA-FF43-82DD-D2281873BE5E}"/>
              </a:ext>
            </a:extLst>
          </p:cNvPr>
          <p:cNvSpPr/>
          <p:nvPr/>
        </p:nvSpPr>
        <p:spPr>
          <a:xfrm>
            <a:off x="4657463" y="3429001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600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9D15F1-A252-3D4A-B393-D4439F38BE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272942" y="4293629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3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97BA52E1-AE8D-1446-B11C-9771E2ED46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11319293" y="5678920"/>
            <a:ext cx="872707" cy="117908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A8DA84-3600-5E48-8E23-434074EB8D48}"/>
              </a:ext>
            </a:extLst>
          </p:cNvPr>
          <p:cNvSpPr/>
          <p:nvPr/>
        </p:nvSpPr>
        <p:spPr>
          <a:xfrm>
            <a:off x="3178378" y="335964"/>
            <a:ext cx="5835245" cy="1395653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100 x 9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5" name="Google Shape;745;p50">
            <a:extLst>
              <a:ext uri="{FF2B5EF4-FFF2-40B4-BE49-F238E27FC236}">
                <a16:creationId xmlns:a16="http://schemas.microsoft.com/office/drawing/2014/main" id="{C612A10E-0710-3F41-9B10-1ADB9EDD90A7}"/>
              </a:ext>
            </a:extLst>
          </p:cNvPr>
          <p:cNvSpPr/>
          <p:nvPr/>
        </p:nvSpPr>
        <p:spPr>
          <a:xfrm>
            <a:off x="5008921" y="2774068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900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4413D-21E9-4541-9C53-AE97E12C27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624400" y="3638697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F41CC455-0D8F-0E44-BC56-82AA769D57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278" b="87593" l="31400" r="49800">
                        <a14:foregroundMark x1="41300" y1="67870" x2="43500" y2="70000"/>
                        <a14:foregroundMark x1="31400" y1="77778" x2="31400" y2="77778"/>
                      </a14:backgroundRemoval>
                    </a14:imgEffect>
                  </a14:imgLayer>
                </a14:imgProps>
              </a:ext>
            </a:extLst>
          </a:blip>
          <a:srcRect l="29767" t="62558" r="47951" b="9568"/>
          <a:stretch/>
        </p:blipFill>
        <p:spPr>
          <a:xfrm>
            <a:off x="10636340" y="5834688"/>
            <a:ext cx="654904" cy="88481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5FC40C-8D20-2747-B362-AF680A1C110F}"/>
              </a:ext>
            </a:extLst>
          </p:cNvPr>
          <p:cNvSpPr/>
          <p:nvPr/>
        </p:nvSpPr>
        <p:spPr>
          <a:xfrm>
            <a:off x="3178378" y="599130"/>
            <a:ext cx="6508547" cy="175170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50 : 10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8" name="Google Shape;745;p50">
            <a:extLst>
              <a:ext uri="{FF2B5EF4-FFF2-40B4-BE49-F238E27FC236}">
                <a16:creationId xmlns:a16="http://schemas.microsoft.com/office/drawing/2014/main" id="{E39B454E-8395-9844-9121-DD5ACEA1521D}"/>
              </a:ext>
            </a:extLst>
          </p:cNvPr>
          <p:cNvSpPr/>
          <p:nvPr/>
        </p:nvSpPr>
        <p:spPr>
          <a:xfrm>
            <a:off x="5352584" y="3792202"/>
            <a:ext cx="224483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5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9F0BF8-8321-AD4E-9028-596BBDC333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7279728" y="3868402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0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85FFCA-E7A0-2F62-0542-6BB561E70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872" y="2056894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376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F98404-E61B-1A1B-3721-C416C7A51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6" y="251286"/>
            <a:ext cx="2151418" cy="1075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28DC5B-312D-1C9B-6013-FAA3863D8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4250" y="1536072"/>
            <a:ext cx="8942427" cy="4262386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21569F2-1945-A75B-44A6-048B2D94EFD9}"/>
              </a:ext>
            </a:extLst>
          </p:cNvPr>
          <p:cNvSpPr/>
          <p:nvPr/>
        </p:nvSpPr>
        <p:spPr>
          <a:xfrm>
            <a:off x="2106202" y="2743200"/>
            <a:ext cx="2024009" cy="739739"/>
          </a:xfrm>
          <a:prstGeom prst="wedgeRoundRectCallout">
            <a:avLst>
              <a:gd name="adj1" fmla="val 19167"/>
              <a:gd name="adj2" fmla="val 72222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tất</a:t>
            </a:r>
            <a:r>
              <a:rPr lang="en-US" sz="2000" dirty="0"/>
              <a:t> </a:t>
            </a:r>
            <a:r>
              <a:rPr lang="en-US" sz="2000" dirty="0" err="1"/>
              <a:t>cả</a:t>
            </a:r>
            <a:r>
              <a:rPr lang="en-US" sz="2000" dirty="0"/>
              <a:t> bao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cờ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9621A02-9FDF-AF64-2426-D345B8511918}"/>
              </a:ext>
            </a:extLst>
          </p:cNvPr>
          <p:cNvSpPr/>
          <p:nvPr/>
        </p:nvSpPr>
        <p:spPr>
          <a:xfrm>
            <a:off x="4315146" y="2784297"/>
            <a:ext cx="1263722" cy="739739"/>
          </a:xfrm>
          <a:prstGeom prst="wedgeRoundRectCallout">
            <a:avLst>
              <a:gd name="adj1" fmla="val 19167"/>
              <a:gd name="adj2" fmla="val 72222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36 x 10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71F9A16-588F-CE8B-1187-24ACE47C96A3}"/>
              </a:ext>
            </a:extLst>
          </p:cNvPr>
          <p:cNvSpPr/>
          <p:nvPr/>
        </p:nvSpPr>
        <p:spPr>
          <a:xfrm>
            <a:off x="6061752" y="2938409"/>
            <a:ext cx="2619910" cy="924674"/>
          </a:xfrm>
          <a:prstGeom prst="wedgeRoundRectCallout">
            <a:avLst>
              <a:gd name="adj1" fmla="val -46880"/>
              <a:gd name="adj2" fmla="val 59722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Có</a:t>
            </a:r>
            <a:r>
              <a:rPr lang="en-US" sz="2400" dirty="0"/>
              <a:t> 10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cờ</a:t>
            </a:r>
            <a:r>
              <a:rPr lang="en-US" sz="2400" dirty="0"/>
              <a:t>,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36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cờ</a:t>
            </a:r>
            <a:endParaRPr lang="en-US" sz="2400" dirty="0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D43F1F-6B9F-3CE5-824D-740FE99B1AD8}"/>
              </a:ext>
            </a:extLst>
          </p:cNvPr>
          <p:cNvSpPr/>
          <p:nvPr/>
        </p:nvSpPr>
        <p:spPr>
          <a:xfrm>
            <a:off x="8096034" y="4109663"/>
            <a:ext cx="3030877" cy="924674"/>
          </a:xfrm>
          <a:prstGeom prst="wedgeRoundRectCallout">
            <a:avLst>
              <a:gd name="adj1" fmla="val -61390"/>
              <a:gd name="adj2" fmla="val -3611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nhẩm</a:t>
            </a:r>
            <a:r>
              <a:rPr lang="en-US" sz="2400" dirty="0"/>
              <a:t> </a:t>
            </a:r>
            <a:r>
              <a:rPr lang="en-US" sz="2400" dirty="0" err="1"/>
              <a:t>ngay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42210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ft With Numbers by Slidesgo">
  <a:themeElements>
    <a:clrScheme name="Simple Light">
      <a:dk1>
        <a:srgbClr val="FBB041"/>
      </a:dk1>
      <a:lt1>
        <a:srgbClr val="141447"/>
      </a:lt1>
      <a:dk2>
        <a:srgbClr val="FFFFFF"/>
      </a:dk2>
      <a:lt2>
        <a:srgbClr val="EE798D"/>
      </a:lt2>
      <a:accent1>
        <a:srgbClr val="3049B5"/>
      </a:accent1>
      <a:accent2>
        <a:srgbClr val="00D9E2"/>
      </a:accent2>
      <a:accent3>
        <a:srgbClr val="8DC63F"/>
      </a:accent3>
      <a:accent4>
        <a:srgbClr val="FFD100"/>
      </a:accent4>
      <a:accent5>
        <a:srgbClr val="DB2E53"/>
      </a:accent5>
      <a:accent6>
        <a:srgbClr val="141447"/>
      </a:accent6>
      <a:hlink>
        <a:srgbClr val="141447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452</Words>
  <Application>Microsoft Office PowerPoint</Application>
  <PresentationFormat>Widescreen</PresentationFormat>
  <Paragraphs>47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微软雅黑</vt:lpstr>
      <vt:lpstr>Arial</vt:lpstr>
      <vt:lpstr>Calibri</vt:lpstr>
      <vt:lpstr>Cambria</vt:lpstr>
      <vt:lpstr>Itim</vt:lpstr>
      <vt:lpstr>Luckiest Guy</vt:lpstr>
      <vt:lpstr>Montserrat Medium</vt:lpstr>
      <vt:lpstr>Times New Roman</vt:lpstr>
      <vt:lpstr>Office 主题</vt:lpstr>
      <vt:lpstr>Craft With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61</cp:revision>
  <dcterms:created xsi:type="dcterms:W3CDTF">2023-10-27T11:23:56Z</dcterms:created>
  <dcterms:modified xsi:type="dcterms:W3CDTF">2025-02-20T07:48:49Z</dcterms:modified>
</cp:coreProperties>
</file>