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4" r:id="rId2"/>
    <p:sldId id="257" r:id="rId3"/>
    <p:sldId id="259" r:id="rId4"/>
    <p:sldId id="261" r:id="rId5"/>
    <p:sldId id="263" r:id="rId6"/>
    <p:sldId id="265" r:id="rId7"/>
    <p:sldId id="301" r:id="rId8"/>
    <p:sldId id="267" r:id="rId9"/>
    <p:sldId id="269" r:id="rId10"/>
    <p:sldId id="271" r:id="rId11"/>
    <p:sldId id="273" r:id="rId12"/>
    <p:sldId id="275" r:id="rId13"/>
    <p:sldId id="277" r:id="rId14"/>
    <p:sldId id="279" r:id="rId15"/>
    <p:sldId id="281" r:id="rId16"/>
    <p:sldId id="283" r:id="rId17"/>
    <p:sldId id="285" r:id="rId18"/>
    <p:sldId id="287" r:id="rId19"/>
    <p:sldId id="289" r:id="rId20"/>
    <p:sldId id="291" r:id="rId21"/>
    <p:sldId id="293" r:id="rId22"/>
    <p:sldId id="295" r:id="rId23"/>
    <p:sldId id="297" r:id="rId24"/>
    <p:sldId id="29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3F0E3-5A54-404D-A2B8-676BA2B69CBC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D095E-1CD5-48F7-8EE5-BAAD61C66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55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Măng</a:t>
            </a:r>
            <a:r>
              <a:rPr lang="en-US" dirty="0"/>
              <a:t> Non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An </a:t>
            </a:r>
            <a:r>
              <a:rPr lang="en-US" dirty="0" err="1"/>
              <a:t>Khang</a:t>
            </a:r>
            <a:r>
              <a:rPr lang="en-US" dirty="0"/>
              <a:t> –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993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282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8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290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398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327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400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546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852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6323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389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: </a:t>
            </a:r>
            <a:r>
              <a:rPr lang="en-US" b="1" dirty="0" err="1"/>
              <a:t>Thầy</a:t>
            </a:r>
            <a:r>
              <a:rPr lang="en-US" b="1" dirty="0"/>
              <a:t>/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</a:t>
            </a:r>
          </a:p>
          <a:p>
            <a:r>
              <a:rPr lang="en-US" b="1" dirty="0"/>
              <a:t>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, </a:t>
            </a:r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mất</a:t>
            </a:r>
            <a:r>
              <a:rPr lang="en-US" b="1" dirty="0"/>
              <a:t> </a:t>
            </a:r>
            <a:r>
              <a:rPr lang="en-US" b="1" dirty="0" err="1"/>
              <a:t>bì</a:t>
            </a:r>
            <a:r>
              <a:rPr lang="en-US" b="1" dirty="0"/>
              <a:t>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17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1072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3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160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667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328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6174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26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197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486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1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8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18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82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28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66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43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6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47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89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94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129D-2838-4CF4-B65D-8817B299978D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30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1129D-2838-4CF4-B65D-8817B299978D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5854-7140-4128-86D1-B240B077B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5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10" Type="http://schemas.microsoft.com/office/2007/relationships/hdphoto" Target="../media/hdphoto8.wdp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12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12" Type="http://schemas.microsoft.com/office/2007/relationships/hdphoto" Target="../media/hdphoto6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microsoft.com/office/2007/relationships/hdphoto" Target="../media/hdphoto4.wdp"/><Relationship Id="rId10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38.png"/><Relationship Id="rId14" Type="http://schemas.openxmlformats.org/officeDocument/2006/relationships/slide" Target="slide5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42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40.png"/><Relationship Id="rId5" Type="http://schemas.microsoft.com/office/2007/relationships/hdphoto" Target="../media/hdphoto4.wdp"/><Relationship Id="rId10" Type="http://schemas.openxmlformats.org/officeDocument/2006/relationships/image" Target="../media/image39.png"/><Relationship Id="rId4" Type="http://schemas.openxmlformats.org/officeDocument/2006/relationships/image" Target="../media/image28.png"/><Relationship Id="rId9" Type="http://schemas.openxmlformats.org/officeDocument/2006/relationships/image" Target="../media/image38.png"/><Relationship Id="rId1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5" Type="http://schemas.openxmlformats.org/officeDocument/2006/relationships/slide" Target="slide8.xml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slide" Target="slide4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4.png"/><Relationship Id="rId5" Type="http://schemas.microsoft.com/office/2007/relationships/hdphoto" Target="../media/hdphoto3.wdp"/><Relationship Id="rId10" Type="http://schemas.openxmlformats.org/officeDocument/2006/relationships/slide" Target="slide8.xml"/><Relationship Id="rId4" Type="http://schemas.openxmlformats.org/officeDocument/2006/relationships/image" Target="../media/image16.png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microsoft.com/office/2007/relationships/hdphoto" Target="../media/hdphoto3.wdp"/><Relationship Id="rId5" Type="http://schemas.openxmlformats.org/officeDocument/2006/relationships/image" Target="../media/image17.jpe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2900" y="2540000"/>
            <a:ext cx="9474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TIẾNG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VIỆT LỚP 4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Luyện từ và câu: Trạng ngữ chỉ nguyên nhân, mục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</a:p>
          <a:p>
            <a:pPr algn="ctr">
              <a:lnSpc>
                <a:spcPct val="150000"/>
              </a:lnSpc>
            </a:pP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Gv : Phan Thị Phương Nam</a:t>
            </a:r>
          </a:p>
          <a:p>
            <a:pPr algn="ctr">
              <a:lnSpc>
                <a:spcPct val="150000"/>
              </a:lnSpc>
            </a:pPr>
            <a:r>
              <a:rPr lang="vi-VN" sz="2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 Cấp Tiến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8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451" y="-857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485900" y="1143000"/>
            <a:ext cx="6877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486400" y="1222459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5351" y="2638425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47800" y="3867150"/>
            <a:ext cx="8448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33775" y="388620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7" y="40164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410200" y="3746584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1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  <p:bldP spid="21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23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050" name="Picture 2" descr="Hình ảnh Ánh Nắng Mặt Trời PNG Miễn Phí Tải Về - Lovepi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>
            <a:fillRect/>
          </a:stretch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5850" y="438150"/>
            <a:ext cx="1031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7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  <p:extLst>
      <p:ext uri="{BB962C8B-B14F-4D97-AF65-F5344CB8AC3E}">
        <p14:creationId xmlns:p14="http://schemas.microsoft.com/office/powerpoint/2010/main" val="361454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80177" y="163525"/>
            <a:ext cx="5430218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solidFill>
                  <a:srgbClr val="FF27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Nhờ nguồn nước trong lành, cánh đồng trở nên xanh mướt.</a:t>
            </a:r>
            <a:endParaRPr lang="vi-VN" sz="3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6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09875" y="1857375"/>
            <a:ext cx="58102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47950" y="4467225"/>
            <a:ext cx="5381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1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26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5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6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SVN-AZ Cupcakes" panose="02000000000000000000" pitchFamily="50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ea typeface="SVN-AZ Cupcakes" panose="02000000000000000000" pitchFamily="50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6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50" y="2585745"/>
            <a:ext cx="693784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4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4" y="1390649"/>
            <a:ext cx="3339193" cy="3895725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4613564" y="2365979"/>
            <a:ext cx="6597361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214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623089" y="2699353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985" y="2104642"/>
            <a:ext cx="3472220" cy="361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1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632614" y="2556478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37" y="1676400"/>
            <a:ext cx="3443828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7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/>
          <p:cNvSpPr/>
          <p:nvPr/>
        </p:nvSpPr>
        <p:spPr>
          <a:xfrm>
            <a:off x="2264255" y="259030"/>
            <a:ext cx="8503497" cy="191266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0801" y="370640"/>
            <a:ext cx="792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mài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cho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răng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mòn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chuột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gặm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đồ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vật</a:t>
            </a:r>
            <a:r>
              <a:rPr lang="en-US" sz="3600" b="1" i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Cambria" panose="02040503050406030204" pitchFamily="18" charset="0"/>
              </a:rPr>
              <a:t>cứng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B050"/>
                </a:solidFill>
                <a:latin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2" name="Rectangle: Rounded Corners 24"/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đích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1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74513" y="303462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6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67588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31" name="Rectangle: Rounded Corners 28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23859" y="4934324"/>
              <a:ext cx="4105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chốn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>
            <a:fillRect/>
          </a:stretch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>
            <a:fillRect/>
          </a:stretch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>
            <a:fillRect/>
          </a:stretch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>
            <a:fillRect/>
          </a:stretch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10376021" y="3033191"/>
            <a:ext cx="953350" cy="8575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4695512" y="2940337"/>
            <a:ext cx="891076" cy="8964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4595801" y="4837759"/>
            <a:ext cx="891076" cy="8964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420424" y="4812789"/>
            <a:ext cx="891076" cy="896464"/>
          </a:xfrm>
          <a:prstGeom prst="rect">
            <a:avLst/>
          </a:prstGeom>
        </p:spPr>
      </p:pic>
      <p:sp>
        <p:nvSpPr>
          <p:cNvPr id="41" name="Arrow: Right 1">
            <a:hlinkClick r:id="rId14" action="ppaction://hlinksldjump"/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371939" y="319714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/>
          <p:cNvSpPr/>
          <p:nvPr/>
        </p:nvSpPr>
        <p:spPr>
          <a:xfrm>
            <a:off x="1409700" y="325706"/>
            <a:ext cx="979170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9775" y="481943"/>
            <a:ext cx="861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Trạng ngữ thường được ngăn cách với bộ phận chính của câu bởi: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29005" y="2911207"/>
            <a:ext cx="4537107" cy="1129886"/>
            <a:chOff x="6798050" y="2893795"/>
            <a:chExt cx="4537107" cy="1129886"/>
          </a:xfrm>
        </p:grpSpPr>
        <p:sp>
          <p:nvSpPr>
            <p:cNvPr id="22" name="Rectangle: Rounded Corners 16"/>
            <p:cNvSpPr/>
            <p:nvPr/>
          </p:nvSpPr>
          <p:spPr>
            <a:xfrm>
              <a:off x="6798050" y="2893795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64982" y="306220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phảy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0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35156" y="302454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5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82747" y="504481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1" name="Rectangle: Rounded Corners 31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>
            <a:fillRect/>
          </a:stretch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>
            <a:fillRect/>
          </a:stretch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>
            <a:fillRect/>
          </a:stretch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>
            <a:fillRect/>
          </a:stretch>
        </p:blipFill>
        <p:spPr>
          <a:xfrm>
            <a:off x="5840135" y="2888497"/>
            <a:ext cx="1518921" cy="11298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4659537" y="2887586"/>
            <a:ext cx="953350" cy="8575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814214" y="2901478"/>
            <a:ext cx="891076" cy="8964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4542231" y="4761697"/>
            <a:ext cx="891076" cy="8964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589330" y="4851218"/>
            <a:ext cx="891076" cy="896464"/>
          </a:xfrm>
          <a:prstGeom prst="rect">
            <a:avLst/>
          </a:prstGeom>
        </p:spPr>
      </p:pic>
      <p:sp>
        <p:nvSpPr>
          <p:cNvPr id="41" name="Arrow: Right 4">
            <a:hlinkClick r:id="rId14" action="ppaction://hlinksldjump"/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10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" y="-25449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 txBox="1"/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3189" y="3840687"/>
            <a:ext cx="772215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>
                <a:outerShdw blurRad="12700" dist="38100" dir="2700000" algn="tl">
                  <a:prstClr val="black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Shape, background pattern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>
            <a:fillRect/>
          </a:stretch>
        </p:blipFill>
        <p:spPr>
          <a:xfrm>
            <a:off x="-1061968" y="2650352"/>
            <a:ext cx="5486982" cy="3741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6928" y="3525324"/>
            <a:ext cx="201088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>
            <a:fillRect/>
          </a:stretch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553495" y="206557"/>
            <a:ext cx="15261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Non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nhạc xuâ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240156" y="3869689"/>
            <a:ext cx="1065597" cy="106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509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00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/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4246830" y="5612387"/>
            <a:ext cx="90957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Microsoft YaHei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/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/>
            <p:cNvSpPr/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Straight Connector 18"/>
            <p:cNvSpPr/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弧形 13"/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1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>
            <a:fillRect/>
          </a:stretch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8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>
            <a:fillRect/>
          </a:stretch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819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!!!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449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0643" y="556341"/>
            <a:ext cx="832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lvl="0" algn="ctr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sân trường, hoa phượng nở đỏ rực.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Diagonal Corners Rounded 12"/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Tiếng Yeah của Trẻ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45831" y="0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9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 Hai ngày 17 tháng 3 năm 2025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5850" y="1022925"/>
            <a:ext cx="1053465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>
              <a:lnSpc>
                <a:spcPct val="150000"/>
              </a:lnSpc>
            </a:pPr>
            <a:r>
              <a:rPr lang="vi-VN" sz="3200" b="1" i="0" dirty="0" smtClean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 VIỆT</a:t>
            </a:r>
          </a:p>
          <a:p>
            <a:pPr algn="ctr" rtl="0" latinLnBrk="0">
              <a:lnSpc>
                <a:spcPct val="150000"/>
              </a:lnSpc>
            </a:pPr>
            <a:r>
              <a:rPr lang="vi-VN" sz="32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từ và câu: Trạng ngữ chỉ nguyên nhân, mục đích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9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  <p:extLst>
      <p:ext uri="{BB962C8B-B14F-4D97-AF65-F5344CB8AC3E}">
        <p14:creationId xmlns:p14="http://schemas.microsoft.com/office/powerpoint/2010/main" val="351776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CHỮA BÀI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2501" y="1200150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471959" y="2508334"/>
            <a:ext cx="7062816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68682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1171</Words>
  <Application>Microsoft Office PowerPoint</Application>
  <PresentationFormat>Widescreen</PresentationFormat>
  <Paragraphs>114</Paragraphs>
  <Slides>24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Microsoft YaHei</vt:lpstr>
      <vt:lpstr>#9Slide03 Arima Madurai Bold</vt:lpstr>
      <vt:lpstr>#9Slide05 SVNEgregio Script</vt:lpstr>
      <vt:lpstr>#9Slide07 Crocante</vt:lpstr>
      <vt:lpstr>Arial</vt:lpstr>
      <vt:lpstr>Calibri</vt:lpstr>
      <vt:lpstr>Calibri Light</vt:lpstr>
      <vt:lpstr>Cambria</vt:lpstr>
      <vt:lpstr>等线</vt:lpstr>
      <vt:lpstr>inpin heiti</vt:lpstr>
      <vt:lpstr>SVN-AZ Cupcakes</vt:lpstr>
      <vt:lpstr>SVN-Shintia Script</vt:lpstr>
      <vt:lpstr>Times New Roman</vt:lpstr>
      <vt:lpstr>UTM Ong Do Gia</vt:lpstr>
      <vt:lpstr>字魂43号-国潮手书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7</cp:revision>
  <dcterms:created xsi:type="dcterms:W3CDTF">2025-03-17T03:28:15Z</dcterms:created>
  <dcterms:modified xsi:type="dcterms:W3CDTF">2025-03-18T07:16:06Z</dcterms:modified>
</cp:coreProperties>
</file>