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1" r:id="rId4"/>
    <p:sldId id="263" r:id="rId5"/>
    <p:sldId id="265" r:id="rId6"/>
    <p:sldId id="267" r:id="rId7"/>
    <p:sldId id="269" r:id="rId8"/>
    <p:sldId id="271" r:id="rId9"/>
    <p:sldId id="273" r:id="rId10"/>
    <p:sldId id="275"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4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A2AC42-93B4-4F7B-BAA5-1EDA6D29102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1815711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2AC42-93B4-4F7B-BAA5-1EDA6D29102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237347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2AC42-93B4-4F7B-BAA5-1EDA6D29102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2283098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0324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56230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2AC42-93B4-4F7B-BAA5-1EDA6D29102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303349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A2AC42-93B4-4F7B-BAA5-1EDA6D291027}"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143260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A2AC42-93B4-4F7B-BAA5-1EDA6D291027}"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296349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A2AC42-93B4-4F7B-BAA5-1EDA6D291027}"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145943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A2AC42-93B4-4F7B-BAA5-1EDA6D291027}"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445799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2AC42-93B4-4F7B-BAA5-1EDA6D291027}"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2051800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A2AC42-93B4-4F7B-BAA5-1EDA6D291027}"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1292745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A2AC42-93B4-4F7B-BAA5-1EDA6D291027}"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C49C-D877-4CCB-8C9F-58D20DD47AE3}" type="slidenum">
              <a:rPr lang="en-US" smtClean="0"/>
              <a:t>‹#›</a:t>
            </a:fld>
            <a:endParaRPr lang="en-US"/>
          </a:p>
        </p:txBody>
      </p:sp>
    </p:spTree>
    <p:extLst>
      <p:ext uri="{BB962C8B-B14F-4D97-AF65-F5344CB8AC3E}">
        <p14:creationId xmlns:p14="http://schemas.microsoft.com/office/powerpoint/2010/main" val="258524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2AC42-93B4-4F7B-BAA5-1EDA6D291027}" type="datetimeFigureOut">
              <a:rPr lang="en-US" smtClean="0"/>
              <a:t>3/3/2025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AC49C-D877-4CCB-8C9F-58D20DD47AE3}" type="slidenum">
              <a:rPr lang="en-US" smtClean="0"/>
              <a:t>‹#›</a:t>
            </a:fld>
            <a:endParaRPr lang="en-US"/>
          </a:p>
        </p:txBody>
      </p:sp>
    </p:spTree>
    <p:extLst>
      <p:ext uri="{BB962C8B-B14F-4D97-AF65-F5344CB8AC3E}">
        <p14:creationId xmlns:p14="http://schemas.microsoft.com/office/powerpoint/2010/main" val="17503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404270" y="3649425"/>
            <a:ext cx="3194581" cy="1379033"/>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4653736" y="3374105"/>
            <a:ext cx="6444031" cy="2042337"/>
          </a:xfrm>
          <a:prstGeom prst="rect">
            <a:avLst/>
          </a:prstGeom>
        </p:spPr>
      </p:pic>
      <p:sp>
        <p:nvSpPr>
          <p:cNvPr id="4" name="Rectangle 3"/>
          <p:cNvSpPr/>
          <p:nvPr/>
        </p:nvSpPr>
        <p:spPr>
          <a:xfrm>
            <a:off x="1427119" y="1402117"/>
            <a:ext cx="10144124" cy="2123658"/>
          </a:xfrm>
          <a:prstGeom prst="rect">
            <a:avLst/>
          </a:prstGeom>
        </p:spPr>
        <p:txBody>
          <a:bodyPr wrap="none">
            <a:spAutoFit/>
          </a:bodyPr>
          <a:lstStyle/>
          <a:p>
            <a:pPr lvl="0" indent="228600" algn="ctr">
              <a:defRPr/>
            </a:pPr>
            <a:r>
              <a:rPr lang="en-US" altLang="zh-CN" sz="6600" dirty="0" err="1">
                <a:solidFill>
                  <a:srgbClr val="FF0000"/>
                </a:solidFill>
                <a:latin typeface="HP001 5 hàng 1 ô ly" panose="020B0603050302020204" pitchFamily="34" charset="0"/>
                <a:ea typeface="Cambria" panose="02040503050406030204" pitchFamily="18" charset="0"/>
              </a:rPr>
              <a:t>Bài</a:t>
            </a:r>
            <a:r>
              <a:rPr lang="en-US" altLang="zh-CN" sz="6600" dirty="0">
                <a:solidFill>
                  <a:srgbClr val="FF0000"/>
                </a:solidFill>
                <a:latin typeface="HP001 5 hàng 1 ô ly" panose="020B0603050302020204" pitchFamily="34" charset="0"/>
                <a:ea typeface="Cambria" panose="02040503050406030204" pitchFamily="18" charset="0"/>
              </a:rPr>
              <a:t> 11. </a:t>
            </a:r>
            <a:r>
              <a:rPr lang="en-US" altLang="zh-CN" sz="6600" dirty="0" err="1">
                <a:solidFill>
                  <a:srgbClr val="FF0000"/>
                </a:solidFill>
                <a:latin typeface="HP001 5 hàng 1 ô ly" panose="020B0603050302020204" pitchFamily="34" charset="0"/>
                <a:ea typeface="Cambria" panose="02040503050406030204" pitchFamily="18" charset="0"/>
              </a:rPr>
              <a:t>Sáng</a:t>
            </a:r>
            <a:r>
              <a:rPr lang="en-US" altLang="zh-CN" sz="6600" dirty="0">
                <a:solidFill>
                  <a:srgbClr val="FF0000"/>
                </a:solidFill>
                <a:latin typeface="HP001 5 hàng 1 ô ly" panose="020B0603050302020204" pitchFamily="34" charset="0"/>
                <a:ea typeface="Cambria" panose="02040503050406030204" pitchFamily="18" charset="0"/>
              </a:rPr>
              <a:t> </a:t>
            </a:r>
            <a:r>
              <a:rPr lang="en-US" altLang="zh-CN" sz="6600" dirty="0" err="1">
                <a:solidFill>
                  <a:srgbClr val="FF0000"/>
                </a:solidFill>
                <a:latin typeface="HP001 5 hàng 1 ô ly" panose="020B0603050302020204" pitchFamily="34" charset="0"/>
                <a:ea typeface="Cambria" panose="02040503050406030204" pitchFamily="18" charset="0"/>
              </a:rPr>
              <a:t>tháng</a:t>
            </a:r>
            <a:r>
              <a:rPr lang="en-US" altLang="zh-CN" sz="6600" dirty="0">
                <a:solidFill>
                  <a:srgbClr val="FF0000"/>
                </a:solidFill>
                <a:latin typeface="HP001 5 hàng 1 ô ly" panose="020B0603050302020204" pitchFamily="34" charset="0"/>
                <a:ea typeface="Cambria" panose="02040503050406030204" pitchFamily="18" charset="0"/>
              </a:rPr>
              <a:t> </a:t>
            </a:r>
            <a:r>
              <a:rPr lang="en-US" altLang="zh-CN" sz="6600" dirty="0" err="1">
                <a:solidFill>
                  <a:srgbClr val="FF0000"/>
                </a:solidFill>
                <a:latin typeface="HP001 5 hàng 1 ô ly" panose="020B0603050302020204" pitchFamily="34" charset="0"/>
                <a:ea typeface="Cambria" panose="02040503050406030204" pitchFamily="18" charset="0"/>
              </a:rPr>
              <a:t>năm</a:t>
            </a:r>
            <a:r>
              <a:rPr lang="en-US" altLang="zh-CN" sz="6600" dirty="0">
                <a:solidFill>
                  <a:srgbClr val="FF0000"/>
                </a:solidFill>
                <a:latin typeface="HP001 5 hàng 1 ô ly" panose="020B0603050302020204" pitchFamily="34" charset="0"/>
                <a:ea typeface="Cambria" panose="02040503050406030204" pitchFamily="18" charset="0"/>
              </a:rPr>
              <a:t> </a:t>
            </a:r>
            <a:endParaRPr lang="en-US" altLang="zh-CN" sz="6600" dirty="0" smtClean="0">
              <a:solidFill>
                <a:srgbClr val="FF0000"/>
              </a:solidFill>
              <a:latin typeface="HP001 5 hàng 1 ô ly" panose="020B0603050302020204" pitchFamily="34" charset="0"/>
              <a:ea typeface="Cambria" panose="02040503050406030204" pitchFamily="18" charset="0"/>
            </a:endParaRPr>
          </a:p>
          <a:p>
            <a:pPr lvl="0" indent="228600" algn="ctr">
              <a:defRPr/>
            </a:pPr>
            <a:r>
              <a:rPr lang="en-US" altLang="zh-CN" sz="6600" dirty="0" smtClean="0">
                <a:solidFill>
                  <a:srgbClr val="FF0000"/>
                </a:solidFill>
                <a:latin typeface="HP001 5 hàng 1 ô ly" panose="020B0603050302020204" pitchFamily="34" charset="0"/>
                <a:ea typeface="Cambria" panose="02040503050406030204" pitchFamily="18" charset="0"/>
              </a:rPr>
              <a:t>( </a:t>
            </a:r>
            <a:r>
              <a:rPr lang="en-US" altLang="zh-CN" sz="6600" dirty="0" err="1">
                <a:solidFill>
                  <a:srgbClr val="FF0000"/>
                </a:solidFill>
                <a:latin typeface="HP001 5 hàng 1 ô ly" panose="020B0603050302020204" pitchFamily="34" charset="0"/>
                <a:ea typeface="Cambria" panose="02040503050406030204" pitchFamily="18" charset="0"/>
              </a:rPr>
              <a:t>tiết</a:t>
            </a:r>
            <a:r>
              <a:rPr lang="en-US" altLang="zh-CN" sz="6600" dirty="0">
                <a:solidFill>
                  <a:srgbClr val="FF0000"/>
                </a:solidFill>
                <a:latin typeface="HP001 5 hàng 1 ô ly" panose="020B0603050302020204" pitchFamily="34" charset="0"/>
                <a:ea typeface="Cambria" panose="02040503050406030204" pitchFamily="18" charset="0"/>
              </a:rPr>
              <a:t> 2)</a:t>
            </a:r>
            <a:endParaRPr lang="zh-CN" altLang="en-US" sz="6600" dirty="0">
              <a:solidFill>
                <a:srgbClr val="FF0000"/>
              </a:solidFill>
              <a:latin typeface="HP001 5 hàng 1 ô ly" panose="020B0603050302020204" pitchFamily="34" charset="0"/>
              <a:ea typeface="小单纯体" panose="02010601030101010101" pitchFamily="2" charset="-122"/>
              <a:cs typeface="Times New Roman" panose="02020603050405020304" pitchFamily="18" charset="0"/>
            </a:endParaRPr>
          </a:p>
        </p:txBody>
      </p:sp>
      <p:sp>
        <p:nvSpPr>
          <p:cNvPr id="6" name="Rectangle 5"/>
          <p:cNvSpPr/>
          <p:nvPr/>
        </p:nvSpPr>
        <p:spPr>
          <a:xfrm>
            <a:off x="2292184" y="5031596"/>
            <a:ext cx="7255128" cy="646331"/>
          </a:xfrm>
          <a:prstGeom prst="rect">
            <a:avLst/>
          </a:prstGeom>
        </p:spPr>
        <p:txBody>
          <a:bodyPr wrap="none">
            <a:spAutoFit/>
          </a:bodyPr>
          <a:lstStyle/>
          <a:p>
            <a:pPr lvl="0" indent="228600" algn="just">
              <a:defRPr/>
            </a:pPr>
            <a:r>
              <a:rPr lang="en-US" altLang="zh-CN" sz="3600" dirty="0" err="1" smtClean="0">
                <a:solidFill>
                  <a:srgbClr val="FF0000"/>
                </a:solidFill>
                <a:latin typeface="HP001 5 hàng 1 ô ly" panose="020B0603050302020204" pitchFamily="34" charset="0"/>
                <a:ea typeface="Cambria" panose="02040503050406030204" pitchFamily="18" charset="0"/>
              </a:rPr>
              <a:t>Giáo</a:t>
            </a:r>
            <a:r>
              <a:rPr lang="en-US" altLang="zh-CN" sz="3600" dirty="0" smtClean="0">
                <a:solidFill>
                  <a:srgbClr val="FF0000"/>
                </a:solidFill>
                <a:latin typeface="HP001 5 hàng 1 ô ly" panose="020B0603050302020204" pitchFamily="34" charset="0"/>
                <a:ea typeface="Cambria" panose="02040503050406030204" pitchFamily="18" charset="0"/>
              </a:rPr>
              <a:t> </a:t>
            </a:r>
            <a:r>
              <a:rPr lang="en-US" altLang="zh-CN" sz="3600" dirty="0" err="1" smtClean="0">
                <a:solidFill>
                  <a:srgbClr val="FF0000"/>
                </a:solidFill>
                <a:latin typeface="HP001 5 hàng 1 ô ly" panose="020B0603050302020204" pitchFamily="34" charset="0"/>
                <a:ea typeface="Cambria" panose="02040503050406030204" pitchFamily="18" charset="0"/>
              </a:rPr>
              <a:t>viên</a:t>
            </a:r>
            <a:r>
              <a:rPr lang="en-US" altLang="zh-CN" sz="3600" dirty="0" smtClean="0">
                <a:solidFill>
                  <a:srgbClr val="FF0000"/>
                </a:solidFill>
                <a:latin typeface="HP001 5 hàng 1 ô ly" panose="020B0603050302020204" pitchFamily="34" charset="0"/>
                <a:ea typeface="Cambria" panose="02040503050406030204" pitchFamily="18" charset="0"/>
              </a:rPr>
              <a:t> : </a:t>
            </a:r>
            <a:r>
              <a:rPr lang="vi-VN" altLang="zh-CN" sz="3600" dirty="0" smtClean="0">
                <a:solidFill>
                  <a:srgbClr val="FF0000"/>
                </a:solidFill>
                <a:latin typeface="HP001 5 hàng 1 ô ly" panose="020B0603050302020204" pitchFamily="34" charset="0"/>
                <a:ea typeface="Cambria" panose="02040503050406030204" pitchFamily="18" charset="0"/>
              </a:rPr>
              <a:t>Phan Thị </a:t>
            </a:r>
            <a:r>
              <a:rPr lang="en-US" altLang="zh-CN" sz="3600" dirty="0" err="1" smtClean="0">
                <a:solidFill>
                  <a:srgbClr val="FF0000"/>
                </a:solidFill>
                <a:latin typeface="HP001 5 hàng 1 ô ly" panose="020B0603050302020204" pitchFamily="34" charset="0"/>
                <a:ea typeface="Cambria" panose="02040503050406030204" pitchFamily="18" charset="0"/>
              </a:rPr>
              <a:t>Phượng</a:t>
            </a:r>
            <a:r>
              <a:rPr lang="vi-VN" altLang="zh-CN" sz="3600" dirty="0" smtClean="0">
                <a:solidFill>
                  <a:srgbClr val="FF0000"/>
                </a:solidFill>
                <a:latin typeface="HP001 5 hàng 1 ô ly" panose="020B0603050302020204" pitchFamily="34" charset="0"/>
                <a:ea typeface="Cambria" panose="02040503050406030204" pitchFamily="18" charset="0"/>
              </a:rPr>
              <a:t> Nam</a:t>
            </a:r>
            <a:endParaRPr lang="zh-CN" altLang="en-US" sz="3600" dirty="0">
              <a:solidFill>
                <a:srgbClr val="FF0000"/>
              </a:solidFill>
              <a:latin typeface="HP001 5 hàng 1 ô ly" panose="020B0603050302020204" pitchFamily="34" charset="0"/>
              <a:ea typeface="小单纯体" panose="02010601030101010101" pitchFamily="2" charset="-122"/>
              <a:cs typeface="Times New Roman" panose="02020603050405020304" pitchFamily="18" charset="0"/>
            </a:endParaRPr>
          </a:p>
        </p:txBody>
      </p:sp>
      <p:sp>
        <p:nvSpPr>
          <p:cNvPr id="7" name="TextBox 6"/>
          <p:cNvSpPr txBox="1"/>
          <p:nvPr/>
        </p:nvSpPr>
        <p:spPr>
          <a:xfrm>
            <a:off x="2480720" y="40445"/>
            <a:ext cx="8624241" cy="707886"/>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TRƯỜNG TIỂU HỌC </a:t>
            </a:r>
            <a:r>
              <a:rPr lang="vi-VN" sz="4000" dirty="0" smtClean="0">
                <a:latin typeface="Times New Roman" panose="02020603050405020304" pitchFamily="18" charset="0"/>
                <a:cs typeface="Times New Roman" panose="02020603050405020304" pitchFamily="18" charset="0"/>
              </a:rPr>
              <a:t>CẤP TIẾN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77220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4178021235"/>
              </p:ext>
            </p:extLst>
          </p:nvPr>
        </p:nvGraphicFramePr>
        <p:xfrm>
          <a:off x="1190625" y="809624"/>
          <a:ext cx="9460899"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5349">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49162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6714272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
            <a:extLst>
              <a:ext uri="{FF2B5EF4-FFF2-40B4-BE49-F238E27FC236}">
                <a16:creationId xmlns:a16="http://schemas.microsoft.com/office/drawing/2014/main" id="{3FF32EDE-3422-4DD8-AB79-1858FE0ED4D5}"/>
              </a:ext>
            </a:extLst>
          </p:cNvPr>
          <p:cNvSpPr/>
          <p:nvPr/>
        </p:nvSpPr>
        <p:spPr>
          <a:xfrm>
            <a:off x="1548821" y="306135"/>
            <a:ext cx="9825451"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lang="en-US" sz="3600" dirty="0" err="1" smtClean="0">
                <a:solidFill>
                  <a:srgbClr val="0070C0"/>
                </a:solidFill>
                <a:latin typeface="HP001 5 hàng 1 ô ly" panose="020B0603050302020204" pitchFamily="34" charset="0"/>
                <a:ea typeface="Cambria" panose="02040503050406030204" pitchFamily="18" charset="0"/>
              </a:rPr>
              <a:t>Thứ</a:t>
            </a:r>
            <a:r>
              <a:rPr lang="en-US" sz="3600" dirty="0" smtClean="0">
                <a:solidFill>
                  <a:srgbClr val="0070C0"/>
                </a:solidFill>
                <a:latin typeface="HP001 5 hàng 1 ô ly" panose="020B0603050302020204" pitchFamily="34" charset="0"/>
                <a:ea typeface="Cambria" panose="02040503050406030204" pitchFamily="18" charset="0"/>
              </a:rPr>
              <a:t> </a:t>
            </a:r>
            <a:r>
              <a:rPr lang="en-US" sz="3600" dirty="0" err="1" smtClean="0">
                <a:solidFill>
                  <a:srgbClr val="0070C0"/>
                </a:solidFill>
                <a:latin typeface="HP001 5 hàng 1 ô ly" panose="020B0603050302020204" pitchFamily="34" charset="0"/>
                <a:ea typeface="Cambria" panose="02040503050406030204" pitchFamily="18" charset="0"/>
              </a:rPr>
              <a:t>hai</a:t>
            </a:r>
            <a:r>
              <a:rPr lang="en-US" sz="3600" dirty="0" smtClean="0">
                <a:solidFill>
                  <a:srgbClr val="0070C0"/>
                </a:solidFill>
                <a:latin typeface="HP001 5 hàng 1 ô ly" panose="020B0603050302020204" pitchFamily="34" charset="0"/>
                <a:ea typeface="Cambria" panose="02040503050406030204" pitchFamily="18" charset="0"/>
              </a:rPr>
              <a:t> </a:t>
            </a:r>
            <a:r>
              <a:rPr lang="en-US" sz="3600" dirty="0" err="1" smtClean="0">
                <a:solidFill>
                  <a:srgbClr val="0070C0"/>
                </a:solidFill>
                <a:latin typeface="HP001 5 hàng 1 ô ly" panose="020B0603050302020204" pitchFamily="34" charset="0"/>
                <a:ea typeface="Cambria" panose="02040503050406030204" pitchFamily="18" charset="0"/>
              </a:rPr>
              <a:t>ngày</a:t>
            </a:r>
            <a:r>
              <a:rPr lang="en-US" sz="3600" dirty="0" smtClean="0">
                <a:solidFill>
                  <a:srgbClr val="0070C0"/>
                </a:solidFill>
                <a:latin typeface="HP001 5 hàng 1 ô ly" panose="020B0603050302020204" pitchFamily="34" charset="0"/>
                <a:ea typeface="Cambria" panose="02040503050406030204" pitchFamily="18" charset="0"/>
              </a:rPr>
              <a:t> 03 </a:t>
            </a:r>
            <a:r>
              <a:rPr lang="en-US" sz="3600" dirty="0" err="1" smtClean="0">
                <a:solidFill>
                  <a:srgbClr val="0070C0"/>
                </a:solidFill>
                <a:latin typeface="HP001 5 hàng 1 ô ly" panose="020B0603050302020204" pitchFamily="34" charset="0"/>
                <a:ea typeface="Cambria" panose="02040503050406030204" pitchFamily="18" charset="0"/>
              </a:rPr>
              <a:t>tháng</a:t>
            </a:r>
            <a:r>
              <a:rPr lang="en-US" sz="3600" dirty="0" smtClean="0">
                <a:solidFill>
                  <a:srgbClr val="0070C0"/>
                </a:solidFill>
                <a:latin typeface="HP001 5 hàng 1 ô ly" panose="020B0603050302020204" pitchFamily="34" charset="0"/>
                <a:ea typeface="Cambria" panose="02040503050406030204" pitchFamily="18" charset="0"/>
              </a:rPr>
              <a:t> 03 </a:t>
            </a:r>
            <a:r>
              <a:rPr lang="en-US" sz="3600" dirty="0" err="1" smtClean="0">
                <a:solidFill>
                  <a:srgbClr val="0070C0"/>
                </a:solidFill>
                <a:latin typeface="HP001 5 hàng 1 ô ly" panose="020B0603050302020204" pitchFamily="34" charset="0"/>
                <a:ea typeface="Cambria" panose="02040503050406030204" pitchFamily="18" charset="0"/>
              </a:rPr>
              <a:t>năm</a:t>
            </a:r>
            <a:r>
              <a:rPr lang="en-US" sz="3600" dirty="0" smtClean="0">
                <a:solidFill>
                  <a:srgbClr val="0070C0"/>
                </a:solidFill>
                <a:latin typeface="HP001 5 hàng 1 ô ly" panose="020B0603050302020204" pitchFamily="34" charset="0"/>
                <a:ea typeface="Cambria" panose="02040503050406030204" pitchFamily="18" charset="0"/>
              </a:rPr>
              <a:t> 2025</a:t>
            </a:r>
          </a:p>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HP001 5 hàng 1 ô ly" panose="020B0603050302020204" pitchFamily="34" charset="0"/>
                <a:ea typeface="Cambria" panose="02040503050406030204" pitchFamily="18" charset="0"/>
              </a:rPr>
              <a:t>	</a:t>
            </a:r>
            <a:r>
              <a:rPr kumimoji="0" lang="en-US" sz="3600" b="0" i="0" u="none" strike="noStrike" kern="1200" cap="none" spc="0" normalizeH="0" baseline="0" noProof="0" dirty="0" smtClean="0">
                <a:ln>
                  <a:noFill/>
                </a:ln>
                <a:solidFill>
                  <a:srgbClr val="0070C0"/>
                </a:solidFill>
                <a:effectLst/>
                <a:uLnTx/>
                <a:uFillTx/>
                <a:latin typeface="HP001 5 hàng 1 ô ly" panose="020B0603050302020204" pitchFamily="34" charset="0"/>
                <a:ea typeface="Cambria" panose="02040503050406030204" pitchFamily="18" charset="0"/>
              </a:rPr>
              <a:t>		  </a:t>
            </a:r>
            <a:r>
              <a:rPr kumimoji="0" lang="en-US" sz="3600" b="0" i="0" u="none" strike="noStrike" kern="1200" cap="none" spc="0" normalizeH="0" baseline="0" noProof="0" dirty="0" err="1" smtClean="0">
                <a:ln>
                  <a:noFill/>
                </a:ln>
                <a:solidFill>
                  <a:srgbClr val="0070C0"/>
                </a:solidFill>
                <a:effectLst/>
                <a:uLnTx/>
                <a:uFillTx/>
                <a:latin typeface="HP001 5 hàng 1 ô ly" panose="020B0603050302020204" pitchFamily="34" charset="0"/>
                <a:ea typeface="Cambria" panose="02040503050406030204" pitchFamily="18" charset="0"/>
              </a:rPr>
              <a:t>Tiếng</a:t>
            </a:r>
            <a:r>
              <a:rPr kumimoji="0" lang="en-US" sz="3600" b="0" i="0" u="none" strike="noStrike" kern="1200" cap="none" spc="0" normalizeH="0" noProof="0" dirty="0" smtClean="0">
                <a:ln>
                  <a:noFill/>
                </a:ln>
                <a:solidFill>
                  <a:srgbClr val="0070C0"/>
                </a:solidFill>
                <a:effectLst/>
                <a:uLnTx/>
                <a:uFillTx/>
                <a:latin typeface="HP001 5 hàng 1 ô ly" panose="020B0603050302020204" pitchFamily="34" charset="0"/>
                <a:ea typeface="Cambria" panose="02040503050406030204" pitchFamily="18" charset="0"/>
              </a:rPr>
              <a:t> </a:t>
            </a:r>
            <a:r>
              <a:rPr kumimoji="0" lang="en-US" sz="3600" b="0" i="0" u="none" strike="noStrike" kern="1200" cap="none" spc="0" normalizeH="0" noProof="0" dirty="0" err="1" smtClean="0">
                <a:ln>
                  <a:noFill/>
                </a:ln>
                <a:solidFill>
                  <a:srgbClr val="0070C0"/>
                </a:solidFill>
                <a:effectLst/>
                <a:uLnTx/>
                <a:uFillTx/>
                <a:latin typeface="HP001 5 hàng 1 ô ly" panose="020B0603050302020204" pitchFamily="34" charset="0"/>
                <a:ea typeface="Cambria" panose="02040503050406030204" pitchFamily="18" charset="0"/>
              </a:rPr>
              <a:t>việt</a:t>
            </a:r>
            <a:endParaRPr kumimoji="0" lang="en-US" sz="3600" b="0" i="0" u="none" strike="noStrike" kern="1200" cap="none" spc="0" normalizeH="0" baseline="0" noProof="0" dirty="0">
              <a:ln>
                <a:noFill/>
              </a:ln>
              <a:solidFill>
                <a:srgbClr val="0070C0"/>
              </a:solidFill>
              <a:effectLst/>
              <a:uLnTx/>
              <a:uFillTx/>
              <a:latin typeface="HP001 5 hàng 1 ô ly" panose="020B0603050302020204" pitchFamily="34"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2200704" y="1524009"/>
            <a:ext cx="8521687" cy="663876"/>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lang="en-US" altLang="zh-CN" sz="3600" dirty="0" err="1" smtClean="0">
                <a:solidFill>
                  <a:srgbClr val="FF0000"/>
                </a:solidFill>
                <a:latin typeface="HP001 5 hàng 1 ô ly" panose="020B0603050302020204" pitchFamily="34" charset="0"/>
                <a:ea typeface="Cambria" panose="02040503050406030204" pitchFamily="18" charset="0"/>
              </a:rPr>
              <a:t>Bài</a:t>
            </a:r>
            <a:r>
              <a:rPr lang="en-US" altLang="zh-CN" sz="3600" dirty="0" smtClean="0">
                <a:solidFill>
                  <a:srgbClr val="FF0000"/>
                </a:solidFill>
                <a:latin typeface="HP001 5 hàng 1 ô ly" panose="020B0603050302020204" pitchFamily="34" charset="0"/>
                <a:ea typeface="Cambria" panose="02040503050406030204" pitchFamily="18" charset="0"/>
              </a:rPr>
              <a:t> 11. </a:t>
            </a:r>
            <a:r>
              <a:rPr lang="en-US" altLang="zh-CN" sz="3600" dirty="0" err="1" smtClean="0">
                <a:solidFill>
                  <a:srgbClr val="FF0000"/>
                </a:solidFill>
                <a:latin typeface="HP001 5 hàng 1 ô ly" panose="020B0603050302020204" pitchFamily="34" charset="0"/>
                <a:ea typeface="Cambria" panose="02040503050406030204" pitchFamily="18" charset="0"/>
              </a:rPr>
              <a:t>Sáng</a:t>
            </a:r>
            <a:r>
              <a:rPr lang="en-US" altLang="zh-CN" sz="3600" dirty="0" smtClean="0">
                <a:solidFill>
                  <a:srgbClr val="FF0000"/>
                </a:solidFill>
                <a:latin typeface="HP001 5 hàng 1 ô ly" panose="020B0603050302020204" pitchFamily="34" charset="0"/>
                <a:ea typeface="Cambria" panose="02040503050406030204" pitchFamily="18" charset="0"/>
              </a:rPr>
              <a:t> </a:t>
            </a:r>
            <a:r>
              <a:rPr lang="en-US" altLang="zh-CN" sz="3600" dirty="0" err="1" smtClean="0">
                <a:solidFill>
                  <a:srgbClr val="FF0000"/>
                </a:solidFill>
                <a:latin typeface="HP001 5 hàng 1 ô ly" panose="020B0603050302020204" pitchFamily="34" charset="0"/>
                <a:ea typeface="Cambria" panose="02040503050406030204" pitchFamily="18" charset="0"/>
              </a:rPr>
              <a:t>tháng</a:t>
            </a:r>
            <a:r>
              <a:rPr lang="en-US" altLang="zh-CN" sz="3600" dirty="0" smtClean="0">
                <a:solidFill>
                  <a:srgbClr val="FF0000"/>
                </a:solidFill>
                <a:latin typeface="HP001 5 hàng 1 ô ly" panose="020B0603050302020204" pitchFamily="34" charset="0"/>
                <a:ea typeface="Cambria" panose="02040503050406030204" pitchFamily="18" charset="0"/>
              </a:rPr>
              <a:t> </a:t>
            </a:r>
            <a:r>
              <a:rPr lang="en-US" altLang="zh-CN" sz="3600" dirty="0" err="1" smtClean="0">
                <a:solidFill>
                  <a:srgbClr val="FF0000"/>
                </a:solidFill>
                <a:latin typeface="HP001 5 hàng 1 ô ly" panose="020B0603050302020204" pitchFamily="34" charset="0"/>
                <a:ea typeface="Cambria" panose="02040503050406030204" pitchFamily="18" charset="0"/>
              </a:rPr>
              <a:t>năm</a:t>
            </a:r>
            <a:r>
              <a:rPr lang="en-US" altLang="zh-CN" sz="3600" dirty="0" smtClean="0">
                <a:solidFill>
                  <a:srgbClr val="FF0000"/>
                </a:solidFill>
                <a:latin typeface="HP001 5 hàng 1 ô ly" panose="020B0603050302020204" pitchFamily="34" charset="0"/>
                <a:ea typeface="Cambria" panose="02040503050406030204" pitchFamily="18" charset="0"/>
              </a:rPr>
              <a:t> ( </a:t>
            </a:r>
            <a:r>
              <a:rPr lang="en-US" altLang="zh-CN" sz="3600" dirty="0" err="1" smtClean="0">
                <a:solidFill>
                  <a:srgbClr val="FF0000"/>
                </a:solidFill>
                <a:latin typeface="HP001 5 hàng 1 ô ly" panose="020B0603050302020204" pitchFamily="34" charset="0"/>
                <a:ea typeface="Cambria" panose="02040503050406030204" pitchFamily="18" charset="0"/>
              </a:rPr>
              <a:t>tiết</a:t>
            </a:r>
            <a:r>
              <a:rPr lang="en-US" altLang="zh-CN" sz="3600" dirty="0" smtClean="0">
                <a:solidFill>
                  <a:srgbClr val="FF0000"/>
                </a:solidFill>
                <a:latin typeface="HP001 5 hàng 1 ô ly" panose="020B0603050302020204" pitchFamily="34" charset="0"/>
                <a:ea typeface="Cambria" panose="02040503050406030204" pitchFamily="18" charset="0"/>
              </a:rPr>
              <a:t> 2)</a:t>
            </a:r>
            <a:endParaRPr kumimoji="0" lang="zh-CN" altLang="en-US" sz="3200" b="0" i="0" u="none" strike="noStrike" kern="1200" cap="none" spc="0" normalizeH="0" baseline="0" noProof="0" dirty="0">
              <a:ln>
                <a:noFill/>
              </a:ln>
              <a:solidFill>
                <a:srgbClr val="FF0000"/>
              </a:solidFill>
              <a:effectLst/>
              <a:uLnTx/>
              <a:uFillTx/>
              <a:latin typeface="HP001 5 hàng 1 ô ly" panose="020B0603050302020204" pitchFamily="34"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4327416" y="5250927"/>
            <a:ext cx="1715729" cy="925642"/>
          </a:xfrm>
          <a:prstGeom prst="rect">
            <a:avLst/>
          </a:prstGeom>
        </p:spPr>
      </p:pic>
      <p:pic>
        <p:nvPicPr>
          <p:cNvPr id="13" name="Picture 12">
            <a:extLst>
              <a:ext uri="{FF2B5EF4-FFF2-40B4-BE49-F238E27FC236}">
                <a16:creationId xmlns:a16="http://schemas.microsoft.com/office/drawing/2014/main" id="{4E4D0121-4E11-C36A-7191-C0CA99F6B8C6}"/>
              </a:ext>
            </a:extLst>
          </p:cNvPr>
          <p:cNvPicPr>
            <a:picLocks noChangeAspect="1"/>
          </p:cNvPicPr>
          <p:nvPr/>
        </p:nvPicPr>
        <p:blipFill>
          <a:blip r:embed="rId3"/>
          <a:stretch>
            <a:fillRect/>
          </a:stretch>
        </p:blipFill>
        <p:spPr>
          <a:xfrm>
            <a:off x="450226" y="2063969"/>
            <a:ext cx="3194581" cy="1355827"/>
          </a:xfrm>
          <a:prstGeom prst="rect">
            <a:avLst/>
          </a:prstGeom>
        </p:spPr>
      </p:pic>
      <p:pic>
        <p:nvPicPr>
          <p:cNvPr id="16" name="Picture 15">
            <a:extLst>
              <a:ext uri="{FF2B5EF4-FFF2-40B4-BE49-F238E27FC236}">
                <a16:creationId xmlns:a16="http://schemas.microsoft.com/office/drawing/2014/main" id="{F4C4473A-7EDF-A76A-F690-17CE1CA4C5CC}"/>
              </a:ext>
            </a:extLst>
          </p:cNvPr>
          <p:cNvPicPr>
            <a:picLocks noChangeAspect="1"/>
          </p:cNvPicPr>
          <p:nvPr/>
        </p:nvPicPr>
        <p:blipFill>
          <a:blip r:embed="rId4"/>
          <a:stretch>
            <a:fillRect/>
          </a:stretch>
        </p:blipFill>
        <p:spPr>
          <a:xfrm>
            <a:off x="3644807" y="2643563"/>
            <a:ext cx="6444031" cy="2042337"/>
          </a:xfrm>
          <a:prstGeom prst="rect">
            <a:avLst/>
          </a:prstGeom>
        </p:spPr>
      </p:pic>
    </p:spTree>
    <p:extLst>
      <p:ext uri="{BB962C8B-B14F-4D97-AF65-F5344CB8AC3E}">
        <p14:creationId xmlns:p14="http://schemas.microsoft.com/office/powerpoint/2010/main" val="36538393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28735592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2521458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5924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4297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1130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43591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2025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612</Words>
  <Application>Microsoft Office PowerPoint</Application>
  <PresentationFormat>Widescreen</PresentationFormat>
  <Paragraphs>69</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Cambria</vt:lpstr>
      <vt:lpstr>等线</vt:lpstr>
      <vt:lpstr>HP001 5 hàng 1 ô ly</vt:lpstr>
      <vt:lpstr>Times New Roman</vt:lpstr>
      <vt:lpstr>小单纯体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cp:revision>
  <dcterms:created xsi:type="dcterms:W3CDTF">2025-03-03T03:07:59Z</dcterms:created>
  <dcterms:modified xsi:type="dcterms:W3CDTF">2025-03-03T03:23:42Z</dcterms:modified>
</cp:coreProperties>
</file>