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7" r:id="rId13"/>
    <p:sldId id="279" r:id="rId14"/>
    <p:sldId id="281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D53C9-8BA4-45FE-ACA8-BDA3C689E6B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EFD9F-F215-447E-AC47-AAF062D3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2273E-BD00-451E-882B-DC5A7F0D45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6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mũi tên góc phải quay lại trò chơi Treasure Hunt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27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mũi tên góc phải quay lại trò chơi Treasure Hunt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61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Nhấn vào mũi tên góc phải quay lại trò chơi Treasure Hunt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8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1109-E64F-4100-93F4-D48107DB959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A48-2EC0-4B24-B2A2-8C4B355A8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8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1109-E64F-4100-93F4-D48107DB959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A48-2EC0-4B24-B2A2-8C4B355A8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5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1109-E64F-4100-93F4-D48107DB959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A48-2EC0-4B24-B2A2-8C4B355A8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1109-E64F-4100-93F4-D48107DB959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A48-2EC0-4B24-B2A2-8C4B355A8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6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1109-E64F-4100-93F4-D48107DB959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A48-2EC0-4B24-B2A2-8C4B355A8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8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1109-E64F-4100-93F4-D48107DB959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A48-2EC0-4B24-B2A2-8C4B355A8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1109-E64F-4100-93F4-D48107DB959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A48-2EC0-4B24-B2A2-8C4B355A8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8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1109-E64F-4100-93F4-D48107DB959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A48-2EC0-4B24-B2A2-8C4B355A8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3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1109-E64F-4100-93F4-D48107DB959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A48-2EC0-4B24-B2A2-8C4B355A8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3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1109-E64F-4100-93F4-D48107DB959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A48-2EC0-4B24-B2A2-8C4B355A8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8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1109-E64F-4100-93F4-D48107DB959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A48-2EC0-4B24-B2A2-8C4B355A8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1109-E64F-4100-93F4-D48107DB959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BA48-2EC0-4B24-B2A2-8C4B355A8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0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7.GI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7.GIF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1.png"/><Relationship Id="rId7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616" y="383059"/>
            <a:ext cx="10663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+mj-lt"/>
              </a:rPr>
              <a:t>Thứ Sáu ngày 4 tháng 4 năm 2025</a:t>
            </a:r>
          </a:p>
          <a:p>
            <a:pPr algn="ctr"/>
            <a:r>
              <a:rPr lang="vi-VN" sz="2800" b="1" dirty="0" smtClean="0">
                <a:latin typeface="+mj-lt"/>
              </a:rPr>
              <a:t>TOÁN</a:t>
            </a:r>
          </a:p>
          <a:p>
            <a:pPr algn="ctr"/>
            <a:r>
              <a:rPr lang="vi-VN" sz="2800" b="1" dirty="0" smtClean="0">
                <a:latin typeface="+mj-lt"/>
              </a:rPr>
              <a:t>Phép cộng phân số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15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/>
          <p:cNvSpPr/>
          <p:nvPr/>
        </p:nvSpPr>
        <p:spPr>
          <a:xfrm>
            <a:off x="383136" y="245661"/>
            <a:ext cx="11625249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6" name="Nhóm 7"/>
          <p:cNvGrpSpPr/>
          <p:nvPr/>
        </p:nvGrpSpPr>
        <p:grpSpPr>
          <a:xfrm>
            <a:off x="1056369" y="522347"/>
            <a:ext cx="704966" cy="707886"/>
            <a:chOff x="1240918" y="397651"/>
            <a:chExt cx="704966" cy="707886"/>
          </a:xfrm>
        </p:grpSpPr>
        <p:sp>
          <p:nvSpPr>
            <p:cNvPr id="38" name="Oval 22"/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TextBox 23"/>
            <p:cNvSpPr txBox="1"/>
            <p:nvPr/>
          </p:nvSpPr>
          <p:spPr>
            <a:xfrm>
              <a:off x="1312611" y="397651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0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44893" y="489738"/>
            <a:ext cx="9371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69" y="1563133"/>
            <a:ext cx="3051281" cy="34164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517" y="1402241"/>
            <a:ext cx="6636114" cy="3237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90351" y="4493135"/>
                <a:ext cx="3202818" cy="1080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 </a:t>
                </a:r>
                <a:endPara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351" y="4493135"/>
                <a:ext cx="3202818" cy="1080617"/>
              </a:xfrm>
              <a:prstGeom prst="rect">
                <a:avLst/>
              </a:prstGeom>
              <a:blipFill rotWithShape="1">
                <a:blip r:embed="rId5"/>
                <a:stretch>
                  <a:fillRect l="-10" t="-47" r="6" b="3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41187" y="4449067"/>
                <a:ext cx="4450813" cy="1067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m:rPr>
                        <m:nor/>
                      </m:rPr>
                      <a:rPr lang="en-US" sz="4400" b="1" i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</m:oMath>
                </a14:m>
                <a:endPara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187" y="4449067"/>
                <a:ext cx="4450813" cy="1067728"/>
              </a:xfrm>
              <a:prstGeom prst="rect">
                <a:avLst/>
              </a:prstGeom>
              <a:blipFill rotWithShape="1">
                <a:blip r:embed="rId6"/>
                <a:stretch>
                  <a:fillRect l="-12" t="-24" b="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1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/>
          <p:cNvSpPr/>
          <p:nvPr/>
        </p:nvSpPr>
        <p:spPr>
          <a:xfrm>
            <a:off x="383136" y="245661"/>
            <a:ext cx="11625249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6" name="Nhóm 7"/>
          <p:cNvGrpSpPr/>
          <p:nvPr/>
        </p:nvGrpSpPr>
        <p:grpSpPr>
          <a:xfrm>
            <a:off x="1056369" y="500313"/>
            <a:ext cx="704966" cy="729920"/>
            <a:chOff x="1240918" y="375617"/>
            <a:chExt cx="704966" cy="729920"/>
          </a:xfrm>
        </p:grpSpPr>
        <p:sp>
          <p:nvSpPr>
            <p:cNvPr id="38" name="Oval 22"/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TextBox 23"/>
            <p:cNvSpPr txBox="1"/>
            <p:nvPr/>
          </p:nvSpPr>
          <p:spPr>
            <a:xfrm>
              <a:off x="1378712" y="375617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44893" y="489738"/>
            <a:ext cx="9371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41222" y="1606717"/>
            <a:ext cx="4701110" cy="1205715"/>
            <a:chOff x="741222" y="1606717"/>
            <a:chExt cx="4701110" cy="1205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741222" y="1606717"/>
                  <a:ext cx="4701110" cy="1205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22" y="1606717"/>
                  <a:ext cx="4701110" cy="1205715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: Rounded Corners 6"/>
            <p:cNvSpPr/>
            <p:nvPr/>
          </p:nvSpPr>
          <p:spPr>
            <a:xfrm>
              <a:off x="2930487" y="1608464"/>
              <a:ext cx="583894" cy="539826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56431" y="1584683"/>
            <a:ext cx="4701110" cy="1235635"/>
            <a:chOff x="6756431" y="1584683"/>
            <a:chExt cx="4701110" cy="1235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756431" y="1584683"/>
                  <a:ext cx="4701110" cy="11594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/>
                      </m:f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431" y="1584683"/>
                  <a:ext cx="4701110" cy="1159485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: Rounded Corners 8"/>
            <p:cNvSpPr/>
            <p:nvPr/>
          </p:nvSpPr>
          <p:spPr>
            <a:xfrm>
              <a:off x="8648241" y="2280492"/>
              <a:ext cx="583894" cy="539826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00518" y="3457551"/>
            <a:ext cx="4701110" cy="1268686"/>
            <a:chOff x="741222" y="1606717"/>
            <a:chExt cx="4701110" cy="12686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41222" y="1606717"/>
                  <a:ext cx="4701110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/>
                      </m:f>
                    </m:oMath>
                  </a14:m>
                  <a:endPara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22" y="1606717"/>
                  <a:ext cx="4701110" cy="1159228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/>
            <p:cNvSpPr/>
            <p:nvPr/>
          </p:nvSpPr>
          <p:spPr>
            <a:xfrm>
              <a:off x="4241494" y="2335577"/>
              <a:ext cx="583894" cy="539826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8" name="Rectangle: Rounded Corners 17"/>
          <p:cNvSpPr/>
          <p:nvPr/>
        </p:nvSpPr>
        <p:spPr>
          <a:xfrm>
            <a:off x="2928651" y="1606628"/>
            <a:ext cx="583894" cy="53982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8646405" y="2256623"/>
            <a:ext cx="583894" cy="574712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7632852" y="4173558"/>
            <a:ext cx="795052" cy="574712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83822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/>
          <p:cNvSpPr/>
          <p:nvPr/>
        </p:nvSpPr>
        <p:spPr>
          <a:xfrm>
            <a:off x="383136" y="201594"/>
            <a:ext cx="11625249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6" name="Nhóm 7"/>
          <p:cNvGrpSpPr/>
          <p:nvPr/>
        </p:nvGrpSpPr>
        <p:grpSpPr>
          <a:xfrm>
            <a:off x="351290" y="555398"/>
            <a:ext cx="704966" cy="707886"/>
            <a:chOff x="1240918" y="397651"/>
            <a:chExt cx="704966" cy="707886"/>
          </a:xfrm>
        </p:grpSpPr>
        <p:sp>
          <p:nvSpPr>
            <p:cNvPr id="38" name="Oval 22"/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TextBox 23"/>
            <p:cNvSpPr txBox="1"/>
            <p:nvPr/>
          </p:nvSpPr>
          <p:spPr>
            <a:xfrm>
              <a:off x="1312611" y="397651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23720" y="489738"/>
                <a:ext cx="10675345" cy="1574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 dành hai ngày cuối tuần để đọc sách. Ngày thứ nhất, Mai đọc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cuốn sách. Ngày thứ hai, Mai đọc thêm được </a:t>
                </a:r>
                <a:r>
                  <a:rPr lang="en-US" sz="28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cuốn sách. Hỏi cả hai ngày, Mai đọc được bao nhiêu phần của cuốn sách?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20" y="489738"/>
                <a:ext cx="10675345" cy="1574790"/>
              </a:xfrm>
              <a:prstGeom prst="rect">
                <a:avLst/>
              </a:prstGeom>
              <a:blipFill rotWithShape="1">
                <a:blip r:embed="rId3"/>
                <a:stretch>
                  <a:fillRect l="-4" t="-10" r="1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2028" y="2412694"/>
                <a:ext cx="4869455" cy="2195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tắt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 latinLnBrk="0"/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nhất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28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cuốn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cuốn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cuốn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28" y="2412694"/>
                <a:ext cx="4869455" cy="2195473"/>
              </a:xfrm>
              <a:prstGeom prst="rect">
                <a:avLst/>
              </a:prstGeom>
              <a:blipFill rotWithShape="1">
                <a:blip r:embed="rId4"/>
                <a:stretch>
                  <a:fillRect l="-4" t="-15" r="10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61822" y="2423711"/>
                <a:ext cx="6169445" cy="3003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 hai ngày, Mai đọc được số phần của cuốn sách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(cuốn sách)</a:t>
                </a:r>
              </a:p>
              <a:p>
                <a:pPr algn="r"/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cuốn sách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822" y="2423711"/>
                <a:ext cx="6169445" cy="3003130"/>
              </a:xfrm>
              <a:prstGeom prst="rect">
                <a:avLst/>
              </a:prstGeom>
              <a:blipFill rotWithShape="1">
                <a:blip r:embed="rId5"/>
                <a:stretch>
                  <a:fillRect l="-8" t="-18" r="4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78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>
            <a:fillRect/>
          </a:stretch>
        </p:blipFill>
        <p:spPr>
          <a:xfrm>
            <a:off x="1195752" y="257908"/>
            <a:ext cx="9366739" cy="2801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57599" y="909208"/>
                <a:ext cx="5967047" cy="1426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 dirty="0"/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kumimoji="0" lang="en-US" sz="34400" b="1" i="0" u="none" strike="noStrike" kern="1200" cap="none" spc="0" normalizeH="0" baseline="0" noProof="0" dirty="0">
                  <a:ln>
                    <a:noFill/>
                  </a:ln>
                  <a:solidFill>
                    <a:srgbClr val="D41E09"/>
                  </a:solidFill>
                  <a:effectLst/>
                  <a:uLnTx/>
                  <a:uFillTx/>
                  <a:latin typeface="SVN-SAF" panose="020406030505060202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9" y="909208"/>
                <a:ext cx="5967047" cy="1426288"/>
              </a:xfrm>
              <a:prstGeom prst="rect">
                <a:avLst/>
              </a:prstGeom>
              <a:blipFill rotWithShape="1">
                <a:blip r:embed="rId6"/>
                <a:stretch>
                  <a:fillRect l="-11" t="-37" r="10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657600" y="2472952"/>
            <a:ext cx="5468930" cy="4789573"/>
            <a:chOff x="3657600" y="2472952"/>
            <a:chExt cx="5468930" cy="47895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>
              <a:fillRect/>
            </a:stretch>
          </p:blipFill>
          <p:spPr>
            <a:xfrm rot="16200000">
              <a:off x="3997278" y="2133274"/>
              <a:ext cx="4789573" cy="54689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724885" y="3810001"/>
                  <a:ext cx="1735016" cy="20008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6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Black" panose="020B0A040201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885" y="3810001"/>
                  <a:ext cx="1735016" cy="2000869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000" b="94830" l="62574" r="96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48431"/>
          <a:stretch>
            <a:fillRect/>
          </a:stretch>
        </p:blipFill>
        <p:spPr>
          <a:xfrm>
            <a:off x="7115907" y="3454172"/>
            <a:ext cx="4585042" cy="3850978"/>
          </a:xfrm>
          <a:prstGeom prst="rect">
            <a:avLst/>
          </a:prstGeom>
        </p:spPr>
      </p:pic>
      <p:sp>
        <p:nvSpPr>
          <p:cNvPr id="2" name="Arrow: Striped Right 1">
            <a:hlinkClick r:id="" action="ppaction://noaction"/>
          </p:cNvPr>
          <p:cNvSpPr/>
          <p:nvPr/>
        </p:nvSpPr>
        <p:spPr>
          <a:xfrm>
            <a:off x="10807547" y="6026227"/>
            <a:ext cx="1230721" cy="667538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7" y="2757798"/>
            <a:ext cx="354649" cy="33263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33" y="3498939"/>
            <a:ext cx="354649" cy="33263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01" y="-393237"/>
            <a:ext cx="354649" cy="33263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677" y="3938005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>
            <a:fillRect/>
          </a:stretch>
        </p:blipFill>
        <p:spPr>
          <a:xfrm>
            <a:off x="1195752" y="257908"/>
            <a:ext cx="10105294" cy="2801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05059" y="743955"/>
                <a:ext cx="6682155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6600" b="1" dirty="0"/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6600" b="1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kumimoji="0" lang="en-US" sz="41300" b="1" i="0" u="none" strike="noStrike" kern="1200" cap="none" spc="0" normalizeH="0" baseline="0" noProof="0" dirty="0">
                  <a:ln>
                    <a:noFill/>
                  </a:ln>
                  <a:solidFill>
                    <a:srgbClr val="D41E09"/>
                  </a:solidFill>
                  <a:effectLst/>
                  <a:uLnTx/>
                  <a:uFillTx/>
                  <a:latin typeface="SVN-SAF" panose="020406030505060202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059" y="743955"/>
                <a:ext cx="6682155" cy="1559401"/>
              </a:xfrm>
              <a:prstGeom prst="rect">
                <a:avLst/>
              </a:prstGeom>
              <a:blipFill rotWithShape="1">
                <a:blip r:embed="rId6"/>
                <a:stretch>
                  <a:fillRect l="-8" t="-24" r="9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657600" y="2472952"/>
            <a:ext cx="5468930" cy="4789573"/>
            <a:chOff x="3657600" y="2472952"/>
            <a:chExt cx="5468930" cy="47895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>
              <a:fillRect/>
            </a:stretch>
          </p:blipFill>
          <p:spPr>
            <a:xfrm rot="16200000">
              <a:off x="3997278" y="2133274"/>
              <a:ext cx="4789573" cy="54689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669800" y="3666781"/>
                  <a:ext cx="1735016" cy="20004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6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den>
                        </m:f>
                      </m:oMath>
                    </m:oMathPara>
                  </a14:m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Black" panose="020B0A040201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9800" y="3666781"/>
                  <a:ext cx="1735016" cy="2000419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953" b="91296" l="1262" r="32801">
                        <a14:backgroundMark x1="10135" y1="61191" x2="10135" y2="61191"/>
                        <a14:backgroundMark x1="13162" y1="59817" x2="13162" y2="59817"/>
                        <a14:backgroundMark x1="10513" y1="64660" x2="8116" y2="52880"/>
                        <a14:backgroundMark x1="9714" y1="66230" x2="9714" y2="6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5" t="23212" r="67481" b="-1"/>
          <a:stretch>
            <a:fillRect/>
          </a:stretch>
        </p:blipFill>
        <p:spPr>
          <a:xfrm>
            <a:off x="7795846" y="1622415"/>
            <a:ext cx="3505200" cy="5734258"/>
          </a:xfrm>
          <a:prstGeom prst="rect">
            <a:avLst/>
          </a:prstGeom>
        </p:spPr>
      </p:pic>
      <p:sp>
        <p:nvSpPr>
          <p:cNvPr id="9" name="Arrow: Striped Right 8">
            <a:hlinkClick r:id="" action="ppaction://noaction"/>
          </p:cNvPr>
          <p:cNvSpPr/>
          <p:nvPr/>
        </p:nvSpPr>
        <p:spPr>
          <a:xfrm>
            <a:off x="11071952" y="6114361"/>
            <a:ext cx="1012127" cy="605094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41" y="601950"/>
            <a:ext cx="354649" cy="33263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7" y="2757798"/>
            <a:ext cx="354649" cy="33263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33" y="3498939"/>
            <a:ext cx="354649" cy="33263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01" y="-393237"/>
            <a:ext cx="354649" cy="33263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677" y="3938005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>
            <a:fillRect/>
          </a:stretch>
        </p:blipFill>
        <p:spPr>
          <a:xfrm>
            <a:off x="1195751" y="257908"/>
            <a:ext cx="10527325" cy="2801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54215" y="765989"/>
                <a:ext cx="7373816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𝟖𝟏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𝟔𝟕</m:t>
                        </m:r>
                      </m:den>
                    </m:f>
                  </m:oMath>
                </a14:m>
                <a:r>
                  <a:rPr lang="en-US" sz="6000" b="1" dirty="0"/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𝟔𝟕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kumimoji="0" lang="en-US" sz="34400" b="1" i="0" u="none" strike="noStrike" kern="1200" cap="none" spc="0" normalizeH="0" baseline="0" noProof="0" dirty="0">
                  <a:ln>
                    <a:noFill/>
                  </a:ln>
                  <a:solidFill>
                    <a:srgbClr val="D41E09"/>
                  </a:solidFill>
                  <a:effectLst/>
                  <a:uLnTx/>
                  <a:uFillTx/>
                  <a:latin typeface="SVN-SAF" panose="020406030505060202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215" y="765989"/>
                <a:ext cx="7373816" cy="1425968"/>
              </a:xfrm>
              <a:prstGeom prst="rect">
                <a:avLst/>
              </a:prstGeom>
              <a:blipFill rotWithShape="1">
                <a:blip r:embed="rId6"/>
                <a:stretch>
                  <a:fillRect l="-3" t="-13" r="6" b="4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657600" y="2472952"/>
            <a:ext cx="5468930" cy="4789573"/>
            <a:chOff x="3657600" y="2472952"/>
            <a:chExt cx="5468930" cy="478957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>
              <a:fillRect/>
            </a:stretch>
          </p:blipFill>
          <p:spPr>
            <a:xfrm rot="16200000">
              <a:off x="3997278" y="2133274"/>
              <a:ext cx="4789573" cy="54689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526581" y="3754917"/>
                  <a:ext cx="1735016" cy="20004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</m:num>
                          <m:den>
                            <m:r>
                              <a:rPr lang="en-US" sz="6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𝟔𝟕</m:t>
                            </m:r>
                          </m:den>
                        </m:f>
                      </m:oMath>
                    </m:oMathPara>
                  </a14:m>
                  <a:endPara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Black" panose="020B0A040201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6581" y="3754917"/>
                  <a:ext cx="1735016" cy="2000419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388" b="63162" l="36743" r="62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92" t="34375" r="34156" b="36186"/>
          <a:stretch>
            <a:fillRect/>
          </a:stretch>
        </p:blipFill>
        <p:spPr>
          <a:xfrm>
            <a:off x="7897242" y="3711024"/>
            <a:ext cx="2857154" cy="2798845"/>
          </a:xfrm>
          <a:prstGeom prst="rect">
            <a:avLst/>
          </a:prstGeom>
        </p:spPr>
      </p:pic>
      <p:sp>
        <p:nvSpPr>
          <p:cNvPr id="9" name="Arrow: Striped Right 8">
            <a:hlinkClick r:id="" action="ppaction://noaction"/>
          </p:cNvPr>
          <p:cNvSpPr/>
          <p:nvPr/>
        </p:nvSpPr>
        <p:spPr>
          <a:xfrm>
            <a:off x="10851614" y="6114361"/>
            <a:ext cx="1232465" cy="605094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7" y="2757798"/>
            <a:ext cx="354649" cy="33263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33" y="3498939"/>
            <a:ext cx="354649" cy="33263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01" y="-393237"/>
            <a:ext cx="354649" cy="33263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677" y="3938005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4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67489" r="73063" b="6112"/>
          <a:stretch>
            <a:fillRect/>
          </a:stretch>
        </p:blipFill>
        <p:spPr>
          <a:xfrm>
            <a:off x="653855" y="3818484"/>
            <a:ext cx="1851634" cy="1003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0" t="30737" r="45064" b="30592"/>
          <a:stretch>
            <a:fillRect/>
          </a:stretch>
        </p:blipFill>
        <p:spPr>
          <a:xfrm>
            <a:off x="2179018" y="5198725"/>
            <a:ext cx="1851634" cy="1470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0" t="59656" r="248" b="13945"/>
          <a:stretch>
            <a:fillRect/>
          </a:stretch>
        </p:blipFill>
        <p:spPr>
          <a:xfrm>
            <a:off x="9612552" y="3679382"/>
            <a:ext cx="2044046" cy="1003898"/>
          </a:xfrm>
          <a:prstGeom prst="rect">
            <a:avLst/>
          </a:prstGeom>
        </p:spPr>
      </p:pic>
      <p:pic>
        <p:nvPicPr>
          <p:cNvPr id="12" name="Picture 11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5" y="759255"/>
            <a:ext cx="11034904" cy="5420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9672" y="524774"/>
                <a:ext cx="8592335" cy="25527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672" y="524774"/>
                <a:ext cx="8592335" cy="2552714"/>
              </a:xfrm>
              <a:prstGeom prst="rect">
                <a:avLst/>
              </a:prstGeom>
              <a:blipFill rotWithShape="1">
                <a:blip r:embed="rId5"/>
                <a:stretch>
                  <a:fillRect l="-6457" t="-9165" r="-2713" b="-20263"/>
                </a:stretch>
              </a:blipFill>
              <a:ln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4" t="-1119" r="-2677" b="45302"/>
          <a:stretch>
            <a:fillRect/>
          </a:stretch>
        </p:blipFill>
        <p:spPr>
          <a:xfrm>
            <a:off x="9149985" y="1767089"/>
            <a:ext cx="2044045" cy="2122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3104835" y="3607496"/>
                <a:ext cx="5035185" cy="2116899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200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vi-VN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835" y="3607496"/>
                <a:ext cx="5035185" cy="2116899"/>
              </a:xfrm>
              <a:prstGeom prst="cloud">
                <a:avLst/>
              </a:prstGeom>
              <a:blipFill rotWithShape="1">
                <a:blip r:embed="rId7"/>
                <a:stretch>
                  <a:fillRect l="-8607" t="-4802" r="-2195" b="-18844"/>
                </a:stretch>
              </a:blipFill>
              <a:ln>
                <a:solidFill>
                  <a:srgbClr val="FF000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74108" r="28906" b="-4609"/>
          <a:stretch>
            <a:fillRect/>
          </a:stretch>
        </p:blipFill>
        <p:spPr>
          <a:xfrm flipH="1">
            <a:off x="-160126" y="2090475"/>
            <a:ext cx="2109141" cy="1310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9" t="-5982" r="34175" b="67311"/>
          <a:stretch>
            <a:fillRect/>
          </a:stretch>
        </p:blipFill>
        <p:spPr>
          <a:xfrm>
            <a:off x="9612552" y="11818"/>
            <a:ext cx="1851634" cy="147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89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67489" r="73063" b="6112"/>
          <a:stretch>
            <a:fillRect/>
          </a:stretch>
        </p:blipFill>
        <p:spPr>
          <a:xfrm>
            <a:off x="653855" y="3818484"/>
            <a:ext cx="1851634" cy="1003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0" t="30737" r="45064" b="30592"/>
          <a:stretch>
            <a:fillRect/>
          </a:stretch>
        </p:blipFill>
        <p:spPr>
          <a:xfrm>
            <a:off x="2179018" y="5198725"/>
            <a:ext cx="1851634" cy="1470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0" t="59656" r="248" b="13945"/>
          <a:stretch>
            <a:fillRect/>
          </a:stretch>
        </p:blipFill>
        <p:spPr>
          <a:xfrm>
            <a:off x="9612552" y="3679382"/>
            <a:ext cx="2044046" cy="1003898"/>
          </a:xfrm>
          <a:prstGeom prst="rect">
            <a:avLst/>
          </a:prstGeom>
        </p:spPr>
      </p:pic>
      <p:pic>
        <p:nvPicPr>
          <p:cNvPr id="12" name="Picture 11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5" y="759255"/>
            <a:ext cx="11034904" cy="5420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9672" y="524774"/>
                <a:ext cx="8592335" cy="25190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457200"/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66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672" y="524774"/>
                <a:ext cx="8592335" cy="2519051"/>
              </a:xfrm>
              <a:prstGeom prst="rect">
                <a:avLst/>
              </a:prstGeom>
              <a:blipFill rotWithShape="1">
                <a:blip r:embed="rId5"/>
                <a:stretch>
                  <a:fillRect l="-6457" t="-9287" r="-2713" b="-20509"/>
                </a:stretch>
              </a:blipFill>
              <a:ln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4" t="-1119" r="-2677" b="45302"/>
          <a:stretch>
            <a:fillRect/>
          </a:stretch>
        </p:blipFill>
        <p:spPr>
          <a:xfrm>
            <a:off x="9149985" y="1767089"/>
            <a:ext cx="2044045" cy="2122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3104835" y="3782860"/>
                <a:ext cx="5035185" cy="2016691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835" y="3782860"/>
                <a:ext cx="5035185" cy="2016691"/>
              </a:xfrm>
              <a:prstGeom prst="cloud">
                <a:avLst/>
              </a:prstGeom>
              <a:blipFill rotWithShape="1">
                <a:blip r:embed="rId7"/>
                <a:stretch>
                  <a:fillRect l="-8607" t="-5046" r="-2195" b="-19769"/>
                </a:stretch>
              </a:blipFill>
              <a:ln>
                <a:solidFill>
                  <a:srgbClr val="FF000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74108" r="28906" b="-4609"/>
          <a:stretch>
            <a:fillRect/>
          </a:stretch>
        </p:blipFill>
        <p:spPr>
          <a:xfrm flipH="1">
            <a:off x="-160126" y="2090475"/>
            <a:ext cx="2109141" cy="1310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9" t="-5982" r="34175" b="67311"/>
          <a:stretch>
            <a:fillRect/>
          </a:stretch>
        </p:blipFill>
        <p:spPr>
          <a:xfrm>
            <a:off x="9612552" y="11818"/>
            <a:ext cx="1851634" cy="1470582"/>
          </a:xfrm>
          <a:prstGeom prst="rect">
            <a:avLst/>
          </a:prstGeom>
        </p:spPr>
      </p:pic>
      <p:sp>
        <p:nvSpPr>
          <p:cNvPr id="4" name="Rectangle: Rounded Corners 3">
            <a:hlinkClick r:id="rId6" action="ppaction://hlinksldjump"/>
          </p:cNvPr>
          <p:cNvSpPr/>
          <p:nvPr/>
        </p:nvSpPr>
        <p:spPr>
          <a:xfrm>
            <a:off x="276225" y="5943600"/>
            <a:ext cx="1695450" cy="571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92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67489" r="73063" b="6112"/>
          <a:stretch>
            <a:fillRect/>
          </a:stretch>
        </p:blipFill>
        <p:spPr>
          <a:xfrm>
            <a:off x="653855" y="3662370"/>
            <a:ext cx="1851634" cy="1003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0" t="30737" r="45064" b="30592"/>
          <a:stretch>
            <a:fillRect/>
          </a:stretch>
        </p:blipFill>
        <p:spPr>
          <a:xfrm>
            <a:off x="2179018" y="5042611"/>
            <a:ext cx="1851634" cy="1470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9" t="-5982" r="34175" b="67311"/>
          <a:stretch>
            <a:fillRect/>
          </a:stretch>
        </p:blipFill>
        <p:spPr>
          <a:xfrm>
            <a:off x="8686735" y="325988"/>
            <a:ext cx="1851634" cy="1470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0" t="59656" r="248" b="13945"/>
          <a:stretch>
            <a:fillRect/>
          </a:stretch>
        </p:blipFill>
        <p:spPr>
          <a:xfrm>
            <a:off x="9612552" y="3523268"/>
            <a:ext cx="2044046" cy="1003898"/>
          </a:xfrm>
          <a:prstGeom prst="rect">
            <a:avLst/>
          </a:prstGeom>
        </p:spPr>
      </p:pic>
      <p:pic>
        <p:nvPicPr>
          <p:cNvPr id="12" name="Picture 11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5" y="759255"/>
            <a:ext cx="11034904" cy="5420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45846" y="591127"/>
                <a:ext cx="6923414" cy="168101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846" y="591127"/>
                <a:ext cx="6923414" cy="1681019"/>
              </a:xfrm>
              <a:prstGeom prst="rect">
                <a:avLst/>
              </a:prstGeom>
              <a:blipFill rotWithShape="1">
                <a:blip r:embed="rId5"/>
                <a:stretch>
                  <a:fillRect l="-8009" t="-13898" r="-3364" b="-30742"/>
                </a:stretch>
              </a:blipFill>
              <a:ln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74108" r="28906" b="-4609"/>
          <a:stretch>
            <a:fillRect/>
          </a:stretch>
        </p:blipFill>
        <p:spPr>
          <a:xfrm flipH="1">
            <a:off x="622891" y="1508600"/>
            <a:ext cx="2109141" cy="1310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2409644" y="3555167"/>
                <a:ext cx="6347638" cy="151934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200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字魂59号-创粗黑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644" y="3555167"/>
                <a:ext cx="6347638" cy="1519343"/>
              </a:xfrm>
              <a:prstGeom prst="roundRect">
                <a:avLst/>
              </a:prstGeom>
              <a:blipFill rotWithShape="1">
                <a:blip r:embed="rId6"/>
                <a:stretch>
                  <a:fillRect l="-77" t="-321" r="-70" b="-278"/>
                </a:stretch>
              </a:blip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4" t="-1119" r="-2677" b="45302"/>
          <a:stretch>
            <a:fillRect/>
          </a:stretch>
        </p:blipFill>
        <p:spPr>
          <a:xfrm>
            <a:off x="7821079" y="1400666"/>
            <a:ext cx="2044045" cy="2122602"/>
          </a:xfrm>
          <a:prstGeom prst="rect">
            <a:avLst/>
          </a:prstGeom>
        </p:spPr>
      </p:pic>
      <p:sp>
        <p:nvSpPr>
          <p:cNvPr id="3" name="Rectangle: Rounded Corners 2">
            <a:hlinkClick r:id="rId7" action="ppaction://hlinksldjump"/>
          </p:cNvPr>
          <p:cNvSpPr/>
          <p:nvPr/>
        </p:nvSpPr>
        <p:spPr>
          <a:xfrm>
            <a:off x="276225" y="5943600"/>
            <a:ext cx="1695450" cy="571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95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4679" r="3028" b="4638"/>
          <a:stretch>
            <a:fillRect/>
          </a:stretch>
        </p:blipFill>
        <p:spPr>
          <a:xfrm>
            <a:off x="0" y="0"/>
            <a:ext cx="1223319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" t="3504" r="5187" b="4103"/>
          <a:stretch>
            <a:fillRect/>
          </a:stretch>
        </p:blipFill>
        <p:spPr>
          <a:xfrm>
            <a:off x="666750" y="248194"/>
            <a:ext cx="11272701" cy="65444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6100" y="1009650"/>
            <a:ext cx="742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Sáu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630997"/>
            <a:ext cx="2896152" cy="10877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233" y="2830313"/>
            <a:ext cx="8108383" cy="31214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601" y="2018093"/>
            <a:ext cx="2200847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1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/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2" y="164900"/>
            <a:ext cx="2301030" cy="1150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5365" y="1348606"/>
            <a:ext cx="9157142" cy="4223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with Corners Rounded 14"/>
              <p:cNvSpPr/>
              <p:nvPr/>
            </p:nvSpPr>
            <p:spPr>
              <a:xfrm>
                <a:off x="3256156" y="1360450"/>
                <a:ext cx="2653991" cy="1081668"/>
              </a:xfrm>
              <a:prstGeom prst="wedgeRoundRectCallout">
                <a:avLst>
                  <a:gd name="adj1" fmla="val 34209"/>
                  <a:gd name="adj2" fmla="val 63531"/>
                  <a:gd name="adj3" fmla="val 16667"/>
                </a:avLst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Tớ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đỏ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Speech Bubble: Rectangle with Corners Rounded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56" y="1360450"/>
                <a:ext cx="2653991" cy="1081668"/>
              </a:xfrm>
              <a:prstGeom prst="wedgeRoundRectCallout">
                <a:avLst>
                  <a:gd name="adj1" fmla="val 34209"/>
                  <a:gd name="adj2" fmla="val 63531"/>
                  <a:gd name="adj3" fmla="val 16667"/>
                </a:avLst>
              </a:prstGeom>
              <a:blipFill rotWithShape="1">
                <a:blip r:embed="rId6"/>
                <a:stretch>
                  <a:fillRect l="-737" t="-1787" r="-710" b="-15742"/>
                </a:stretch>
              </a:blipFill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15"/>
              <p:cNvSpPr/>
              <p:nvPr/>
            </p:nvSpPr>
            <p:spPr>
              <a:xfrm>
                <a:off x="6077414" y="1550020"/>
                <a:ext cx="2899317" cy="1081668"/>
              </a:xfrm>
              <a:prstGeom prst="wedgeRoundRectCallout">
                <a:avLst>
                  <a:gd name="adj1" fmla="val -19993"/>
                  <a:gd name="adj2" fmla="val 81057"/>
                  <a:gd name="adj3" fmla="val 16667"/>
                </a:avLst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Tớ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tiếp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xanh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Speech Bubble: Rectangle with Corners Rounded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414" y="1550020"/>
                <a:ext cx="2899317" cy="1081668"/>
              </a:xfrm>
              <a:prstGeom prst="wedgeRoundRectCallout">
                <a:avLst>
                  <a:gd name="adj1" fmla="val -19993"/>
                  <a:gd name="adj2" fmla="val 81057"/>
                  <a:gd name="adj3" fmla="val 16667"/>
                </a:avLst>
              </a:prstGeom>
              <a:blipFill rotWithShape="1">
                <a:blip r:embed="rId7"/>
                <a:stretch>
                  <a:fillRect l="-673" t="-1818" r="-644" b="-33439"/>
                </a:stretch>
              </a:blipFill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Rectangle with Corners Rounded 16"/>
          <p:cNvSpPr/>
          <p:nvPr/>
        </p:nvSpPr>
        <p:spPr>
          <a:xfrm>
            <a:off x="9311268" y="992459"/>
            <a:ext cx="2341757" cy="1460810"/>
          </a:xfrm>
          <a:prstGeom prst="wedgeRoundRectCallout">
            <a:avLst>
              <a:gd name="adj1" fmla="val -43030"/>
              <a:gd name="adj2" fmla="val 7284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185317" y="5452946"/>
                <a:ext cx="2687444" cy="1115122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317" y="5452946"/>
                <a:ext cx="2687444" cy="1115122"/>
              </a:xfrm>
              <a:prstGeom prst="rect">
                <a:avLst/>
              </a:prstGeom>
              <a:blipFill rotWithShape="1">
                <a:blip r:embed="rId8"/>
                <a:stretch>
                  <a:fillRect l="-256" t="-587" r="-235" b="-546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39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/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39629" y="89210"/>
                <a:ext cx="2687444" cy="1115122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629" y="89210"/>
                <a:ext cx="2687444" cy="1115122"/>
              </a:xfrm>
              <a:prstGeom prst="rect">
                <a:avLst/>
              </a:prstGeom>
              <a:blipFill rotWithShape="1">
                <a:blip r:embed="rId3"/>
                <a:stretch>
                  <a:fillRect l="-247" t="-597" r="-221" b="-536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99678" y="1683834"/>
                <a:ext cx="6300439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</a:t>
                </a:r>
                <a:r>
                  <a:rPr lang="en-US" sz="6600" b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+ </a:t>
                </a:r>
                <a:r>
                  <a:rPr lang="en-US" sz="6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=</a:t>
                </a:r>
                <a:endParaRPr lang="en-US" sz="6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78" y="1683834"/>
                <a:ext cx="6300439" cy="1559401"/>
              </a:xfrm>
              <a:prstGeom prst="rect">
                <a:avLst/>
              </a:prstGeom>
              <a:blipFill rotWithShape="1">
                <a:blip r:embed="rId4"/>
                <a:stretch>
                  <a:fillRect l="-9" t="-29" r="9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40352" y="1694986"/>
                <a:ext cx="3523785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352" y="1694986"/>
                <a:ext cx="3523785" cy="1480021"/>
              </a:xfrm>
              <a:prstGeom prst="rect">
                <a:avLst/>
              </a:prstGeom>
              <a:blipFill rotWithShape="1">
                <a:blip r:embed="rId5"/>
                <a:stretch>
                  <a:fillRect l="-10" t="-12" r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12314" y="1694986"/>
                <a:ext cx="3523785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314" y="1694986"/>
                <a:ext cx="3523785" cy="1480021"/>
              </a:xfrm>
              <a:prstGeom prst="rect">
                <a:avLst/>
              </a:prstGeom>
              <a:blipFill rotWithShape="1">
                <a:blip r:embed="rId6"/>
                <a:stretch>
                  <a:fillRect l="-11" t="-12" r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/>
          <p:cNvSpPr/>
          <p:nvPr/>
        </p:nvSpPr>
        <p:spPr>
          <a:xfrm>
            <a:off x="814039" y="3858321"/>
            <a:ext cx="10872439" cy="1527718"/>
          </a:xfrm>
          <a:prstGeom prst="roundRect">
            <a:avLst/>
          </a:prstGeom>
          <a:solidFill>
            <a:srgbClr val="F7A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20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/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0614" y="373631"/>
            <a:ext cx="333875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733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733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00733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733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00733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00527" y="1948240"/>
                <a:ext cx="6300439" cy="155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</a:t>
                </a:r>
                <a:r>
                  <a:rPr lang="en-US" sz="6600" b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+ </a:t>
                </a:r>
                <a:r>
                  <a:rPr lang="en-US" sz="6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=</a:t>
                </a:r>
                <a:endParaRPr lang="en-US" sz="6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527" y="1948240"/>
                <a:ext cx="6300439" cy="1555554"/>
              </a:xfrm>
              <a:prstGeom prst="rect">
                <a:avLst/>
              </a:prstGeom>
              <a:blipFill rotWithShape="1">
                <a:blip r:embed="rId4"/>
                <a:stretch>
                  <a:fillRect l="-8" t="-4" r="7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41201" y="1959392"/>
                <a:ext cx="3523785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+</m:t>
                          </m:r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201" y="1959392"/>
                <a:ext cx="3523785" cy="1480021"/>
              </a:xfrm>
              <a:prstGeom prst="rect">
                <a:avLst/>
              </a:prstGeom>
              <a:blipFill rotWithShape="1">
                <a:blip r:embed="rId5"/>
                <a:stretch>
                  <a:fillRect l="-8" t="-28" r="12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13163" y="1959392"/>
                <a:ext cx="3523785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163" y="1959392"/>
                <a:ext cx="3523785" cy="1480021"/>
              </a:xfrm>
              <a:prstGeom prst="rect">
                <a:avLst/>
              </a:prstGeom>
              <a:blipFill rotWithShape="1">
                <a:blip r:embed="rId6"/>
                <a:stretch>
                  <a:fillRect l="-8" t="-28" r="13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00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/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6" name="Nhóm 7"/>
          <p:cNvGrpSpPr/>
          <p:nvPr/>
        </p:nvGrpSpPr>
        <p:grpSpPr>
          <a:xfrm>
            <a:off x="1056369" y="522347"/>
            <a:ext cx="704966" cy="707886"/>
            <a:chOff x="1240918" y="397651"/>
            <a:chExt cx="704966" cy="707886"/>
          </a:xfrm>
        </p:grpSpPr>
        <p:sp>
          <p:nvSpPr>
            <p:cNvPr id="38" name="Oval 22"/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TextBox 23"/>
            <p:cNvSpPr txBox="1"/>
            <p:nvPr/>
          </p:nvSpPr>
          <p:spPr>
            <a:xfrm>
              <a:off x="1312611" y="397651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44893" y="489738"/>
            <a:ext cx="4094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076" y="1396387"/>
            <a:ext cx="4504063" cy="1228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2239" y="2939758"/>
                <a:ext cx="3202818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39" y="2939758"/>
                <a:ext cx="3202818" cy="1156407"/>
              </a:xfrm>
              <a:prstGeom prst="rect">
                <a:avLst/>
              </a:prstGeom>
              <a:blipFill rotWithShape="1">
                <a:blip r:embed="rId4"/>
                <a:stretch>
                  <a:fillRect l="-12" t="-30" r="9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88653" y="2917724"/>
                <a:ext cx="3522305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653" y="2917724"/>
                <a:ext cx="3522305" cy="1159228"/>
              </a:xfrm>
              <a:prstGeom prst="rect">
                <a:avLst/>
              </a:prstGeom>
              <a:blipFill rotWithShape="1">
                <a:blip r:embed="rId5"/>
                <a:stretch>
                  <a:fillRect l="-14" t="-46" r="13" b="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56422" y="2917724"/>
                <a:ext cx="3522305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422" y="2917724"/>
                <a:ext cx="3522305" cy="1159228"/>
              </a:xfrm>
              <a:prstGeom prst="rect">
                <a:avLst/>
              </a:prstGeom>
              <a:blipFill rotWithShape="1">
                <a:blip r:embed="rId6"/>
                <a:stretch>
                  <a:fillRect l="-5" t="-46" r="4" b="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6650" y="4195680"/>
                <a:ext cx="3202818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50" y="4195680"/>
                <a:ext cx="3202818" cy="1156407"/>
              </a:xfrm>
              <a:prstGeom prst="rect">
                <a:avLst/>
              </a:prstGeom>
              <a:blipFill rotWithShape="1">
                <a:blip r:embed="rId7"/>
                <a:stretch>
                  <a:fillRect l="-8" t="-20" r="4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36115" y="4173646"/>
                <a:ext cx="359942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𝟐𝟑</m:t>
                        </m:r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115" y="4173646"/>
                <a:ext cx="3599422" cy="1159228"/>
              </a:xfrm>
              <a:prstGeom prst="rect">
                <a:avLst/>
              </a:prstGeom>
              <a:blipFill rotWithShape="1">
                <a:blip r:embed="rId8"/>
                <a:stretch>
                  <a:fillRect l="-11" t="-37" r="17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46254" y="4129578"/>
                <a:ext cx="399603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254" y="4129578"/>
                <a:ext cx="3996030" cy="1159228"/>
              </a:xfrm>
              <a:prstGeom prst="rect">
                <a:avLst/>
              </a:prstGeom>
              <a:blipFill rotWithShape="1">
                <a:blip r:embed="rId9"/>
                <a:stretch>
                  <a:fillRect l="-12" t="-15" r="12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66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752</Words>
  <Application>Microsoft Office PowerPoint</Application>
  <PresentationFormat>Widescreen</PresentationFormat>
  <Paragraphs>72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MS Gothic</vt:lpstr>
      <vt:lpstr>Arial</vt:lpstr>
      <vt:lpstr>Arial Black</vt:lpstr>
      <vt:lpstr>Calibri</vt:lpstr>
      <vt:lpstr>Calibri Light</vt:lpstr>
      <vt:lpstr>Cambria</vt:lpstr>
      <vt:lpstr>Cambria Math</vt:lpstr>
      <vt:lpstr>HP001 4 hàng</vt:lpstr>
      <vt:lpstr>MS Mincho</vt:lpstr>
      <vt:lpstr>SVN-SAF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2025-04-15T09:02:21Z</dcterms:created>
  <dcterms:modified xsi:type="dcterms:W3CDTF">2025-04-15T09:15:12Z</dcterms:modified>
</cp:coreProperties>
</file>