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1" r:id="rId4"/>
    <p:sldId id="263" r:id="rId5"/>
    <p:sldId id="265" r:id="rId6"/>
    <p:sldId id="267" r:id="rId7"/>
    <p:sldId id="269" r:id="rId8"/>
    <p:sldId id="273" r:id="rId9"/>
    <p:sldId id="275" r:id="rId10"/>
    <p:sldId id="277" r:id="rId11"/>
    <p:sldId id="279" r:id="rId12"/>
    <p:sldId id="281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498C9-7E22-463C-B980-95F00175044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7C47E-87A0-4B13-BFB5-DD78578DB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4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1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52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8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4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4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2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4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8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3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4962-17C0-4237-9E42-132169A532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0D068-5E7D-4C16-AD23-40B4DAE8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9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8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5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35.emf"/><Relationship Id="rId4" Type="http://schemas.openxmlformats.org/officeDocument/2006/relationships/video" Target="../media/media3.mp4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3.png"/><Relationship Id="rId3" Type="http://schemas.openxmlformats.org/officeDocument/2006/relationships/video" Target="NULL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10" Type="http://schemas.openxmlformats.org/officeDocument/2006/relationships/image" Target="NULL"/><Relationship Id="rId4" Type="http://schemas.microsoft.com/office/2007/relationships/media" Target="../media/media4.mp4"/><Relationship Id="rId9" Type="http://schemas.openxmlformats.org/officeDocument/2006/relationships/image" Target="../media/image30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41.png"/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43.png"/><Relationship Id="rId4" Type="http://schemas.openxmlformats.org/officeDocument/2006/relationships/video" Target="../media/media5.mp4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1060662" y="-229335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384457" y="5879335"/>
            <a:ext cx="2069872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591" y="1489733"/>
            <a:ext cx="2627604" cy="10790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1779" y="889568"/>
            <a:ext cx="914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TRƯỜNG TIỂU HỌC </a:t>
            </a:r>
            <a:r>
              <a:rPr lang="vi-VN" sz="3600" dirty="0" smtClean="0"/>
              <a:t>CẤP TIẾN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773686" y="5306220"/>
            <a:ext cx="7024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: </a:t>
            </a:r>
            <a:r>
              <a:rPr lang="vi-VN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Phan Thị Phương Nam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281" y="2449497"/>
            <a:ext cx="9788577" cy="2576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3516" y="4433559"/>
            <a:ext cx="2274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Tiết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 3)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92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29571" y="666827"/>
            <a:ext cx="1690610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64" y="716064"/>
            <a:ext cx="6583926" cy="39174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78193" y="4758814"/>
            <a:ext cx="911450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nói: Mình được Mai cho nhiều bi hơn Việt 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Việt nói: Mình được Mai cho nhiều bi hơn Rô-bốt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9291484" y="484730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9389807" y="549623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9276735" y="4842388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9365226" y="5501149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14196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23" y="186823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0073" y="165382"/>
            <a:ext cx="6587075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pi-da,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Mai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Mi                 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Mai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blipFill rotWithShape="1">
                <a:blip r:embed="rId3"/>
                <a:stretch>
                  <a:fillRect l="-3" t="-15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blipFill rotWithShape="1">
                <a:blip r:embed="rId4"/>
                <a:stretch>
                  <a:fillRect l="-15" t="-53" r="12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ă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í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blipFill rotWithShape="1">
                <a:blip r:embed="rId5"/>
                <a:stretch>
                  <a:fillRect l="-5" t="-32" r="2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235974" y="3559277"/>
            <a:ext cx="609600" cy="560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9905" y="0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02" y="1468385"/>
            <a:ext cx="6304475" cy="4471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116" y="1425678"/>
            <a:ext cx="49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blipFill rotWithShape="1">
                <a:blip r:embed="rId4"/>
                <a:stretch>
                  <a:fillRect l="-7" t="-5" r="4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blipFill rotWithShape="1">
                <a:blip r:embed="rId5"/>
                <a:stretch>
                  <a:fillRect l="-17" t="-35" r="14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blipFill rotWithShape="1">
                <a:blip r:embed="rId6"/>
                <a:stretch>
                  <a:fillRect l="-7" t="-29" r="4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blipFill rotWithShape="1">
                <a:blip r:embed="rId7"/>
                <a:stretch>
                  <a:fillRect l="-9" t="-5" r="6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0" y="4493342"/>
            <a:ext cx="602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blipFill rotWithShape="1">
                <a:blip r:embed="rId8"/>
                <a:stretch>
                  <a:fillRect t="-7" r="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文本框 21"/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>
              <a:fillRect/>
            </a:stretch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9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8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1360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66446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blipFill rotWithShape="1">
                <a:blip r:embed="rId10"/>
                <a:stretch>
                  <a:fillRect l="-4" t="-71" r="7" b="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/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 rotWithShape="1">
                  <a:blip r:embed="rId11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/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 rotWithShape="1">
                  <a:blip r:embed="rId13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/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 rotWithShape="1">
                  <a:blip r:embed="rId15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/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31853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…?...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700" b="1" dirty="0">
                  <a:solidFill>
                    <a:srgbClr val="FFBD4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blipFill rotWithShape="1">
                <a:blip r:embed="rId10"/>
                <a:stretch>
                  <a:fillRect l="-4" t="-31" r="3"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&lt;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Quy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blipFill rotWithShape="1">
                <a:blip r:embed="rId10"/>
                <a:stretch>
                  <a:fillRect l="-7" t="-79" r="-3463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5" cy="1751545"/>
            <a:chOff x="490264" y="2136963"/>
            <a:chExt cx="11244535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/>
                <p:cNvSpPr/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: Rounded Corners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blipFill rotWithShape="1">
                  <a:blip r:embed="rId11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/>
                <p:cNvSpPr/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blipFill rotWithShape="1">
                  <a:blip r:embed="rId13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0" cy="1646551"/>
            <a:chOff x="537589" y="5248510"/>
            <a:chExt cx="1119721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/>
                <p:cNvSpPr/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: Rounded Corners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blipFill rotWithShape="1">
                  <a:blip r:embed="rId15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52" y="3424740"/>
            <a:ext cx="8275048" cy="3507820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31248" y="234208"/>
            <a:ext cx="2310042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&gt;; &lt;; =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10" y="1672559"/>
            <a:ext cx="9270590" cy="4049373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2192594" y="196645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5624052" y="1995949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9202994" y="198611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202426" y="333313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5761704" y="336263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9006349" y="335280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1995949" y="4758815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5515897" y="4788311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9016180" y="479814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01895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Office PowerPoint</Application>
  <PresentationFormat>Widescreen</PresentationFormat>
  <Paragraphs>64</Paragraphs>
  <Slides>13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MS Gothic</vt:lpstr>
      <vt:lpstr>宋体</vt:lpstr>
      <vt:lpstr>#9Slide02 Noi dung dai</vt:lpstr>
      <vt:lpstr>#9Slide02 Tieu de dai</vt:lpstr>
      <vt:lpstr>Arial</vt:lpstr>
      <vt:lpstr>Calibri</vt:lpstr>
      <vt:lpstr>Calibri Light</vt:lpstr>
      <vt:lpstr>Cambria</vt:lpstr>
      <vt:lpstr>Cambria Math</vt:lpstr>
      <vt:lpstr>等线</vt:lpstr>
      <vt:lpstr>HP001 5 hàng 1 ô ly</vt:lpstr>
      <vt:lpstr>iCiel Cadena</vt:lpstr>
      <vt:lpstr>MS Mincho</vt:lpstr>
      <vt:lpstr>Open Sans</vt:lpstr>
      <vt:lpstr>SVN-Cookies</vt:lpstr>
      <vt:lpstr>Times New Roman</vt:lpstr>
      <vt:lpstr>Vogue-ExtraBold</vt:lpstr>
      <vt:lpstr>字魂156号-萌趣苏打饼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2025-04-02T00:19:38Z</dcterms:created>
  <dcterms:modified xsi:type="dcterms:W3CDTF">2025-04-02T00:20:23Z</dcterms:modified>
</cp:coreProperties>
</file>