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2" r:id="rId4"/>
    <p:sldId id="271" r:id="rId5"/>
    <p:sldId id="270" r:id="rId6"/>
    <p:sldId id="269" r:id="rId7"/>
    <p:sldId id="268" r:id="rId8"/>
    <p:sldId id="267" r:id="rId9"/>
    <p:sldId id="266" r:id="rId10"/>
    <p:sldId id="265" r:id="rId11"/>
    <p:sldId id="263" r:id="rId12"/>
    <p:sldId id="262" r:id="rId13"/>
    <p:sldId id="261" r:id="rId14"/>
    <p:sldId id="260" r:id="rId15"/>
    <p:sldId id="259" r:id="rId16"/>
    <p:sldId id="264" r:id="rId17"/>
    <p:sldId id="25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70F8A-32DF-478E-A6B3-A0EF133E32A2}"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50D4C-A741-4A0E-8501-5F50A58E8259}" type="slidenum">
              <a:rPr lang="en-US" smtClean="0"/>
              <a:t>‹#›</a:t>
            </a:fld>
            <a:endParaRPr lang="en-US"/>
          </a:p>
        </p:txBody>
      </p:sp>
    </p:spTree>
    <p:extLst>
      <p:ext uri="{BB962C8B-B14F-4D97-AF65-F5344CB8AC3E}">
        <p14:creationId xmlns:p14="http://schemas.microsoft.com/office/powerpoint/2010/main" val="346670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4</a:t>
            </a:fld>
            <a:endParaRPr lang="en-US"/>
          </a:p>
        </p:txBody>
      </p:sp>
    </p:spTree>
    <p:extLst>
      <p:ext uri="{BB962C8B-B14F-4D97-AF65-F5344CB8AC3E}">
        <p14:creationId xmlns:p14="http://schemas.microsoft.com/office/powerpoint/2010/main" val="252767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458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7</a:t>
            </a:fld>
            <a:endParaRPr lang="en-US"/>
          </a:p>
        </p:txBody>
      </p:sp>
    </p:spTree>
    <p:extLst>
      <p:ext uri="{BB962C8B-B14F-4D97-AF65-F5344CB8AC3E}">
        <p14:creationId xmlns:p14="http://schemas.microsoft.com/office/powerpoint/2010/main" val="158295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9</a:t>
            </a:fld>
            <a:endParaRPr lang="en-US"/>
          </a:p>
        </p:txBody>
      </p:sp>
    </p:spTree>
    <p:extLst>
      <p:ext uri="{BB962C8B-B14F-4D97-AF65-F5344CB8AC3E}">
        <p14:creationId xmlns:p14="http://schemas.microsoft.com/office/powerpoint/2010/main" val="23613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08763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13</a:t>
            </a:fld>
            <a:endParaRPr lang="en-US"/>
          </a:p>
        </p:txBody>
      </p:sp>
    </p:spTree>
    <p:extLst>
      <p:ext uri="{BB962C8B-B14F-4D97-AF65-F5344CB8AC3E}">
        <p14:creationId xmlns:p14="http://schemas.microsoft.com/office/powerpoint/2010/main" val="84264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14</a:t>
            </a:fld>
            <a:endParaRPr lang="en-US"/>
          </a:p>
        </p:txBody>
      </p:sp>
    </p:spTree>
    <p:extLst>
      <p:ext uri="{BB962C8B-B14F-4D97-AF65-F5344CB8AC3E}">
        <p14:creationId xmlns:p14="http://schemas.microsoft.com/office/powerpoint/2010/main" val="62370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15</a:t>
            </a:fld>
            <a:endParaRPr lang="en-US"/>
          </a:p>
        </p:txBody>
      </p:sp>
    </p:spTree>
    <p:extLst>
      <p:ext uri="{BB962C8B-B14F-4D97-AF65-F5344CB8AC3E}">
        <p14:creationId xmlns:p14="http://schemas.microsoft.com/office/powerpoint/2010/main" val="33063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A387B-B556-433D-AC9A-013069A3789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56376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A387B-B556-433D-AC9A-013069A3789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6678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A387B-B556-433D-AC9A-013069A3789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1435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A387B-B556-433D-AC9A-013069A3789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52606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A387B-B556-433D-AC9A-013069A3789F}"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13654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A387B-B556-433D-AC9A-013069A3789F}"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176453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A387B-B556-433D-AC9A-013069A3789F}"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07473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A387B-B556-433D-AC9A-013069A3789F}"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13237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A387B-B556-433D-AC9A-013069A3789F}"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44300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DA387B-B556-433D-AC9A-013069A3789F}"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184233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DA387B-B556-433D-AC9A-013069A3789F}"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AE52-06C5-4AB8-9BFE-47BA37268D26}" type="slidenum">
              <a:rPr lang="en-US" smtClean="0"/>
              <a:t>‹#›</a:t>
            </a:fld>
            <a:endParaRPr lang="en-US"/>
          </a:p>
        </p:txBody>
      </p:sp>
    </p:spTree>
    <p:extLst>
      <p:ext uri="{BB962C8B-B14F-4D97-AF65-F5344CB8AC3E}">
        <p14:creationId xmlns:p14="http://schemas.microsoft.com/office/powerpoint/2010/main" val="341017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A387B-B556-433D-AC9A-013069A3789F}" type="datetimeFigureOut">
              <a:rPr lang="en-US" smtClean="0"/>
              <a:t>9/26/2025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BAE52-06C5-4AB8-9BFE-47BA37268D26}" type="slidenum">
              <a:rPr lang="en-US" smtClean="0"/>
              <a:t>‹#›</a:t>
            </a:fld>
            <a:endParaRPr lang="en-US"/>
          </a:p>
        </p:txBody>
      </p:sp>
    </p:spTree>
    <p:extLst>
      <p:ext uri="{BB962C8B-B14F-4D97-AF65-F5344CB8AC3E}">
        <p14:creationId xmlns:p14="http://schemas.microsoft.com/office/powerpoint/2010/main" val="3187544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2.png"/><Relationship Id="rId18" Type="http://schemas.openxmlformats.org/officeDocument/2006/relationships/image" Target="../media/image38.svg"/><Relationship Id="rId3" Type="http://schemas.openxmlformats.org/officeDocument/2006/relationships/audio" Target="../media/audio1.wav"/><Relationship Id="rId21"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17.svg"/><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image" Target="../media/image15.svg"/><Relationship Id="rId19"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0.png"/><Relationship Id="rId14"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5.png"/><Relationship Id="rId1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9.svg"/><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7.svg"/><Relationship Id="rId4" Type="http://schemas.openxmlformats.org/officeDocument/2006/relationships/image" Target="../media/image34.svg"/><Relationship Id="rId9" Type="http://schemas.openxmlformats.org/officeDocument/2006/relationships/image" Target="../media/image11.pn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5.png"/><Relationship Id="rId1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9.svg"/><Relationship Id="rId17"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7.svg"/><Relationship Id="rId4" Type="http://schemas.openxmlformats.org/officeDocument/2006/relationships/image" Target="../media/image34.svg"/><Relationship Id="rId9" Type="http://schemas.openxmlformats.org/officeDocument/2006/relationships/image" Target="../media/image11.png"/><Relationship Id="rId14" Type="http://schemas.openxmlformats.org/officeDocument/2006/relationships/image" Target="../media/image3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5.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7.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5.png"/><Relationship Id="rId1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9.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7.svg"/><Relationship Id="rId4" Type="http://schemas.openxmlformats.org/officeDocument/2006/relationships/image" Target="../media/image34.svg"/><Relationship Id="rId9" Type="http://schemas.openxmlformats.org/officeDocument/2006/relationships/image" Target="../media/image11.pn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1.sv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1.jpe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7" Type="http://schemas.openxmlformats.org/officeDocument/2006/relationships/image" Target="../media/image11.png"/><Relationship Id="rId12"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6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61332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2700671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2568893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8146703" y="142785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0" y="2674456"/>
            <a:ext cx="8180639" cy="2937250"/>
          </a:xfrm>
          <a:custGeom>
            <a:avLst/>
            <a:gdLst>
              <a:gd name="connsiteX0" fmla="*/ 0 w 8180639"/>
              <a:gd name="connsiteY0" fmla="*/ 489551 h 2937250"/>
              <a:gd name="connsiteX1" fmla="*/ 489551 w 8180639"/>
              <a:gd name="connsiteY1" fmla="*/ 0 h 2937250"/>
              <a:gd name="connsiteX2" fmla="*/ 4772039 w 8180639"/>
              <a:gd name="connsiteY2" fmla="*/ 0 h 2937250"/>
              <a:gd name="connsiteX3" fmla="*/ 4772039 w 8180639"/>
              <a:gd name="connsiteY3" fmla="*/ 0 h 2937250"/>
              <a:gd name="connsiteX4" fmla="*/ 6817199 w 8180639"/>
              <a:gd name="connsiteY4" fmla="*/ 0 h 2937250"/>
              <a:gd name="connsiteX5" fmla="*/ 7691088 w 8180639"/>
              <a:gd name="connsiteY5" fmla="*/ 0 h 2937250"/>
              <a:gd name="connsiteX6" fmla="*/ 8180639 w 8180639"/>
              <a:gd name="connsiteY6" fmla="*/ 489551 h 2937250"/>
              <a:gd name="connsiteX7" fmla="*/ 8180639 w 8180639"/>
              <a:gd name="connsiteY7" fmla="*/ 489542 h 2937250"/>
              <a:gd name="connsiteX8" fmla="*/ 8676713 w 8180639"/>
              <a:gd name="connsiteY8" fmla="*/ 110734 h 2937250"/>
              <a:gd name="connsiteX9" fmla="*/ 8180639 w 8180639"/>
              <a:gd name="connsiteY9" fmla="*/ 1223854 h 2937250"/>
              <a:gd name="connsiteX10" fmla="*/ 8180639 w 8180639"/>
              <a:gd name="connsiteY10" fmla="*/ 2447699 h 2937250"/>
              <a:gd name="connsiteX11" fmla="*/ 7691088 w 8180639"/>
              <a:gd name="connsiteY11" fmla="*/ 2937250 h 2937250"/>
              <a:gd name="connsiteX12" fmla="*/ 6817199 w 8180639"/>
              <a:gd name="connsiteY12" fmla="*/ 2937250 h 2937250"/>
              <a:gd name="connsiteX13" fmla="*/ 4772039 w 8180639"/>
              <a:gd name="connsiteY13" fmla="*/ 2937250 h 2937250"/>
              <a:gd name="connsiteX14" fmla="*/ 4772039 w 8180639"/>
              <a:gd name="connsiteY14" fmla="*/ 2937250 h 2937250"/>
              <a:gd name="connsiteX15" fmla="*/ 489551 w 8180639"/>
              <a:gd name="connsiteY15" fmla="*/ 2937250 h 2937250"/>
              <a:gd name="connsiteX16" fmla="*/ 0 w 8180639"/>
              <a:gd name="connsiteY16" fmla="*/ 2447699 h 2937250"/>
              <a:gd name="connsiteX17" fmla="*/ 0 w 8180639"/>
              <a:gd name="connsiteY17" fmla="*/ 1223854 h 2937250"/>
              <a:gd name="connsiteX18" fmla="*/ 0 w 8180639"/>
              <a:gd name="connsiteY18" fmla="*/ 489542 h 2937250"/>
              <a:gd name="connsiteX19" fmla="*/ 0 w 8180639"/>
              <a:gd name="connsiteY19" fmla="*/ 489542 h 2937250"/>
              <a:gd name="connsiteX20" fmla="*/ 0 w 8180639"/>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0639" h="2937250" fill="none" extrusionOk="0">
                <a:moveTo>
                  <a:pt x="0" y="489551"/>
                </a:moveTo>
                <a:cubicBezTo>
                  <a:pt x="12458" y="206926"/>
                  <a:pt x="204424" y="19023"/>
                  <a:pt x="489551" y="0"/>
                </a:cubicBezTo>
                <a:cubicBezTo>
                  <a:pt x="2068112" y="-138790"/>
                  <a:pt x="2735324" y="55134"/>
                  <a:pt x="4772039" y="0"/>
                </a:cubicBezTo>
                <a:lnTo>
                  <a:pt x="4772039" y="0"/>
                </a:lnTo>
                <a:cubicBezTo>
                  <a:pt x="5090360" y="-121951"/>
                  <a:pt x="6457147" y="-165046"/>
                  <a:pt x="6817199" y="0"/>
                </a:cubicBezTo>
                <a:cubicBezTo>
                  <a:pt x="7168096" y="-19344"/>
                  <a:pt x="7422970" y="58834"/>
                  <a:pt x="7691088" y="0"/>
                </a:cubicBezTo>
                <a:cubicBezTo>
                  <a:pt x="7945145" y="26263"/>
                  <a:pt x="8198964" y="187857"/>
                  <a:pt x="8180639" y="489551"/>
                </a:cubicBezTo>
                <a:lnTo>
                  <a:pt x="8180639" y="489542"/>
                </a:lnTo>
                <a:cubicBezTo>
                  <a:pt x="8295679" y="434386"/>
                  <a:pt x="8512314" y="197684"/>
                  <a:pt x="8676713" y="110734"/>
                </a:cubicBezTo>
                <a:cubicBezTo>
                  <a:pt x="8474916" y="401453"/>
                  <a:pt x="8271344" y="778575"/>
                  <a:pt x="8180639" y="1223854"/>
                </a:cubicBezTo>
                <a:cubicBezTo>
                  <a:pt x="8201035" y="1354004"/>
                  <a:pt x="8253544" y="2123949"/>
                  <a:pt x="8180639" y="2447699"/>
                </a:cubicBezTo>
                <a:cubicBezTo>
                  <a:pt x="8189340" y="2718192"/>
                  <a:pt x="7930991" y="2903415"/>
                  <a:pt x="7691088" y="2937250"/>
                </a:cubicBezTo>
                <a:cubicBezTo>
                  <a:pt x="7518140" y="2880105"/>
                  <a:pt x="7195562" y="2985422"/>
                  <a:pt x="6817199" y="2937250"/>
                </a:cubicBezTo>
                <a:cubicBezTo>
                  <a:pt x="6549409" y="3027355"/>
                  <a:pt x="5427562" y="2813684"/>
                  <a:pt x="4772039" y="2937250"/>
                </a:cubicBezTo>
                <a:lnTo>
                  <a:pt x="4772039" y="2937250"/>
                </a:lnTo>
                <a:cubicBezTo>
                  <a:pt x="4174042" y="2823946"/>
                  <a:pt x="1245243"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8180639" h="2937250" stroke="0" extrusionOk="0">
                <a:moveTo>
                  <a:pt x="0" y="489551"/>
                </a:moveTo>
                <a:cubicBezTo>
                  <a:pt x="16681" y="239805"/>
                  <a:pt x="229103" y="-1423"/>
                  <a:pt x="489551" y="0"/>
                </a:cubicBezTo>
                <a:cubicBezTo>
                  <a:pt x="1877359" y="-19614"/>
                  <a:pt x="3032054" y="39674"/>
                  <a:pt x="4772039" y="0"/>
                </a:cubicBezTo>
                <a:lnTo>
                  <a:pt x="4772039" y="0"/>
                </a:lnTo>
                <a:cubicBezTo>
                  <a:pt x="5408923" y="153498"/>
                  <a:pt x="5976910" y="105334"/>
                  <a:pt x="6817199" y="0"/>
                </a:cubicBezTo>
                <a:cubicBezTo>
                  <a:pt x="6990419" y="-23527"/>
                  <a:pt x="7443393" y="53946"/>
                  <a:pt x="7691088" y="0"/>
                </a:cubicBezTo>
                <a:cubicBezTo>
                  <a:pt x="7926601" y="-18476"/>
                  <a:pt x="8171004" y="202483"/>
                  <a:pt x="8180639" y="489551"/>
                </a:cubicBezTo>
                <a:lnTo>
                  <a:pt x="8180639" y="489542"/>
                </a:lnTo>
                <a:cubicBezTo>
                  <a:pt x="8282539" y="398009"/>
                  <a:pt x="8614104" y="214318"/>
                  <a:pt x="8676713" y="110734"/>
                </a:cubicBezTo>
                <a:cubicBezTo>
                  <a:pt x="8443340" y="588328"/>
                  <a:pt x="8247363" y="811175"/>
                  <a:pt x="8180639" y="1223854"/>
                </a:cubicBezTo>
                <a:cubicBezTo>
                  <a:pt x="8179439" y="1796963"/>
                  <a:pt x="8267527" y="1960466"/>
                  <a:pt x="8180639" y="2447699"/>
                </a:cubicBezTo>
                <a:cubicBezTo>
                  <a:pt x="8214127" y="2732066"/>
                  <a:pt x="7972509" y="2951012"/>
                  <a:pt x="7691088" y="2937250"/>
                </a:cubicBezTo>
                <a:cubicBezTo>
                  <a:pt x="7310988" y="2974148"/>
                  <a:pt x="7227333" y="2991847"/>
                  <a:pt x="6817199" y="2937250"/>
                </a:cubicBezTo>
                <a:cubicBezTo>
                  <a:pt x="6409797" y="2989945"/>
                  <a:pt x="5461747" y="2839394"/>
                  <a:pt x="4772039" y="2937250"/>
                </a:cubicBezTo>
                <a:lnTo>
                  <a:pt x="4772039" y="2937250"/>
                </a:lnTo>
                <a:cubicBezTo>
                  <a:pt x="3888656" y="2965093"/>
                  <a:pt x="2082271"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xmln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Câu</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chuyện</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kể</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về</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cô</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bé</a:t>
            </a:r>
            <a:r>
              <a:rPr lang="en-US" sz="3600" b="1" dirty="0">
                <a:solidFill>
                  <a:srgbClr val="002060"/>
                </a:solidFill>
                <a:latin typeface="HP001 5 hàng 1 ô ly" panose="020B0603050302020204" pitchFamily="34" charset="0"/>
              </a:rPr>
              <a:t> Mi-</a:t>
            </a:r>
            <a:r>
              <a:rPr lang="en-US" sz="3600" b="1" dirty="0" err="1">
                <a:solidFill>
                  <a:srgbClr val="002060"/>
                </a:solidFill>
                <a:latin typeface="HP001 5 hàng 1 ô ly" panose="020B0603050302020204" pitchFamily="34" charset="0"/>
              </a:rPr>
              <a:t>lô</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cô</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bé</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đã</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vượt</a:t>
            </a:r>
            <a:r>
              <a:rPr lang="en-US" sz="3600" b="1" dirty="0">
                <a:solidFill>
                  <a:srgbClr val="002060"/>
                </a:solidFill>
                <a:latin typeface="HP001 5 hàng 1 ô ly" panose="020B0603050302020204" pitchFamily="34" charset="0"/>
              </a:rPr>
              <a:t> qua </a:t>
            </a:r>
            <a:r>
              <a:rPr lang="en-US" sz="3600" b="1" dirty="0" err="1">
                <a:solidFill>
                  <a:srgbClr val="002060"/>
                </a:solidFill>
                <a:latin typeface="HP001 5 hàng 1 ô ly" panose="020B0603050302020204" pitchFamily="34" charset="0"/>
              </a:rPr>
              <a:t>định</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kiến</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của</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người</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dân</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trên</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đảo</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cố</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gắng</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chăm</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chỉ</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để</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đạt</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được</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ước</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mơ</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trở</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thành</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một</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nghệ</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sĩ</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trống</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nổi</a:t>
            </a:r>
            <a:r>
              <a:rPr lang="en-US" sz="3600" b="1" dirty="0">
                <a:solidFill>
                  <a:srgbClr val="002060"/>
                </a:solidFill>
                <a:latin typeface="HP001 5 hàng 1 ô ly" panose="020B0603050302020204" pitchFamily="34" charset="0"/>
              </a:rPr>
              <a:t> </a:t>
            </a:r>
            <a:r>
              <a:rPr lang="en-US" sz="3600" b="1" dirty="0" err="1">
                <a:solidFill>
                  <a:srgbClr val="002060"/>
                </a:solidFill>
                <a:latin typeface="HP001 5 hàng 1 ô ly" panose="020B0603050302020204" pitchFamily="34" charset="0"/>
              </a:rPr>
              <a:t>tiếng</a:t>
            </a:r>
            <a:r>
              <a:rPr lang="en-US" sz="3600" b="1" dirty="0">
                <a:solidFill>
                  <a:srgbClr val="002060"/>
                </a:solidFill>
                <a:latin typeface="HP001 5 hàng 1 ô ly" panose="020B0603050302020204" pitchFamily="34" charset="0"/>
              </a:rPr>
              <a:t>.</a:t>
            </a:r>
            <a:endParaRPr lang="vi-VN" sz="3600" b="1" dirty="0">
              <a:solidFill>
                <a:srgbClr val="002060"/>
              </a:solidFill>
              <a:latin typeface="HP001 5 hàng 1 ô ly" panose="020B0603050302020204" pitchFamily="34" charset="0"/>
            </a:endParaRPr>
          </a:p>
        </p:txBody>
      </p:sp>
    </p:spTree>
    <p:extLst>
      <p:ext uri="{BB962C8B-B14F-4D97-AF65-F5344CB8AC3E}">
        <p14:creationId xmlns:p14="http://schemas.microsoft.com/office/powerpoint/2010/main" val="29226154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4400" y="4082454"/>
            <a:ext cx="1883391"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97162" y="5259474"/>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10410" y="1715424"/>
            <a:ext cx="4368327" cy="5076961"/>
          </a:xfrm>
          <a:prstGeom prst="rect">
            <a:avLst/>
          </a:prstGeom>
          <a:effectLst>
            <a:outerShdw blurRad="25400" dist="25400" dir="18900000" algn="bl" rotWithShape="0">
              <a:prstClr val="black">
                <a:alpha val="40000"/>
              </a:prstClr>
            </a:outerShdw>
          </a:effectLst>
        </p:spPr>
      </p:pic>
      <p:sp>
        <p:nvSpPr>
          <p:cNvPr id="10" name="TextBox 9">
            <a:extLst>
              <a:ext uri="{FF2B5EF4-FFF2-40B4-BE49-F238E27FC236}">
                <a16:creationId xmlns:a16="http://schemas.microsoft.com/office/drawing/2014/main" id="{6804790B-F438-D552-6C82-3A56B771535C}"/>
              </a:ext>
            </a:extLst>
          </p:cNvPr>
          <p:cNvSpPr txBox="1"/>
          <p:nvPr/>
        </p:nvSpPr>
        <p:spPr>
          <a:xfrm>
            <a:off x="1773753" y="261589"/>
            <a:ext cx="9696414" cy="1200329"/>
          </a:xfrm>
          <a:prstGeom prst="rect">
            <a:avLst/>
          </a:prstGeom>
          <a:noFill/>
        </p:spPr>
        <p:txBody>
          <a:bodyPr wrap="square" rtlCol="0">
            <a:spAutoFit/>
          </a:bodyPr>
          <a:lstStyle/>
          <a:p>
            <a:pPr algn="ctr"/>
            <a:r>
              <a:rPr lang="en-US" sz="3600" b="1" dirty="0" err="1">
                <a:ln w="0"/>
                <a:solidFill>
                  <a:srgbClr val="0070C0"/>
                </a:solidFill>
                <a:latin typeface="HP001 5 hàng 1 ô ly" panose="020B0603050302020204" pitchFamily="34" charset="0"/>
                <a:cs typeface="Calibri" panose="020F0502020204030204" pitchFamily="34" charset="0"/>
              </a:rPr>
              <a:t>Thứ</a:t>
            </a:r>
            <a:r>
              <a:rPr lang="en-US" sz="3600" b="1" dirty="0">
                <a:ln w="0"/>
                <a:solidFill>
                  <a:srgbClr val="0070C0"/>
                </a:solidFill>
                <a:latin typeface="HP001 5 hàng 1 ô ly" panose="020B0603050302020204" pitchFamily="34" charset="0"/>
                <a:cs typeface="Calibri" panose="020F0502020204030204" pitchFamily="34" charset="0"/>
              </a:rPr>
              <a:t> </a:t>
            </a:r>
            <a:r>
              <a:rPr lang="vi-VN" sz="3600" b="1" dirty="0" smtClean="0">
                <a:ln w="0"/>
                <a:solidFill>
                  <a:srgbClr val="0070C0"/>
                </a:solidFill>
                <a:latin typeface="HP001 5 hàng 1 ô ly" panose="020B0603050302020204" pitchFamily="34" charset="0"/>
                <a:cs typeface="Calibri" panose="020F0502020204030204" pitchFamily="34" charset="0"/>
              </a:rPr>
              <a:t>Tư</a:t>
            </a:r>
            <a:r>
              <a:rPr lang="en-US" sz="3600" b="1" dirty="0" smtClean="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ngày</a:t>
            </a:r>
            <a:r>
              <a:rPr lang="en-US" sz="3600" b="1" dirty="0">
                <a:ln w="0"/>
                <a:solidFill>
                  <a:srgbClr val="0070C0"/>
                </a:solidFill>
                <a:latin typeface="HP001 5 hàng 1 ô ly" panose="020B0603050302020204" pitchFamily="34" charset="0"/>
                <a:cs typeface="Calibri" panose="020F0502020204030204" pitchFamily="34" charset="0"/>
              </a:rPr>
              <a:t> </a:t>
            </a:r>
            <a:r>
              <a:rPr lang="en-US" sz="3600" b="1" dirty="0" smtClean="0">
                <a:ln w="0"/>
                <a:solidFill>
                  <a:srgbClr val="0070C0"/>
                </a:solidFill>
                <a:latin typeface="HP001 5 hàng 1 ô ly" panose="020B0603050302020204" pitchFamily="34" charset="0"/>
                <a:cs typeface="Calibri" panose="020F0502020204030204" pitchFamily="34" charset="0"/>
              </a:rPr>
              <a:t>2</a:t>
            </a:r>
            <a:r>
              <a:rPr lang="vi-VN" sz="3600" b="1" dirty="0" smtClean="0">
                <a:ln w="0"/>
                <a:solidFill>
                  <a:srgbClr val="0070C0"/>
                </a:solidFill>
                <a:latin typeface="HP001 5 hàng 1 ô ly" panose="020B0603050302020204" pitchFamily="34" charset="0"/>
                <a:cs typeface="Calibri" panose="020F0502020204030204" pitchFamily="34" charset="0"/>
              </a:rPr>
              <a:t>4</a:t>
            </a:r>
            <a:r>
              <a:rPr lang="en-US" sz="3600" b="1" dirty="0" smtClean="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tháng</a:t>
            </a:r>
            <a:r>
              <a:rPr lang="en-US" sz="3600" b="1" dirty="0">
                <a:ln w="0"/>
                <a:solidFill>
                  <a:srgbClr val="0070C0"/>
                </a:solidFill>
                <a:latin typeface="HP001 5 hàng 1 ô ly" panose="020B0603050302020204" pitchFamily="34" charset="0"/>
                <a:cs typeface="Calibri" panose="020F0502020204030204" pitchFamily="34" charset="0"/>
              </a:rPr>
              <a:t> 09 </a:t>
            </a:r>
            <a:r>
              <a:rPr lang="en-US" sz="3600" b="1" dirty="0" err="1">
                <a:ln w="0"/>
                <a:solidFill>
                  <a:srgbClr val="0070C0"/>
                </a:solidFill>
                <a:latin typeface="HP001 5 hàng 1 ô ly" panose="020B0603050302020204" pitchFamily="34" charset="0"/>
                <a:cs typeface="Calibri" panose="020F0502020204030204" pitchFamily="34" charset="0"/>
              </a:rPr>
              <a:t>năm</a:t>
            </a:r>
            <a:r>
              <a:rPr lang="en-US" sz="3600" b="1" dirty="0">
                <a:ln w="0"/>
                <a:solidFill>
                  <a:srgbClr val="0070C0"/>
                </a:solidFill>
                <a:latin typeface="HP001 5 hàng 1 ô ly" panose="020B0603050302020204" pitchFamily="34" charset="0"/>
                <a:cs typeface="Calibri" panose="020F0502020204030204" pitchFamily="34" charset="0"/>
              </a:rPr>
              <a:t> 2025</a:t>
            </a:r>
          </a:p>
          <a:p>
            <a:pPr algn="ctr"/>
            <a:r>
              <a:rPr lang="en-US" sz="3600" b="1" dirty="0" err="1">
                <a:ln w="0"/>
                <a:solidFill>
                  <a:srgbClr val="0070C0"/>
                </a:solidFill>
                <a:latin typeface="HP001 5 hàng 1 ô ly" panose="020B0603050302020204" pitchFamily="34" charset="0"/>
                <a:cs typeface="Calibri" panose="020F0502020204030204" pitchFamily="34" charset="0"/>
              </a:rPr>
              <a:t>Tiếng</a:t>
            </a:r>
            <a:r>
              <a:rPr lang="en-US" sz="3600" b="1" dirty="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việt</a:t>
            </a:r>
            <a:endParaRPr lang="en-US" sz="3600" b="1" dirty="0">
              <a:solidFill>
                <a:srgbClr val="0070C0"/>
              </a:solidFill>
              <a:latin typeface="HP001 5 hàng 1 ô ly" panose="020B06030503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409DA58-07E2-4DF5-A035-8ADF38E09472}"/>
              </a:ext>
            </a:extLst>
          </p:cNvPr>
          <p:cNvSpPr txBox="1"/>
          <p:nvPr/>
        </p:nvSpPr>
        <p:spPr>
          <a:xfrm>
            <a:off x="3823487" y="1522487"/>
            <a:ext cx="7389958" cy="646331"/>
          </a:xfrm>
          <a:prstGeom prst="rect">
            <a:avLst/>
          </a:prstGeom>
          <a:noFill/>
        </p:spPr>
        <p:txBody>
          <a:bodyPr wrap="square" rtlCol="0">
            <a:spAutoFit/>
          </a:bodyPr>
          <a:lstStyle/>
          <a:p>
            <a:r>
              <a:rPr lang="en-US" sz="3600" dirty="0" err="1">
                <a:solidFill>
                  <a:srgbClr val="FF0000"/>
                </a:solidFill>
                <a:latin typeface="HP001 5 hàng 1 ô ly" panose="020B0603050302020204" pitchFamily="34" charset="0"/>
              </a:rPr>
              <a:t>Bài</a:t>
            </a:r>
            <a:r>
              <a:rPr lang="en-US" sz="3600" dirty="0">
                <a:solidFill>
                  <a:srgbClr val="FF0000"/>
                </a:solidFill>
                <a:latin typeface="HP001 5 hàng 1 ô ly" panose="020B0603050302020204" pitchFamily="34" charset="0"/>
              </a:rPr>
              <a:t> 6. </a:t>
            </a:r>
            <a:r>
              <a:rPr lang="en-US" sz="3600" dirty="0" err="1">
                <a:solidFill>
                  <a:srgbClr val="FF0000"/>
                </a:solidFill>
                <a:latin typeface="HP001 5 hàng 1 ô ly" panose="020B0603050302020204" pitchFamily="34" charset="0"/>
              </a:rPr>
              <a:t>Nghệ</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sĩ</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trống</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tiết</a:t>
            </a:r>
            <a:r>
              <a:rPr lang="en-US" sz="3600">
                <a:solidFill>
                  <a:srgbClr val="FF0000"/>
                </a:solidFill>
                <a:latin typeface="HP001 5 hàng 1 ô ly" panose="020B0603050302020204" pitchFamily="34" charset="0"/>
              </a:rPr>
              <a:t> 2)</a:t>
            </a:r>
            <a:endParaRPr lang="en-US" sz="3600" dirty="0">
              <a:solidFill>
                <a:srgbClr val="FF0000"/>
              </a:solidFill>
              <a:latin typeface="HP001 5 hàng 1 ô ly" panose="020B0603050302020204" pitchFamily="34" charset="0"/>
            </a:endParaRPr>
          </a:p>
        </p:txBody>
      </p:sp>
    </p:spTree>
    <p:extLst>
      <p:ext uri="{BB962C8B-B14F-4D97-AF65-F5344CB8AC3E}">
        <p14:creationId xmlns:p14="http://schemas.microsoft.com/office/powerpoint/2010/main" val="2372422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4400" y="4082454"/>
            <a:ext cx="1883391"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97162" y="5259474"/>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10410" y="1715424"/>
            <a:ext cx="4368327" cy="5076961"/>
          </a:xfrm>
          <a:prstGeom prst="rect">
            <a:avLst/>
          </a:prstGeom>
          <a:effectLst>
            <a:outerShdw blurRad="25400" dist="25400" dir="18900000" algn="bl" rotWithShape="0">
              <a:prstClr val="black">
                <a:alpha val="40000"/>
              </a:prstClr>
            </a:outerShdw>
          </a:effectLst>
        </p:spPr>
      </p:pic>
      <p:sp>
        <p:nvSpPr>
          <p:cNvPr id="10" name="TextBox 9">
            <a:extLst>
              <a:ext uri="{FF2B5EF4-FFF2-40B4-BE49-F238E27FC236}">
                <a16:creationId xmlns:a16="http://schemas.microsoft.com/office/drawing/2014/main" id="{6804790B-F438-D552-6C82-3A56B771535C}"/>
              </a:ext>
            </a:extLst>
          </p:cNvPr>
          <p:cNvSpPr txBox="1"/>
          <p:nvPr/>
        </p:nvSpPr>
        <p:spPr>
          <a:xfrm>
            <a:off x="1773753" y="261589"/>
            <a:ext cx="9696414" cy="1200329"/>
          </a:xfrm>
          <a:prstGeom prst="rect">
            <a:avLst/>
          </a:prstGeom>
          <a:noFill/>
        </p:spPr>
        <p:txBody>
          <a:bodyPr wrap="square" rtlCol="0">
            <a:spAutoFit/>
          </a:bodyPr>
          <a:lstStyle/>
          <a:p>
            <a:pPr algn="ctr"/>
            <a:r>
              <a:rPr lang="en-US" sz="3600" b="1" dirty="0" err="1">
                <a:ln w="0"/>
                <a:solidFill>
                  <a:srgbClr val="0070C0"/>
                </a:solidFill>
                <a:latin typeface="HP001 5 hàng 1 ô ly" panose="020B0603050302020204" pitchFamily="34" charset="0"/>
                <a:cs typeface="Calibri" panose="020F0502020204030204" pitchFamily="34" charset="0"/>
              </a:rPr>
              <a:t>Thứ</a:t>
            </a:r>
            <a:r>
              <a:rPr lang="en-US" sz="3600" b="1" dirty="0">
                <a:ln w="0"/>
                <a:solidFill>
                  <a:srgbClr val="0070C0"/>
                </a:solidFill>
                <a:latin typeface="HP001 5 hàng 1 ô ly" panose="020B0603050302020204" pitchFamily="34" charset="0"/>
                <a:cs typeface="Calibri" panose="020F0502020204030204" pitchFamily="34" charset="0"/>
              </a:rPr>
              <a:t> </a:t>
            </a:r>
            <a:r>
              <a:rPr lang="vi-VN" sz="3600" b="1" dirty="0" smtClean="0">
                <a:ln w="0"/>
                <a:solidFill>
                  <a:srgbClr val="0070C0"/>
                </a:solidFill>
                <a:latin typeface="HP001 5 hàng 1 ô ly" panose="020B0603050302020204" pitchFamily="34" charset="0"/>
                <a:cs typeface="Calibri" panose="020F0502020204030204" pitchFamily="34" charset="0"/>
              </a:rPr>
              <a:t>Tư</a:t>
            </a:r>
            <a:r>
              <a:rPr lang="en-US" sz="3600" b="1" dirty="0" smtClean="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ngày</a:t>
            </a:r>
            <a:r>
              <a:rPr lang="en-US" sz="3600" b="1" dirty="0">
                <a:ln w="0"/>
                <a:solidFill>
                  <a:srgbClr val="0070C0"/>
                </a:solidFill>
                <a:latin typeface="HP001 5 hàng 1 ô ly" panose="020B0603050302020204" pitchFamily="34" charset="0"/>
                <a:cs typeface="Calibri" panose="020F0502020204030204" pitchFamily="34" charset="0"/>
              </a:rPr>
              <a:t> </a:t>
            </a:r>
            <a:r>
              <a:rPr lang="en-US" sz="3600" b="1" dirty="0" smtClean="0">
                <a:ln w="0"/>
                <a:solidFill>
                  <a:srgbClr val="0070C0"/>
                </a:solidFill>
                <a:latin typeface="HP001 5 hàng 1 ô ly" panose="020B0603050302020204" pitchFamily="34" charset="0"/>
                <a:cs typeface="Calibri" panose="020F0502020204030204" pitchFamily="34" charset="0"/>
              </a:rPr>
              <a:t>2</a:t>
            </a:r>
            <a:r>
              <a:rPr lang="vi-VN" sz="3600" b="1" smtClean="0">
                <a:ln w="0"/>
                <a:solidFill>
                  <a:srgbClr val="0070C0"/>
                </a:solidFill>
                <a:latin typeface="HP001 5 hàng 1 ô ly" panose="020B0603050302020204" pitchFamily="34" charset="0"/>
                <a:cs typeface="Calibri" panose="020F0502020204030204" pitchFamily="34" charset="0"/>
              </a:rPr>
              <a:t>4</a:t>
            </a:r>
            <a:r>
              <a:rPr lang="en-US" sz="3600" b="1" smtClean="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tháng</a:t>
            </a:r>
            <a:r>
              <a:rPr lang="en-US" sz="3600" b="1" dirty="0">
                <a:ln w="0"/>
                <a:solidFill>
                  <a:srgbClr val="0070C0"/>
                </a:solidFill>
                <a:latin typeface="HP001 5 hàng 1 ô ly" panose="020B0603050302020204" pitchFamily="34" charset="0"/>
                <a:cs typeface="Calibri" panose="020F0502020204030204" pitchFamily="34" charset="0"/>
              </a:rPr>
              <a:t> 09 </a:t>
            </a:r>
            <a:r>
              <a:rPr lang="en-US" sz="3600" b="1" dirty="0" err="1">
                <a:ln w="0"/>
                <a:solidFill>
                  <a:srgbClr val="0070C0"/>
                </a:solidFill>
                <a:latin typeface="HP001 5 hàng 1 ô ly" panose="020B0603050302020204" pitchFamily="34" charset="0"/>
                <a:cs typeface="Calibri" panose="020F0502020204030204" pitchFamily="34" charset="0"/>
              </a:rPr>
              <a:t>năm</a:t>
            </a:r>
            <a:r>
              <a:rPr lang="en-US" sz="3600" b="1" dirty="0">
                <a:ln w="0"/>
                <a:solidFill>
                  <a:srgbClr val="0070C0"/>
                </a:solidFill>
                <a:latin typeface="HP001 5 hàng 1 ô ly" panose="020B0603050302020204" pitchFamily="34" charset="0"/>
                <a:cs typeface="Calibri" panose="020F0502020204030204" pitchFamily="34" charset="0"/>
              </a:rPr>
              <a:t> 2025</a:t>
            </a:r>
          </a:p>
          <a:p>
            <a:pPr algn="ctr"/>
            <a:r>
              <a:rPr lang="en-US" sz="3600" b="1" dirty="0" err="1">
                <a:ln w="0"/>
                <a:solidFill>
                  <a:srgbClr val="0070C0"/>
                </a:solidFill>
                <a:latin typeface="HP001 5 hàng 1 ô ly" panose="020B0603050302020204" pitchFamily="34" charset="0"/>
                <a:cs typeface="Calibri" panose="020F0502020204030204" pitchFamily="34" charset="0"/>
              </a:rPr>
              <a:t>Tiếng</a:t>
            </a:r>
            <a:r>
              <a:rPr lang="en-US" sz="3600" b="1" dirty="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việt</a:t>
            </a:r>
            <a:endParaRPr lang="en-US" sz="3600" b="1" dirty="0">
              <a:solidFill>
                <a:srgbClr val="0070C0"/>
              </a:solidFill>
              <a:latin typeface="HP001 5 hàng 1 ô ly" panose="020B06030503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409DA58-07E2-4DF5-A035-8ADF38E09472}"/>
              </a:ext>
            </a:extLst>
          </p:cNvPr>
          <p:cNvSpPr txBox="1"/>
          <p:nvPr/>
        </p:nvSpPr>
        <p:spPr>
          <a:xfrm>
            <a:off x="3823487" y="1522487"/>
            <a:ext cx="5869153"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420491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613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744345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27489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 y="19878"/>
            <a:ext cx="12187486" cy="6858000"/>
          </a:xfrm>
          <a:prstGeom prst="rect">
            <a:avLst/>
          </a:prstGeom>
        </p:spPr>
      </p:pic>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62A63D2-A72D-A1E8-9BBA-B08F52BDA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939" y="4939196"/>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0AA1532-F0CF-8F83-9FD4-79A124E46A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507" y="3033487"/>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478F2769-D000-208C-D45F-57C1BF545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3081" y="5102856"/>
            <a:ext cx="1861989" cy="1851664"/>
          </a:xfrm>
          <a:prstGeom prst="rect">
            <a:avLst/>
          </a:prstGeom>
        </p:spPr>
      </p:pic>
      <p:sp>
        <p:nvSpPr>
          <p:cNvPr id="23" name="TextBox 22">
            <a:extLst>
              <a:ext uri="{FF2B5EF4-FFF2-40B4-BE49-F238E27FC236}">
                <a16:creationId xmlns:a16="http://schemas.microsoft.com/office/drawing/2014/main" id="{9C2A888D-D109-16EC-5406-B7649999D934}"/>
              </a:ext>
            </a:extLst>
          </p:cNvPr>
          <p:cNvSpPr txBox="1"/>
          <p:nvPr/>
        </p:nvSpPr>
        <p:spPr>
          <a:xfrm>
            <a:off x="1949127" y="927494"/>
            <a:ext cx="896312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TRƯỜNG</a:t>
            </a:r>
            <a:r>
              <a:rPr kumimoji="0" lang="en-US" sz="3500" b="1" i="0" u="none" strike="noStrike" kern="1200" cap="none" spc="0" normalizeH="0" noProof="0" dirty="0">
                <a:ln w="0"/>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TIỂU HỌC </a:t>
            </a:r>
            <a:r>
              <a:rPr kumimoji="0" lang="vi-VN" sz="3500" b="1" i="0" u="none" strike="noStrike" kern="1200" cap="none" spc="0" normalizeH="0" noProof="0" dirty="0" smtClean="0">
                <a:ln w="0"/>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CẤP TIẾN</a:t>
            </a:r>
            <a:endParaRPr kumimoji="0" lang="en-US" sz="35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057145E2-F2E3-F126-98B2-158314BC5745}"/>
              </a:ext>
            </a:extLst>
          </p:cNvPr>
          <p:cNvPicPr>
            <a:picLocks noChangeAspect="1"/>
          </p:cNvPicPr>
          <p:nvPr/>
        </p:nvPicPr>
        <p:blipFill>
          <a:blip r:embed="rId7"/>
          <a:stretch>
            <a:fillRect/>
          </a:stretch>
        </p:blipFill>
        <p:spPr>
          <a:xfrm>
            <a:off x="4401165" y="1651220"/>
            <a:ext cx="3389670" cy="774259"/>
          </a:xfrm>
          <a:prstGeom prst="rect">
            <a:avLst/>
          </a:prstGeom>
        </p:spPr>
      </p:pic>
      <p:pic>
        <p:nvPicPr>
          <p:cNvPr id="12" name="Picture 11">
            <a:extLst>
              <a:ext uri="{FF2B5EF4-FFF2-40B4-BE49-F238E27FC236}">
                <a16:creationId xmlns:a16="http://schemas.microsoft.com/office/drawing/2014/main" id="{4513C695-64A1-4C7D-BE6F-7376D932BCAF}"/>
              </a:ext>
            </a:extLst>
          </p:cNvPr>
          <p:cNvPicPr>
            <a:picLocks noChangeAspect="1"/>
          </p:cNvPicPr>
          <p:nvPr/>
        </p:nvPicPr>
        <p:blipFill>
          <a:blip r:embed="rId8"/>
          <a:stretch>
            <a:fillRect/>
          </a:stretch>
        </p:blipFill>
        <p:spPr>
          <a:xfrm>
            <a:off x="4506686" y="2372707"/>
            <a:ext cx="7009744" cy="2060627"/>
          </a:xfrm>
          <a:prstGeom prst="rect">
            <a:avLst/>
          </a:prstGeom>
        </p:spPr>
      </p:pic>
      <p:pic>
        <p:nvPicPr>
          <p:cNvPr id="16" name="Picture 15" descr="A group of people playing instruments&#10;&#10;Description automatically generated">
            <a:extLst>
              <a:ext uri="{FF2B5EF4-FFF2-40B4-BE49-F238E27FC236}">
                <a16:creationId xmlns:a16="http://schemas.microsoft.com/office/drawing/2014/main" id="{38EBB4EA-923F-406C-8B87-54A241EBD5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10" y="1084217"/>
            <a:ext cx="3730650" cy="6842405"/>
          </a:xfrm>
          <a:prstGeom prst="rect">
            <a:avLst/>
          </a:prstGeom>
        </p:spPr>
      </p:pic>
      <p:sp>
        <p:nvSpPr>
          <p:cNvPr id="4" name="TextBox 3"/>
          <p:cNvSpPr txBox="1"/>
          <p:nvPr/>
        </p:nvSpPr>
        <p:spPr>
          <a:xfrm>
            <a:off x="3486307" y="3086660"/>
            <a:ext cx="1935237" cy="923330"/>
          </a:xfrm>
          <a:prstGeom prst="rect">
            <a:avLst/>
          </a:prstGeom>
          <a:noFill/>
        </p:spPr>
        <p:txBody>
          <a:bodyPr wrap="square" rtlCol="0">
            <a:spAutoFit/>
          </a:bodyPr>
          <a:lstStyle/>
          <a:p>
            <a:r>
              <a:rPr lang="vi-VN" sz="5400" dirty="0" smtClean="0">
                <a:effectLst>
                  <a:outerShdw blurRad="38100" dist="38100" dir="2700000" algn="tl">
                    <a:srgbClr val="000000">
                      <a:alpha val="43137"/>
                    </a:srgbClr>
                  </a:outerShdw>
                </a:effectLst>
                <a:latin typeface="+mj-lt"/>
              </a:rPr>
              <a:t>ĐỌC:</a:t>
            </a:r>
            <a:endParaRPr lang="en-US" sz="5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147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21"/>
                                        </p:tgtEl>
                                        <p:attrNameLst>
                                          <p:attrName>r</p:attrName>
                                        </p:attrNameLst>
                                      </p:cBhvr>
                                    </p:animRot>
                                    <p:animRot by="-240000">
                                      <p:cBhvr>
                                        <p:cTn id="23" dur="200" fill="hold">
                                          <p:stCondLst>
                                            <p:cond delay="200"/>
                                          </p:stCondLst>
                                        </p:cTn>
                                        <p:tgtEl>
                                          <p:spTgt spid="21"/>
                                        </p:tgtEl>
                                        <p:attrNameLst>
                                          <p:attrName>r</p:attrName>
                                        </p:attrNameLst>
                                      </p:cBhvr>
                                    </p:animRot>
                                    <p:animRot by="240000">
                                      <p:cBhvr>
                                        <p:cTn id="24" dur="200" fill="hold">
                                          <p:stCondLst>
                                            <p:cond delay="400"/>
                                          </p:stCondLst>
                                        </p:cTn>
                                        <p:tgtEl>
                                          <p:spTgt spid="21"/>
                                        </p:tgtEl>
                                        <p:attrNameLst>
                                          <p:attrName>r</p:attrName>
                                        </p:attrNameLst>
                                      </p:cBhvr>
                                    </p:animRot>
                                    <p:animRot by="-240000">
                                      <p:cBhvr>
                                        <p:cTn id="25" dur="200" fill="hold">
                                          <p:stCondLst>
                                            <p:cond delay="600"/>
                                          </p:stCondLst>
                                        </p:cTn>
                                        <p:tgtEl>
                                          <p:spTgt spid="21"/>
                                        </p:tgtEl>
                                        <p:attrNameLst>
                                          <p:attrName>r</p:attrName>
                                        </p:attrNameLst>
                                      </p:cBhvr>
                                    </p:animRot>
                                    <p:animRot by="120000">
                                      <p:cBhvr>
                                        <p:cTn id="26" dur="200" fill="hold">
                                          <p:stCondLst>
                                            <p:cond delay="800"/>
                                          </p:stCondLst>
                                        </p:cTn>
                                        <p:tgtEl>
                                          <p:spTgt spid="21"/>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7"/>
                                        </p:tgtEl>
                                        <p:attrNameLst>
                                          <p:attrName>r</p:attrName>
                                        </p:attrNameLst>
                                      </p:cBhvr>
                                    </p:animRot>
                                    <p:animRot by="-240000">
                                      <p:cBhvr>
                                        <p:cTn id="29" dur="200" fill="hold">
                                          <p:stCondLst>
                                            <p:cond delay="200"/>
                                          </p:stCondLst>
                                        </p:cTn>
                                        <p:tgtEl>
                                          <p:spTgt spid="17"/>
                                        </p:tgtEl>
                                        <p:attrNameLst>
                                          <p:attrName>r</p:attrName>
                                        </p:attrNameLst>
                                      </p:cBhvr>
                                    </p:animRot>
                                    <p:animRot by="240000">
                                      <p:cBhvr>
                                        <p:cTn id="30" dur="200" fill="hold">
                                          <p:stCondLst>
                                            <p:cond delay="400"/>
                                          </p:stCondLst>
                                        </p:cTn>
                                        <p:tgtEl>
                                          <p:spTgt spid="17"/>
                                        </p:tgtEl>
                                        <p:attrNameLst>
                                          <p:attrName>r</p:attrName>
                                        </p:attrNameLst>
                                      </p:cBhvr>
                                    </p:animRot>
                                    <p:animRot by="-240000">
                                      <p:cBhvr>
                                        <p:cTn id="31" dur="200" fill="hold">
                                          <p:stCondLst>
                                            <p:cond delay="600"/>
                                          </p:stCondLst>
                                        </p:cTn>
                                        <p:tgtEl>
                                          <p:spTgt spid="17"/>
                                        </p:tgtEl>
                                        <p:attrNameLst>
                                          <p:attrName>r</p:attrName>
                                        </p:attrNameLst>
                                      </p:cBhvr>
                                    </p:animRot>
                                    <p:animRot by="120000">
                                      <p:cBhvr>
                                        <p:cTn id="32" dur="200" fill="hold">
                                          <p:stCondLst>
                                            <p:cond delay="800"/>
                                          </p:stCondLst>
                                        </p:cTn>
                                        <p:tgtEl>
                                          <p:spTgt spid="17"/>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2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6"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80">
                                          <p:stCondLst>
                                            <p:cond delay="0"/>
                                          </p:stCondLst>
                                        </p:cTn>
                                        <p:tgtEl>
                                          <p:spTgt spid="12"/>
                                        </p:tgtEl>
                                      </p:cBhvr>
                                    </p:animEffect>
                                    <p:anim calcmode="lin" valueType="num">
                                      <p:cBhvr>
                                        <p:cTn id="5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6" dur="26">
                                          <p:stCondLst>
                                            <p:cond delay="650"/>
                                          </p:stCondLst>
                                        </p:cTn>
                                        <p:tgtEl>
                                          <p:spTgt spid="12"/>
                                        </p:tgtEl>
                                      </p:cBhvr>
                                      <p:to x="100000" y="60000"/>
                                    </p:animScale>
                                    <p:animScale>
                                      <p:cBhvr>
                                        <p:cTn id="57" dur="166" decel="50000">
                                          <p:stCondLst>
                                            <p:cond delay="676"/>
                                          </p:stCondLst>
                                        </p:cTn>
                                        <p:tgtEl>
                                          <p:spTgt spid="12"/>
                                        </p:tgtEl>
                                      </p:cBhvr>
                                      <p:to x="100000" y="100000"/>
                                    </p:animScale>
                                    <p:animScale>
                                      <p:cBhvr>
                                        <p:cTn id="58" dur="26">
                                          <p:stCondLst>
                                            <p:cond delay="1312"/>
                                          </p:stCondLst>
                                        </p:cTn>
                                        <p:tgtEl>
                                          <p:spTgt spid="12"/>
                                        </p:tgtEl>
                                      </p:cBhvr>
                                      <p:to x="100000" y="80000"/>
                                    </p:animScale>
                                    <p:animScale>
                                      <p:cBhvr>
                                        <p:cTn id="59" dur="166" decel="50000">
                                          <p:stCondLst>
                                            <p:cond delay="1338"/>
                                          </p:stCondLst>
                                        </p:cTn>
                                        <p:tgtEl>
                                          <p:spTgt spid="12"/>
                                        </p:tgtEl>
                                      </p:cBhvr>
                                      <p:to x="100000" y="100000"/>
                                    </p:animScale>
                                    <p:animScale>
                                      <p:cBhvr>
                                        <p:cTn id="60" dur="26">
                                          <p:stCondLst>
                                            <p:cond delay="1642"/>
                                          </p:stCondLst>
                                        </p:cTn>
                                        <p:tgtEl>
                                          <p:spTgt spid="12"/>
                                        </p:tgtEl>
                                      </p:cBhvr>
                                      <p:to x="100000" y="90000"/>
                                    </p:animScale>
                                    <p:animScale>
                                      <p:cBhvr>
                                        <p:cTn id="61" dur="166" decel="50000">
                                          <p:stCondLst>
                                            <p:cond delay="1668"/>
                                          </p:stCondLst>
                                        </p:cTn>
                                        <p:tgtEl>
                                          <p:spTgt spid="12"/>
                                        </p:tgtEl>
                                      </p:cBhvr>
                                      <p:to x="100000" y="100000"/>
                                    </p:animScale>
                                    <p:animScale>
                                      <p:cBhvr>
                                        <p:cTn id="62" dur="26">
                                          <p:stCondLst>
                                            <p:cond delay="1808"/>
                                          </p:stCondLst>
                                        </p:cTn>
                                        <p:tgtEl>
                                          <p:spTgt spid="12"/>
                                        </p:tgtEl>
                                      </p:cBhvr>
                                      <p:to x="100000" y="95000"/>
                                    </p:animScale>
                                    <p:animScale>
                                      <p:cBhvr>
                                        <p:cTn id="63" dur="166" decel="50000">
                                          <p:stCondLst>
                                            <p:cond delay="1834"/>
                                          </p:stCondLst>
                                        </p:cTn>
                                        <p:tgtEl>
                                          <p:spTgt spid="12"/>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80">
                                          <p:stCondLst>
                                            <p:cond delay="0"/>
                                          </p:stCondLst>
                                        </p:cTn>
                                        <p:tgtEl>
                                          <p:spTgt spid="4"/>
                                        </p:tgtEl>
                                      </p:cBhvr>
                                    </p:animEffect>
                                    <p:anim calcmode="lin" valueType="num">
                                      <p:cBhvr>
                                        <p:cTn id="6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gtEl>
                                      </p:cBhvr>
                                      <p:to x="100000" y="60000"/>
                                    </p:animScale>
                                    <p:animScale>
                                      <p:cBhvr>
                                        <p:cTn id="73" dur="166" decel="50000">
                                          <p:stCondLst>
                                            <p:cond delay="676"/>
                                          </p:stCondLst>
                                        </p:cTn>
                                        <p:tgtEl>
                                          <p:spTgt spid="4"/>
                                        </p:tgtEl>
                                      </p:cBhvr>
                                      <p:to x="100000" y="100000"/>
                                    </p:animScale>
                                    <p:animScale>
                                      <p:cBhvr>
                                        <p:cTn id="74" dur="26">
                                          <p:stCondLst>
                                            <p:cond delay="1312"/>
                                          </p:stCondLst>
                                        </p:cTn>
                                        <p:tgtEl>
                                          <p:spTgt spid="4"/>
                                        </p:tgtEl>
                                      </p:cBhvr>
                                      <p:to x="100000" y="80000"/>
                                    </p:animScale>
                                    <p:animScale>
                                      <p:cBhvr>
                                        <p:cTn id="75" dur="166" decel="50000">
                                          <p:stCondLst>
                                            <p:cond delay="1338"/>
                                          </p:stCondLst>
                                        </p:cTn>
                                        <p:tgtEl>
                                          <p:spTgt spid="4"/>
                                        </p:tgtEl>
                                      </p:cBhvr>
                                      <p:to x="100000" y="100000"/>
                                    </p:animScale>
                                    <p:animScale>
                                      <p:cBhvr>
                                        <p:cTn id="76" dur="26">
                                          <p:stCondLst>
                                            <p:cond delay="1642"/>
                                          </p:stCondLst>
                                        </p:cTn>
                                        <p:tgtEl>
                                          <p:spTgt spid="4"/>
                                        </p:tgtEl>
                                      </p:cBhvr>
                                      <p:to x="100000" y="90000"/>
                                    </p:animScale>
                                    <p:animScale>
                                      <p:cBhvr>
                                        <p:cTn id="77" dur="166" decel="50000">
                                          <p:stCondLst>
                                            <p:cond delay="1668"/>
                                          </p:stCondLst>
                                        </p:cTn>
                                        <p:tgtEl>
                                          <p:spTgt spid="4"/>
                                        </p:tgtEl>
                                      </p:cBhvr>
                                      <p:to x="100000" y="100000"/>
                                    </p:animScale>
                                    <p:animScale>
                                      <p:cBhvr>
                                        <p:cTn id="78" dur="26">
                                          <p:stCondLst>
                                            <p:cond delay="1808"/>
                                          </p:stCondLst>
                                        </p:cTn>
                                        <p:tgtEl>
                                          <p:spTgt spid="4"/>
                                        </p:tgtEl>
                                      </p:cBhvr>
                                      <p:to x="100000" y="95000"/>
                                    </p:animScale>
                                    <p:animScale>
                                      <p:cBhvr>
                                        <p:cTn id="7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9503354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4400" y="4082454"/>
            <a:ext cx="1883391"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97162" y="5259474"/>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10410" y="1715424"/>
            <a:ext cx="4368327" cy="5076961"/>
          </a:xfrm>
          <a:prstGeom prst="rect">
            <a:avLst/>
          </a:prstGeom>
          <a:effectLst>
            <a:outerShdw blurRad="25400" dist="25400" dir="18900000" algn="bl" rotWithShape="0">
              <a:prstClr val="black">
                <a:alpha val="40000"/>
              </a:prstClr>
            </a:outerShdw>
          </a:effectLst>
        </p:spPr>
      </p:pic>
      <p:sp>
        <p:nvSpPr>
          <p:cNvPr id="10" name="TextBox 9">
            <a:extLst>
              <a:ext uri="{FF2B5EF4-FFF2-40B4-BE49-F238E27FC236}">
                <a16:creationId xmlns:a16="http://schemas.microsoft.com/office/drawing/2014/main" id="{6804790B-F438-D552-6C82-3A56B771535C}"/>
              </a:ext>
            </a:extLst>
          </p:cNvPr>
          <p:cNvSpPr txBox="1"/>
          <p:nvPr/>
        </p:nvSpPr>
        <p:spPr>
          <a:xfrm>
            <a:off x="2777507" y="234764"/>
            <a:ext cx="8435938" cy="1200329"/>
          </a:xfrm>
          <a:prstGeom prst="rect">
            <a:avLst/>
          </a:prstGeom>
          <a:noFill/>
        </p:spPr>
        <p:txBody>
          <a:bodyPr wrap="square" rtlCol="0">
            <a:spAutoFit/>
          </a:bodyPr>
          <a:lstStyle/>
          <a:p>
            <a:pPr algn="ctr"/>
            <a:r>
              <a:rPr lang="en-US" sz="3600" b="1" dirty="0" err="1">
                <a:ln w="0"/>
                <a:solidFill>
                  <a:srgbClr val="0070C0"/>
                </a:solidFill>
                <a:latin typeface="HP001 5 hàng 1 ô ly" panose="020B0603050302020204" pitchFamily="34" charset="0"/>
                <a:cs typeface="Calibri" panose="020F0502020204030204" pitchFamily="34" charset="0"/>
              </a:rPr>
              <a:t>Thứ</a:t>
            </a:r>
            <a:r>
              <a:rPr lang="en-US" sz="3600" b="1" dirty="0">
                <a:ln w="0"/>
                <a:solidFill>
                  <a:srgbClr val="0070C0"/>
                </a:solidFill>
                <a:latin typeface="HP001 5 hàng 1 ô ly" panose="020B0603050302020204" pitchFamily="34" charset="0"/>
                <a:cs typeface="Calibri" panose="020F0502020204030204" pitchFamily="34" charset="0"/>
              </a:rPr>
              <a:t> </a:t>
            </a:r>
            <a:r>
              <a:rPr lang="vi-VN" sz="3600" b="1" dirty="0">
                <a:ln w="0"/>
                <a:solidFill>
                  <a:srgbClr val="0070C0"/>
                </a:solidFill>
                <a:latin typeface="HP001 5 hàng 1 ô ly" panose="020B0603050302020204" pitchFamily="34" charset="0"/>
                <a:cs typeface="Calibri" panose="020F0502020204030204" pitchFamily="34" charset="0"/>
              </a:rPr>
              <a:t>T</a:t>
            </a:r>
            <a:r>
              <a:rPr lang="en-US" sz="3600" b="1" dirty="0" smtClean="0">
                <a:ln w="0"/>
                <a:solidFill>
                  <a:srgbClr val="0070C0"/>
                </a:solidFill>
                <a:latin typeface="HP001 5 hàng 1 ô ly" panose="020B0603050302020204" pitchFamily="34" charset="0"/>
                <a:cs typeface="Calibri" panose="020F0502020204030204" pitchFamily="34" charset="0"/>
              </a:rPr>
              <a:t>ư </a:t>
            </a:r>
            <a:r>
              <a:rPr lang="en-US" sz="3600" b="1" dirty="0" err="1">
                <a:ln w="0"/>
                <a:solidFill>
                  <a:srgbClr val="0070C0"/>
                </a:solidFill>
                <a:latin typeface="HP001 5 hàng 1 ô ly" panose="020B0603050302020204" pitchFamily="34" charset="0"/>
                <a:cs typeface="Calibri" panose="020F0502020204030204" pitchFamily="34" charset="0"/>
              </a:rPr>
              <a:t>ngày</a:t>
            </a:r>
            <a:r>
              <a:rPr lang="en-US" sz="3600" b="1" dirty="0">
                <a:ln w="0"/>
                <a:solidFill>
                  <a:srgbClr val="0070C0"/>
                </a:solidFill>
                <a:latin typeface="HP001 5 hàng 1 ô ly" panose="020B0603050302020204" pitchFamily="34" charset="0"/>
                <a:cs typeface="Calibri" panose="020F0502020204030204" pitchFamily="34" charset="0"/>
              </a:rPr>
              <a:t> 24 </a:t>
            </a:r>
            <a:r>
              <a:rPr lang="en-US" sz="3600" b="1" dirty="0" err="1">
                <a:ln w="0"/>
                <a:solidFill>
                  <a:srgbClr val="0070C0"/>
                </a:solidFill>
                <a:latin typeface="HP001 5 hàng 1 ô ly" panose="020B0603050302020204" pitchFamily="34" charset="0"/>
                <a:cs typeface="Calibri" panose="020F0502020204030204" pitchFamily="34" charset="0"/>
              </a:rPr>
              <a:t>tháng</a:t>
            </a:r>
            <a:r>
              <a:rPr lang="en-US" sz="3600" b="1" dirty="0">
                <a:ln w="0"/>
                <a:solidFill>
                  <a:srgbClr val="0070C0"/>
                </a:solidFill>
                <a:latin typeface="HP001 5 hàng 1 ô ly" panose="020B0603050302020204" pitchFamily="34" charset="0"/>
                <a:cs typeface="Calibri" panose="020F0502020204030204" pitchFamily="34" charset="0"/>
              </a:rPr>
              <a:t> 09 </a:t>
            </a:r>
            <a:r>
              <a:rPr lang="en-US" sz="3600" b="1" dirty="0" err="1">
                <a:ln w="0"/>
                <a:solidFill>
                  <a:srgbClr val="0070C0"/>
                </a:solidFill>
                <a:latin typeface="HP001 5 hàng 1 ô ly" panose="020B0603050302020204" pitchFamily="34" charset="0"/>
                <a:cs typeface="Calibri" panose="020F0502020204030204" pitchFamily="34" charset="0"/>
              </a:rPr>
              <a:t>năm</a:t>
            </a:r>
            <a:r>
              <a:rPr lang="en-US" sz="3600" b="1" dirty="0">
                <a:ln w="0"/>
                <a:solidFill>
                  <a:srgbClr val="0070C0"/>
                </a:solidFill>
                <a:latin typeface="HP001 5 hàng 1 ô ly" panose="020B0603050302020204" pitchFamily="34" charset="0"/>
                <a:cs typeface="Calibri" panose="020F0502020204030204" pitchFamily="34" charset="0"/>
              </a:rPr>
              <a:t> 2025</a:t>
            </a:r>
          </a:p>
          <a:p>
            <a:pPr algn="ctr"/>
            <a:r>
              <a:rPr lang="en-US" sz="3600" b="1" dirty="0" err="1">
                <a:ln w="0"/>
                <a:solidFill>
                  <a:srgbClr val="0070C0"/>
                </a:solidFill>
                <a:latin typeface="HP001 5 hàng 1 ô ly" panose="020B0603050302020204" pitchFamily="34" charset="0"/>
                <a:cs typeface="Calibri" panose="020F0502020204030204" pitchFamily="34" charset="0"/>
              </a:rPr>
              <a:t>Tiếng</a:t>
            </a:r>
            <a:r>
              <a:rPr lang="en-US" sz="3600" b="1" dirty="0">
                <a:ln w="0"/>
                <a:solidFill>
                  <a:srgbClr val="0070C0"/>
                </a:solidFill>
                <a:latin typeface="HP001 5 hàng 1 ô ly" panose="020B0603050302020204" pitchFamily="34" charset="0"/>
                <a:cs typeface="Calibri" panose="020F0502020204030204" pitchFamily="34" charset="0"/>
              </a:rPr>
              <a:t> </a:t>
            </a:r>
            <a:r>
              <a:rPr lang="en-US" sz="3600" b="1" dirty="0" err="1">
                <a:ln w="0"/>
                <a:solidFill>
                  <a:srgbClr val="0070C0"/>
                </a:solidFill>
                <a:latin typeface="HP001 5 hàng 1 ô ly" panose="020B0603050302020204" pitchFamily="34" charset="0"/>
                <a:cs typeface="Calibri" panose="020F0502020204030204" pitchFamily="34" charset="0"/>
              </a:rPr>
              <a:t>việt</a:t>
            </a:r>
            <a:endParaRPr lang="en-US" sz="3600" b="1" dirty="0">
              <a:solidFill>
                <a:srgbClr val="0070C0"/>
              </a:solidFill>
              <a:latin typeface="HP001 5 hàng 1 ô ly" panose="020B06030503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409DA58-07E2-4DF5-A035-8ADF38E09472}"/>
              </a:ext>
            </a:extLst>
          </p:cNvPr>
          <p:cNvSpPr txBox="1"/>
          <p:nvPr/>
        </p:nvSpPr>
        <p:spPr>
          <a:xfrm>
            <a:off x="3823487" y="1522487"/>
            <a:ext cx="7389958" cy="646331"/>
          </a:xfrm>
          <a:prstGeom prst="rect">
            <a:avLst/>
          </a:prstGeom>
          <a:noFill/>
        </p:spPr>
        <p:txBody>
          <a:bodyPr wrap="square" rtlCol="0">
            <a:spAutoFit/>
          </a:bodyPr>
          <a:lstStyle/>
          <a:p>
            <a:r>
              <a:rPr lang="vi-VN" sz="3600" dirty="0" smtClean="0">
                <a:solidFill>
                  <a:srgbClr val="FF0000"/>
                </a:solidFill>
                <a:latin typeface="HP001 5 hàng 1 ô ly" panose="020B0603050302020204" pitchFamily="34" charset="0"/>
              </a:rPr>
              <a:t>Đọc</a:t>
            </a:r>
            <a:r>
              <a:rPr lang="en-US" sz="3600" dirty="0" smtClean="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Nghệ</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sĩ</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trống</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tiết</a:t>
            </a:r>
            <a:r>
              <a:rPr lang="en-US" sz="3600" dirty="0">
                <a:solidFill>
                  <a:srgbClr val="FF0000"/>
                </a:solidFill>
                <a:latin typeface="HP001 5 hàng 1 ô ly" panose="020B0603050302020204" pitchFamily="34" charset="0"/>
              </a:rPr>
              <a:t> 1)</a:t>
            </a:r>
          </a:p>
        </p:txBody>
      </p:sp>
    </p:spTree>
    <p:extLst>
      <p:ext uri="{BB962C8B-B14F-4D97-AF65-F5344CB8AC3E}">
        <p14:creationId xmlns:p14="http://schemas.microsoft.com/office/powerpoint/2010/main" val="5432024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a:t>
            </a:r>
            <a:r>
              <a:rPr lang="vi-VN" sz="2100" b="1" i="0">
                <a:solidFill>
                  <a:srgbClr val="002060"/>
                </a:solidFill>
                <a:effectLst/>
                <a:latin typeface="Calibri" panose="020F0502020204030204" pitchFamily="34" charset="0"/>
                <a:cs typeface="Calibri" panose="020F0502020204030204" pitchFamily="34" charset="0"/>
              </a:rPr>
              <a:t>Thầy </a:t>
            </a:r>
            <a:r>
              <a:rPr lang="vi-VN" sz="2100" b="1" i="0" smtClean="0">
                <a:solidFill>
                  <a:srgbClr val="002060"/>
                </a:solidFill>
                <a:effectLst/>
                <a:latin typeface="Calibri" panose="020F0502020204030204" pitchFamily="34" charset="0"/>
                <a:cs typeface="Calibri" panose="020F0502020204030204" pitchFamily="34" charset="0"/>
              </a:rPr>
              <a:t>giáo nhận </a:t>
            </a:r>
            <a:r>
              <a:rPr lang="vi-VN" sz="2100" b="1" i="0" dirty="0">
                <a:solidFill>
                  <a:srgbClr val="002060"/>
                </a:solidFill>
                <a:effectLst/>
                <a:latin typeface="Calibri" panose="020F0502020204030204" pitchFamily="34" charset="0"/>
                <a:cs typeface="Calibri" panose="020F0502020204030204" pitchFamily="34" charset="0"/>
              </a:rPr>
              <a:t>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75005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2290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4400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047040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38875795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1114</Words>
  <Application>Microsoft Office PowerPoint</Application>
  <PresentationFormat>Widescreen</PresentationFormat>
  <Paragraphs>92</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Cambria</vt:lpstr>
      <vt:lpstr>等线</vt:lpstr>
      <vt:lpstr>HP001 5 hàng 1 ô ly</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2025-09-24T01:06:16Z</dcterms:created>
  <dcterms:modified xsi:type="dcterms:W3CDTF">2025-09-26T08:04:18Z</dcterms:modified>
</cp:coreProperties>
</file>