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0" r:id="rId4"/>
    <p:sldId id="286" r:id="rId5"/>
    <p:sldId id="273" r:id="rId6"/>
    <p:sldId id="265" r:id="rId7"/>
    <p:sldId id="274" r:id="rId8"/>
    <p:sldId id="275" r:id="rId9"/>
    <p:sldId id="276" r:id="rId10"/>
    <p:sldId id="257" r:id="rId11"/>
    <p:sldId id="277" r:id="rId12"/>
    <p:sldId id="279" r:id="rId13"/>
    <p:sldId id="28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4CF9-E8C8-4421-946E-5E62AFBE8F9A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0+ hình nền PowerPoint học tập, giáo dục, trường học có chọn lọ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265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981200" y="228600"/>
            <a:ext cx="8260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     Thứ …. ngày …. </a:t>
            </a:r>
            <a:r>
              <a:rPr lang="en-US" sz="4000" b="1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 ….  </a:t>
            </a:r>
            <a:r>
              <a:rPr lang="en-US" sz="4000" b="1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 2025</a:t>
            </a:r>
            <a:endParaRPr 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3667943" y="965061"/>
            <a:ext cx="5277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trải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nghiệm</a:t>
            </a:r>
            <a:endParaRPr 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676400" y="1901547"/>
            <a:ext cx="974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16: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HP001 5 hàng" panose="020B0603050302020204" pitchFamily="34" charset="0"/>
              </a:rPr>
              <a:t>nhận</a:t>
            </a:r>
            <a:r>
              <a:rPr lang="en-US" sz="4000" b="1">
                <a:solidFill>
                  <a:srgbClr val="FF0000"/>
                </a:solidFill>
                <a:latin typeface="HP001 5 hàng" panose="020B0603050302020204" pitchFamily="34" charset="0"/>
              </a:rPr>
              <a:t> quà ngày Tết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0"/>
            <a:ext cx="8458200" cy="1219200"/>
          </a:xfrm>
          <a:prstGeom prst="round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quà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6019800" cy="27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95401"/>
            <a:ext cx="5867400" cy="28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45805"/>
            <a:ext cx="5867400" cy="29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01548"/>
            <a:ext cx="5715000" cy="275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Hộp Văn bản 13"/>
          <p:cNvSpPr txBox="1"/>
          <p:nvPr/>
        </p:nvSpPr>
        <p:spPr>
          <a:xfrm>
            <a:off x="152400" y="22794"/>
            <a:ext cx="368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3833091" y="60960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"/>
            <a:ext cx="6629400" cy="3200400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2458883" y="3505200"/>
            <a:ext cx="689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3855" y="4380131"/>
            <a:ext cx="1210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188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24"/>
            <a:ext cx="6019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100"/>
            <a:ext cx="6324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00424"/>
            <a:ext cx="5867400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457575"/>
            <a:ext cx="6316614" cy="33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Pin on Gif animado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5240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on Gif animado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56274"/>
            <a:ext cx="15240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ctor Dễ Thương Hoạt Hình Khóc Khuôn Mặt Xấc Xược Hình minh họa Sẵn có -  Tải xuống Hình ảnh Ngay bây giờ - Biểu tượng - Ký hiệu chữ viết, Biể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14" y="2352674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ector Dễ Thương Hoạt Hình Khóc Khuôn Mặt Xấc Xược Hình minh họa Sẵn có -  Tải xuống Hình ảnh Ngay bây giờ - Biểu tượng - Ký hiệu chữ viết, Biể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14" y="5638800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9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4267200" y="1524000"/>
            <a:ext cx="3974165" cy="13716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rgbClr val="00FF00"/>
                  </a:solidFill>
                </a:ln>
                <a:solidFill>
                  <a:srgbClr val="0000FF"/>
                </a:solidFill>
                <a:latin typeface="UTM Avo" panose="02040603050506020204" pitchFamily="18" charset="0"/>
              </a:rPr>
              <a:t>VẬN DỤNG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828800" y="2454414"/>
            <a:ext cx="902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này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Cuộn Ngang 5"/>
          <p:cNvSpPr/>
          <p:nvPr/>
        </p:nvSpPr>
        <p:spPr>
          <a:xfrm>
            <a:off x="1447800" y="3162300"/>
            <a:ext cx="9067800" cy="3124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-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tục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,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tặng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tết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ứng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xử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mừng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tuổi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tặng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quà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393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09601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2971801" y="1676401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810000" y="3013501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448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QOOBE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152400"/>
            <a:ext cx="30964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53109" y="1547037"/>
            <a:ext cx="10253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thấy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đoạn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phim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vừa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xem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53109" y="2498600"/>
            <a:ext cx="12111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Hai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anh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Bảo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Hân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đến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Linh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tết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Linh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lì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xì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0" y="4065716"/>
            <a:ext cx="12164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có</a:t>
            </a:r>
            <a:r>
              <a:rPr lang="en-US" sz="4000" b="1" dirty="0">
                <a:latin typeface="UTM Avo" panose="02040603050506020204" pitchFamily="18" charset="0"/>
              </a:rPr>
              <a:t> ý </a:t>
            </a:r>
            <a:r>
              <a:rPr lang="en-US" sz="4000" b="1" dirty="0" err="1">
                <a:latin typeface="UTM Avo" panose="02040603050506020204" pitchFamily="18" charset="0"/>
              </a:rPr>
              <a:t>kiến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thái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độ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của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Gia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Hân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nhận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túi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lì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xì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của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>
                <a:latin typeface="UTM Avo" panose="02040603050506020204" pitchFamily="18" charset="0"/>
              </a:rPr>
              <a:t>Linh?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32327" y="5459845"/>
            <a:ext cx="12164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Hân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ngoan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vì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mở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túi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lì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xì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ngay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còn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chê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ít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54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4876800" cy="670560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575"/>
            <a:ext cx="5427482" cy="6858000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57" y="-28575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5410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37352"/>
            <a:ext cx="5562600" cy="28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066800"/>
            <a:ext cx="5848350" cy="28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51454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035708"/>
            <a:ext cx="5619750" cy="282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Hộp Văn bản 6"/>
          <p:cNvSpPr txBox="1"/>
          <p:nvPr/>
        </p:nvSpPr>
        <p:spPr>
          <a:xfrm>
            <a:off x="-23091" y="0"/>
            <a:ext cx="368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3657600" y="-82618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Người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thân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muốn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tặng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4" name="Đường nối Thẳng 3"/>
          <p:cNvCxnSpPr/>
          <p:nvPr/>
        </p:nvCxnSpPr>
        <p:spPr>
          <a:xfrm>
            <a:off x="3657600" y="609600"/>
            <a:ext cx="685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 10"/>
          <p:cNvSpPr/>
          <p:nvPr/>
        </p:nvSpPr>
        <p:spPr>
          <a:xfrm>
            <a:off x="6705600" y="-82618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íng dÉn tæ chø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937"/>
            <a:ext cx="7153275" cy="3486150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838200" y="3886200"/>
            <a:ext cx="1069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781050"/>
            <a:ext cx="8382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847724"/>
            <a:ext cx="853440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Hộp Văn bản 1"/>
          <p:cNvSpPr txBox="1"/>
          <p:nvPr/>
        </p:nvSpPr>
        <p:spPr>
          <a:xfrm>
            <a:off x="4495800" y="-38486"/>
            <a:ext cx="258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bày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0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5867400" cy="3048000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0" y="361301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latin typeface="UTM Avo" panose="02040603050506020204" pitchFamily="18" charset="0"/>
              </a:rPr>
              <a:t>Ngày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tết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đã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mừng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tuổi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tặng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0" y="4936450"/>
            <a:ext cx="12182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người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tặng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đã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4000" b="1" dirty="0" err="1">
                <a:latin typeface="UTM Avo" panose="02040603050506020204" pitchFamily="18" charset="0"/>
              </a:rPr>
              <a:t>muốn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80962" y="3584731"/>
            <a:ext cx="121158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Mọi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tết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phong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tục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mọi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điều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tốt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lành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4876800" y="2905125"/>
            <a:ext cx="218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sẻ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264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45</cp:revision>
  <dcterms:created xsi:type="dcterms:W3CDTF">2020-08-29T16:01:56Z</dcterms:created>
  <dcterms:modified xsi:type="dcterms:W3CDTF">2025-02-21T14:06:42Z</dcterms:modified>
</cp:coreProperties>
</file>