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8" r:id="rId3"/>
    <p:sldId id="483" r:id="rId4"/>
    <p:sldId id="524" r:id="rId5"/>
    <p:sldId id="2007577126" r:id="rId6"/>
    <p:sldId id="526" r:id="rId7"/>
    <p:sldId id="5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11B2-75BE-4905-9922-12BA13F06F9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10719-4674-402D-AB79-BEC9ECE3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1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10719-4674-402D-AB79-BEC9ECE31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FB20-189D-E5C5-73A5-EEBE60122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5E6C5-A64D-9A26-7D56-157A9365F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3E48-67B6-B668-83C3-7BAD8FB9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8CA2-F0B9-FFEE-45AB-89A82E13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03049-B538-8B6A-D61E-36408CC7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181E-40F7-9A3B-C2BF-7CB8AF25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1FCE5-6202-FB51-0ADC-74758E2BF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C747-6FFD-886F-F117-39B0198D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BF1E-8ACC-C484-B8DC-485E415C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EF90E-2050-F4E5-878C-29F74BBD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1CD7B-2662-1594-58CD-95794D277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B442B-BFA8-A03C-4FB4-657248ADC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3347-A478-5BF9-B858-1920B235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B145A-9273-748A-D83B-E85C4CBF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1DD0-EC46-C2B1-577A-F45EA390A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2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7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14BC-3E82-E7B6-47CD-1F086CF07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E02CC-2AF9-5F86-1630-9C0DCCF5D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431AD-6D2C-0594-3E03-693251F5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0AD9-FC62-38EF-CBC4-8A2B1358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2EC72-C23E-3048-5EAE-B070F7F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FFF9C-1699-539B-5607-D8518AED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4CE78-3BA1-FCC1-2133-E00E4815D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276-9AE8-3D50-3CAA-7977E1D8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A2348-51F2-0422-C30A-23337468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2FEC0-6216-2680-2297-DDDCAFD2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489E-9417-AC4D-9897-1F9247C1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8E11-B475-322C-2A74-B6557149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BDEB-386D-35C9-63A5-E099CD438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3EF46-D0BC-54BF-2AC9-AFE90AE00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14BD6-40C3-4C7C-E8EC-AA5015B9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DF74C-E829-F0E8-ECFE-B5924DD4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B9CB-5F36-9C7B-5E40-74064793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DAA9-8AA2-02EB-34DE-E764E11D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8ABB1-0F22-6348-CBCF-339ACB7C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0B6FC-A775-0D54-B4C4-698C392F7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0E772-D56F-167E-6384-048DA6B67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718DB-7940-791D-46E7-0661DC91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234A64-6514-5AA6-2039-76D951E1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56C86-027A-E022-84F4-C5EEEF51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9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F3FA-9CDF-4D5F-7D4C-61E21F3F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6020D-6434-8A16-42F5-A4CB7920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34FC8-7FA6-25A8-97C1-1BDDFFEC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82F11-BB23-ACD5-45D2-3F37177B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26FA4-037C-BB89-67B5-745C23C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8741B-6EC4-41ED-1A01-55B7D976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5D448-603F-35E4-E5FF-39FAA75A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883A-BA97-95F9-1591-176200EB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F06C-0738-99D4-5115-265CC2C9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B309F-A5E7-F6F4-E881-4B379AB51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550B7-EA25-E3DE-A4A5-3FADF99A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E4B4E-37A2-FB3A-1ADF-0FDB3C86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AD95-61D4-D075-E48B-FFA0E545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5D34-012D-B5A5-61BA-D7BC69271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2235C-BC35-5F48-D47E-1BE21BA17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93FA5-DC8E-8DCA-6AE6-7765FEFD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48C12-48B5-1E71-16E7-F4E3EC86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ADFCC-250C-8658-4467-70D2F654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7AE46-9B38-64DF-3E71-47EA7F2B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D8CED-97CA-BF10-E306-CC14ABF0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67401-7195-7986-1422-0C0994B6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50B8-0A19-5749-A03D-152B52BC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94AB9-8734-487B-AB8C-953604D776D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40ECC-CA8D-F052-F625-2DA68F8AB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47135-6C0F-79E2-54BE-778F3C2B5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A976C-8D21-4EA6-BA83-C795050AF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92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62DA-3048-6B8B-4E20-7523868E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B7DF36-F4B8-CA80-0894-E982408CD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0870" r="7753" b="4457"/>
          <a:stretch/>
        </p:blipFill>
        <p:spPr>
          <a:xfrm rot="16200000">
            <a:off x="2920447" y="-2417102"/>
            <a:ext cx="6386550" cy="11950999"/>
          </a:xfrm>
        </p:spPr>
      </p:pic>
    </p:spTree>
    <p:extLst>
      <p:ext uri="{BB962C8B-B14F-4D97-AF65-F5344CB8AC3E}">
        <p14:creationId xmlns:p14="http://schemas.microsoft.com/office/powerpoint/2010/main" val="247063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E94917-F982-4F25-A653-213FE786B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78" y="73667"/>
            <a:ext cx="3067461" cy="798257"/>
          </a:xfrm>
          <a:prstGeom prst="roundRect">
            <a:avLst>
              <a:gd name="adj" fmla="val 48635"/>
            </a:avLst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0A8A7B-C51B-456D-A229-6841EEC1F51E}"/>
              </a:ext>
            </a:extLst>
          </p:cNvPr>
          <p:cNvSpPr txBox="1"/>
          <p:nvPr/>
        </p:nvSpPr>
        <p:spPr>
          <a:xfrm>
            <a:off x="3536219" y="178767"/>
            <a:ext cx="308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Cùng nghe và đọc bài thơ</a:t>
            </a:r>
          </a:p>
          <a:p>
            <a:pPr algn="ctr"/>
            <a:endParaRPr lang="en-US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2" y="1485748"/>
            <a:ext cx="5226803" cy="44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50" y="1594131"/>
            <a:ext cx="5534952" cy="4218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285" y="300815"/>
            <a:ext cx="4369699" cy="13255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vi-V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Đồng Hồ Quả Lắc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224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C0BEC-FF5A-4D42-ACE6-0A9A2EBFA8C2}"/>
              </a:ext>
            </a:extLst>
          </p:cNvPr>
          <p:cNvSpPr/>
          <p:nvPr/>
        </p:nvSpPr>
        <p:spPr>
          <a:xfrm>
            <a:off x="10633" y="5317"/>
            <a:ext cx="3094074" cy="1584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AB76D-D1F8-4B9E-9304-D065D5506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2" y="138324"/>
            <a:ext cx="2972868" cy="8162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20F438F-7B9A-4234-A663-CB201B8E1E09}"/>
              </a:ext>
            </a:extLst>
          </p:cNvPr>
          <p:cNvSpPr txBox="1"/>
          <p:nvPr/>
        </p:nvSpPr>
        <p:spPr>
          <a:xfrm>
            <a:off x="3977196" y="336328"/>
            <a:ext cx="41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00B050"/>
                </a:solidFill>
                <a:latin typeface="UTM Avo" panose="02040603050506020204" pitchFamily="18" charset="0"/>
              </a:rPr>
              <a:t>Bức tranh dang dở</a:t>
            </a:r>
            <a:endParaRPr lang="en-US" sz="3600" b="1" i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2F1FFEE-A070-425E-BCA2-48AB3F6AC339}"/>
              </a:ext>
            </a:extLst>
          </p:cNvPr>
          <p:cNvSpPr/>
          <p:nvPr/>
        </p:nvSpPr>
        <p:spPr>
          <a:xfrm>
            <a:off x="10633" y="1932380"/>
            <a:ext cx="1649491" cy="907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980D63-AFF4-4AF3-8A88-BC31D9921A1E}"/>
              </a:ext>
            </a:extLst>
          </p:cNvPr>
          <p:cNvSpPr/>
          <p:nvPr/>
        </p:nvSpPr>
        <p:spPr>
          <a:xfrm>
            <a:off x="3977196" y="2003401"/>
            <a:ext cx="1198486" cy="739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F3EE47-85A5-4CB1-9937-73E2A9D873E4}"/>
              </a:ext>
            </a:extLst>
          </p:cNvPr>
          <p:cNvSpPr/>
          <p:nvPr/>
        </p:nvSpPr>
        <p:spPr>
          <a:xfrm>
            <a:off x="7683716" y="1562480"/>
            <a:ext cx="1198486" cy="739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589C81-7D10-46F8-A4E7-3A6FAFF6C72A}"/>
              </a:ext>
            </a:extLst>
          </p:cNvPr>
          <p:cNvSpPr/>
          <p:nvPr/>
        </p:nvSpPr>
        <p:spPr>
          <a:xfrm>
            <a:off x="10479870" y="1191690"/>
            <a:ext cx="1701497" cy="739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659"/>
            <a:ext cx="6036692" cy="3340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57" y="943287"/>
            <a:ext cx="6042909" cy="34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9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id="{4882BC73-21F2-49B4-AD3B-E7B022BD27B3}"/>
              </a:ext>
            </a:extLst>
          </p:cNvPr>
          <p:cNvSpPr/>
          <p:nvPr/>
        </p:nvSpPr>
        <p:spPr bwMode="auto">
          <a:xfrm>
            <a:off x="540172" y="1245268"/>
            <a:ext cx="4404805" cy="4367464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2E149-A651-4AA5-8C83-00343D0FD393}"/>
              </a:ext>
            </a:extLst>
          </p:cNvPr>
          <p:cNvSpPr txBox="1"/>
          <p:nvPr/>
        </p:nvSpPr>
        <p:spPr>
          <a:xfrm>
            <a:off x="1133867" y="2609060"/>
            <a:ext cx="3188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FFFFFF"/>
                </a:solidFill>
                <a:latin typeface="UTM Avo" panose="02040603050506020204" pitchFamily="18" charset="0"/>
              </a:rPr>
              <a:t>Chúng ta cần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等腰三角形 14">
            <a:extLst>
              <a:ext uri="{FF2B5EF4-FFF2-40B4-BE49-F238E27FC236}">
                <a16:creationId xmlns:a16="http://schemas.microsoft.com/office/drawing/2014/main" id="{0A755C37-F45C-4B94-BA7F-F585BE164BE6}"/>
              </a:ext>
            </a:extLst>
          </p:cNvPr>
          <p:cNvSpPr/>
          <p:nvPr/>
        </p:nvSpPr>
        <p:spPr>
          <a:xfrm rot="3975024" flipH="1">
            <a:off x="4818562" y="1665468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CDE89-17AD-44BA-BEE7-57E371FCFDE4}"/>
              </a:ext>
            </a:extLst>
          </p:cNvPr>
          <p:cNvSpPr txBox="1"/>
          <p:nvPr/>
        </p:nvSpPr>
        <p:spPr>
          <a:xfrm>
            <a:off x="5592605" y="3854395"/>
            <a:ext cx="617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Quý</a:t>
            </a:r>
            <a:r>
              <a:rPr lang="en-US" sz="3200" dirty="0">
                <a:solidFill>
                  <a:srgbClr val="007E39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7E39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thời</a:t>
            </a:r>
            <a:r>
              <a:rPr lang="en-US" sz="3200" dirty="0">
                <a:solidFill>
                  <a:srgbClr val="007E39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gian</a:t>
            </a:r>
            <a:r>
              <a:rPr lang="vi-VN" sz="3200" dirty="0">
                <a:solidFill>
                  <a:srgbClr val="007E39"/>
                </a:solidFill>
                <a:latin typeface="UTM Avo" panose="02040603050506020204" pitchFamily="18" charset="0"/>
              </a:rPr>
              <a:t> giúp chúng ta hoàn thành tốt công việc với kết quả tốt nhất.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4023A-032E-48E2-9D82-4E1E4CB3C2B0}"/>
              </a:ext>
            </a:extLst>
          </p:cNvPr>
          <p:cNvSpPr txBox="1"/>
          <p:nvPr/>
        </p:nvSpPr>
        <p:spPr>
          <a:xfrm>
            <a:off x="5415886" y="1273144"/>
            <a:ext cx="61748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srgbClr val="007E39"/>
                </a:solidFill>
                <a:latin typeface="UTM Avo" panose="02040603050506020204" pitchFamily="18" charset="0"/>
              </a:rPr>
              <a:t>Đề ra kế hoạch,dành</a:t>
            </a:r>
            <a:r>
              <a:rPr lang="en-US" sz="3200" dirty="0">
                <a:solidFill>
                  <a:srgbClr val="007E39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thời</a:t>
            </a:r>
            <a:r>
              <a:rPr lang="en-US" sz="3200" dirty="0">
                <a:solidFill>
                  <a:srgbClr val="007E39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E39"/>
                </a:solidFill>
                <a:latin typeface="UTM Avo" panose="02040603050506020204" pitchFamily="18" charset="0"/>
              </a:rPr>
              <a:t>gian</a:t>
            </a:r>
            <a:r>
              <a:rPr lang="vi-VN" sz="3200" dirty="0">
                <a:solidFill>
                  <a:srgbClr val="007E39"/>
                </a:solidFill>
                <a:latin typeface="UTM Avo" panose="02040603050506020204" pitchFamily="18" charset="0"/>
              </a:rPr>
              <a:t>, tập trung vào công việc không nên mải chơi, không chú tâm như bạn Hà trong câu chuyện.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E39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等腰三角形 14">
            <a:extLst>
              <a:ext uri="{FF2B5EF4-FFF2-40B4-BE49-F238E27FC236}">
                <a16:creationId xmlns:a16="http://schemas.microsoft.com/office/drawing/2014/main" id="{290DE022-B86F-4A11-B6EC-C75819D78112}"/>
              </a:ext>
            </a:extLst>
          </p:cNvPr>
          <p:cNvSpPr/>
          <p:nvPr/>
        </p:nvSpPr>
        <p:spPr>
          <a:xfrm rot="6220156" flipH="1">
            <a:off x="5014397" y="3761835"/>
            <a:ext cx="442229" cy="627451"/>
          </a:xfrm>
          <a:prstGeom prst="triangl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2C0BEC-FF5A-4D42-ACE6-0A9A2EBFA8C2}"/>
                  </a:ext>
                </a:extLst>
              </p:cNvPr>
              <p:cNvSpPr/>
              <p:nvPr/>
            </p:nvSpPr>
            <p:spPr>
              <a:xfrm>
                <a:off x="2032232" y="806115"/>
                <a:ext cx="8641690" cy="66332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rgbClr val="C00000"/>
                    </a:solidFill>
                  </a:rPr>
                  <a:t>Nêu nhận xét của em về việc sử dụng thời gian của các bạn trong tranh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rgbClr val="C00000"/>
                        </a:solidFill>
                        <a:latin typeface="Cambria Math"/>
                      </a:rPr>
                      <m:t>?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132C0BEC-FF5A-4D42-ACE6-0A9A2EBFA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232" y="806115"/>
                <a:ext cx="8641690" cy="6633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2D187E0-797A-48DE-992C-E14F02E6B4FD}"/>
              </a:ext>
            </a:extLst>
          </p:cNvPr>
          <p:cNvSpPr txBox="1"/>
          <p:nvPr/>
        </p:nvSpPr>
        <p:spPr>
          <a:xfrm>
            <a:off x="2867998" y="282895"/>
            <a:ext cx="939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vi-VN" sz="2800" dirty="0">
                <a:solidFill>
                  <a:schemeClr val="accent5">
                    <a:lumMod val="75000"/>
                  </a:schemeClr>
                </a:solidFill>
              </a:rPr>
              <a:t>Quan sát tranh và trả lời câu hỏi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E9BA6C-A179-4BE8-8FDA-9D9642FD6BFF}"/>
              </a:ext>
            </a:extLst>
          </p:cNvPr>
          <p:cNvSpPr/>
          <p:nvPr/>
        </p:nvSpPr>
        <p:spPr>
          <a:xfrm>
            <a:off x="24275" y="4285898"/>
            <a:ext cx="3227757" cy="1451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Hải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luôn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việc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gian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biểu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EFEAC3-AD25-4E52-88B8-9499CF47CC6B}"/>
              </a:ext>
            </a:extLst>
          </p:cNvPr>
          <p:cNvSpPr/>
          <p:nvPr/>
        </p:nvSpPr>
        <p:spPr>
          <a:xfrm>
            <a:off x="3342011" y="4250703"/>
            <a:ext cx="2670371" cy="14299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UTM Avo" panose="02040603050506020204" pitchFamily="18" charset="0"/>
              </a:rPr>
              <a:t>Liên luôn chuẩn bị sách vở từ tối hôm trước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FC7C868-6F21-4726-8A6C-DE8183E339CD}"/>
              </a:ext>
            </a:extLst>
          </p:cNvPr>
          <p:cNvSpPr/>
          <p:nvPr/>
        </p:nvSpPr>
        <p:spPr>
          <a:xfrm>
            <a:off x="6072202" y="4250703"/>
            <a:ext cx="2934233" cy="14299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UTM Avo" panose="02040603050506020204" pitchFamily="18" charset="0"/>
              </a:rPr>
              <a:t>Huy thường đặt ra kế hoạch học tập và phấn đấu hoàn thành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0E9CCC-F4AD-444C-962E-AB39376D0A4C}"/>
              </a:ext>
            </a:extLst>
          </p:cNvPr>
          <p:cNvSpPr/>
          <p:nvPr/>
        </p:nvSpPr>
        <p:spPr>
          <a:xfrm>
            <a:off x="9088413" y="4250702"/>
            <a:ext cx="3171019" cy="13408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UTM Avo" panose="02040603050506020204" pitchFamily="18" charset="0"/>
              </a:rPr>
              <a:t>Trường luôn hoàn thành xong công việc rồi mới đi chơi</a:t>
            </a: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" y="1604297"/>
            <a:ext cx="3036817" cy="2538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8" y="1629610"/>
            <a:ext cx="2931434" cy="2412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02" y="1673648"/>
            <a:ext cx="3016212" cy="2482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692" y="1673648"/>
            <a:ext cx="2900825" cy="24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>
            <a:extLst>
              <a:ext uri="{FF2B5EF4-FFF2-40B4-BE49-F238E27FC236}">
                <a16:creationId xmlns:a16="http://schemas.microsoft.com/office/drawing/2014/main" id="{4882BC73-21F2-49B4-AD3B-E7B022BD27B3}"/>
              </a:ext>
            </a:extLst>
          </p:cNvPr>
          <p:cNvSpPr/>
          <p:nvPr/>
        </p:nvSpPr>
        <p:spPr bwMode="auto">
          <a:xfrm>
            <a:off x="410252" y="1197621"/>
            <a:ext cx="11245322" cy="5182912"/>
          </a:xfrm>
          <a:prstGeom prst="ellipse">
            <a:avLst/>
          </a:prstGeom>
          <a:solidFill>
            <a:srgbClr val="86B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zh-CN" sz="360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Quý trọng thời gian là biết sử dụng thời gian một cách tiết kiệm và hợp lí như là: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altLang="zh-CN" sz="360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Thực hiện công việc hàng ngày theo thời gian biểu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altLang="zh-CN" sz="360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Phấn đấu thực hiện đúng mục tiêu và kế hoạch đã đề ra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altLang="zh-CN" sz="360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Giờ nào việc nấy........</a:t>
            </a:r>
          </a:p>
        </p:txBody>
      </p:sp>
      <p:pic>
        <p:nvPicPr>
          <p:cNvPr id="14" name="Graphic 13" descr="Stopwatch with solid fill">
            <a:extLst>
              <a:ext uri="{FF2B5EF4-FFF2-40B4-BE49-F238E27FC236}">
                <a16:creationId xmlns:a16="http://schemas.microsoft.com/office/drawing/2014/main" id="{9E186FCE-55EB-437D-867A-6D66C0AF4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251" y="1197621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188</Words>
  <Application>Microsoft Office PowerPoint</Application>
  <PresentationFormat>Widescreen</PresentationFormat>
  <Paragraphs>18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UTM Avo</vt:lpstr>
      <vt:lpstr>字魂59号-创粗黑</vt:lpstr>
      <vt:lpstr>Office Theme</vt:lpstr>
      <vt:lpstr>PowerPoint Presentation</vt:lpstr>
      <vt:lpstr>PowerPoint Presentation</vt:lpstr>
      <vt:lpstr>Đồng Hồ Quả Lắc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2024-11-10T15:06:06Z</dcterms:created>
  <dcterms:modified xsi:type="dcterms:W3CDTF">2024-11-11T14:23:02Z</dcterms:modified>
</cp:coreProperties>
</file>