
<file path=[Content_Types].xml><?xml version="1.0" encoding="utf-8"?>
<Types xmlns="http://schemas.openxmlformats.org/package/2006/content-types">
  <Default Extension="mp3" ContentType="audio/mpeg"/>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1" r:id="rId1"/>
  </p:sldMasterIdLst>
  <p:notesMasterIdLst>
    <p:notesMasterId r:id="rId34"/>
  </p:notesMasterIdLst>
  <p:sldIdLst>
    <p:sldId id="343" r:id="rId2"/>
    <p:sldId id="256" r:id="rId3"/>
    <p:sldId id="398" r:id="rId4"/>
    <p:sldId id="402" r:id="rId5"/>
    <p:sldId id="446" r:id="rId6"/>
    <p:sldId id="401" r:id="rId7"/>
    <p:sldId id="409" r:id="rId8"/>
    <p:sldId id="406" r:id="rId9"/>
    <p:sldId id="407" r:id="rId10"/>
    <p:sldId id="447" r:id="rId11"/>
    <p:sldId id="411" r:id="rId12"/>
    <p:sldId id="449" r:id="rId13"/>
    <p:sldId id="325" r:id="rId14"/>
    <p:sldId id="412" r:id="rId15"/>
    <p:sldId id="379" r:id="rId16"/>
    <p:sldId id="414" r:id="rId17"/>
    <p:sldId id="393" r:id="rId18"/>
    <p:sldId id="436" r:id="rId19"/>
    <p:sldId id="417" r:id="rId20"/>
    <p:sldId id="419" r:id="rId21"/>
    <p:sldId id="451" r:id="rId22"/>
    <p:sldId id="453" r:id="rId23"/>
    <p:sldId id="454" r:id="rId24"/>
    <p:sldId id="459" r:id="rId25"/>
    <p:sldId id="457" r:id="rId26"/>
    <p:sldId id="385" r:id="rId27"/>
    <p:sldId id="386" r:id="rId28"/>
    <p:sldId id="441" r:id="rId29"/>
    <p:sldId id="426" r:id="rId30"/>
    <p:sldId id="395" r:id="rId31"/>
    <p:sldId id="461" r:id="rId32"/>
    <p:sldId id="345" r:id="rId33"/>
  </p:sldIdLst>
  <p:sldSz cx="9144000" cy="5143500" type="screen16x9"/>
  <p:notesSz cx="6858000" cy="9144000"/>
  <p:embeddedFontLst>
    <p:embeddedFont>
      <p:font typeface="Russo One" panose="020B0604020202020204" charset="0"/>
      <p:regular r:id="rId35"/>
    </p:embeddedFont>
    <p:embeddedFont>
      <p:font typeface="Tahoma" panose="020B0604030504040204" pitchFamily="34" charset="0"/>
      <p:regular r:id="rId36"/>
      <p:bold r:id="rId37"/>
    </p:embeddedFont>
    <p:embeddedFont>
      <p:font typeface="黑体" panose="02010609060101010101" pitchFamily="49" charset="-122"/>
      <p:regular r:id="rId38"/>
    </p:embeddedFont>
    <p:embeddedFont>
      <p:font typeface="Catamaran" panose="020B0604020202020204" charset="0"/>
      <p:regular r:id="rId39"/>
      <p:bold r:id="rId40"/>
    </p:embeddedFont>
    <p:embeddedFont>
      <p:font typeface="Roboto" panose="02000000000000000000" pitchFamily="2" charset="0"/>
      <p:regular r:id="rId41"/>
      <p:bold r:id="rId42"/>
      <p:italic r:id="rId43"/>
      <p:boldItalic r:id="rId44"/>
    </p:embeddedFont>
    <p:embeddedFont>
      <p:font typeface="Barrio" panose="020B0604020202020204" charset="0"/>
      <p:regular r:id="rId45"/>
    </p:embeddedFont>
    <p:embeddedFont>
      <p:font typeface="Montserrat" panose="02000505000000020004" pitchFamily="2" charset="0"/>
      <p:regular r:id="rId46"/>
      <p:bold r:id="rId47"/>
      <p:italic r:id="rId48"/>
      <p:boldItalic r:id="rId49"/>
    </p:embeddedFont>
    <p:embeddedFont>
      <p:font typeface="Changa One" panose="020B0604020202020204" charset="0"/>
      <p:regular r:id="rId50"/>
      <p:italic r:id="rId51"/>
    </p:embeddedFont>
    <p:embeddedFont>
      <p:font typeface="Comic Sans MS" panose="030F0702030302020204" pitchFamily="66" charset="0"/>
      <p:regular r:id="rId52"/>
      <p:bold r:id="rId53"/>
      <p:italic r:id="rId54"/>
      <p:boldItalic r:id="rId55"/>
    </p:embeddedFont>
    <p:embeddedFont>
      <p:font typeface="Arial Black" panose="020B0A04020102020204" pitchFamily="34" charset="0"/>
      <p:bold r:id="rId56"/>
    </p:embeddedFont>
  </p:embeddedFontLst>
  <p:custDataLst>
    <p:tags r:id="rId57"/>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C00"/>
    <a:srgbClr val="9F6C2C"/>
    <a:srgbClr val="945200"/>
    <a:srgbClr val="D9ECFB"/>
    <a:srgbClr val="DBEAF6"/>
    <a:srgbClr val="FDD432"/>
    <a:srgbClr val="FB910F"/>
    <a:srgbClr val="AFC985"/>
    <a:srgbClr val="F4F011"/>
    <a:srgbClr val="A972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F0A7707-5260-418D-8732-686F5DF8055C}">
  <a:tblStyle styleId="{6F0A7707-5260-418D-8732-686F5DF8055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6750" autoAdjust="0"/>
    <p:restoredTop sz="89136" autoAdjust="0"/>
  </p:normalViewPr>
  <p:slideViewPr>
    <p:cSldViewPr snapToGrid="0">
      <p:cViewPr varScale="1">
        <p:scale>
          <a:sx n="128" d="100"/>
          <a:sy n="128" d="100"/>
        </p:scale>
        <p:origin x="756"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7.fntdata"/><Relationship Id="rId54"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tags" Target="tags/tag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ge57b5fd4a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9" name="Google Shape;979;ge57b5fd4a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Để</a:t>
            </a:r>
            <a:r>
              <a:rPr lang="en-US" baseline="0" dirty="0"/>
              <a:t> </a:t>
            </a:r>
            <a:r>
              <a:rPr lang="en-US" baseline="0" dirty="0" err="1"/>
              <a:t>nguyên</a:t>
            </a:r>
            <a:r>
              <a:rPr lang="en-US" baseline="0" dirty="0"/>
              <a:t> </a:t>
            </a:r>
            <a:r>
              <a:rPr lang="en-US" baseline="0" dirty="0" err="1"/>
              <a:t>trang</a:t>
            </a:r>
            <a:r>
              <a:rPr lang="en-US" baseline="0" dirty="0"/>
              <a:t> </a:t>
            </a:r>
            <a:r>
              <a:rPr lang="en-US" baseline="0" dirty="0" err="1"/>
              <a:t>bìa</a:t>
            </a:r>
            <a:r>
              <a:rPr lang="en-US" baseline="0" dirty="0"/>
              <a:t> </a:t>
            </a:r>
            <a:r>
              <a:rPr lang="en-US" baseline="0" dirty="0" err="1"/>
              <a:t>như</a:t>
            </a:r>
            <a:r>
              <a:rPr lang="en-US" baseline="0" dirty="0"/>
              <a:t> </a:t>
            </a:r>
            <a:r>
              <a:rPr lang="en-US" baseline="0" dirty="0" err="1"/>
              <a:t>này</a:t>
            </a:r>
            <a:r>
              <a:rPr lang="en-US" baseline="0" dirty="0"/>
              <a:t>, </a:t>
            </a:r>
            <a:r>
              <a:rPr lang="en-US" baseline="0" dirty="0" err="1"/>
              <a:t>chỉ</a:t>
            </a:r>
            <a:r>
              <a:rPr lang="en-US" baseline="0" dirty="0"/>
              <a:t> </a:t>
            </a:r>
            <a:r>
              <a:rPr lang="en-US" baseline="0" dirty="0" err="1"/>
              <a:t>thay</a:t>
            </a:r>
            <a:r>
              <a:rPr lang="en-US" baseline="0" dirty="0"/>
              <a:t> </a:t>
            </a:r>
            <a:r>
              <a:rPr lang="en-US" baseline="0" dirty="0" err="1"/>
              <a:t>đổi</a:t>
            </a:r>
            <a:r>
              <a:rPr lang="en-US" baseline="0" dirty="0"/>
              <a:t> </a:t>
            </a:r>
            <a:r>
              <a:rPr lang="en-US" baseline="0" dirty="0" err="1"/>
              <a:t>tên</a:t>
            </a:r>
            <a:r>
              <a:rPr lang="en-US" baseline="0" dirty="0"/>
              <a:t> </a:t>
            </a:r>
            <a:r>
              <a:rPr lang="en-US" baseline="0" dirty="0" err="1"/>
              <a:t>bài</a:t>
            </a:r>
            <a:r>
              <a:rPr lang="en-US" baseline="0" dirty="0"/>
              <a:t> </a:t>
            </a:r>
            <a:r>
              <a:rPr lang="en-US" baseline="0" dirty="0" err="1"/>
              <a:t>trong</a:t>
            </a:r>
            <a:r>
              <a:rPr lang="en-US" baseline="0" dirty="0"/>
              <a:t> </a:t>
            </a:r>
            <a:r>
              <a:rPr lang="en-US" baseline="0" dirty="0" err="1"/>
              <a:t>quá</a:t>
            </a:r>
            <a:r>
              <a:rPr lang="en-US" baseline="0" dirty="0"/>
              <a:t> </a:t>
            </a:r>
            <a:r>
              <a:rPr lang="en-US" baseline="0" dirty="0" err="1"/>
              <a:t>trình</a:t>
            </a:r>
            <a:r>
              <a:rPr lang="en-US" baseline="0" dirty="0"/>
              <a:t> </a:t>
            </a:r>
            <a:r>
              <a:rPr lang="en-US" baseline="0" dirty="0" err="1"/>
              <a:t>làm</a:t>
            </a:r>
            <a:r>
              <a:rPr lang="en-US" baseline="0" dirty="0"/>
              <a:t>. Logo </a:t>
            </a:r>
            <a:r>
              <a:rPr lang="en-US" baseline="0" dirty="0" err="1"/>
              <a:t>của</a:t>
            </a:r>
            <a:r>
              <a:rPr lang="en-US" baseline="0" dirty="0"/>
              <a:t> </a:t>
            </a:r>
            <a:r>
              <a:rPr lang="en-US" baseline="0" dirty="0" err="1"/>
              <a:t>sách</a:t>
            </a:r>
            <a:r>
              <a:rPr lang="en-US" baseline="0" dirty="0"/>
              <a:t> Wonderful World </a:t>
            </a:r>
            <a:endParaRPr dirty="0"/>
          </a:p>
        </p:txBody>
      </p:sp>
    </p:spTree>
    <p:extLst>
      <p:ext uri="{BB962C8B-B14F-4D97-AF65-F5344CB8AC3E}">
        <p14:creationId xmlns:p14="http://schemas.microsoft.com/office/powerpoint/2010/main" val="2971669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885242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First,</a:t>
            </a:r>
            <a:r>
              <a:rPr lang="en-US" baseline="0" dirty="0"/>
              <a:t> let’s meet the family of Peter and Anna. And then answer the questions and get the stars. </a:t>
            </a:r>
            <a:endParaRPr lang="en-US" dirty="0"/>
          </a:p>
        </p:txBody>
      </p:sp>
    </p:spTree>
    <p:extLst>
      <p:ext uri="{BB962C8B-B14F-4D97-AF65-F5344CB8AC3E}">
        <p14:creationId xmlns:p14="http://schemas.microsoft.com/office/powerpoint/2010/main" val="1684135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FD03909-8535-4BAF-B82C-78FD5E759544}" type="slidenum">
              <a:rPr lang="en-US" smtClean="0"/>
              <a:t>21</a:t>
            </a:fld>
            <a:endParaRPr lang="en-US"/>
          </a:p>
        </p:txBody>
      </p:sp>
    </p:spTree>
    <p:extLst>
      <p:ext uri="{BB962C8B-B14F-4D97-AF65-F5344CB8AC3E}">
        <p14:creationId xmlns:p14="http://schemas.microsoft.com/office/powerpoint/2010/main" val="670087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FD03909-8535-4BAF-B82C-78FD5E759544}" type="slidenum">
              <a:rPr lang="en-US" smtClean="0"/>
              <a:t>22</a:t>
            </a:fld>
            <a:endParaRPr lang="en-US"/>
          </a:p>
        </p:txBody>
      </p:sp>
    </p:spTree>
    <p:extLst>
      <p:ext uri="{BB962C8B-B14F-4D97-AF65-F5344CB8AC3E}">
        <p14:creationId xmlns:p14="http://schemas.microsoft.com/office/powerpoint/2010/main" val="3302105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FD03909-8535-4BAF-B82C-78FD5E759544}" type="slidenum">
              <a:rPr lang="en-US" smtClean="0"/>
              <a:t>23</a:t>
            </a:fld>
            <a:endParaRPr lang="en-US"/>
          </a:p>
        </p:txBody>
      </p:sp>
    </p:spTree>
    <p:extLst>
      <p:ext uri="{BB962C8B-B14F-4D97-AF65-F5344CB8AC3E}">
        <p14:creationId xmlns:p14="http://schemas.microsoft.com/office/powerpoint/2010/main" val="9629985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FD03909-8535-4BAF-B82C-78FD5E759544}" type="slidenum">
              <a:rPr lang="en-US" smtClean="0"/>
              <a:t>24</a:t>
            </a:fld>
            <a:endParaRPr lang="en-US"/>
          </a:p>
        </p:txBody>
      </p:sp>
    </p:spTree>
    <p:extLst>
      <p:ext uri="{BB962C8B-B14F-4D97-AF65-F5344CB8AC3E}">
        <p14:creationId xmlns:p14="http://schemas.microsoft.com/office/powerpoint/2010/main" val="3853402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endParaRPr>
          </a:p>
        </p:txBody>
      </p:sp>
      <p:sp>
        <p:nvSpPr>
          <p:cNvPr id="4" name="Slide Number Placeholder 3"/>
          <p:cNvSpPr>
            <a:spLocks noGrp="1"/>
          </p:cNvSpPr>
          <p:nvPr>
            <p:ph type="sldNum" sz="quarter" idx="10"/>
          </p:nvPr>
        </p:nvSpPr>
        <p:spPr/>
        <p:txBody>
          <a:bodyPr/>
          <a:lstStyle/>
          <a:p>
            <a:fld id="{AFD03909-8535-4BAF-B82C-78FD5E759544}" type="slidenum">
              <a:rPr lang="en-US" smtClean="0"/>
              <a:t>25</a:t>
            </a:fld>
            <a:endParaRPr lang="en-US"/>
          </a:p>
        </p:txBody>
      </p:sp>
    </p:spTree>
    <p:extLst>
      <p:ext uri="{BB962C8B-B14F-4D97-AF65-F5344CB8AC3E}">
        <p14:creationId xmlns:p14="http://schemas.microsoft.com/office/powerpoint/2010/main" val="7771016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913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308225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132421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9"/>
        <p:cNvGrpSpPr/>
        <p:nvPr/>
      </p:nvGrpSpPr>
      <p:grpSpPr>
        <a:xfrm>
          <a:off x="0" y="0"/>
          <a:ext cx="0" cy="0"/>
          <a:chOff x="0" y="0"/>
          <a:chExt cx="0" cy="0"/>
        </a:xfrm>
      </p:grpSpPr>
      <p:sp>
        <p:nvSpPr>
          <p:cNvPr id="3280" name="Google Shape;3280;g10cdd28a008_0_12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1" name="Google Shape;3281;g10cdd28a008_0_12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Find and</a:t>
            </a:r>
            <a:r>
              <a:rPr lang="en-US" baseline="0" dirty="0"/>
              <a:t> circle </a:t>
            </a:r>
            <a:r>
              <a:rPr lang="en-US" dirty="0"/>
              <a:t>the correct</a:t>
            </a:r>
            <a:r>
              <a:rPr lang="en-US" baseline="0" dirty="0"/>
              <a:t> words in the letters line . </a:t>
            </a:r>
            <a:endParaRPr lang="en-US" dirty="0"/>
          </a:p>
        </p:txBody>
      </p:sp>
    </p:spTree>
    <p:extLst>
      <p:ext uri="{BB962C8B-B14F-4D97-AF65-F5344CB8AC3E}">
        <p14:creationId xmlns:p14="http://schemas.microsoft.com/office/powerpoint/2010/main" val="456573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70657"/>
          <p:cNvSpPr>
            <a:spLocks noGrp="1" noRot="1" noChangeAspect="1" noTextEdit="1"/>
          </p:cNvSpPr>
          <p:nvPr>
            <p:ph type="sldImg"/>
          </p:nvPr>
        </p:nvSpPr>
        <p:spPr>
          <a:xfrm>
            <a:off x="381000" y="685800"/>
            <a:ext cx="6096000" cy="3429000"/>
          </a:xfrm>
          <a:ln/>
        </p:spPr>
      </p:sp>
      <p:sp>
        <p:nvSpPr>
          <p:cNvPr id="70659" name="文本占位符 70658"/>
          <p:cNvSpPr>
            <a:spLocks noGrp="1"/>
          </p:cNvSpPr>
          <p:nvPr>
            <p:ph type="body" idx="1"/>
          </p:nvPr>
        </p:nvSpPr>
        <p:spPr>
          <a:ln/>
        </p:spPr>
        <p:txBody>
          <a:bodyPr/>
          <a:lstStyle/>
          <a:p>
            <a:pPr lvl="0"/>
            <a:endParaRPr dirty="0"/>
          </a:p>
        </p:txBody>
      </p:sp>
      <p:sp>
        <p:nvSpPr>
          <p:cNvPr id="2" name="灯片编号占位符 1"/>
          <p:cNvSpPr>
            <a:spLocks noGrp="1"/>
          </p:cNvSpPr>
          <p:nvPr>
            <p:ph type="sldNum" sz="quarter" idx="2"/>
          </p:nvPr>
        </p:nvSpPr>
        <p:spPr>
          <a:xfrm>
            <a:off x="3884613" y="8685213"/>
            <a:ext cx="2971800" cy="458787"/>
          </a:xfrm>
          <a:prstGeom prst="rect">
            <a:avLst/>
          </a:prstGeom>
        </p:spPr>
        <p:txBody>
          <a:bodyPr/>
          <a:lstStyle/>
          <a:p>
            <a:fld id="{9A0DB2DC-4C9A-4742-B13C-FB6460FD3503}" type="slidenum">
              <a:rPr lang="en-US" altLang="zh-CN" dirty="0">
                <a:solidFill>
                  <a:prstClr val="black"/>
                </a:solidFill>
              </a:rPr>
              <a:pPr/>
              <a:t>32</a:t>
            </a:fld>
            <a:endParaRPr lang="zh-CN" altLang="en-US" dirty="0">
              <a:solidFill>
                <a:prstClr val="black"/>
              </a:solidFill>
            </a:endParaRPr>
          </a:p>
        </p:txBody>
      </p:sp>
    </p:spTree>
    <p:extLst>
      <p:ext uri="{BB962C8B-B14F-4D97-AF65-F5344CB8AC3E}">
        <p14:creationId xmlns:p14="http://schemas.microsoft.com/office/powerpoint/2010/main" val="37246458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vi-VN" b="1" dirty="0"/>
              <a:t>Lead in: Photo time!</a:t>
            </a:r>
            <a:r>
              <a:rPr lang="en-US" b="1" baseline="0" dirty="0"/>
              <a:t> “ </a:t>
            </a:r>
            <a:r>
              <a:rPr lang="en-US" dirty="0"/>
              <a:t>Hidden</a:t>
            </a:r>
            <a:r>
              <a:rPr lang="en-US" baseline="0" dirty="0"/>
              <a:t> faces” </a:t>
            </a:r>
          </a:p>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dirty="0"/>
              <a:t>Teacher shows the picture with hidden faces and give students some questions : Are they Vietnamese ? Are they at school / at home ? Are they friends ? </a:t>
            </a:r>
          </a:p>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aseline="0" dirty="0"/>
              <a:t>Is (No 1 ) the boy or the girl ? / Is she yo</a:t>
            </a:r>
            <a:r>
              <a:rPr lang="en-US" u="none" baseline="0" dirty="0"/>
              <a:t>ung or old ?-</a:t>
            </a:r>
            <a:r>
              <a:rPr lang="en-US" u="none" baseline="0" dirty="0">
                <a:sym typeface="Wingdings" panose="05000000000000000000" pitchFamily="2" charset="2"/>
              </a:rPr>
              <a:t> Who is she ? </a:t>
            </a:r>
            <a:endParaRPr lang="en-US" u="none" baseline="0" dirty="0"/>
          </a:p>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Then , </a:t>
            </a:r>
            <a:r>
              <a:rPr lang="en-US" dirty="0" err="1"/>
              <a:t>Sts</a:t>
            </a:r>
            <a:r>
              <a:rPr lang="en-US" dirty="0"/>
              <a:t> can guess</a:t>
            </a:r>
            <a:r>
              <a:rPr lang="en-US" baseline="0" dirty="0"/>
              <a:t> the members of the India and recall the learnt vocabulary like  “ young, old, grandma, grandpa, sister, father….” </a:t>
            </a:r>
            <a:endParaRPr lang="en-US" dirty="0"/>
          </a:p>
        </p:txBody>
      </p:sp>
    </p:spTree>
    <p:extLst>
      <p:ext uri="{BB962C8B-B14F-4D97-AF65-F5344CB8AC3E}">
        <p14:creationId xmlns:p14="http://schemas.microsoft.com/office/powerpoint/2010/main" val="2379078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b="1" dirty="0"/>
              <a:t>Lead in:</a:t>
            </a:r>
            <a:r>
              <a:rPr lang="en-US" b="1" baseline="0" dirty="0"/>
              <a:t> the topic “ FAMILY” </a:t>
            </a:r>
            <a:endParaRPr lang="vi-VN" b="1" dirty="0"/>
          </a:p>
          <a:p>
            <a:r>
              <a:rPr lang="vi-VN" dirty="0"/>
              <a:t>- Teacher holds up a photo of his/her family.</a:t>
            </a:r>
          </a:p>
          <a:p>
            <a:r>
              <a:rPr lang="vi-VN" dirty="0"/>
              <a:t>- Point at you and ask "Who is this?". Elicit that it is you (teacher), then elicit and teach the family vocabulary and stick the photo in one of the circle and write the word (e.g. "m</a:t>
            </a:r>
            <a:r>
              <a:rPr lang="en-US" dirty="0"/>
              <a:t>um</a:t>
            </a:r>
            <a:r>
              <a:rPr lang="vi-VN" dirty="0"/>
              <a:t>") under the photo. Do the same with other members.</a:t>
            </a:r>
          </a:p>
          <a:p>
            <a:r>
              <a:rPr lang="vi-VN" dirty="0"/>
              <a:t>- Encourage your students to bring in photos of their family. </a:t>
            </a:r>
          </a:p>
          <a:p>
            <a:r>
              <a:rPr lang="vi-VN" dirty="0"/>
              <a:t>- Write on the board Family and introduce the lesson.</a:t>
            </a:r>
          </a:p>
          <a:p>
            <a:endParaRPr lang="vi-VN" dirty="0"/>
          </a:p>
        </p:txBody>
      </p:sp>
      <p:sp>
        <p:nvSpPr>
          <p:cNvPr id="4" name="Slide Number Placeholder 3"/>
          <p:cNvSpPr>
            <a:spLocks noGrp="1"/>
          </p:cNvSpPr>
          <p:nvPr>
            <p:ph type="sldNum" sz="quarter" idx="10"/>
          </p:nvPr>
        </p:nvSpPr>
        <p:spPr/>
        <p:txBody>
          <a:bodyPr/>
          <a:lstStyle/>
          <a:p>
            <a:fld id="{A034542A-897F-4193-8D46-0E6490EB1A15}" type="slidenum">
              <a:rPr lang="vi-VN" smtClean="0"/>
              <a:t>5</a:t>
            </a:fld>
            <a:endParaRPr lang="vi-VN"/>
          </a:p>
        </p:txBody>
      </p:sp>
    </p:spTree>
    <p:extLst>
      <p:ext uri="{BB962C8B-B14F-4D97-AF65-F5344CB8AC3E}">
        <p14:creationId xmlns:p14="http://schemas.microsoft.com/office/powerpoint/2010/main" val="12357126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6"/>
        <p:cNvGrpSpPr/>
        <p:nvPr/>
      </p:nvGrpSpPr>
      <p:grpSpPr>
        <a:xfrm>
          <a:off x="0" y="0"/>
          <a:ext cx="0" cy="0"/>
          <a:chOff x="0" y="0"/>
          <a:chExt cx="0" cy="0"/>
        </a:xfrm>
      </p:grpSpPr>
      <p:sp>
        <p:nvSpPr>
          <p:cNvPr id="1257" name="Google Shape;1257;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8" name="Google Shape;1258;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28445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Remember</a:t>
            </a:r>
            <a:r>
              <a:rPr lang="en-US" baseline="0" dirty="0"/>
              <a:t> to tell students that “ Mum” and “ mother” is the same meaning. </a:t>
            </a:r>
            <a:endParaRPr lang="en-US" dirty="0"/>
          </a:p>
        </p:txBody>
      </p:sp>
    </p:spTree>
    <p:extLst>
      <p:ext uri="{BB962C8B-B14F-4D97-AF65-F5344CB8AC3E}">
        <p14:creationId xmlns:p14="http://schemas.microsoft.com/office/powerpoint/2010/main" val="1055830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Remember</a:t>
            </a:r>
            <a:r>
              <a:rPr lang="en-US" baseline="0" dirty="0"/>
              <a:t> to tell students that “ Dad” and “father” is the same meaning. </a:t>
            </a:r>
            <a:endParaRPr lang="en-US" dirty="0"/>
          </a:p>
          <a:p>
            <a:endParaRPr lang="en-US" dirty="0"/>
          </a:p>
        </p:txBody>
      </p:sp>
    </p:spTree>
    <p:extLst>
      <p:ext uri="{BB962C8B-B14F-4D97-AF65-F5344CB8AC3E}">
        <p14:creationId xmlns:p14="http://schemas.microsoft.com/office/powerpoint/2010/main" val="3346586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124833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6902120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rgbClr val="80C2EE">
            <a:alpha val="3170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31250" y="728599"/>
            <a:ext cx="9174955" cy="4415188"/>
            <a:chOff x="125" y="347604"/>
            <a:chExt cx="9143865" cy="4415188"/>
          </a:xfrm>
        </p:grpSpPr>
        <p:sp>
          <p:nvSpPr>
            <p:cNvPr id="10" name="Google Shape;10;p2"/>
            <p:cNvSpPr/>
            <p:nvPr/>
          </p:nvSpPr>
          <p:spPr>
            <a:xfrm>
              <a:off x="125" y="557245"/>
              <a:ext cx="3328632" cy="3622216"/>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652292" y="347604"/>
              <a:ext cx="6491699" cy="4415188"/>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2;p2"/>
          <p:cNvGrpSpPr/>
          <p:nvPr/>
        </p:nvGrpSpPr>
        <p:grpSpPr>
          <a:xfrm>
            <a:off x="-71775" y="3422602"/>
            <a:ext cx="9215171" cy="1720727"/>
            <a:chOff x="125" y="2880286"/>
            <a:chExt cx="9142942" cy="2263221"/>
          </a:xfrm>
        </p:grpSpPr>
        <p:sp>
          <p:nvSpPr>
            <p:cNvPr id="13" name="Google Shape;13;p2"/>
            <p:cNvSpPr/>
            <p:nvPr/>
          </p:nvSpPr>
          <p:spPr>
            <a:xfrm>
              <a:off x="125" y="2880286"/>
              <a:ext cx="9142942" cy="2263221"/>
            </a:xfrm>
            <a:custGeom>
              <a:avLst/>
              <a:gdLst/>
              <a:ahLst/>
              <a:cxnLst/>
              <a:rect l="l" t="t" r="r" b="b"/>
              <a:pathLst>
                <a:path w="284960" h="89846" extrusionOk="0">
                  <a:moveTo>
                    <a:pt x="254899" y="1"/>
                  </a:moveTo>
                  <a:cubicBezTo>
                    <a:pt x="179295" y="1"/>
                    <a:pt x="124911" y="25407"/>
                    <a:pt x="56688" y="32550"/>
                  </a:cubicBezTo>
                  <a:cubicBezTo>
                    <a:pt x="37873" y="34525"/>
                    <a:pt x="18937" y="35225"/>
                    <a:pt x="0" y="35680"/>
                  </a:cubicBezTo>
                  <a:lnTo>
                    <a:pt x="0" y="89845"/>
                  </a:lnTo>
                  <a:lnTo>
                    <a:pt x="284960" y="89845"/>
                  </a:lnTo>
                  <a:lnTo>
                    <a:pt x="284960" y="1333"/>
                  </a:lnTo>
                  <a:cubicBezTo>
                    <a:pt x="274545" y="415"/>
                    <a:pt x="264549" y="1"/>
                    <a:pt x="254899" y="1"/>
                  </a:cubicBezTo>
                  <a:close/>
                </a:path>
              </a:pathLst>
            </a:custGeom>
            <a:solidFill>
              <a:srgbClr val="3E87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25" y="2928825"/>
              <a:ext cx="9142942" cy="2200846"/>
            </a:xfrm>
            <a:custGeom>
              <a:avLst/>
              <a:gdLst/>
              <a:ahLst/>
              <a:cxnLst/>
              <a:rect l="l" t="t" r="r" b="b"/>
              <a:pathLst>
                <a:path w="284960" h="75365" extrusionOk="0">
                  <a:moveTo>
                    <a:pt x="13869" y="1"/>
                  </a:moveTo>
                  <a:cubicBezTo>
                    <a:pt x="9243" y="1"/>
                    <a:pt x="4619" y="96"/>
                    <a:pt x="0" y="287"/>
                  </a:cubicBezTo>
                  <a:lnTo>
                    <a:pt x="0" y="75364"/>
                  </a:lnTo>
                  <a:lnTo>
                    <a:pt x="284960" y="75364"/>
                  </a:lnTo>
                  <a:lnTo>
                    <a:pt x="284960" y="41200"/>
                  </a:lnTo>
                  <a:cubicBezTo>
                    <a:pt x="276395" y="42313"/>
                    <a:pt x="267772" y="42815"/>
                    <a:pt x="259127" y="42815"/>
                  </a:cubicBezTo>
                  <a:cubicBezTo>
                    <a:pt x="232611" y="42815"/>
                    <a:pt x="205890" y="38096"/>
                    <a:pt x="180034" y="31838"/>
                  </a:cubicBezTo>
                  <a:cubicBezTo>
                    <a:pt x="141310" y="22446"/>
                    <a:pt x="103315" y="9649"/>
                    <a:pt x="63861" y="3722"/>
                  </a:cubicBezTo>
                  <a:cubicBezTo>
                    <a:pt x="47316" y="1246"/>
                    <a:pt x="30583" y="1"/>
                    <a:pt x="138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25" y="3337975"/>
              <a:ext cx="9142942" cy="1805525"/>
            </a:xfrm>
            <a:custGeom>
              <a:avLst/>
              <a:gdLst/>
              <a:ahLst/>
              <a:cxnLst/>
              <a:rect l="l" t="t" r="r" b="b"/>
              <a:pathLst>
                <a:path w="284960" h="72221" extrusionOk="0">
                  <a:moveTo>
                    <a:pt x="284960" y="0"/>
                  </a:moveTo>
                  <a:cubicBezTo>
                    <a:pt x="274017" y="1186"/>
                    <a:pt x="260157" y="4347"/>
                    <a:pt x="248303" y="7569"/>
                  </a:cubicBezTo>
                  <a:cubicBezTo>
                    <a:pt x="219335" y="15411"/>
                    <a:pt x="190976" y="26110"/>
                    <a:pt x="161888" y="33344"/>
                  </a:cubicBezTo>
                  <a:cubicBezTo>
                    <a:pt x="132130" y="40754"/>
                    <a:pt x="101723" y="44469"/>
                    <a:pt x="71304" y="44469"/>
                  </a:cubicBezTo>
                  <a:cubicBezTo>
                    <a:pt x="47441" y="44469"/>
                    <a:pt x="23571" y="42183"/>
                    <a:pt x="0" y="37600"/>
                  </a:cubicBezTo>
                  <a:lnTo>
                    <a:pt x="0" y="72220"/>
                  </a:lnTo>
                  <a:lnTo>
                    <a:pt x="284960" y="72220"/>
                  </a:lnTo>
                  <a:lnTo>
                    <a:pt x="28496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2349750" y="681400"/>
            <a:ext cx="4452300" cy="2721000"/>
          </a:xfrm>
          <a:prstGeom prst="rect">
            <a:avLst/>
          </a:prstGeom>
        </p:spPr>
        <p:txBody>
          <a:bodyPr spcFirstLastPara="1" wrap="square" lIns="91425" tIns="91425" rIns="91425" bIns="91425" anchor="ctr" anchorCtr="0">
            <a:noAutofit/>
          </a:bodyPr>
          <a:lstStyle>
            <a:lvl1pPr lvl="0" algn="ctr">
              <a:lnSpc>
                <a:spcPct val="115000"/>
              </a:lnSpc>
              <a:spcBef>
                <a:spcPts val="0"/>
              </a:spcBef>
              <a:spcAft>
                <a:spcPts val="0"/>
              </a:spcAft>
              <a:buSzPts val="5200"/>
              <a:buNone/>
              <a:defRPr sz="51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7" name="Google Shape;17;p2"/>
          <p:cNvSpPr txBox="1">
            <a:spLocks noGrp="1"/>
          </p:cNvSpPr>
          <p:nvPr>
            <p:ph type="subTitle" idx="1"/>
          </p:nvPr>
        </p:nvSpPr>
        <p:spPr>
          <a:xfrm>
            <a:off x="2806950" y="3953214"/>
            <a:ext cx="3530100" cy="3507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8" name="Google Shape;18;p2"/>
          <p:cNvGrpSpPr/>
          <p:nvPr/>
        </p:nvGrpSpPr>
        <p:grpSpPr>
          <a:xfrm>
            <a:off x="-112924" y="3295786"/>
            <a:ext cx="1030635" cy="1762203"/>
            <a:chOff x="-48389" y="3295786"/>
            <a:chExt cx="1030635" cy="1762203"/>
          </a:xfrm>
        </p:grpSpPr>
        <p:sp>
          <p:nvSpPr>
            <p:cNvPr id="19" name="Google Shape;19;p2"/>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79;p2"/>
            <p:cNvGrpSpPr/>
            <p:nvPr/>
          </p:nvGrpSpPr>
          <p:grpSpPr>
            <a:xfrm rot="2528074">
              <a:off x="50879" y="3373663"/>
              <a:ext cx="406480" cy="452516"/>
              <a:chOff x="28413" y="4563494"/>
              <a:chExt cx="406465" cy="452499"/>
            </a:xfrm>
          </p:grpSpPr>
          <p:sp>
            <p:nvSpPr>
              <p:cNvPr id="80" name="Google Shape;80;p2"/>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2"/>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2"/>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8539453" y="4949812"/>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8561226" y="4977288"/>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790300" y="3370550"/>
            <a:ext cx="35634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Tree>
    <p:extLst>
      <p:ext uri="{BB962C8B-B14F-4D97-AF65-F5344CB8AC3E}">
        <p14:creationId xmlns:p14="http://schemas.microsoft.com/office/powerpoint/2010/main" val="2036727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2"/>
        <p:cNvGrpSpPr/>
        <p:nvPr/>
      </p:nvGrpSpPr>
      <p:grpSpPr>
        <a:xfrm>
          <a:off x="0" y="0"/>
          <a:ext cx="0" cy="0"/>
          <a:chOff x="0" y="0"/>
          <a:chExt cx="0" cy="0"/>
        </a:xfrm>
      </p:grpSpPr>
      <p:sp>
        <p:nvSpPr>
          <p:cNvPr id="113" name="Google Shape;113;p5"/>
          <p:cNvSpPr txBox="1">
            <a:spLocks noGrp="1"/>
          </p:cNvSpPr>
          <p:nvPr>
            <p:ph type="title"/>
          </p:nvPr>
        </p:nvSpPr>
        <p:spPr>
          <a:xfrm>
            <a:off x="720000" y="2112200"/>
            <a:ext cx="2505600" cy="5589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sz="23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4" name="Google Shape;114;p5"/>
          <p:cNvSpPr txBox="1">
            <a:spLocks noGrp="1"/>
          </p:cNvSpPr>
          <p:nvPr>
            <p:ph type="title" idx="2"/>
          </p:nvPr>
        </p:nvSpPr>
        <p:spPr>
          <a:xfrm>
            <a:off x="5951450" y="2112200"/>
            <a:ext cx="2505600" cy="5589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sz="2300" b="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5" name="Google Shape;115;p5"/>
          <p:cNvSpPr txBox="1">
            <a:spLocks noGrp="1"/>
          </p:cNvSpPr>
          <p:nvPr>
            <p:ph type="subTitle" idx="1"/>
          </p:nvPr>
        </p:nvSpPr>
        <p:spPr>
          <a:xfrm>
            <a:off x="5951447" y="2599822"/>
            <a:ext cx="2505600" cy="1010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6" name="Google Shape;116;p5"/>
          <p:cNvSpPr txBox="1">
            <a:spLocks noGrp="1"/>
          </p:cNvSpPr>
          <p:nvPr>
            <p:ph type="subTitle" idx="3"/>
          </p:nvPr>
        </p:nvSpPr>
        <p:spPr>
          <a:xfrm>
            <a:off x="720175" y="2599822"/>
            <a:ext cx="2505600" cy="10107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800"/>
              <a:buNone/>
              <a:defRPr sz="14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17" name="Google Shape;117;p5"/>
          <p:cNvSpPr/>
          <p:nvPr/>
        </p:nvSpPr>
        <p:spPr>
          <a:xfrm>
            <a:off x="8385200" y="1098467"/>
            <a:ext cx="1322035" cy="632509"/>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5"/>
          <p:cNvSpPr/>
          <p:nvPr/>
        </p:nvSpPr>
        <p:spPr>
          <a:xfrm>
            <a:off x="-297325" y="331263"/>
            <a:ext cx="1389414" cy="907002"/>
          </a:xfrm>
          <a:custGeom>
            <a:avLst/>
            <a:gdLst/>
            <a:ahLst/>
            <a:cxnLst/>
            <a:rect l="l" t="t" r="r" b="b"/>
            <a:pathLst>
              <a:path w="15189" h="7255" extrusionOk="0">
                <a:moveTo>
                  <a:pt x="9826" y="0"/>
                </a:moveTo>
                <a:cubicBezTo>
                  <a:pt x="9761" y="0"/>
                  <a:pt x="9694" y="4"/>
                  <a:pt x="9625" y="11"/>
                </a:cubicBezTo>
                <a:cubicBezTo>
                  <a:pt x="7119" y="287"/>
                  <a:pt x="7119" y="3069"/>
                  <a:pt x="7119" y="3069"/>
                </a:cubicBezTo>
                <a:cubicBezTo>
                  <a:pt x="6722" y="2923"/>
                  <a:pt x="6372" y="2861"/>
                  <a:pt x="6064" y="2861"/>
                </a:cubicBezTo>
                <a:cubicBezTo>
                  <a:pt x="4309" y="2861"/>
                  <a:pt x="3911" y="4874"/>
                  <a:pt x="3911" y="4874"/>
                </a:cubicBezTo>
                <a:cubicBezTo>
                  <a:pt x="3361" y="4624"/>
                  <a:pt x="2887" y="4519"/>
                  <a:pt x="2478" y="4519"/>
                </a:cubicBezTo>
                <a:cubicBezTo>
                  <a:pt x="387" y="4519"/>
                  <a:pt x="1" y="7255"/>
                  <a:pt x="1" y="7255"/>
                </a:cubicBezTo>
                <a:lnTo>
                  <a:pt x="15189" y="7255"/>
                </a:lnTo>
                <a:cubicBezTo>
                  <a:pt x="14870" y="4836"/>
                  <a:pt x="13899" y="4326"/>
                  <a:pt x="13135" y="4326"/>
                </a:cubicBezTo>
                <a:cubicBezTo>
                  <a:pt x="12578" y="4326"/>
                  <a:pt x="12131" y="4598"/>
                  <a:pt x="12131" y="4598"/>
                </a:cubicBezTo>
                <a:cubicBezTo>
                  <a:pt x="12131" y="4598"/>
                  <a:pt x="12131" y="0"/>
                  <a:pt x="982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5"/>
          <p:cNvSpPr/>
          <p:nvPr/>
        </p:nvSpPr>
        <p:spPr>
          <a:xfrm>
            <a:off x="6592418" y="-302278"/>
            <a:ext cx="1674219" cy="801006"/>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 name="Google Shape;120;p5"/>
          <p:cNvGrpSpPr/>
          <p:nvPr/>
        </p:nvGrpSpPr>
        <p:grpSpPr>
          <a:xfrm>
            <a:off x="0" y="4137074"/>
            <a:ext cx="9144000" cy="1010679"/>
            <a:chOff x="0" y="4260525"/>
            <a:chExt cx="9144000" cy="887338"/>
          </a:xfrm>
        </p:grpSpPr>
        <p:sp>
          <p:nvSpPr>
            <p:cNvPr id="121" name="Google Shape;121;p5"/>
            <p:cNvSpPr/>
            <p:nvPr/>
          </p:nvSpPr>
          <p:spPr>
            <a:xfrm>
              <a:off x="0"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5"/>
            <p:cNvSpPr/>
            <p:nvPr/>
          </p:nvSpPr>
          <p:spPr>
            <a:xfrm>
              <a:off x="91148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5"/>
            <p:cNvSpPr/>
            <p:nvPr/>
          </p:nvSpPr>
          <p:spPr>
            <a:xfrm flipH="1">
              <a:off x="183811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5"/>
            <p:cNvSpPr/>
            <p:nvPr/>
          </p:nvSpPr>
          <p:spPr>
            <a:xfrm>
              <a:off x="2785105"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5"/>
            <p:cNvSpPr/>
            <p:nvPr/>
          </p:nvSpPr>
          <p:spPr>
            <a:xfrm>
              <a:off x="3730274"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5"/>
            <p:cNvSpPr/>
            <p:nvPr/>
          </p:nvSpPr>
          <p:spPr>
            <a:xfrm flipH="1">
              <a:off x="8215662" y="4260525"/>
              <a:ext cx="928338" cy="88733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5"/>
            <p:cNvSpPr/>
            <p:nvPr/>
          </p:nvSpPr>
          <p:spPr>
            <a:xfrm flipH="1">
              <a:off x="7277943"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5"/>
            <p:cNvSpPr/>
            <p:nvPr/>
          </p:nvSpPr>
          <p:spPr>
            <a:xfrm>
              <a:off x="6351316" y="4429862"/>
              <a:ext cx="954571" cy="71795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5"/>
            <p:cNvSpPr/>
            <p:nvPr/>
          </p:nvSpPr>
          <p:spPr>
            <a:xfrm flipH="1">
              <a:off x="5404324" y="4405470"/>
              <a:ext cx="954571" cy="742291"/>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5"/>
            <p:cNvSpPr/>
            <p:nvPr/>
          </p:nvSpPr>
          <p:spPr>
            <a:xfrm flipH="1">
              <a:off x="4459155" y="4539752"/>
              <a:ext cx="954571" cy="607998"/>
            </a:xfrm>
            <a:custGeom>
              <a:avLst/>
              <a:gdLst/>
              <a:ahLst/>
              <a:cxnLst/>
              <a:rect l="l" t="t" r="r" b="b"/>
              <a:pathLst>
                <a:path w="37745" h="28302" extrusionOk="0">
                  <a:moveTo>
                    <a:pt x="6341" y="0"/>
                  </a:moveTo>
                  <a:cubicBezTo>
                    <a:pt x="2649" y="0"/>
                    <a:pt x="0" y="4918"/>
                    <a:pt x="0" y="4918"/>
                  </a:cubicBezTo>
                  <a:lnTo>
                    <a:pt x="0" y="28302"/>
                  </a:lnTo>
                  <a:lnTo>
                    <a:pt x="37745" y="28302"/>
                  </a:lnTo>
                  <a:lnTo>
                    <a:pt x="37745" y="9705"/>
                  </a:lnTo>
                  <a:cubicBezTo>
                    <a:pt x="37745" y="9705"/>
                    <a:pt x="35949" y="6800"/>
                    <a:pt x="33462" y="6800"/>
                  </a:cubicBezTo>
                  <a:cubicBezTo>
                    <a:pt x="33177" y="6800"/>
                    <a:pt x="32883" y="6838"/>
                    <a:pt x="32582" y="6923"/>
                  </a:cubicBezTo>
                  <a:cubicBezTo>
                    <a:pt x="29675" y="7775"/>
                    <a:pt x="28622" y="11034"/>
                    <a:pt x="28622" y="11034"/>
                  </a:cubicBezTo>
                  <a:cubicBezTo>
                    <a:pt x="28622" y="11034"/>
                    <a:pt x="26592" y="7775"/>
                    <a:pt x="23534" y="7775"/>
                  </a:cubicBezTo>
                  <a:cubicBezTo>
                    <a:pt x="20477" y="7775"/>
                    <a:pt x="19148" y="11385"/>
                    <a:pt x="19148" y="11385"/>
                  </a:cubicBezTo>
                  <a:cubicBezTo>
                    <a:pt x="19148" y="11385"/>
                    <a:pt x="18722" y="7775"/>
                    <a:pt x="16091" y="7700"/>
                  </a:cubicBezTo>
                  <a:cubicBezTo>
                    <a:pt x="16064" y="7699"/>
                    <a:pt x="16037" y="7699"/>
                    <a:pt x="16010" y="7699"/>
                  </a:cubicBezTo>
                  <a:cubicBezTo>
                    <a:pt x="13500" y="7699"/>
                    <a:pt x="11879" y="11161"/>
                    <a:pt x="11780" y="11359"/>
                  </a:cubicBezTo>
                  <a:cubicBezTo>
                    <a:pt x="11830" y="10983"/>
                    <a:pt x="13058" y="2913"/>
                    <a:pt x="8421" y="532"/>
                  </a:cubicBezTo>
                  <a:cubicBezTo>
                    <a:pt x="7701" y="159"/>
                    <a:pt x="7004" y="0"/>
                    <a:pt x="63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1" name="Google Shape;131;p5"/>
          <p:cNvGrpSpPr/>
          <p:nvPr/>
        </p:nvGrpSpPr>
        <p:grpSpPr>
          <a:xfrm flipH="1">
            <a:off x="8157148" y="2749525"/>
            <a:ext cx="1006460" cy="2407938"/>
            <a:chOff x="-34400" y="2920300"/>
            <a:chExt cx="1006460" cy="2407938"/>
          </a:xfrm>
        </p:grpSpPr>
        <p:sp>
          <p:nvSpPr>
            <p:cNvPr id="132" name="Google Shape;13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6" name="Google Shape;136;p5"/>
          <p:cNvGrpSpPr/>
          <p:nvPr/>
        </p:nvGrpSpPr>
        <p:grpSpPr>
          <a:xfrm>
            <a:off x="589597" y="4209528"/>
            <a:ext cx="7677721" cy="963749"/>
            <a:chOff x="1046797" y="6114528"/>
            <a:chExt cx="7677721" cy="963749"/>
          </a:xfrm>
        </p:grpSpPr>
        <p:sp>
          <p:nvSpPr>
            <p:cNvPr id="137" name="Google Shape;137;p5"/>
            <p:cNvSpPr/>
            <p:nvPr/>
          </p:nvSpPr>
          <p:spPr>
            <a:xfrm>
              <a:off x="4884137" y="6136293"/>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5"/>
            <p:cNvSpPr/>
            <p:nvPr/>
          </p:nvSpPr>
          <p:spPr>
            <a:xfrm>
              <a:off x="4881404" y="6114528"/>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5"/>
            <p:cNvSpPr/>
            <p:nvPr/>
          </p:nvSpPr>
          <p:spPr>
            <a:xfrm flipH="1">
              <a:off x="1046797" y="6133012"/>
              <a:ext cx="3840382" cy="941984"/>
            </a:xfrm>
            <a:custGeom>
              <a:avLst/>
              <a:gdLst/>
              <a:ahLst/>
              <a:cxnLst/>
              <a:rect l="l" t="t" r="r" b="b"/>
              <a:pathLst>
                <a:path w="61424" h="23146" extrusionOk="0">
                  <a:moveTo>
                    <a:pt x="7671" y="1"/>
                  </a:moveTo>
                  <a:cubicBezTo>
                    <a:pt x="5176" y="1"/>
                    <a:pt x="2618" y="138"/>
                    <a:pt x="1" y="434"/>
                  </a:cubicBezTo>
                  <a:lnTo>
                    <a:pt x="1" y="23145"/>
                  </a:lnTo>
                  <a:lnTo>
                    <a:pt x="56973" y="22803"/>
                  </a:lnTo>
                  <a:lnTo>
                    <a:pt x="61424" y="22780"/>
                  </a:lnTo>
                  <a:cubicBezTo>
                    <a:pt x="61424" y="22780"/>
                    <a:pt x="39804" y="1"/>
                    <a:pt x="767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5"/>
            <p:cNvSpPr/>
            <p:nvPr/>
          </p:nvSpPr>
          <p:spPr>
            <a:xfrm flipH="1">
              <a:off x="1046797" y="6114663"/>
              <a:ext cx="3840382" cy="928066"/>
            </a:xfrm>
            <a:custGeom>
              <a:avLst/>
              <a:gdLst/>
              <a:ahLst/>
              <a:cxnLst/>
              <a:rect l="l" t="t" r="r" b="b"/>
              <a:pathLst>
                <a:path w="61424" h="22804" extrusionOk="0">
                  <a:moveTo>
                    <a:pt x="7671" y="1"/>
                  </a:moveTo>
                  <a:cubicBezTo>
                    <a:pt x="5176" y="1"/>
                    <a:pt x="2618" y="138"/>
                    <a:pt x="1" y="434"/>
                  </a:cubicBezTo>
                  <a:lnTo>
                    <a:pt x="1" y="4223"/>
                  </a:lnTo>
                  <a:cubicBezTo>
                    <a:pt x="1256" y="5616"/>
                    <a:pt x="3151" y="7168"/>
                    <a:pt x="5228" y="7168"/>
                  </a:cubicBezTo>
                  <a:cubicBezTo>
                    <a:pt x="8548" y="7168"/>
                    <a:pt x="8813" y="4500"/>
                    <a:pt x="10898" y="4500"/>
                  </a:cubicBezTo>
                  <a:cubicBezTo>
                    <a:pt x="11135" y="4500"/>
                    <a:pt x="11396" y="4534"/>
                    <a:pt x="11687" y="4611"/>
                  </a:cubicBezTo>
                  <a:cubicBezTo>
                    <a:pt x="14540" y="5365"/>
                    <a:pt x="12646" y="9085"/>
                    <a:pt x="15773" y="9085"/>
                  </a:cubicBezTo>
                  <a:cubicBezTo>
                    <a:pt x="18528" y="9085"/>
                    <a:pt x="19816" y="6833"/>
                    <a:pt x="21745" y="6833"/>
                  </a:cubicBezTo>
                  <a:cubicBezTo>
                    <a:pt x="22022" y="6833"/>
                    <a:pt x="22311" y="6879"/>
                    <a:pt x="22621" y="6985"/>
                  </a:cubicBezTo>
                  <a:cubicBezTo>
                    <a:pt x="25109" y="7853"/>
                    <a:pt x="24333" y="11550"/>
                    <a:pt x="26250" y="12121"/>
                  </a:cubicBezTo>
                  <a:cubicBezTo>
                    <a:pt x="26435" y="12177"/>
                    <a:pt x="26615" y="12202"/>
                    <a:pt x="26789" y="12202"/>
                  </a:cubicBezTo>
                  <a:cubicBezTo>
                    <a:pt x="28167" y="12202"/>
                    <a:pt x="29249" y="10654"/>
                    <a:pt x="30827" y="10654"/>
                  </a:cubicBezTo>
                  <a:cubicBezTo>
                    <a:pt x="31090" y="10654"/>
                    <a:pt x="31366" y="10697"/>
                    <a:pt x="31659" y="10797"/>
                  </a:cubicBezTo>
                  <a:cubicBezTo>
                    <a:pt x="33855" y="11521"/>
                    <a:pt x="34382" y="14716"/>
                    <a:pt x="37200" y="14716"/>
                  </a:cubicBezTo>
                  <a:cubicBezTo>
                    <a:pt x="37313" y="14716"/>
                    <a:pt x="37429" y="14711"/>
                    <a:pt x="37548" y="14700"/>
                  </a:cubicBezTo>
                  <a:cubicBezTo>
                    <a:pt x="39317" y="14533"/>
                    <a:pt x="40719" y="13920"/>
                    <a:pt x="41980" y="13920"/>
                  </a:cubicBezTo>
                  <a:cubicBezTo>
                    <a:pt x="42965" y="13920"/>
                    <a:pt x="43863" y="14294"/>
                    <a:pt x="44784" y="15545"/>
                  </a:cubicBezTo>
                  <a:cubicBezTo>
                    <a:pt x="46884" y="18398"/>
                    <a:pt x="46975" y="20498"/>
                    <a:pt x="49828" y="20772"/>
                  </a:cubicBezTo>
                  <a:cubicBezTo>
                    <a:pt x="52316" y="21023"/>
                    <a:pt x="55147" y="20543"/>
                    <a:pt x="56973" y="22803"/>
                  </a:cubicBezTo>
                  <a:lnTo>
                    <a:pt x="61424" y="22780"/>
                  </a:lnTo>
                  <a:cubicBezTo>
                    <a:pt x="61424" y="22780"/>
                    <a:pt x="39804" y="1"/>
                    <a:pt x="76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1" name="Google Shape;141;p5"/>
          <p:cNvGrpSpPr/>
          <p:nvPr/>
        </p:nvGrpSpPr>
        <p:grpSpPr>
          <a:xfrm>
            <a:off x="-34400" y="2752225"/>
            <a:ext cx="1006460" cy="2407938"/>
            <a:chOff x="-34400" y="2920300"/>
            <a:chExt cx="1006460" cy="2407938"/>
          </a:xfrm>
        </p:grpSpPr>
        <p:sp>
          <p:nvSpPr>
            <p:cNvPr id="142" name="Google Shape;142;p5"/>
            <p:cNvSpPr/>
            <p:nvPr/>
          </p:nvSpPr>
          <p:spPr>
            <a:xfrm>
              <a:off x="-34400" y="2920300"/>
              <a:ext cx="1006460" cy="2407931"/>
            </a:xfrm>
            <a:custGeom>
              <a:avLst/>
              <a:gdLst/>
              <a:ahLst/>
              <a:cxnLst/>
              <a:rect l="l" t="t" r="r" b="b"/>
              <a:pathLst>
                <a:path w="24078" h="57606" extrusionOk="0">
                  <a:moveTo>
                    <a:pt x="5444" y="1"/>
                  </a:moveTo>
                  <a:cubicBezTo>
                    <a:pt x="3809" y="1"/>
                    <a:pt x="2351" y="6295"/>
                    <a:pt x="1429" y="11474"/>
                  </a:cubicBezTo>
                  <a:cubicBezTo>
                    <a:pt x="802" y="15133"/>
                    <a:pt x="401" y="18240"/>
                    <a:pt x="401" y="18240"/>
                  </a:cubicBezTo>
                  <a:lnTo>
                    <a:pt x="326" y="26561"/>
                  </a:lnTo>
                  <a:lnTo>
                    <a:pt x="176" y="39318"/>
                  </a:lnTo>
                  <a:lnTo>
                    <a:pt x="0" y="56662"/>
                  </a:lnTo>
                  <a:cubicBezTo>
                    <a:pt x="802" y="56837"/>
                    <a:pt x="1629" y="56988"/>
                    <a:pt x="2506" y="57088"/>
                  </a:cubicBezTo>
                  <a:cubicBezTo>
                    <a:pt x="4361" y="57363"/>
                    <a:pt x="6341" y="57514"/>
                    <a:pt x="8321" y="57589"/>
                  </a:cubicBezTo>
                  <a:cubicBezTo>
                    <a:pt x="8798" y="57599"/>
                    <a:pt x="9276" y="57606"/>
                    <a:pt x="9752" y="57606"/>
                  </a:cubicBezTo>
                  <a:cubicBezTo>
                    <a:pt x="10425" y="57606"/>
                    <a:pt x="11094" y="57593"/>
                    <a:pt x="11755" y="57564"/>
                  </a:cubicBezTo>
                  <a:cubicBezTo>
                    <a:pt x="17344" y="57389"/>
                    <a:pt x="22181" y="56286"/>
                    <a:pt x="22857" y="54256"/>
                  </a:cubicBezTo>
                  <a:cubicBezTo>
                    <a:pt x="24010" y="50822"/>
                    <a:pt x="19424" y="46010"/>
                    <a:pt x="19424" y="46010"/>
                  </a:cubicBezTo>
                  <a:cubicBezTo>
                    <a:pt x="19424" y="46010"/>
                    <a:pt x="23709" y="46010"/>
                    <a:pt x="23910" y="40697"/>
                  </a:cubicBezTo>
                  <a:cubicBezTo>
                    <a:pt x="24077" y="36238"/>
                    <a:pt x="19156" y="35870"/>
                    <a:pt x="17531" y="35870"/>
                  </a:cubicBezTo>
                  <a:cubicBezTo>
                    <a:pt x="17210" y="35870"/>
                    <a:pt x="17018" y="35885"/>
                    <a:pt x="17018" y="35885"/>
                  </a:cubicBezTo>
                  <a:cubicBezTo>
                    <a:pt x="17018" y="35885"/>
                    <a:pt x="22331" y="31925"/>
                    <a:pt x="21303" y="26912"/>
                  </a:cubicBezTo>
                  <a:cubicBezTo>
                    <a:pt x="20926" y="25116"/>
                    <a:pt x="19705" y="24539"/>
                    <a:pt x="18294" y="24539"/>
                  </a:cubicBezTo>
                  <a:cubicBezTo>
                    <a:pt x="15768" y="24539"/>
                    <a:pt x="12632" y="26386"/>
                    <a:pt x="12632" y="26386"/>
                  </a:cubicBezTo>
                  <a:cubicBezTo>
                    <a:pt x="12632" y="26386"/>
                    <a:pt x="16692" y="11348"/>
                    <a:pt x="14812" y="9895"/>
                  </a:cubicBezTo>
                  <a:cubicBezTo>
                    <a:pt x="14669" y="9782"/>
                    <a:pt x="14503" y="9730"/>
                    <a:pt x="14318" y="9730"/>
                  </a:cubicBezTo>
                  <a:cubicBezTo>
                    <a:pt x="12065" y="9730"/>
                    <a:pt x="6993" y="17413"/>
                    <a:pt x="6993" y="17413"/>
                  </a:cubicBezTo>
                  <a:cubicBezTo>
                    <a:pt x="6993" y="17413"/>
                    <a:pt x="8672" y="1423"/>
                    <a:pt x="5739" y="70"/>
                  </a:cubicBezTo>
                  <a:cubicBezTo>
                    <a:pt x="5640" y="23"/>
                    <a:pt x="5542" y="1"/>
                    <a:pt x="54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5"/>
            <p:cNvSpPr/>
            <p:nvPr/>
          </p:nvSpPr>
          <p:spPr>
            <a:xfrm>
              <a:off x="-34400" y="3371622"/>
              <a:ext cx="802518" cy="1956616"/>
            </a:xfrm>
            <a:custGeom>
              <a:avLst/>
              <a:gdLst/>
              <a:ahLst/>
              <a:cxnLst/>
              <a:rect l="l" t="t" r="r" b="b"/>
              <a:pathLst>
                <a:path w="19199" h="46809" extrusionOk="0">
                  <a:moveTo>
                    <a:pt x="3078" y="1"/>
                  </a:moveTo>
                  <a:cubicBezTo>
                    <a:pt x="2575" y="1"/>
                    <a:pt x="1998" y="278"/>
                    <a:pt x="1429" y="677"/>
                  </a:cubicBezTo>
                  <a:cubicBezTo>
                    <a:pt x="802" y="4336"/>
                    <a:pt x="401" y="7443"/>
                    <a:pt x="401" y="7443"/>
                  </a:cubicBezTo>
                  <a:lnTo>
                    <a:pt x="326" y="15764"/>
                  </a:lnTo>
                  <a:lnTo>
                    <a:pt x="176" y="28521"/>
                  </a:lnTo>
                  <a:lnTo>
                    <a:pt x="0" y="45865"/>
                  </a:lnTo>
                  <a:cubicBezTo>
                    <a:pt x="802" y="46040"/>
                    <a:pt x="1629" y="46191"/>
                    <a:pt x="2506" y="46291"/>
                  </a:cubicBezTo>
                  <a:cubicBezTo>
                    <a:pt x="4361" y="46566"/>
                    <a:pt x="6341" y="46717"/>
                    <a:pt x="8321" y="46792"/>
                  </a:cubicBezTo>
                  <a:cubicBezTo>
                    <a:pt x="8798" y="46802"/>
                    <a:pt x="9276" y="46809"/>
                    <a:pt x="9752" y="46809"/>
                  </a:cubicBezTo>
                  <a:cubicBezTo>
                    <a:pt x="10425" y="46809"/>
                    <a:pt x="11094" y="46796"/>
                    <a:pt x="11755" y="46767"/>
                  </a:cubicBezTo>
                  <a:cubicBezTo>
                    <a:pt x="14361" y="45614"/>
                    <a:pt x="17719" y="43785"/>
                    <a:pt x="18271" y="41805"/>
                  </a:cubicBezTo>
                  <a:cubicBezTo>
                    <a:pt x="19198" y="38446"/>
                    <a:pt x="15865" y="34812"/>
                    <a:pt x="15865" y="34812"/>
                  </a:cubicBezTo>
                  <a:cubicBezTo>
                    <a:pt x="15865" y="34812"/>
                    <a:pt x="18797" y="34286"/>
                    <a:pt x="18271" y="30627"/>
                  </a:cubicBezTo>
                  <a:cubicBezTo>
                    <a:pt x="17745" y="26967"/>
                    <a:pt x="14186" y="26441"/>
                    <a:pt x="14186" y="26441"/>
                  </a:cubicBezTo>
                  <a:cubicBezTo>
                    <a:pt x="14186" y="26441"/>
                    <a:pt x="16491" y="22782"/>
                    <a:pt x="15238" y="19975"/>
                  </a:cubicBezTo>
                  <a:cubicBezTo>
                    <a:pt x="14683" y="18720"/>
                    <a:pt x="13532" y="18370"/>
                    <a:pt x="12423" y="18370"/>
                  </a:cubicBezTo>
                  <a:cubicBezTo>
                    <a:pt x="11028" y="18370"/>
                    <a:pt x="9699" y="18922"/>
                    <a:pt x="9699" y="18922"/>
                  </a:cubicBezTo>
                  <a:cubicBezTo>
                    <a:pt x="9699" y="18922"/>
                    <a:pt x="11479" y="9624"/>
                    <a:pt x="10326" y="8271"/>
                  </a:cubicBezTo>
                  <a:cubicBezTo>
                    <a:pt x="10186" y="8107"/>
                    <a:pt x="10013" y="8035"/>
                    <a:pt x="9817" y="8035"/>
                  </a:cubicBezTo>
                  <a:cubicBezTo>
                    <a:pt x="8392" y="8035"/>
                    <a:pt x="5739" y="11829"/>
                    <a:pt x="5739" y="11829"/>
                  </a:cubicBezTo>
                  <a:cubicBezTo>
                    <a:pt x="5739" y="11829"/>
                    <a:pt x="5539" y="2732"/>
                    <a:pt x="4060" y="551"/>
                  </a:cubicBezTo>
                  <a:cubicBezTo>
                    <a:pt x="3800" y="161"/>
                    <a:pt x="3461" y="1"/>
                    <a:pt x="307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5"/>
            <p:cNvSpPr/>
            <p:nvPr/>
          </p:nvSpPr>
          <p:spPr>
            <a:xfrm>
              <a:off x="-34400" y="3922806"/>
              <a:ext cx="614962" cy="1404773"/>
            </a:xfrm>
            <a:custGeom>
              <a:avLst/>
              <a:gdLst/>
              <a:ahLst/>
              <a:cxnLst/>
              <a:rect l="l" t="t" r="r" b="b"/>
              <a:pathLst>
                <a:path w="14712" h="33607" extrusionOk="0">
                  <a:moveTo>
                    <a:pt x="3153" y="0"/>
                  </a:moveTo>
                  <a:cubicBezTo>
                    <a:pt x="2110" y="0"/>
                    <a:pt x="1125" y="1196"/>
                    <a:pt x="326" y="2578"/>
                  </a:cubicBezTo>
                  <a:lnTo>
                    <a:pt x="176" y="15335"/>
                  </a:lnTo>
                  <a:lnTo>
                    <a:pt x="0" y="32679"/>
                  </a:lnTo>
                  <a:cubicBezTo>
                    <a:pt x="802" y="32854"/>
                    <a:pt x="1629" y="33005"/>
                    <a:pt x="2506" y="33105"/>
                  </a:cubicBezTo>
                  <a:cubicBezTo>
                    <a:pt x="4361" y="33380"/>
                    <a:pt x="6341" y="33531"/>
                    <a:pt x="8321" y="33606"/>
                  </a:cubicBezTo>
                  <a:cubicBezTo>
                    <a:pt x="10151" y="32729"/>
                    <a:pt x="12206" y="31401"/>
                    <a:pt x="13058" y="29646"/>
                  </a:cubicBezTo>
                  <a:cubicBezTo>
                    <a:pt x="14712" y="26213"/>
                    <a:pt x="10326" y="22553"/>
                    <a:pt x="10326" y="22553"/>
                  </a:cubicBezTo>
                  <a:cubicBezTo>
                    <a:pt x="10326" y="22553"/>
                    <a:pt x="14712" y="22453"/>
                    <a:pt x="13684" y="18493"/>
                  </a:cubicBezTo>
                  <a:cubicBezTo>
                    <a:pt x="12780" y="15068"/>
                    <a:pt x="9635" y="14828"/>
                    <a:pt x="8769" y="14828"/>
                  </a:cubicBezTo>
                  <a:cubicBezTo>
                    <a:pt x="8627" y="14828"/>
                    <a:pt x="8546" y="14834"/>
                    <a:pt x="8546" y="14834"/>
                  </a:cubicBezTo>
                  <a:cubicBezTo>
                    <a:pt x="8546" y="14834"/>
                    <a:pt x="10752" y="10849"/>
                    <a:pt x="9499" y="9095"/>
                  </a:cubicBezTo>
                  <a:cubicBezTo>
                    <a:pt x="9171" y="8628"/>
                    <a:pt x="8734" y="8456"/>
                    <a:pt x="8268" y="8456"/>
                  </a:cubicBezTo>
                  <a:cubicBezTo>
                    <a:pt x="6956" y="8456"/>
                    <a:pt x="5414" y="9821"/>
                    <a:pt x="5414" y="9821"/>
                  </a:cubicBezTo>
                  <a:cubicBezTo>
                    <a:pt x="5414" y="9821"/>
                    <a:pt x="6266" y="1150"/>
                    <a:pt x="3659" y="97"/>
                  </a:cubicBezTo>
                  <a:cubicBezTo>
                    <a:pt x="3489" y="31"/>
                    <a:pt x="3320" y="0"/>
                    <a:pt x="31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5"/>
            <p:cNvSpPr/>
            <p:nvPr/>
          </p:nvSpPr>
          <p:spPr>
            <a:xfrm>
              <a:off x="-34400" y="4546472"/>
              <a:ext cx="316426" cy="760133"/>
            </a:xfrm>
            <a:custGeom>
              <a:avLst/>
              <a:gdLst/>
              <a:ahLst/>
              <a:cxnLst/>
              <a:rect l="l" t="t" r="r" b="b"/>
              <a:pathLst>
                <a:path w="7570" h="18185" extrusionOk="0">
                  <a:moveTo>
                    <a:pt x="1803" y="0"/>
                  </a:moveTo>
                  <a:cubicBezTo>
                    <a:pt x="1231" y="0"/>
                    <a:pt x="668" y="180"/>
                    <a:pt x="176" y="415"/>
                  </a:cubicBezTo>
                  <a:lnTo>
                    <a:pt x="0" y="17759"/>
                  </a:lnTo>
                  <a:cubicBezTo>
                    <a:pt x="802" y="17934"/>
                    <a:pt x="1629" y="18085"/>
                    <a:pt x="2506" y="18185"/>
                  </a:cubicBezTo>
                  <a:cubicBezTo>
                    <a:pt x="4261" y="16380"/>
                    <a:pt x="7569" y="12496"/>
                    <a:pt x="7093" y="9714"/>
                  </a:cubicBezTo>
                  <a:cubicBezTo>
                    <a:pt x="6466" y="5954"/>
                    <a:pt x="4161" y="5754"/>
                    <a:pt x="4161" y="5754"/>
                  </a:cubicBezTo>
                  <a:cubicBezTo>
                    <a:pt x="4161" y="5754"/>
                    <a:pt x="5940" y="3673"/>
                    <a:pt x="3860" y="1067"/>
                  </a:cubicBezTo>
                  <a:cubicBezTo>
                    <a:pt x="3236" y="276"/>
                    <a:pt x="2512" y="0"/>
                    <a:pt x="18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6" name="Google Shape;146;p5"/>
          <p:cNvSpPr txBox="1">
            <a:spLocks noGrp="1"/>
          </p:cNvSpPr>
          <p:nvPr>
            <p:ph type="title" idx="4"/>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7" name="Google Shape;147;p5"/>
          <p:cNvSpPr/>
          <p:nvPr/>
        </p:nvSpPr>
        <p:spPr>
          <a:xfrm rot="10800000">
            <a:off x="4064689" y="4209526"/>
            <a:ext cx="809260" cy="256125"/>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997028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0"/>
        <p:cNvGrpSpPr/>
        <p:nvPr/>
      </p:nvGrpSpPr>
      <p:grpSpPr>
        <a:xfrm>
          <a:off x="0" y="0"/>
          <a:ext cx="0" cy="0"/>
          <a:chOff x="0" y="0"/>
          <a:chExt cx="0" cy="0"/>
        </a:xfrm>
      </p:grpSpPr>
      <p:sp>
        <p:nvSpPr>
          <p:cNvPr id="101" name="Google Shape;101;p3"/>
          <p:cNvSpPr txBox="1">
            <a:spLocks noGrp="1"/>
          </p:cNvSpPr>
          <p:nvPr>
            <p:ph type="title" hasCustomPrompt="1"/>
          </p:nvPr>
        </p:nvSpPr>
        <p:spPr>
          <a:xfrm>
            <a:off x="3974365" y="1097130"/>
            <a:ext cx="1203900" cy="951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solidFill>
                  <a:schemeClr val="dk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02" name="Google Shape;102;p3"/>
          <p:cNvSpPr txBox="1">
            <a:spLocks noGrp="1"/>
          </p:cNvSpPr>
          <p:nvPr>
            <p:ph type="subTitle" idx="1"/>
          </p:nvPr>
        </p:nvSpPr>
        <p:spPr>
          <a:xfrm>
            <a:off x="2910415" y="3131384"/>
            <a:ext cx="33318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3" name="Google Shape;103;p3"/>
          <p:cNvSpPr txBox="1">
            <a:spLocks noGrp="1"/>
          </p:cNvSpPr>
          <p:nvPr>
            <p:ph type="title" idx="2"/>
          </p:nvPr>
        </p:nvSpPr>
        <p:spPr>
          <a:xfrm>
            <a:off x="2910415" y="2279925"/>
            <a:ext cx="33318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grpSp>
        <p:nvGrpSpPr>
          <p:cNvPr id="104" name="Google Shape;104;p3"/>
          <p:cNvGrpSpPr/>
          <p:nvPr/>
        </p:nvGrpSpPr>
        <p:grpSpPr>
          <a:xfrm>
            <a:off x="-65450" y="3697900"/>
            <a:ext cx="9236161" cy="1484501"/>
            <a:chOff x="-65450" y="3697900"/>
            <a:chExt cx="9236161" cy="1484501"/>
          </a:xfrm>
        </p:grpSpPr>
        <p:sp>
          <p:nvSpPr>
            <p:cNvPr id="105" name="Google Shape;105;p3"/>
            <p:cNvSpPr/>
            <p:nvPr/>
          </p:nvSpPr>
          <p:spPr>
            <a:xfrm flipH="1">
              <a:off x="-65450"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flipH="1">
              <a:off x="-38772"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 name="Google Shape;107;p3"/>
          <p:cNvGrpSpPr/>
          <p:nvPr/>
        </p:nvGrpSpPr>
        <p:grpSpPr>
          <a:xfrm>
            <a:off x="991853" y="4727287"/>
            <a:ext cx="506635" cy="102953"/>
            <a:chOff x="933903" y="4904637"/>
            <a:chExt cx="506635" cy="102953"/>
          </a:xfrm>
        </p:grpSpPr>
        <p:sp>
          <p:nvSpPr>
            <p:cNvPr id="108" name="Google Shape;108;p3"/>
            <p:cNvSpPr/>
            <p:nvPr/>
          </p:nvSpPr>
          <p:spPr>
            <a:xfrm>
              <a:off x="933903" y="4904637"/>
              <a:ext cx="506635" cy="102953"/>
            </a:xfrm>
            <a:custGeom>
              <a:avLst/>
              <a:gdLst/>
              <a:ahLst/>
              <a:cxnLst/>
              <a:rect l="l" t="t" r="r" b="b"/>
              <a:pathLst>
                <a:path w="32602" h="6625" extrusionOk="0">
                  <a:moveTo>
                    <a:pt x="19043" y="0"/>
                  </a:moveTo>
                  <a:cubicBezTo>
                    <a:pt x="18971" y="0"/>
                    <a:pt x="18905" y="19"/>
                    <a:pt x="18847" y="60"/>
                  </a:cubicBezTo>
                  <a:cubicBezTo>
                    <a:pt x="17913" y="694"/>
                    <a:pt x="16479" y="3763"/>
                    <a:pt x="16479" y="3763"/>
                  </a:cubicBezTo>
                  <a:cubicBezTo>
                    <a:pt x="16479" y="3763"/>
                    <a:pt x="15011" y="360"/>
                    <a:pt x="14077" y="360"/>
                  </a:cubicBezTo>
                  <a:cubicBezTo>
                    <a:pt x="13177" y="360"/>
                    <a:pt x="10942" y="3929"/>
                    <a:pt x="10942" y="3929"/>
                  </a:cubicBezTo>
                  <a:cubicBezTo>
                    <a:pt x="10942" y="3929"/>
                    <a:pt x="8462" y="624"/>
                    <a:pt x="7481" y="624"/>
                  </a:cubicBezTo>
                  <a:cubicBezTo>
                    <a:pt x="7401" y="624"/>
                    <a:pt x="7330" y="646"/>
                    <a:pt x="7272" y="694"/>
                  </a:cubicBezTo>
                  <a:cubicBezTo>
                    <a:pt x="6539" y="1327"/>
                    <a:pt x="5304" y="4263"/>
                    <a:pt x="5304" y="4263"/>
                  </a:cubicBezTo>
                  <a:cubicBezTo>
                    <a:pt x="5304" y="4263"/>
                    <a:pt x="2385" y="839"/>
                    <a:pt x="1439" y="839"/>
                  </a:cubicBezTo>
                  <a:cubicBezTo>
                    <a:pt x="1354" y="839"/>
                    <a:pt x="1284" y="867"/>
                    <a:pt x="1235" y="927"/>
                  </a:cubicBezTo>
                  <a:cubicBezTo>
                    <a:pt x="601" y="1694"/>
                    <a:pt x="1" y="6531"/>
                    <a:pt x="1" y="6531"/>
                  </a:cubicBezTo>
                  <a:cubicBezTo>
                    <a:pt x="1" y="6531"/>
                    <a:pt x="11140" y="6625"/>
                    <a:pt x="20315" y="6625"/>
                  </a:cubicBezTo>
                  <a:cubicBezTo>
                    <a:pt x="26622" y="6625"/>
                    <a:pt x="32000" y="6581"/>
                    <a:pt x="32190" y="6431"/>
                  </a:cubicBezTo>
                  <a:cubicBezTo>
                    <a:pt x="32601" y="6083"/>
                    <a:pt x="31002" y="4"/>
                    <a:pt x="30040" y="4"/>
                  </a:cubicBezTo>
                  <a:cubicBezTo>
                    <a:pt x="29987" y="4"/>
                    <a:pt x="29937" y="22"/>
                    <a:pt x="29889" y="60"/>
                  </a:cubicBezTo>
                  <a:cubicBezTo>
                    <a:pt x="28988" y="827"/>
                    <a:pt x="27920" y="3696"/>
                    <a:pt x="27920" y="3696"/>
                  </a:cubicBezTo>
                  <a:cubicBezTo>
                    <a:pt x="27920" y="3696"/>
                    <a:pt x="26005" y="169"/>
                    <a:pt x="25019" y="169"/>
                  </a:cubicBezTo>
                  <a:cubicBezTo>
                    <a:pt x="24972" y="169"/>
                    <a:pt x="24927" y="177"/>
                    <a:pt x="24885" y="193"/>
                  </a:cubicBezTo>
                  <a:cubicBezTo>
                    <a:pt x="23984" y="560"/>
                    <a:pt x="22617" y="4063"/>
                    <a:pt x="22617" y="4063"/>
                  </a:cubicBezTo>
                  <a:cubicBezTo>
                    <a:pt x="22617" y="4063"/>
                    <a:pt x="20103" y="0"/>
                    <a:pt x="190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955676" y="4932113"/>
              <a:ext cx="461880" cy="67801"/>
            </a:xfrm>
            <a:custGeom>
              <a:avLst/>
              <a:gdLst/>
              <a:ahLst/>
              <a:cxnLst/>
              <a:rect l="l" t="t" r="r" b="b"/>
              <a:pathLst>
                <a:path w="29722" h="4363" extrusionOk="0">
                  <a:moveTo>
                    <a:pt x="18192" y="1"/>
                  </a:moveTo>
                  <a:cubicBezTo>
                    <a:pt x="18142" y="1"/>
                    <a:pt x="18107" y="16"/>
                    <a:pt x="18080" y="26"/>
                  </a:cubicBezTo>
                  <a:cubicBezTo>
                    <a:pt x="17646" y="227"/>
                    <a:pt x="15912" y="2495"/>
                    <a:pt x="15145" y="3496"/>
                  </a:cubicBezTo>
                  <a:cubicBezTo>
                    <a:pt x="14411" y="2328"/>
                    <a:pt x="13043" y="160"/>
                    <a:pt x="12509" y="93"/>
                  </a:cubicBezTo>
                  <a:cubicBezTo>
                    <a:pt x="12483" y="84"/>
                    <a:pt x="12458" y="80"/>
                    <a:pt x="12436" y="80"/>
                  </a:cubicBezTo>
                  <a:cubicBezTo>
                    <a:pt x="12374" y="80"/>
                    <a:pt x="12325" y="111"/>
                    <a:pt x="12276" y="160"/>
                  </a:cubicBezTo>
                  <a:cubicBezTo>
                    <a:pt x="11942" y="460"/>
                    <a:pt x="10341" y="2695"/>
                    <a:pt x="9808" y="3429"/>
                  </a:cubicBezTo>
                  <a:cubicBezTo>
                    <a:pt x="7806" y="1528"/>
                    <a:pt x="6639" y="560"/>
                    <a:pt x="6405" y="560"/>
                  </a:cubicBezTo>
                  <a:cubicBezTo>
                    <a:pt x="6399" y="560"/>
                    <a:pt x="6393" y="560"/>
                    <a:pt x="6387" y="560"/>
                  </a:cubicBezTo>
                  <a:cubicBezTo>
                    <a:pt x="5623" y="560"/>
                    <a:pt x="4667" y="2637"/>
                    <a:pt x="4237" y="3696"/>
                  </a:cubicBezTo>
                  <a:cubicBezTo>
                    <a:pt x="3503" y="2695"/>
                    <a:pt x="1902" y="694"/>
                    <a:pt x="1235" y="660"/>
                  </a:cubicBezTo>
                  <a:cubicBezTo>
                    <a:pt x="1135" y="660"/>
                    <a:pt x="1001" y="727"/>
                    <a:pt x="935" y="794"/>
                  </a:cubicBezTo>
                  <a:cubicBezTo>
                    <a:pt x="468" y="1361"/>
                    <a:pt x="67" y="3829"/>
                    <a:pt x="34" y="4129"/>
                  </a:cubicBezTo>
                  <a:cubicBezTo>
                    <a:pt x="1" y="4229"/>
                    <a:pt x="101" y="4330"/>
                    <a:pt x="201" y="4363"/>
                  </a:cubicBezTo>
                  <a:lnTo>
                    <a:pt x="234" y="4363"/>
                  </a:lnTo>
                  <a:cubicBezTo>
                    <a:pt x="334" y="4363"/>
                    <a:pt x="434" y="4296"/>
                    <a:pt x="434" y="4196"/>
                  </a:cubicBezTo>
                  <a:cubicBezTo>
                    <a:pt x="601" y="3195"/>
                    <a:pt x="935" y="1494"/>
                    <a:pt x="1235" y="1094"/>
                  </a:cubicBezTo>
                  <a:cubicBezTo>
                    <a:pt x="1635" y="1127"/>
                    <a:pt x="3003" y="2728"/>
                    <a:pt x="4103" y="4229"/>
                  </a:cubicBezTo>
                  <a:cubicBezTo>
                    <a:pt x="4152" y="4278"/>
                    <a:pt x="4201" y="4309"/>
                    <a:pt x="4250" y="4309"/>
                  </a:cubicBezTo>
                  <a:cubicBezTo>
                    <a:pt x="4268" y="4309"/>
                    <a:pt x="4286" y="4305"/>
                    <a:pt x="4304" y="4296"/>
                  </a:cubicBezTo>
                  <a:cubicBezTo>
                    <a:pt x="4370" y="4296"/>
                    <a:pt x="4437" y="4263"/>
                    <a:pt x="4470" y="4196"/>
                  </a:cubicBezTo>
                  <a:cubicBezTo>
                    <a:pt x="5071" y="2628"/>
                    <a:pt x="5971" y="960"/>
                    <a:pt x="6338" y="960"/>
                  </a:cubicBezTo>
                  <a:cubicBezTo>
                    <a:pt x="6605" y="1061"/>
                    <a:pt x="8240" y="2528"/>
                    <a:pt x="9707" y="3896"/>
                  </a:cubicBezTo>
                  <a:cubicBezTo>
                    <a:pt x="9731" y="3920"/>
                    <a:pt x="9771" y="3943"/>
                    <a:pt x="9816" y="3943"/>
                  </a:cubicBezTo>
                  <a:cubicBezTo>
                    <a:pt x="9835" y="3943"/>
                    <a:pt x="9855" y="3939"/>
                    <a:pt x="9874" y="3929"/>
                  </a:cubicBezTo>
                  <a:cubicBezTo>
                    <a:pt x="9941" y="3929"/>
                    <a:pt x="9974" y="3896"/>
                    <a:pt x="10008" y="3863"/>
                  </a:cubicBezTo>
                  <a:cubicBezTo>
                    <a:pt x="10842" y="2695"/>
                    <a:pt x="12109" y="927"/>
                    <a:pt x="12476" y="527"/>
                  </a:cubicBezTo>
                  <a:cubicBezTo>
                    <a:pt x="12843" y="760"/>
                    <a:pt x="14011" y="2462"/>
                    <a:pt x="14945" y="3963"/>
                  </a:cubicBezTo>
                  <a:cubicBezTo>
                    <a:pt x="14978" y="4029"/>
                    <a:pt x="15045" y="4063"/>
                    <a:pt x="15111" y="4063"/>
                  </a:cubicBezTo>
                  <a:cubicBezTo>
                    <a:pt x="15178" y="4063"/>
                    <a:pt x="15245" y="4029"/>
                    <a:pt x="15278" y="3996"/>
                  </a:cubicBezTo>
                  <a:cubicBezTo>
                    <a:pt x="16512" y="2395"/>
                    <a:pt x="17880" y="660"/>
                    <a:pt x="18214" y="427"/>
                  </a:cubicBezTo>
                  <a:cubicBezTo>
                    <a:pt x="18614" y="594"/>
                    <a:pt x="19981" y="2395"/>
                    <a:pt x="21049" y="4029"/>
                  </a:cubicBezTo>
                  <a:cubicBezTo>
                    <a:pt x="21082" y="4063"/>
                    <a:pt x="21149" y="4096"/>
                    <a:pt x="21216" y="4096"/>
                  </a:cubicBezTo>
                  <a:cubicBezTo>
                    <a:pt x="21282" y="4096"/>
                    <a:pt x="21349" y="4063"/>
                    <a:pt x="21382" y="4029"/>
                  </a:cubicBezTo>
                  <a:cubicBezTo>
                    <a:pt x="22350" y="2762"/>
                    <a:pt x="23451" y="1361"/>
                    <a:pt x="23751" y="1061"/>
                  </a:cubicBezTo>
                  <a:cubicBezTo>
                    <a:pt x="23984" y="1261"/>
                    <a:pt x="24618" y="2095"/>
                    <a:pt x="25018" y="2628"/>
                  </a:cubicBezTo>
                  <a:cubicBezTo>
                    <a:pt x="25840" y="3702"/>
                    <a:pt x="26063" y="3999"/>
                    <a:pt x="26282" y="3999"/>
                  </a:cubicBezTo>
                  <a:cubicBezTo>
                    <a:pt x="26295" y="3999"/>
                    <a:pt x="26307" y="3998"/>
                    <a:pt x="26319" y="3996"/>
                  </a:cubicBezTo>
                  <a:cubicBezTo>
                    <a:pt x="26519" y="3963"/>
                    <a:pt x="26686" y="3729"/>
                    <a:pt x="27287" y="2895"/>
                  </a:cubicBezTo>
                  <a:cubicBezTo>
                    <a:pt x="27720" y="2261"/>
                    <a:pt x="28287" y="1394"/>
                    <a:pt x="28621" y="1227"/>
                  </a:cubicBezTo>
                  <a:cubicBezTo>
                    <a:pt x="28854" y="1294"/>
                    <a:pt x="29155" y="2462"/>
                    <a:pt x="29288" y="3662"/>
                  </a:cubicBezTo>
                  <a:cubicBezTo>
                    <a:pt x="29321" y="3796"/>
                    <a:pt x="29422" y="3863"/>
                    <a:pt x="29522" y="3863"/>
                  </a:cubicBezTo>
                  <a:cubicBezTo>
                    <a:pt x="29655" y="3863"/>
                    <a:pt x="29722" y="3729"/>
                    <a:pt x="29722" y="3629"/>
                  </a:cubicBezTo>
                  <a:cubicBezTo>
                    <a:pt x="29655" y="3062"/>
                    <a:pt x="29388" y="1194"/>
                    <a:pt x="28821" y="860"/>
                  </a:cubicBezTo>
                  <a:cubicBezTo>
                    <a:pt x="28754" y="827"/>
                    <a:pt x="28688" y="810"/>
                    <a:pt x="28621" y="810"/>
                  </a:cubicBezTo>
                  <a:cubicBezTo>
                    <a:pt x="28554" y="810"/>
                    <a:pt x="28488" y="827"/>
                    <a:pt x="28421" y="860"/>
                  </a:cubicBezTo>
                  <a:cubicBezTo>
                    <a:pt x="28054" y="1061"/>
                    <a:pt x="27554" y="1728"/>
                    <a:pt x="26920" y="2628"/>
                  </a:cubicBezTo>
                  <a:cubicBezTo>
                    <a:pt x="26686" y="2995"/>
                    <a:pt x="26386" y="3429"/>
                    <a:pt x="26286" y="3529"/>
                  </a:cubicBezTo>
                  <a:cubicBezTo>
                    <a:pt x="26119" y="3362"/>
                    <a:pt x="25686" y="2795"/>
                    <a:pt x="25352" y="2361"/>
                  </a:cubicBezTo>
                  <a:cubicBezTo>
                    <a:pt x="24440" y="1135"/>
                    <a:pt x="24039" y="616"/>
                    <a:pt x="23734" y="616"/>
                  </a:cubicBezTo>
                  <a:cubicBezTo>
                    <a:pt x="23682" y="616"/>
                    <a:pt x="23632" y="631"/>
                    <a:pt x="23584" y="660"/>
                  </a:cubicBezTo>
                  <a:cubicBezTo>
                    <a:pt x="23284" y="860"/>
                    <a:pt x="21816" y="2762"/>
                    <a:pt x="21249" y="3529"/>
                  </a:cubicBezTo>
                  <a:cubicBezTo>
                    <a:pt x="19102" y="378"/>
                    <a:pt x="18447" y="1"/>
                    <a:pt x="1819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 name="Google Shape;110;p3"/>
          <p:cNvGrpSpPr/>
          <p:nvPr/>
        </p:nvGrpSpPr>
        <p:grpSpPr>
          <a:xfrm>
            <a:off x="557659" y="4552015"/>
            <a:ext cx="506604" cy="102953"/>
            <a:chOff x="370909" y="4910340"/>
            <a:chExt cx="506604" cy="102953"/>
          </a:xfrm>
        </p:grpSpPr>
        <p:sp>
          <p:nvSpPr>
            <p:cNvPr id="111" name="Google Shape;111;p3"/>
            <p:cNvSpPr/>
            <p:nvPr/>
          </p:nvSpPr>
          <p:spPr>
            <a:xfrm>
              <a:off x="370909" y="4910340"/>
              <a:ext cx="506604" cy="102953"/>
            </a:xfrm>
            <a:custGeom>
              <a:avLst/>
              <a:gdLst/>
              <a:ahLst/>
              <a:cxnLst/>
              <a:rect l="l" t="t" r="r" b="b"/>
              <a:pathLst>
                <a:path w="32600" h="6625" extrusionOk="0">
                  <a:moveTo>
                    <a:pt x="19016" y="0"/>
                  </a:moveTo>
                  <a:cubicBezTo>
                    <a:pt x="18942" y="0"/>
                    <a:pt x="18874" y="19"/>
                    <a:pt x="18814" y="60"/>
                  </a:cubicBezTo>
                  <a:cubicBezTo>
                    <a:pt x="17913" y="694"/>
                    <a:pt x="16479" y="3762"/>
                    <a:pt x="16479" y="3762"/>
                  </a:cubicBezTo>
                  <a:cubicBezTo>
                    <a:pt x="16479" y="3762"/>
                    <a:pt x="14978" y="360"/>
                    <a:pt x="14077" y="360"/>
                  </a:cubicBezTo>
                  <a:cubicBezTo>
                    <a:pt x="13177" y="360"/>
                    <a:pt x="10942" y="3929"/>
                    <a:pt x="10942" y="3929"/>
                  </a:cubicBezTo>
                  <a:cubicBezTo>
                    <a:pt x="10942" y="3929"/>
                    <a:pt x="8462" y="623"/>
                    <a:pt x="7481" y="623"/>
                  </a:cubicBezTo>
                  <a:cubicBezTo>
                    <a:pt x="7401" y="623"/>
                    <a:pt x="7331" y="646"/>
                    <a:pt x="7273" y="694"/>
                  </a:cubicBezTo>
                  <a:cubicBezTo>
                    <a:pt x="6505" y="1327"/>
                    <a:pt x="5304" y="4263"/>
                    <a:pt x="5304" y="4263"/>
                  </a:cubicBezTo>
                  <a:cubicBezTo>
                    <a:pt x="5304" y="4263"/>
                    <a:pt x="2357" y="839"/>
                    <a:pt x="1406" y="839"/>
                  </a:cubicBezTo>
                  <a:cubicBezTo>
                    <a:pt x="1321" y="839"/>
                    <a:pt x="1251" y="866"/>
                    <a:pt x="1202" y="927"/>
                  </a:cubicBezTo>
                  <a:cubicBezTo>
                    <a:pt x="601" y="1661"/>
                    <a:pt x="1" y="6531"/>
                    <a:pt x="1" y="6531"/>
                  </a:cubicBezTo>
                  <a:cubicBezTo>
                    <a:pt x="1" y="6531"/>
                    <a:pt x="11141" y="6625"/>
                    <a:pt x="20308" y="6625"/>
                  </a:cubicBezTo>
                  <a:cubicBezTo>
                    <a:pt x="26610" y="6625"/>
                    <a:pt x="31980" y="6581"/>
                    <a:pt x="32157" y="6431"/>
                  </a:cubicBezTo>
                  <a:cubicBezTo>
                    <a:pt x="32600" y="6052"/>
                    <a:pt x="30973" y="4"/>
                    <a:pt x="30036" y="4"/>
                  </a:cubicBezTo>
                  <a:cubicBezTo>
                    <a:pt x="29984" y="4"/>
                    <a:pt x="29935" y="22"/>
                    <a:pt x="29889" y="60"/>
                  </a:cubicBezTo>
                  <a:cubicBezTo>
                    <a:pt x="28988" y="827"/>
                    <a:pt x="27921" y="3662"/>
                    <a:pt x="27921" y="3662"/>
                  </a:cubicBezTo>
                  <a:cubicBezTo>
                    <a:pt x="27921" y="3662"/>
                    <a:pt x="25976" y="169"/>
                    <a:pt x="25016" y="169"/>
                  </a:cubicBezTo>
                  <a:cubicBezTo>
                    <a:pt x="24970" y="169"/>
                    <a:pt x="24926" y="177"/>
                    <a:pt x="24885" y="193"/>
                  </a:cubicBezTo>
                  <a:cubicBezTo>
                    <a:pt x="23984" y="560"/>
                    <a:pt x="22617" y="4063"/>
                    <a:pt x="22617" y="4063"/>
                  </a:cubicBezTo>
                  <a:cubicBezTo>
                    <a:pt x="22617" y="4063"/>
                    <a:pt x="20103" y="0"/>
                    <a:pt x="190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392682" y="4937817"/>
              <a:ext cx="461880" cy="67801"/>
            </a:xfrm>
            <a:custGeom>
              <a:avLst/>
              <a:gdLst/>
              <a:ahLst/>
              <a:cxnLst/>
              <a:rect l="l" t="t" r="r" b="b"/>
              <a:pathLst>
                <a:path w="29722" h="4363" extrusionOk="0">
                  <a:moveTo>
                    <a:pt x="18181" y="1"/>
                  </a:moveTo>
                  <a:cubicBezTo>
                    <a:pt x="18133" y="1"/>
                    <a:pt x="18102" y="15"/>
                    <a:pt x="18080" y="26"/>
                  </a:cubicBezTo>
                  <a:cubicBezTo>
                    <a:pt x="17647" y="227"/>
                    <a:pt x="15912" y="2495"/>
                    <a:pt x="15145" y="3496"/>
                  </a:cubicBezTo>
                  <a:cubicBezTo>
                    <a:pt x="14411" y="2328"/>
                    <a:pt x="13010" y="160"/>
                    <a:pt x="12510" y="93"/>
                  </a:cubicBezTo>
                  <a:cubicBezTo>
                    <a:pt x="12483" y="84"/>
                    <a:pt x="12456" y="80"/>
                    <a:pt x="12430" y="80"/>
                  </a:cubicBezTo>
                  <a:cubicBezTo>
                    <a:pt x="12358" y="80"/>
                    <a:pt x="12292" y="111"/>
                    <a:pt x="12243" y="160"/>
                  </a:cubicBezTo>
                  <a:cubicBezTo>
                    <a:pt x="11909" y="460"/>
                    <a:pt x="10308" y="2695"/>
                    <a:pt x="9808" y="3429"/>
                  </a:cubicBezTo>
                  <a:cubicBezTo>
                    <a:pt x="7806" y="1527"/>
                    <a:pt x="6639" y="560"/>
                    <a:pt x="6372" y="560"/>
                  </a:cubicBezTo>
                  <a:cubicBezTo>
                    <a:pt x="6366" y="560"/>
                    <a:pt x="6360" y="560"/>
                    <a:pt x="6354" y="560"/>
                  </a:cubicBezTo>
                  <a:cubicBezTo>
                    <a:pt x="5589" y="560"/>
                    <a:pt x="4634" y="2636"/>
                    <a:pt x="4204" y="3662"/>
                  </a:cubicBezTo>
                  <a:cubicBezTo>
                    <a:pt x="3470" y="2695"/>
                    <a:pt x="1902" y="694"/>
                    <a:pt x="1235" y="660"/>
                  </a:cubicBezTo>
                  <a:cubicBezTo>
                    <a:pt x="1101" y="660"/>
                    <a:pt x="1001" y="694"/>
                    <a:pt x="935" y="794"/>
                  </a:cubicBezTo>
                  <a:cubicBezTo>
                    <a:pt x="468" y="1361"/>
                    <a:pt x="67" y="3829"/>
                    <a:pt x="34" y="4096"/>
                  </a:cubicBezTo>
                  <a:cubicBezTo>
                    <a:pt x="1" y="4229"/>
                    <a:pt x="67" y="4329"/>
                    <a:pt x="201" y="4363"/>
                  </a:cubicBezTo>
                  <a:lnTo>
                    <a:pt x="234" y="4363"/>
                  </a:lnTo>
                  <a:cubicBezTo>
                    <a:pt x="334" y="4363"/>
                    <a:pt x="434" y="4263"/>
                    <a:pt x="434" y="4163"/>
                  </a:cubicBezTo>
                  <a:cubicBezTo>
                    <a:pt x="601" y="3195"/>
                    <a:pt x="935" y="1494"/>
                    <a:pt x="1235" y="1094"/>
                  </a:cubicBezTo>
                  <a:cubicBezTo>
                    <a:pt x="1602" y="1127"/>
                    <a:pt x="3003" y="2728"/>
                    <a:pt x="4104" y="4229"/>
                  </a:cubicBezTo>
                  <a:cubicBezTo>
                    <a:pt x="4128" y="4278"/>
                    <a:pt x="4188" y="4309"/>
                    <a:pt x="4245" y="4309"/>
                  </a:cubicBezTo>
                  <a:cubicBezTo>
                    <a:pt x="4266" y="4309"/>
                    <a:pt x="4286" y="4305"/>
                    <a:pt x="4304" y="4296"/>
                  </a:cubicBezTo>
                  <a:cubicBezTo>
                    <a:pt x="4370" y="4296"/>
                    <a:pt x="4437" y="4229"/>
                    <a:pt x="4471" y="4163"/>
                  </a:cubicBezTo>
                  <a:cubicBezTo>
                    <a:pt x="5071" y="2595"/>
                    <a:pt x="5972" y="960"/>
                    <a:pt x="6339" y="960"/>
                  </a:cubicBezTo>
                  <a:cubicBezTo>
                    <a:pt x="6605" y="1060"/>
                    <a:pt x="8240" y="2528"/>
                    <a:pt x="9708" y="3896"/>
                  </a:cubicBezTo>
                  <a:cubicBezTo>
                    <a:pt x="9741" y="3929"/>
                    <a:pt x="9808" y="3929"/>
                    <a:pt x="9841" y="3929"/>
                  </a:cubicBezTo>
                  <a:cubicBezTo>
                    <a:pt x="9908" y="3929"/>
                    <a:pt x="9974" y="3896"/>
                    <a:pt x="10008" y="3862"/>
                  </a:cubicBezTo>
                  <a:cubicBezTo>
                    <a:pt x="10842" y="2695"/>
                    <a:pt x="12109" y="894"/>
                    <a:pt x="12476" y="527"/>
                  </a:cubicBezTo>
                  <a:cubicBezTo>
                    <a:pt x="12843" y="760"/>
                    <a:pt x="14011" y="2428"/>
                    <a:pt x="14945" y="3963"/>
                  </a:cubicBezTo>
                  <a:cubicBezTo>
                    <a:pt x="14978" y="4029"/>
                    <a:pt x="15045" y="4063"/>
                    <a:pt x="15111" y="4063"/>
                  </a:cubicBezTo>
                  <a:cubicBezTo>
                    <a:pt x="15178" y="4063"/>
                    <a:pt x="15245" y="4029"/>
                    <a:pt x="15278" y="3963"/>
                  </a:cubicBezTo>
                  <a:cubicBezTo>
                    <a:pt x="16479" y="2395"/>
                    <a:pt x="17880" y="660"/>
                    <a:pt x="18214" y="427"/>
                  </a:cubicBezTo>
                  <a:cubicBezTo>
                    <a:pt x="18581" y="593"/>
                    <a:pt x="19948" y="2395"/>
                    <a:pt x="21049" y="3996"/>
                  </a:cubicBezTo>
                  <a:cubicBezTo>
                    <a:pt x="21082" y="4063"/>
                    <a:pt x="21149" y="4096"/>
                    <a:pt x="21216" y="4096"/>
                  </a:cubicBezTo>
                  <a:cubicBezTo>
                    <a:pt x="21283" y="4096"/>
                    <a:pt x="21349" y="4063"/>
                    <a:pt x="21383" y="4029"/>
                  </a:cubicBezTo>
                  <a:cubicBezTo>
                    <a:pt x="22350" y="2728"/>
                    <a:pt x="23451" y="1361"/>
                    <a:pt x="23751" y="1060"/>
                  </a:cubicBezTo>
                  <a:cubicBezTo>
                    <a:pt x="23984" y="1227"/>
                    <a:pt x="24618" y="2095"/>
                    <a:pt x="25019" y="2595"/>
                  </a:cubicBezTo>
                  <a:cubicBezTo>
                    <a:pt x="25835" y="3694"/>
                    <a:pt x="26060" y="3966"/>
                    <a:pt x="26279" y="3966"/>
                  </a:cubicBezTo>
                  <a:cubicBezTo>
                    <a:pt x="26292" y="3966"/>
                    <a:pt x="26306" y="3965"/>
                    <a:pt x="26319" y="3963"/>
                  </a:cubicBezTo>
                  <a:cubicBezTo>
                    <a:pt x="26520" y="3963"/>
                    <a:pt x="26686" y="3729"/>
                    <a:pt x="27253" y="2862"/>
                  </a:cubicBezTo>
                  <a:cubicBezTo>
                    <a:pt x="27687" y="2261"/>
                    <a:pt x="28288" y="1394"/>
                    <a:pt x="28621" y="1227"/>
                  </a:cubicBezTo>
                  <a:cubicBezTo>
                    <a:pt x="28821" y="1294"/>
                    <a:pt x="29155" y="2428"/>
                    <a:pt x="29288" y="3662"/>
                  </a:cubicBezTo>
                  <a:cubicBezTo>
                    <a:pt x="29322" y="3796"/>
                    <a:pt x="29422" y="3862"/>
                    <a:pt x="29522" y="3862"/>
                  </a:cubicBezTo>
                  <a:cubicBezTo>
                    <a:pt x="29655" y="3829"/>
                    <a:pt x="29722" y="3729"/>
                    <a:pt x="29722" y="3629"/>
                  </a:cubicBezTo>
                  <a:cubicBezTo>
                    <a:pt x="29655" y="3062"/>
                    <a:pt x="29388" y="1194"/>
                    <a:pt x="28821" y="860"/>
                  </a:cubicBezTo>
                  <a:cubicBezTo>
                    <a:pt x="28755" y="827"/>
                    <a:pt x="28688" y="810"/>
                    <a:pt x="28621" y="810"/>
                  </a:cubicBezTo>
                  <a:cubicBezTo>
                    <a:pt x="28554" y="810"/>
                    <a:pt x="28488" y="827"/>
                    <a:pt x="28421" y="860"/>
                  </a:cubicBezTo>
                  <a:cubicBezTo>
                    <a:pt x="28021" y="1060"/>
                    <a:pt x="27554" y="1728"/>
                    <a:pt x="26920" y="2628"/>
                  </a:cubicBezTo>
                  <a:cubicBezTo>
                    <a:pt x="26686" y="2995"/>
                    <a:pt x="26386" y="3429"/>
                    <a:pt x="26286" y="3529"/>
                  </a:cubicBezTo>
                  <a:cubicBezTo>
                    <a:pt x="26119" y="3362"/>
                    <a:pt x="25686" y="2795"/>
                    <a:pt x="25352" y="2361"/>
                  </a:cubicBezTo>
                  <a:cubicBezTo>
                    <a:pt x="24440" y="1135"/>
                    <a:pt x="24015" y="616"/>
                    <a:pt x="23723" y="616"/>
                  </a:cubicBezTo>
                  <a:cubicBezTo>
                    <a:pt x="23673" y="616"/>
                    <a:pt x="23628" y="631"/>
                    <a:pt x="23584" y="660"/>
                  </a:cubicBezTo>
                  <a:cubicBezTo>
                    <a:pt x="23284" y="860"/>
                    <a:pt x="21816" y="2762"/>
                    <a:pt x="21216" y="3529"/>
                  </a:cubicBezTo>
                  <a:cubicBezTo>
                    <a:pt x="19097" y="378"/>
                    <a:pt x="18423" y="1"/>
                    <a:pt x="181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 name="Google Shape;113;p3"/>
          <p:cNvGrpSpPr/>
          <p:nvPr/>
        </p:nvGrpSpPr>
        <p:grpSpPr>
          <a:xfrm>
            <a:off x="2456825" y="4483825"/>
            <a:ext cx="266050" cy="239350"/>
            <a:chOff x="-1536750" y="880250"/>
            <a:chExt cx="266050" cy="239350"/>
          </a:xfrm>
        </p:grpSpPr>
        <p:sp>
          <p:nvSpPr>
            <p:cNvPr id="114" name="Google Shape;114;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3"/>
          <p:cNvGrpSpPr/>
          <p:nvPr/>
        </p:nvGrpSpPr>
        <p:grpSpPr>
          <a:xfrm>
            <a:off x="8466400" y="3844786"/>
            <a:ext cx="601156" cy="755004"/>
            <a:chOff x="5591675" y="4071736"/>
            <a:chExt cx="601156" cy="755004"/>
          </a:xfrm>
        </p:grpSpPr>
        <p:sp>
          <p:nvSpPr>
            <p:cNvPr id="125" name="Google Shape;125;p3"/>
            <p:cNvSpPr/>
            <p:nvPr/>
          </p:nvSpPr>
          <p:spPr>
            <a:xfrm>
              <a:off x="5868656" y="4478214"/>
              <a:ext cx="324175" cy="189101"/>
            </a:xfrm>
            <a:custGeom>
              <a:avLst/>
              <a:gdLst/>
              <a:ahLst/>
              <a:cxnLst/>
              <a:rect l="l" t="t" r="r" b="b"/>
              <a:pathLst>
                <a:path w="17647" h="10294" extrusionOk="0">
                  <a:moveTo>
                    <a:pt x="7470" y="1"/>
                  </a:moveTo>
                  <a:cubicBezTo>
                    <a:pt x="6621" y="1"/>
                    <a:pt x="5779" y="127"/>
                    <a:pt x="4971" y="420"/>
                  </a:cubicBezTo>
                  <a:cubicBezTo>
                    <a:pt x="1" y="2254"/>
                    <a:pt x="801" y="10294"/>
                    <a:pt x="801" y="10294"/>
                  </a:cubicBezTo>
                  <a:cubicBezTo>
                    <a:pt x="801" y="10294"/>
                    <a:pt x="1502" y="9426"/>
                    <a:pt x="4871" y="6824"/>
                  </a:cubicBezTo>
                  <a:cubicBezTo>
                    <a:pt x="8273" y="4223"/>
                    <a:pt x="17647" y="5990"/>
                    <a:pt x="16946" y="4556"/>
                  </a:cubicBezTo>
                  <a:cubicBezTo>
                    <a:pt x="16360" y="3355"/>
                    <a:pt x="11842" y="1"/>
                    <a:pt x="74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5879072" y="4530167"/>
              <a:ext cx="182028" cy="140824"/>
            </a:xfrm>
            <a:custGeom>
              <a:avLst/>
              <a:gdLst/>
              <a:ahLst/>
              <a:cxnLst/>
              <a:rect l="l" t="t" r="r" b="b"/>
              <a:pathLst>
                <a:path w="9909" h="7666" extrusionOk="0">
                  <a:moveTo>
                    <a:pt x="7749" y="1"/>
                  </a:moveTo>
                  <a:cubicBezTo>
                    <a:pt x="7140" y="1"/>
                    <a:pt x="6431" y="99"/>
                    <a:pt x="5672" y="394"/>
                  </a:cubicBezTo>
                  <a:cubicBezTo>
                    <a:pt x="3370" y="1294"/>
                    <a:pt x="1469" y="3663"/>
                    <a:pt x="34" y="7399"/>
                  </a:cubicBezTo>
                  <a:cubicBezTo>
                    <a:pt x="1" y="7499"/>
                    <a:pt x="34" y="7599"/>
                    <a:pt x="134" y="7666"/>
                  </a:cubicBezTo>
                  <a:lnTo>
                    <a:pt x="234" y="7666"/>
                  </a:lnTo>
                  <a:cubicBezTo>
                    <a:pt x="301" y="7666"/>
                    <a:pt x="401" y="7632"/>
                    <a:pt x="401" y="7532"/>
                  </a:cubicBezTo>
                  <a:cubicBezTo>
                    <a:pt x="1802" y="3930"/>
                    <a:pt x="3604" y="1661"/>
                    <a:pt x="5805" y="794"/>
                  </a:cubicBezTo>
                  <a:cubicBezTo>
                    <a:pt x="6513" y="509"/>
                    <a:pt x="7179" y="415"/>
                    <a:pt x="7747" y="415"/>
                  </a:cubicBezTo>
                  <a:cubicBezTo>
                    <a:pt x="8839" y="415"/>
                    <a:pt x="9574" y="761"/>
                    <a:pt x="9574" y="761"/>
                  </a:cubicBezTo>
                  <a:cubicBezTo>
                    <a:pt x="9608" y="783"/>
                    <a:pt x="9645" y="794"/>
                    <a:pt x="9682" y="794"/>
                  </a:cubicBezTo>
                  <a:cubicBezTo>
                    <a:pt x="9756" y="794"/>
                    <a:pt x="9830" y="750"/>
                    <a:pt x="9875" y="661"/>
                  </a:cubicBezTo>
                  <a:cubicBezTo>
                    <a:pt x="9908" y="561"/>
                    <a:pt x="9875" y="461"/>
                    <a:pt x="9775" y="394"/>
                  </a:cubicBezTo>
                  <a:cubicBezTo>
                    <a:pt x="9731" y="372"/>
                    <a:pt x="8930" y="1"/>
                    <a:pt x="7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5612747" y="4385477"/>
              <a:ext cx="274301" cy="259164"/>
            </a:xfrm>
            <a:custGeom>
              <a:avLst/>
              <a:gdLst/>
              <a:ahLst/>
              <a:cxnLst/>
              <a:rect l="l" t="t" r="r" b="b"/>
              <a:pathLst>
                <a:path w="14932" h="14108" extrusionOk="0">
                  <a:moveTo>
                    <a:pt x="7545" y="1"/>
                  </a:moveTo>
                  <a:cubicBezTo>
                    <a:pt x="3400" y="1"/>
                    <a:pt x="0" y="5196"/>
                    <a:pt x="688" y="5368"/>
                  </a:cubicBezTo>
                  <a:cubicBezTo>
                    <a:pt x="717" y="5375"/>
                    <a:pt x="750" y="5378"/>
                    <a:pt x="788" y="5378"/>
                  </a:cubicBezTo>
                  <a:cubicBezTo>
                    <a:pt x="1438" y="5378"/>
                    <a:pt x="3398" y="4382"/>
                    <a:pt x="5508" y="4382"/>
                  </a:cubicBezTo>
                  <a:cubicBezTo>
                    <a:pt x="6703" y="4382"/>
                    <a:pt x="7946" y="4702"/>
                    <a:pt x="9027" y="5701"/>
                  </a:cubicBezTo>
                  <a:cubicBezTo>
                    <a:pt x="12130" y="8570"/>
                    <a:pt x="14932" y="14107"/>
                    <a:pt x="14932" y="14107"/>
                  </a:cubicBezTo>
                  <a:cubicBezTo>
                    <a:pt x="14932" y="14107"/>
                    <a:pt x="14631" y="2766"/>
                    <a:pt x="9628" y="464"/>
                  </a:cubicBezTo>
                  <a:cubicBezTo>
                    <a:pt x="8923" y="140"/>
                    <a:pt x="8224" y="1"/>
                    <a:pt x="754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5739360" y="4415440"/>
              <a:ext cx="147089" cy="224298"/>
            </a:xfrm>
            <a:custGeom>
              <a:avLst/>
              <a:gdLst/>
              <a:ahLst/>
              <a:cxnLst/>
              <a:rect l="l" t="t" r="r" b="b"/>
              <a:pathLst>
                <a:path w="8007" h="12210" extrusionOk="0">
                  <a:moveTo>
                    <a:pt x="301" y="1"/>
                  </a:moveTo>
                  <a:cubicBezTo>
                    <a:pt x="167" y="1"/>
                    <a:pt x="67" y="67"/>
                    <a:pt x="34" y="168"/>
                  </a:cubicBezTo>
                  <a:cubicBezTo>
                    <a:pt x="1" y="268"/>
                    <a:pt x="67" y="401"/>
                    <a:pt x="201" y="434"/>
                  </a:cubicBezTo>
                  <a:cubicBezTo>
                    <a:pt x="267" y="434"/>
                    <a:pt x="7172" y="2202"/>
                    <a:pt x="7573" y="12009"/>
                  </a:cubicBezTo>
                  <a:cubicBezTo>
                    <a:pt x="7573" y="12109"/>
                    <a:pt x="7673" y="12209"/>
                    <a:pt x="7773" y="12209"/>
                  </a:cubicBezTo>
                  <a:cubicBezTo>
                    <a:pt x="7906" y="12176"/>
                    <a:pt x="8006" y="12109"/>
                    <a:pt x="7973" y="11976"/>
                  </a:cubicBezTo>
                  <a:cubicBezTo>
                    <a:pt x="7573" y="1902"/>
                    <a:pt x="367" y="34"/>
                    <a:pt x="3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p:nvPr/>
          </p:nvSpPr>
          <p:spPr>
            <a:xfrm>
              <a:off x="5828221" y="4248649"/>
              <a:ext cx="114610" cy="561424"/>
            </a:xfrm>
            <a:custGeom>
              <a:avLst/>
              <a:gdLst/>
              <a:ahLst/>
              <a:cxnLst/>
              <a:rect l="l" t="t" r="r" b="b"/>
              <a:pathLst>
                <a:path w="6239" h="30562" extrusionOk="0">
                  <a:moveTo>
                    <a:pt x="5986" y="0"/>
                  </a:moveTo>
                  <a:cubicBezTo>
                    <a:pt x="5880" y="0"/>
                    <a:pt x="5804" y="87"/>
                    <a:pt x="5804" y="173"/>
                  </a:cubicBezTo>
                  <a:cubicBezTo>
                    <a:pt x="5771" y="407"/>
                    <a:pt x="4270" y="22623"/>
                    <a:pt x="67" y="30228"/>
                  </a:cubicBezTo>
                  <a:cubicBezTo>
                    <a:pt x="0" y="30328"/>
                    <a:pt x="34" y="30462"/>
                    <a:pt x="134" y="30528"/>
                  </a:cubicBezTo>
                  <a:cubicBezTo>
                    <a:pt x="167" y="30528"/>
                    <a:pt x="200" y="30562"/>
                    <a:pt x="234" y="30562"/>
                  </a:cubicBezTo>
                  <a:cubicBezTo>
                    <a:pt x="301" y="30562"/>
                    <a:pt x="367" y="30495"/>
                    <a:pt x="434" y="30428"/>
                  </a:cubicBezTo>
                  <a:cubicBezTo>
                    <a:pt x="4670" y="22723"/>
                    <a:pt x="6205" y="440"/>
                    <a:pt x="6205" y="207"/>
                  </a:cubicBezTo>
                  <a:cubicBezTo>
                    <a:pt x="6238" y="107"/>
                    <a:pt x="6138" y="7"/>
                    <a:pt x="6038" y="7"/>
                  </a:cubicBezTo>
                  <a:cubicBezTo>
                    <a:pt x="6020" y="2"/>
                    <a:pt x="6003" y="0"/>
                    <a:pt x="5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3"/>
            <p:cNvSpPr/>
            <p:nvPr/>
          </p:nvSpPr>
          <p:spPr>
            <a:xfrm>
              <a:off x="5727107" y="4071736"/>
              <a:ext cx="418542" cy="383804"/>
            </a:xfrm>
            <a:custGeom>
              <a:avLst/>
              <a:gdLst/>
              <a:ahLst/>
              <a:cxnLst/>
              <a:rect l="l" t="t" r="r" b="b"/>
              <a:pathLst>
                <a:path w="22784" h="20893" extrusionOk="0">
                  <a:moveTo>
                    <a:pt x="10204" y="1"/>
                  </a:moveTo>
                  <a:cubicBezTo>
                    <a:pt x="10130" y="1"/>
                    <a:pt x="10053" y="10"/>
                    <a:pt x="9974" y="30"/>
                  </a:cubicBezTo>
                  <a:cubicBezTo>
                    <a:pt x="8006" y="530"/>
                    <a:pt x="8607" y="5434"/>
                    <a:pt x="8607" y="5434"/>
                  </a:cubicBezTo>
                  <a:cubicBezTo>
                    <a:pt x="8607" y="5434"/>
                    <a:pt x="6933" y="2146"/>
                    <a:pt x="5095" y="2146"/>
                  </a:cubicBezTo>
                  <a:cubicBezTo>
                    <a:pt x="4554" y="2146"/>
                    <a:pt x="4000" y="2430"/>
                    <a:pt x="3470" y="3165"/>
                  </a:cubicBezTo>
                  <a:cubicBezTo>
                    <a:pt x="2636" y="4333"/>
                    <a:pt x="5604" y="7635"/>
                    <a:pt x="5604" y="7635"/>
                  </a:cubicBezTo>
                  <a:cubicBezTo>
                    <a:pt x="5604" y="7635"/>
                    <a:pt x="4526" y="7500"/>
                    <a:pt x="3327" y="7500"/>
                  </a:cubicBezTo>
                  <a:cubicBezTo>
                    <a:pt x="1858" y="7500"/>
                    <a:pt x="207" y="7703"/>
                    <a:pt x="134" y="8602"/>
                  </a:cubicBezTo>
                  <a:cubicBezTo>
                    <a:pt x="0" y="10270"/>
                    <a:pt x="4737" y="11571"/>
                    <a:pt x="4737" y="11571"/>
                  </a:cubicBezTo>
                  <a:cubicBezTo>
                    <a:pt x="4737" y="11571"/>
                    <a:pt x="1068" y="14740"/>
                    <a:pt x="1868" y="16441"/>
                  </a:cubicBezTo>
                  <a:cubicBezTo>
                    <a:pt x="2072" y="16873"/>
                    <a:pt x="2502" y="17034"/>
                    <a:pt x="3032" y="17034"/>
                  </a:cubicBezTo>
                  <a:cubicBezTo>
                    <a:pt x="4590" y="17034"/>
                    <a:pt x="7005" y="15641"/>
                    <a:pt x="7005" y="15641"/>
                  </a:cubicBezTo>
                  <a:lnTo>
                    <a:pt x="7005" y="15641"/>
                  </a:lnTo>
                  <a:cubicBezTo>
                    <a:pt x="7005" y="15641"/>
                    <a:pt x="5748" y="20892"/>
                    <a:pt x="7598" y="20892"/>
                  </a:cubicBezTo>
                  <a:cubicBezTo>
                    <a:pt x="7653" y="20892"/>
                    <a:pt x="7712" y="20888"/>
                    <a:pt x="7773" y="20878"/>
                  </a:cubicBezTo>
                  <a:cubicBezTo>
                    <a:pt x="9874" y="20578"/>
                    <a:pt x="11142" y="17042"/>
                    <a:pt x="11142" y="17042"/>
                  </a:cubicBezTo>
                  <a:cubicBezTo>
                    <a:pt x="11142" y="17042"/>
                    <a:pt x="11748" y="20634"/>
                    <a:pt x="13500" y="20634"/>
                  </a:cubicBezTo>
                  <a:cubicBezTo>
                    <a:pt x="13802" y="20634"/>
                    <a:pt x="14138" y="20528"/>
                    <a:pt x="14511" y="20278"/>
                  </a:cubicBezTo>
                  <a:cubicBezTo>
                    <a:pt x="15812" y="19410"/>
                    <a:pt x="14144" y="16575"/>
                    <a:pt x="14144" y="16575"/>
                  </a:cubicBezTo>
                  <a:lnTo>
                    <a:pt x="14144" y="16575"/>
                  </a:lnTo>
                  <a:cubicBezTo>
                    <a:pt x="14144" y="16575"/>
                    <a:pt x="16240" y="18712"/>
                    <a:pt x="17916" y="18712"/>
                  </a:cubicBezTo>
                  <a:cubicBezTo>
                    <a:pt x="18375" y="18712"/>
                    <a:pt x="18803" y="18552"/>
                    <a:pt x="19147" y="18143"/>
                  </a:cubicBezTo>
                  <a:cubicBezTo>
                    <a:pt x="19948" y="17242"/>
                    <a:pt x="16846" y="14240"/>
                    <a:pt x="16846" y="14240"/>
                  </a:cubicBezTo>
                  <a:lnTo>
                    <a:pt x="16846" y="14240"/>
                  </a:lnTo>
                  <a:cubicBezTo>
                    <a:pt x="16846" y="14240"/>
                    <a:pt x="17037" y="14248"/>
                    <a:pt x="17342" y="14248"/>
                  </a:cubicBezTo>
                  <a:cubicBezTo>
                    <a:pt x="18563" y="14248"/>
                    <a:pt x="21616" y="14120"/>
                    <a:pt x="21616" y="12839"/>
                  </a:cubicBezTo>
                  <a:cubicBezTo>
                    <a:pt x="21616" y="11204"/>
                    <a:pt x="17146" y="10737"/>
                    <a:pt x="17146" y="10737"/>
                  </a:cubicBezTo>
                  <a:cubicBezTo>
                    <a:pt x="17146" y="10737"/>
                    <a:pt x="22783" y="8502"/>
                    <a:pt x="21049" y="6768"/>
                  </a:cubicBezTo>
                  <a:cubicBezTo>
                    <a:pt x="20806" y="6517"/>
                    <a:pt x="20402" y="6421"/>
                    <a:pt x="19924" y="6421"/>
                  </a:cubicBezTo>
                  <a:cubicBezTo>
                    <a:pt x="18299" y="6421"/>
                    <a:pt x="15812" y="7535"/>
                    <a:pt x="15812" y="7535"/>
                  </a:cubicBezTo>
                  <a:cubicBezTo>
                    <a:pt x="15812" y="7535"/>
                    <a:pt x="17813" y="3099"/>
                    <a:pt x="17079" y="2398"/>
                  </a:cubicBezTo>
                  <a:cubicBezTo>
                    <a:pt x="16739" y="2069"/>
                    <a:pt x="16390" y="1931"/>
                    <a:pt x="16045" y="1931"/>
                  </a:cubicBezTo>
                  <a:cubicBezTo>
                    <a:pt x="14253" y="1931"/>
                    <a:pt x="12543" y="5634"/>
                    <a:pt x="12543" y="5634"/>
                  </a:cubicBezTo>
                  <a:cubicBezTo>
                    <a:pt x="12543" y="5634"/>
                    <a:pt x="12019" y="1"/>
                    <a:pt x="102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5788999" y="4233144"/>
              <a:ext cx="89480" cy="36464"/>
            </a:xfrm>
            <a:custGeom>
              <a:avLst/>
              <a:gdLst/>
              <a:ahLst/>
              <a:cxnLst/>
              <a:rect l="l" t="t" r="r" b="b"/>
              <a:pathLst>
                <a:path w="4871" h="1985" extrusionOk="0">
                  <a:moveTo>
                    <a:pt x="544" y="1"/>
                  </a:moveTo>
                  <a:cubicBezTo>
                    <a:pt x="349" y="1"/>
                    <a:pt x="226" y="10"/>
                    <a:pt x="201" y="17"/>
                  </a:cubicBezTo>
                  <a:cubicBezTo>
                    <a:pt x="101" y="17"/>
                    <a:pt x="0" y="117"/>
                    <a:pt x="0" y="217"/>
                  </a:cubicBezTo>
                  <a:cubicBezTo>
                    <a:pt x="34" y="350"/>
                    <a:pt x="134" y="417"/>
                    <a:pt x="234" y="417"/>
                  </a:cubicBezTo>
                  <a:cubicBezTo>
                    <a:pt x="240" y="417"/>
                    <a:pt x="321" y="412"/>
                    <a:pt x="460" y="412"/>
                  </a:cubicBezTo>
                  <a:cubicBezTo>
                    <a:pt x="1154" y="412"/>
                    <a:pt x="3281" y="528"/>
                    <a:pt x="4504" y="1918"/>
                  </a:cubicBezTo>
                  <a:cubicBezTo>
                    <a:pt x="4537" y="1951"/>
                    <a:pt x="4604" y="1985"/>
                    <a:pt x="4637" y="1985"/>
                  </a:cubicBezTo>
                  <a:cubicBezTo>
                    <a:pt x="4704" y="1985"/>
                    <a:pt x="4737" y="1951"/>
                    <a:pt x="4771" y="1918"/>
                  </a:cubicBezTo>
                  <a:cubicBezTo>
                    <a:pt x="4871" y="1851"/>
                    <a:pt x="4871" y="1718"/>
                    <a:pt x="4804" y="1618"/>
                  </a:cubicBezTo>
                  <a:cubicBezTo>
                    <a:pt x="3532" y="183"/>
                    <a:pt x="1380" y="1"/>
                    <a:pt x="54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5919525" y="4118233"/>
              <a:ext cx="14733" cy="98059"/>
            </a:xfrm>
            <a:custGeom>
              <a:avLst/>
              <a:gdLst/>
              <a:ahLst/>
              <a:cxnLst/>
              <a:rect l="l" t="t" r="r" b="b"/>
              <a:pathLst>
                <a:path w="802" h="5338" extrusionOk="0">
                  <a:moveTo>
                    <a:pt x="201" y="0"/>
                  </a:moveTo>
                  <a:cubicBezTo>
                    <a:pt x="101" y="0"/>
                    <a:pt x="1" y="101"/>
                    <a:pt x="1" y="201"/>
                  </a:cubicBezTo>
                  <a:cubicBezTo>
                    <a:pt x="1" y="367"/>
                    <a:pt x="67" y="4270"/>
                    <a:pt x="367" y="5204"/>
                  </a:cubicBezTo>
                  <a:cubicBezTo>
                    <a:pt x="367" y="5304"/>
                    <a:pt x="468" y="5338"/>
                    <a:pt x="568" y="5338"/>
                  </a:cubicBezTo>
                  <a:lnTo>
                    <a:pt x="601" y="5338"/>
                  </a:lnTo>
                  <a:cubicBezTo>
                    <a:pt x="734" y="5304"/>
                    <a:pt x="801" y="5204"/>
                    <a:pt x="768" y="5071"/>
                  </a:cubicBezTo>
                  <a:cubicBezTo>
                    <a:pt x="501" y="4203"/>
                    <a:pt x="401" y="234"/>
                    <a:pt x="401" y="201"/>
                  </a:cubicBezTo>
                  <a:cubicBezTo>
                    <a:pt x="401" y="101"/>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5825759" y="4160358"/>
              <a:ext cx="66812" cy="70026"/>
            </a:xfrm>
            <a:custGeom>
              <a:avLst/>
              <a:gdLst/>
              <a:ahLst/>
              <a:cxnLst/>
              <a:rect l="l" t="t" r="r" b="b"/>
              <a:pathLst>
                <a:path w="3637" h="3812" extrusionOk="0">
                  <a:moveTo>
                    <a:pt x="246" y="0"/>
                  </a:moveTo>
                  <a:cubicBezTo>
                    <a:pt x="157" y="0"/>
                    <a:pt x="62" y="60"/>
                    <a:pt x="34" y="143"/>
                  </a:cubicBezTo>
                  <a:cubicBezTo>
                    <a:pt x="1" y="243"/>
                    <a:pt x="68" y="376"/>
                    <a:pt x="168" y="409"/>
                  </a:cubicBezTo>
                  <a:cubicBezTo>
                    <a:pt x="201" y="409"/>
                    <a:pt x="3237" y="1544"/>
                    <a:pt x="3237" y="3612"/>
                  </a:cubicBezTo>
                  <a:cubicBezTo>
                    <a:pt x="3237" y="3745"/>
                    <a:pt x="3303" y="3812"/>
                    <a:pt x="3437" y="3812"/>
                  </a:cubicBezTo>
                  <a:cubicBezTo>
                    <a:pt x="3537" y="3812"/>
                    <a:pt x="3637" y="3745"/>
                    <a:pt x="3637" y="3612"/>
                  </a:cubicBezTo>
                  <a:cubicBezTo>
                    <a:pt x="3637" y="1277"/>
                    <a:pt x="435" y="76"/>
                    <a:pt x="301" y="9"/>
                  </a:cubicBezTo>
                  <a:cubicBezTo>
                    <a:pt x="283" y="3"/>
                    <a:pt x="265" y="0"/>
                    <a:pt x="24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5796347" y="4300805"/>
              <a:ext cx="85200" cy="36832"/>
            </a:xfrm>
            <a:custGeom>
              <a:avLst/>
              <a:gdLst/>
              <a:ahLst/>
              <a:cxnLst/>
              <a:rect l="l" t="t" r="r" b="b"/>
              <a:pathLst>
                <a:path w="4638" h="2005" extrusionOk="0">
                  <a:moveTo>
                    <a:pt x="4320" y="1"/>
                  </a:moveTo>
                  <a:cubicBezTo>
                    <a:pt x="2925" y="1"/>
                    <a:pt x="232" y="1572"/>
                    <a:pt x="134" y="1637"/>
                  </a:cubicBezTo>
                  <a:cubicBezTo>
                    <a:pt x="34" y="1704"/>
                    <a:pt x="1" y="1804"/>
                    <a:pt x="67" y="1904"/>
                  </a:cubicBezTo>
                  <a:cubicBezTo>
                    <a:pt x="101" y="1971"/>
                    <a:pt x="168" y="2004"/>
                    <a:pt x="234" y="2004"/>
                  </a:cubicBezTo>
                  <a:lnTo>
                    <a:pt x="334" y="2004"/>
                  </a:lnTo>
                  <a:cubicBezTo>
                    <a:pt x="367" y="1971"/>
                    <a:pt x="3112" y="403"/>
                    <a:pt x="4365" y="403"/>
                  </a:cubicBezTo>
                  <a:cubicBezTo>
                    <a:pt x="4378" y="403"/>
                    <a:pt x="4391" y="403"/>
                    <a:pt x="4404" y="403"/>
                  </a:cubicBezTo>
                  <a:cubicBezTo>
                    <a:pt x="4417" y="408"/>
                    <a:pt x="4431" y="410"/>
                    <a:pt x="4444" y="410"/>
                  </a:cubicBezTo>
                  <a:cubicBezTo>
                    <a:pt x="4529" y="410"/>
                    <a:pt x="4604" y="323"/>
                    <a:pt x="4604" y="236"/>
                  </a:cubicBezTo>
                  <a:cubicBezTo>
                    <a:pt x="4637" y="103"/>
                    <a:pt x="4537" y="3"/>
                    <a:pt x="4404" y="3"/>
                  </a:cubicBezTo>
                  <a:cubicBezTo>
                    <a:pt x="4377" y="2"/>
                    <a:pt x="4349" y="1"/>
                    <a:pt x="43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5887045" y="4321049"/>
              <a:ext cx="28823" cy="87055"/>
            </a:xfrm>
            <a:custGeom>
              <a:avLst/>
              <a:gdLst/>
              <a:ahLst/>
              <a:cxnLst/>
              <a:rect l="l" t="t" r="r" b="b"/>
              <a:pathLst>
                <a:path w="1569" h="4739" extrusionOk="0">
                  <a:moveTo>
                    <a:pt x="1354" y="0"/>
                  </a:moveTo>
                  <a:cubicBezTo>
                    <a:pt x="1282" y="0"/>
                    <a:pt x="1211" y="37"/>
                    <a:pt x="1168" y="102"/>
                  </a:cubicBezTo>
                  <a:cubicBezTo>
                    <a:pt x="601" y="969"/>
                    <a:pt x="67" y="4338"/>
                    <a:pt x="34" y="4505"/>
                  </a:cubicBezTo>
                  <a:cubicBezTo>
                    <a:pt x="1" y="4605"/>
                    <a:pt x="101" y="4705"/>
                    <a:pt x="201" y="4738"/>
                  </a:cubicBezTo>
                  <a:lnTo>
                    <a:pt x="234" y="4738"/>
                  </a:lnTo>
                  <a:cubicBezTo>
                    <a:pt x="334" y="4738"/>
                    <a:pt x="434" y="4672"/>
                    <a:pt x="434" y="4572"/>
                  </a:cubicBezTo>
                  <a:cubicBezTo>
                    <a:pt x="601" y="3604"/>
                    <a:pt x="1101" y="1002"/>
                    <a:pt x="1535" y="335"/>
                  </a:cubicBezTo>
                  <a:cubicBezTo>
                    <a:pt x="1568" y="235"/>
                    <a:pt x="1568" y="102"/>
                    <a:pt x="1468" y="35"/>
                  </a:cubicBezTo>
                  <a:cubicBezTo>
                    <a:pt x="1433" y="11"/>
                    <a:pt x="1393" y="0"/>
                    <a:pt x="13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5944657" y="4334056"/>
              <a:ext cx="31266" cy="76493"/>
            </a:xfrm>
            <a:custGeom>
              <a:avLst/>
              <a:gdLst/>
              <a:ahLst/>
              <a:cxnLst/>
              <a:rect l="l" t="t" r="r" b="b"/>
              <a:pathLst>
                <a:path w="1702" h="4164" extrusionOk="0">
                  <a:moveTo>
                    <a:pt x="222" y="1"/>
                  </a:moveTo>
                  <a:cubicBezTo>
                    <a:pt x="192" y="1"/>
                    <a:pt x="162" y="9"/>
                    <a:pt x="134" y="28"/>
                  </a:cubicBezTo>
                  <a:cubicBezTo>
                    <a:pt x="34" y="61"/>
                    <a:pt x="0" y="194"/>
                    <a:pt x="34" y="294"/>
                  </a:cubicBezTo>
                  <a:cubicBezTo>
                    <a:pt x="567" y="1395"/>
                    <a:pt x="1268" y="3997"/>
                    <a:pt x="1268" y="4030"/>
                  </a:cubicBezTo>
                  <a:cubicBezTo>
                    <a:pt x="1301" y="4097"/>
                    <a:pt x="1401" y="4164"/>
                    <a:pt x="1468" y="4164"/>
                  </a:cubicBezTo>
                  <a:lnTo>
                    <a:pt x="1535" y="4164"/>
                  </a:lnTo>
                  <a:cubicBezTo>
                    <a:pt x="1635" y="4131"/>
                    <a:pt x="1701" y="4030"/>
                    <a:pt x="1668" y="3897"/>
                  </a:cubicBezTo>
                  <a:cubicBezTo>
                    <a:pt x="1668" y="3797"/>
                    <a:pt x="968" y="1228"/>
                    <a:pt x="400" y="128"/>
                  </a:cubicBezTo>
                  <a:cubicBezTo>
                    <a:pt x="376" y="56"/>
                    <a:pt x="300" y="1"/>
                    <a:pt x="2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5969770" y="4299463"/>
              <a:ext cx="71716" cy="62678"/>
            </a:xfrm>
            <a:custGeom>
              <a:avLst/>
              <a:gdLst/>
              <a:ahLst/>
              <a:cxnLst/>
              <a:rect l="l" t="t" r="r" b="b"/>
              <a:pathLst>
                <a:path w="3904" h="3412" extrusionOk="0">
                  <a:moveTo>
                    <a:pt x="279" y="1"/>
                  </a:moveTo>
                  <a:cubicBezTo>
                    <a:pt x="190" y="1"/>
                    <a:pt x="95" y="60"/>
                    <a:pt x="68" y="143"/>
                  </a:cubicBezTo>
                  <a:cubicBezTo>
                    <a:pt x="1" y="243"/>
                    <a:pt x="68" y="376"/>
                    <a:pt x="168" y="409"/>
                  </a:cubicBezTo>
                  <a:cubicBezTo>
                    <a:pt x="835" y="676"/>
                    <a:pt x="2803" y="2611"/>
                    <a:pt x="3503" y="3345"/>
                  </a:cubicBezTo>
                  <a:cubicBezTo>
                    <a:pt x="3537" y="3378"/>
                    <a:pt x="3603" y="3412"/>
                    <a:pt x="3670" y="3412"/>
                  </a:cubicBezTo>
                  <a:cubicBezTo>
                    <a:pt x="3703" y="3412"/>
                    <a:pt x="3770" y="3378"/>
                    <a:pt x="3804" y="3345"/>
                  </a:cubicBezTo>
                  <a:cubicBezTo>
                    <a:pt x="3870" y="3278"/>
                    <a:pt x="3904" y="3145"/>
                    <a:pt x="3804" y="3045"/>
                  </a:cubicBezTo>
                  <a:cubicBezTo>
                    <a:pt x="3703" y="2945"/>
                    <a:pt x="1202" y="376"/>
                    <a:pt x="334" y="9"/>
                  </a:cubicBezTo>
                  <a:cubicBezTo>
                    <a:pt x="317" y="3"/>
                    <a:pt x="298" y="1"/>
                    <a:pt x="27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5969770" y="4223021"/>
              <a:ext cx="96847" cy="35564"/>
            </a:xfrm>
            <a:custGeom>
              <a:avLst/>
              <a:gdLst/>
              <a:ahLst/>
              <a:cxnLst/>
              <a:rect l="l" t="t" r="r" b="b"/>
              <a:pathLst>
                <a:path w="5272" h="1936" extrusionOk="0">
                  <a:moveTo>
                    <a:pt x="5038" y="1"/>
                  </a:moveTo>
                  <a:cubicBezTo>
                    <a:pt x="3970" y="67"/>
                    <a:pt x="334" y="1468"/>
                    <a:pt x="168" y="1535"/>
                  </a:cubicBezTo>
                  <a:cubicBezTo>
                    <a:pt x="68" y="1568"/>
                    <a:pt x="1" y="1702"/>
                    <a:pt x="68" y="1802"/>
                  </a:cubicBezTo>
                  <a:cubicBezTo>
                    <a:pt x="101" y="1902"/>
                    <a:pt x="168" y="1935"/>
                    <a:pt x="268" y="1935"/>
                  </a:cubicBezTo>
                  <a:lnTo>
                    <a:pt x="334" y="1935"/>
                  </a:lnTo>
                  <a:cubicBezTo>
                    <a:pt x="368" y="1902"/>
                    <a:pt x="4070" y="468"/>
                    <a:pt x="5071" y="401"/>
                  </a:cubicBezTo>
                  <a:cubicBezTo>
                    <a:pt x="5171" y="401"/>
                    <a:pt x="5271" y="301"/>
                    <a:pt x="5271" y="201"/>
                  </a:cubicBezTo>
                  <a:cubicBezTo>
                    <a:pt x="5238" y="67"/>
                    <a:pt x="5138" y="1"/>
                    <a:pt x="50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5953236" y="4164161"/>
              <a:ext cx="57608" cy="65011"/>
            </a:xfrm>
            <a:custGeom>
              <a:avLst/>
              <a:gdLst/>
              <a:ahLst/>
              <a:cxnLst/>
              <a:rect l="l" t="t" r="r" b="b"/>
              <a:pathLst>
                <a:path w="3136" h="3539" extrusionOk="0">
                  <a:moveTo>
                    <a:pt x="2883" y="1"/>
                  </a:moveTo>
                  <a:cubicBezTo>
                    <a:pt x="2844" y="1"/>
                    <a:pt x="2804" y="12"/>
                    <a:pt x="2769" y="36"/>
                  </a:cubicBezTo>
                  <a:cubicBezTo>
                    <a:pt x="1635" y="736"/>
                    <a:pt x="134" y="3138"/>
                    <a:pt x="67" y="3238"/>
                  </a:cubicBezTo>
                  <a:cubicBezTo>
                    <a:pt x="0" y="3338"/>
                    <a:pt x="34" y="3438"/>
                    <a:pt x="134" y="3505"/>
                  </a:cubicBezTo>
                  <a:cubicBezTo>
                    <a:pt x="167" y="3538"/>
                    <a:pt x="200" y="3538"/>
                    <a:pt x="234" y="3538"/>
                  </a:cubicBezTo>
                  <a:cubicBezTo>
                    <a:pt x="300" y="3538"/>
                    <a:pt x="400" y="3505"/>
                    <a:pt x="434" y="3438"/>
                  </a:cubicBezTo>
                  <a:cubicBezTo>
                    <a:pt x="434" y="3438"/>
                    <a:pt x="1935" y="1036"/>
                    <a:pt x="3002" y="403"/>
                  </a:cubicBezTo>
                  <a:cubicBezTo>
                    <a:pt x="3102" y="336"/>
                    <a:pt x="3136" y="202"/>
                    <a:pt x="3069" y="102"/>
                  </a:cubicBezTo>
                  <a:cubicBezTo>
                    <a:pt x="3026" y="38"/>
                    <a:pt x="2955" y="1"/>
                    <a:pt x="28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5966096" y="4271374"/>
              <a:ext cx="94385" cy="30715"/>
            </a:xfrm>
            <a:custGeom>
              <a:avLst/>
              <a:gdLst/>
              <a:ahLst/>
              <a:cxnLst/>
              <a:rect l="l" t="t" r="r" b="b"/>
              <a:pathLst>
                <a:path w="5138" h="1672" extrusionOk="0">
                  <a:moveTo>
                    <a:pt x="698" y="0"/>
                  </a:moveTo>
                  <a:cubicBezTo>
                    <a:pt x="497" y="0"/>
                    <a:pt x="318" y="22"/>
                    <a:pt x="167" y="70"/>
                  </a:cubicBezTo>
                  <a:cubicBezTo>
                    <a:pt x="67" y="137"/>
                    <a:pt x="1" y="237"/>
                    <a:pt x="34" y="337"/>
                  </a:cubicBezTo>
                  <a:cubicBezTo>
                    <a:pt x="85" y="439"/>
                    <a:pt x="155" y="483"/>
                    <a:pt x="230" y="483"/>
                  </a:cubicBezTo>
                  <a:cubicBezTo>
                    <a:pt x="254" y="483"/>
                    <a:pt x="277" y="479"/>
                    <a:pt x="301" y="471"/>
                  </a:cubicBezTo>
                  <a:cubicBezTo>
                    <a:pt x="412" y="434"/>
                    <a:pt x="550" y="417"/>
                    <a:pt x="709" y="417"/>
                  </a:cubicBezTo>
                  <a:cubicBezTo>
                    <a:pt x="1835" y="417"/>
                    <a:pt x="3986" y="1258"/>
                    <a:pt x="4804" y="1638"/>
                  </a:cubicBezTo>
                  <a:cubicBezTo>
                    <a:pt x="4837" y="1672"/>
                    <a:pt x="4871" y="1672"/>
                    <a:pt x="4904" y="1672"/>
                  </a:cubicBezTo>
                  <a:cubicBezTo>
                    <a:pt x="4971" y="1672"/>
                    <a:pt x="5071" y="1638"/>
                    <a:pt x="5104" y="1538"/>
                  </a:cubicBezTo>
                  <a:cubicBezTo>
                    <a:pt x="5138" y="1438"/>
                    <a:pt x="5104" y="1338"/>
                    <a:pt x="4971" y="1271"/>
                  </a:cubicBezTo>
                  <a:cubicBezTo>
                    <a:pt x="4678" y="1125"/>
                    <a:pt x="2146" y="0"/>
                    <a:pt x="69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5849054" y="4199121"/>
              <a:ext cx="153830" cy="153830"/>
            </a:xfrm>
            <a:custGeom>
              <a:avLst/>
              <a:gdLst/>
              <a:ahLst/>
              <a:cxnLst/>
              <a:rect l="l" t="t" r="r" b="b"/>
              <a:pathLst>
                <a:path w="8374" h="8374" extrusionOk="0">
                  <a:moveTo>
                    <a:pt x="4170" y="1"/>
                  </a:moveTo>
                  <a:cubicBezTo>
                    <a:pt x="1868" y="1"/>
                    <a:pt x="0" y="1902"/>
                    <a:pt x="0" y="4204"/>
                  </a:cubicBezTo>
                  <a:cubicBezTo>
                    <a:pt x="0" y="6505"/>
                    <a:pt x="1868" y="8373"/>
                    <a:pt x="4170" y="8373"/>
                  </a:cubicBezTo>
                  <a:cubicBezTo>
                    <a:pt x="6505" y="8373"/>
                    <a:pt x="8373" y="6505"/>
                    <a:pt x="8373" y="4204"/>
                  </a:cubicBezTo>
                  <a:cubicBezTo>
                    <a:pt x="8373" y="1902"/>
                    <a:pt x="6505" y="1"/>
                    <a:pt x="41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5950774" y="4222176"/>
              <a:ext cx="22687" cy="22926"/>
            </a:xfrm>
            <a:custGeom>
              <a:avLst/>
              <a:gdLst/>
              <a:ahLst/>
              <a:cxnLst/>
              <a:rect l="l" t="t" r="r" b="b"/>
              <a:pathLst>
                <a:path w="1235" h="1248" extrusionOk="0">
                  <a:moveTo>
                    <a:pt x="240" y="1"/>
                  </a:moveTo>
                  <a:cubicBezTo>
                    <a:pt x="153" y="1"/>
                    <a:pt x="84" y="38"/>
                    <a:pt x="34" y="113"/>
                  </a:cubicBezTo>
                  <a:cubicBezTo>
                    <a:pt x="1" y="213"/>
                    <a:pt x="34" y="347"/>
                    <a:pt x="168" y="380"/>
                  </a:cubicBezTo>
                  <a:cubicBezTo>
                    <a:pt x="168" y="380"/>
                    <a:pt x="601" y="580"/>
                    <a:pt x="835" y="1114"/>
                  </a:cubicBezTo>
                  <a:cubicBezTo>
                    <a:pt x="868" y="1214"/>
                    <a:pt x="935" y="1247"/>
                    <a:pt x="1001" y="1247"/>
                  </a:cubicBezTo>
                  <a:lnTo>
                    <a:pt x="1102" y="1247"/>
                  </a:lnTo>
                  <a:cubicBezTo>
                    <a:pt x="1202" y="1181"/>
                    <a:pt x="1235" y="1081"/>
                    <a:pt x="1202" y="947"/>
                  </a:cubicBezTo>
                  <a:cubicBezTo>
                    <a:pt x="935" y="280"/>
                    <a:pt x="334" y="13"/>
                    <a:pt x="334" y="13"/>
                  </a:cubicBezTo>
                  <a:cubicBezTo>
                    <a:pt x="301" y="5"/>
                    <a:pt x="270" y="1"/>
                    <a:pt x="24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5966096" y="4255355"/>
              <a:ext cx="15339" cy="27739"/>
            </a:xfrm>
            <a:custGeom>
              <a:avLst/>
              <a:gdLst/>
              <a:ahLst/>
              <a:cxnLst/>
              <a:rect l="l" t="t" r="r" b="b"/>
              <a:pathLst>
                <a:path w="835" h="1510" extrusionOk="0">
                  <a:moveTo>
                    <a:pt x="238" y="0"/>
                  </a:moveTo>
                  <a:cubicBezTo>
                    <a:pt x="184" y="0"/>
                    <a:pt x="134" y="25"/>
                    <a:pt x="101" y="75"/>
                  </a:cubicBezTo>
                  <a:cubicBezTo>
                    <a:pt x="1" y="142"/>
                    <a:pt x="1" y="275"/>
                    <a:pt x="101" y="375"/>
                  </a:cubicBezTo>
                  <a:cubicBezTo>
                    <a:pt x="101" y="375"/>
                    <a:pt x="434" y="709"/>
                    <a:pt x="434" y="1309"/>
                  </a:cubicBezTo>
                  <a:cubicBezTo>
                    <a:pt x="434" y="1409"/>
                    <a:pt x="534" y="1510"/>
                    <a:pt x="634" y="1510"/>
                  </a:cubicBezTo>
                  <a:cubicBezTo>
                    <a:pt x="735" y="1510"/>
                    <a:pt x="835" y="1409"/>
                    <a:pt x="835" y="1309"/>
                  </a:cubicBezTo>
                  <a:cubicBezTo>
                    <a:pt x="835" y="542"/>
                    <a:pt x="401" y="109"/>
                    <a:pt x="401" y="75"/>
                  </a:cubicBezTo>
                  <a:cubicBezTo>
                    <a:pt x="351" y="25"/>
                    <a:pt x="293"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5912783" y="4218723"/>
              <a:ext cx="28216" cy="15339"/>
            </a:xfrm>
            <a:custGeom>
              <a:avLst/>
              <a:gdLst/>
              <a:ahLst/>
              <a:cxnLst/>
              <a:rect l="l" t="t" r="r" b="b"/>
              <a:pathLst>
                <a:path w="1536" h="835" extrusionOk="0">
                  <a:moveTo>
                    <a:pt x="236" y="1"/>
                  </a:moveTo>
                  <a:cubicBezTo>
                    <a:pt x="217" y="1"/>
                    <a:pt x="205" y="1"/>
                    <a:pt x="201" y="1"/>
                  </a:cubicBezTo>
                  <a:cubicBezTo>
                    <a:pt x="101" y="1"/>
                    <a:pt x="1" y="101"/>
                    <a:pt x="1" y="235"/>
                  </a:cubicBezTo>
                  <a:cubicBezTo>
                    <a:pt x="34" y="335"/>
                    <a:pt x="134" y="435"/>
                    <a:pt x="234" y="435"/>
                  </a:cubicBezTo>
                  <a:cubicBezTo>
                    <a:pt x="234" y="435"/>
                    <a:pt x="245" y="434"/>
                    <a:pt x="266" y="434"/>
                  </a:cubicBezTo>
                  <a:cubicBezTo>
                    <a:pt x="378" y="434"/>
                    <a:pt x="773" y="458"/>
                    <a:pt x="1168" y="768"/>
                  </a:cubicBezTo>
                  <a:cubicBezTo>
                    <a:pt x="1201" y="802"/>
                    <a:pt x="1235" y="835"/>
                    <a:pt x="1302" y="835"/>
                  </a:cubicBezTo>
                  <a:cubicBezTo>
                    <a:pt x="1335" y="835"/>
                    <a:pt x="1402" y="802"/>
                    <a:pt x="1435" y="768"/>
                  </a:cubicBezTo>
                  <a:cubicBezTo>
                    <a:pt x="1535" y="668"/>
                    <a:pt x="1502" y="535"/>
                    <a:pt x="1435" y="468"/>
                  </a:cubicBezTo>
                  <a:cubicBezTo>
                    <a:pt x="935" y="27"/>
                    <a:pt x="382" y="1"/>
                    <a:pt x="2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5933616" y="4242752"/>
              <a:ext cx="22687" cy="23183"/>
            </a:xfrm>
            <a:custGeom>
              <a:avLst/>
              <a:gdLst/>
              <a:ahLst/>
              <a:cxnLst/>
              <a:rect l="l" t="t" r="r" b="b"/>
              <a:pathLst>
                <a:path w="1235" h="1262" extrusionOk="0">
                  <a:moveTo>
                    <a:pt x="230" y="0"/>
                  </a:moveTo>
                  <a:cubicBezTo>
                    <a:pt x="148" y="0"/>
                    <a:pt x="82" y="55"/>
                    <a:pt x="34" y="127"/>
                  </a:cubicBezTo>
                  <a:cubicBezTo>
                    <a:pt x="1" y="227"/>
                    <a:pt x="34" y="361"/>
                    <a:pt x="134" y="394"/>
                  </a:cubicBezTo>
                  <a:cubicBezTo>
                    <a:pt x="168" y="394"/>
                    <a:pt x="601" y="594"/>
                    <a:pt x="835" y="1128"/>
                  </a:cubicBezTo>
                  <a:cubicBezTo>
                    <a:pt x="868" y="1228"/>
                    <a:pt x="935" y="1262"/>
                    <a:pt x="1001" y="1262"/>
                  </a:cubicBezTo>
                  <a:lnTo>
                    <a:pt x="1102" y="1262"/>
                  </a:lnTo>
                  <a:cubicBezTo>
                    <a:pt x="1202" y="1195"/>
                    <a:pt x="1235" y="1095"/>
                    <a:pt x="1202" y="961"/>
                  </a:cubicBezTo>
                  <a:cubicBezTo>
                    <a:pt x="901" y="294"/>
                    <a:pt x="334" y="27"/>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5591675" y="4651949"/>
              <a:ext cx="449183" cy="174791"/>
            </a:xfrm>
            <a:custGeom>
              <a:avLst/>
              <a:gdLst/>
              <a:ahLst/>
              <a:cxnLst/>
              <a:rect l="l" t="t" r="r" b="b"/>
              <a:pathLst>
                <a:path w="24452" h="9515" extrusionOk="0">
                  <a:moveTo>
                    <a:pt x="17550" y="0"/>
                  </a:moveTo>
                  <a:cubicBezTo>
                    <a:pt x="17538" y="0"/>
                    <a:pt x="17525" y="1"/>
                    <a:pt x="17513" y="3"/>
                  </a:cubicBezTo>
                  <a:cubicBezTo>
                    <a:pt x="16345" y="136"/>
                    <a:pt x="14044" y="6140"/>
                    <a:pt x="14044" y="6140"/>
                  </a:cubicBezTo>
                  <a:cubicBezTo>
                    <a:pt x="14044" y="6140"/>
                    <a:pt x="12394" y="159"/>
                    <a:pt x="11531" y="159"/>
                  </a:cubicBezTo>
                  <a:cubicBezTo>
                    <a:pt x="11475" y="159"/>
                    <a:pt x="11423" y="184"/>
                    <a:pt x="11375" y="236"/>
                  </a:cubicBezTo>
                  <a:cubicBezTo>
                    <a:pt x="10541" y="1103"/>
                    <a:pt x="8440" y="5607"/>
                    <a:pt x="8440" y="5607"/>
                  </a:cubicBezTo>
                  <a:cubicBezTo>
                    <a:pt x="8440" y="5607"/>
                    <a:pt x="5987" y="1192"/>
                    <a:pt x="4973" y="1192"/>
                  </a:cubicBezTo>
                  <a:cubicBezTo>
                    <a:pt x="4897" y="1192"/>
                    <a:pt x="4829" y="1217"/>
                    <a:pt x="4771" y="1270"/>
                  </a:cubicBezTo>
                  <a:cubicBezTo>
                    <a:pt x="3970" y="2004"/>
                    <a:pt x="4437" y="6407"/>
                    <a:pt x="4437" y="6407"/>
                  </a:cubicBezTo>
                  <a:cubicBezTo>
                    <a:pt x="4437" y="6407"/>
                    <a:pt x="1442" y="2740"/>
                    <a:pt x="606" y="2740"/>
                  </a:cubicBezTo>
                  <a:cubicBezTo>
                    <a:pt x="529" y="2740"/>
                    <a:pt x="470" y="2771"/>
                    <a:pt x="434" y="2838"/>
                  </a:cubicBezTo>
                  <a:cubicBezTo>
                    <a:pt x="0" y="3672"/>
                    <a:pt x="1035" y="8342"/>
                    <a:pt x="1768" y="8942"/>
                  </a:cubicBezTo>
                  <a:cubicBezTo>
                    <a:pt x="2108" y="9236"/>
                    <a:pt x="2914" y="9315"/>
                    <a:pt x="3681" y="9315"/>
                  </a:cubicBezTo>
                  <a:cubicBezTo>
                    <a:pt x="4569" y="9315"/>
                    <a:pt x="5404" y="9209"/>
                    <a:pt x="5404" y="9209"/>
                  </a:cubicBezTo>
                  <a:cubicBezTo>
                    <a:pt x="5404" y="9209"/>
                    <a:pt x="16832" y="9514"/>
                    <a:pt x="21325" y="9514"/>
                  </a:cubicBezTo>
                  <a:cubicBezTo>
                    <a:pt x="22189" y="9514"/>
                    <a:pt x="22796" y="9503"/>
                    <a:pt x="23017" y="9476"/>
                  </a:cubicBezTo>
                  <a:cubicBezTo>
                    <a:pt x="24385" y="9309"/>
                    <a:pt x="24451" y="2371"/>
                    <a:pt x="23517" y="2238"/>
                  </a:cubicBezTo>
                  <a:cubicBezTo>
                    <a:pt x="23501" y="2235"/>
                    <a:pt x="23485" y="2234"/>
                    <a:pt x="23468" y="2234"/>
                  </a:cubicBezTo>
                  <a:cubicBezTo>
                    <a:pt x="22459" y="2234"/>
                    <a:pt x="19781" y="6074"/>
                    <a:pt x="19781" y="6074"/>
                  </a:cubicBezTo>
                  <a:cubicBezTo>
                    <a:pt x="19781" y="6074"/>
                    <a:pt x="18704" y="0"/>
                    <a:pt x="175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5711785" y="4740682"/>
              <a:ext cx="33103" cy="72488"/>
            </a:xfrm>
            <a:custGeom>
              <a:avLst/>
              <a:gdLst/>
              <a:ahLst/>
              <a:cxnLst/>
              <a:rect l="l" t="t" r="r" b="b"/>
              <a:pathLst>
                <a:path w="1802" h="3946" extrusionOk="0">
                  <a:moveTo>
                    <a:pt x="253" y="1"/>
                  </a:moveTo>
                  <a:cubicBezTo>
                    <a:pt x="236" y="1"/>
                    <a:pt x="218" y="3"/>
                    <a:pt x="201" y="9"/>
                  </a:cubicBezTo>
                  <a:cubicBezTo>
                    <a:pt x="67" y="9"/>
                    <a:pt x="0" y="143"/>
                    <a:pt x="34" y="243"/>
                  </a:cubicBezTo>
                  <a:cubicBezTo>
                    <a:pt x="67" y="343"/>
                    <a:pt x="634" y="2845"/>
                    <a:pt x="1401" y="3879"/>
                  </a:cubicBezTo>
                  <a:cubicBezTo>
                    <a:pt x="1435" y="3912"/>
                    <a:pt x="1502" y="3946"/>
                    <a:pt x="1568" y="3946"/>
                  </a:cubicBezTo>
                  <a:cubicBezTo>
                    <a:pt x="1602" y="3946"/>
                    <a:pt x="1668" y="3946"/>
                    <a:pt x="1702" y="3912"/>
                  </a:cubicBezTo>
                  <a:cubicBezTo>
                    <a:pt x="1802" y="3845"/>
                    <a:pt x="1802" y="3712"/>
                    <a:pt x="1735" y="3612"/>
                  </a:cubicBezTo>
                  <a:cubicBezTo>
                    <a:pt x="1001" y="2645"/>
                    <a:pt x="434" y="176"/>
                    <a:pt x="434" y="143"/>
                  </a:cubicBezTo>
                  <a:cubicBezTo>
                    <a:pt x="407" y="60"/>
                    <a:pt x="334" y="1"/>
                    <a:pt x="25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5792067" y="4729034"/>
              <a:ext cx="29429" cy="79854"/>
            </a:xfrm>
            <a:custGeom>
              <a:avLst/>
              <a:gdLst/>
              <a:ahLst/>
              <a:cxnLst/>
              <a:rect l="l" t="t" r="r" b="b"/>
              <a:pathLst>
                <a:path w="1602" h="4347" extrusionOk="0">
                  <a:moveTo>
                    <a:pt x="702" y="1"/>
                  </a:moveTo>
                  <a:cubicBezTo>
                    <a:pt x="680" y="1"/>
                    <a:pt x="658" y="4"/>
                    <a:pt x="634" y="10"/>
                  </a:cubicBezTo>
                  <a:cubicBezTo>
                    <a:pt x="534" y="10"/>
                    <a:pt x="467" y="143"/>
                    <a:pt x="501" y="243"/>
                  </a:cubicBezTo>
                  <a:cubicBezTo>
                    <a:pt x="667" y="1044"/>
                    <a:pt x="968" y="3312"/>
                    <a:pt x="100" y="3979"/>
                  </a:cubicBezTo>
                  <a:cubicBezTo>
                    <a:pt x="34" y="4046"/>
                    <a:pt x="0" y="4179"/>
                    <a:pt x="67" y="4246"/>
                  </a:cubicBezTo>
                  <a:cubicBezTo>
                    <a:pt x="134" y="4313"/>
                    <a:pt x="167" y="4346"/>
                    <a:pt x="234" y="4346"/>
                  </a:cubicBezTo>
                  <a:cubicBezTo>
                    <a:pt x="300" y="4346"/>
                    <a:pt x="334" y="4313"/>
                    <a:pt x="367" y="4279"/>
                  </a:cubicBezTo>
                  <a:cubicBezTo>
                    <a:pt x="1601" y="3345"/>
                    <a:pt x="934" y="276"/>
                    <a:pt x="901" y="143"/>
                  </a:cubicBezTo>
                  <a:cubicBezTo>
                    <a:pt x="873" y="61"/>
                    <a:pt x="801" y="1"/>
                    <a:pt x="7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5882765" y="4736934"/>
              <a:ext cx="36777" cy="73168"/>
            </a:xfrm>
            <a:custGeom>
              <a:avLst/>
              <a:gdLst/>
              <a:ahLst/>
              <a:cxnLst/>
              <a:rect l="l" t="t" r="r" b="b"/>
              <a:pathLst>
                <a:path w="2002" h="3983" extrusionOk="0">
                  <a:moveTo>
                    <a:pt x="952" y="0"/>
                  </a:moveTo>
                  <a:cubicBezTo>
                    <a:pt x="907" y="0"/>
                    <a:pt x="864" y="17"/>
                    <a:pt x="834" y="47"/>
                  </a:cubicBezTo>
                  <a:cubicBezTo>
                    <a:pt x="734" y="113"/>
                    <a:pt x="701" y="247"/>
                    <a:pt x="801" y="347"/>
                  </a:cubicBezTo>
                  <a:cubicBezTo>
                    <a:pt x="1401" y="1081"/>
                    <a:pt x="467" y="2982"/>
                    <a:pt x="67" y="3649"/>
                  </a:cubicBezTo>
                  <a:cubicBezTo>
                    <a:pt x="0" y="3749"/>
                    <a:pt x="33" y="3883"/>
                    <a:pt x="134" y="3949"/>
                  </a:cubicBezTo>
                  <a:cubicBezTo>
                    <a:pt x="167" y="3949"/>
                    <a:pt x="234" y="3983"/>
                    <a:pt x="267" y="3983"/>
                  </a:cubicBezTo>
                  <a:cubicBezTo>
                    <a:pt x="334" y="3983"/>
                    <a:pt x="400" y="3949"/>
                    <a:pt x="434" y="3883"/>
                  </a:cubicBezTo>
                  <a:cubicBezTo>
                    <a:pt x="601" y="3582"/>
                    <a:pt x="2002" y="1181"/>
                    <a:pt x="1101" y="80"/>
                  </a:cubicBezTo>
                  <a:cubicBezTo>
                    <a:pt x="1064" y="25"/>
                    <a:pt x="1007" y="0"/>
                    <a:pt x="9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5971607" y="4748691"/>
              <a:ext cx="31890" cy="64479"/>
            </a:xfrm>
            <a:custGeom>
              <a:avLst/>
              <a:gdLst/>
              <a:ahLst/>
              <a:cxnLst/>
              <a:rect l="l" t="t" r="r" b="b"/>
              <a:pathLst>
                <a:path w="1736" h="3510" extrusionOk="0">
                  <a:moveTo>
                    <a:pt x="1463" y="1"/>
                  </a:moveTo>
                  <a:cubicBezTo>
                    <a:pt x="1377" y="1"/>
                    <a:pt x="1302" y="91"/>
                    <a:pt x="1302" y="207"/>
                  </a:cubicBezTo>
                  <a:cubicBezTo>
                    <a:pt x="1302" y="207"/>
                    <a:pt x="1168" y="2375"/>
                    <a:pt x="101" y="3143"/>
                  </a:cubicBezTo>
                  <a:cubicBezTo>
                    <a:pt x="34" y="3209"/>
                    <a:pt x="1" y="3343"/>
                    <a:pt x="68" y="3443"/>
                  </a:cubicBezTo>
                  <a:cubicBezTo>
                    <a:pt x="101" y="3476"/>
                    <a:pt x="168" y="3510"/>
                    <a:pt x="234" y="3510"/>
                  </a:cubicBezTo>
                  <a:cubicBezTo>
                    <a:pt x="268" y="3510"/>
                    <a:pt x="334" y="3510"/>
                    <a:pt x="368" y="3476"/>
                  </a:cubicBezTo>
                  <a:cubicBezTo>
                    <a:pt x="1569" y="2609"/>
                    <a:pt x="1702" y="307"/>
                    <a:pt x="1702" y="207"/>
                  </a:cubicBezTo>
                  <a:cubicBezTo>
                    <a:pt x="1735" y="107"/>
                    <a:pt x="1635" y="7"/>
                    <a:pt x="1502" y="7"/>
                  </a:cubicBezTo>
                  <a:cubicBezTo>
                    <a:pt x="1489" y="3"/>
                    <a:pt x="1476" y="1"/>
                    <a:pt x="14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 name="Google Shape;151;p3"/>
          <p:cNvGrpSpPr/>
          <p:nvPr/>
        </p:nvGrpSpPr>
        <p:grpSpPr>
          <a:xfrm>
            <a:off x="248075" y="3937675"/>
            <a:ext cx="266050" cy="239350"/>
            <a:chOff x="-1536750" y="880250"/>
            <a:chExt cx="266050" cy="239350"/>
          </a:xfrm>
        </p:grpSpPr>
        <p:sp>
          <p:nvSpPr>
            <p:cNvPr id="152" name="Google Shape;152;p3"/>
            <p:cNvSpPr/>
            <p:nvPr/>
          </p:nvSpPr>
          <p:spPr>
            <a:xfrm>
              <a:off x="-1534200" y="884050"/>
              <a:ext cx="263500" cy="231500"/>
            </a:xfrm>
            <a:custGeom>
              <a:avLst/>
              <a:gdLst/>
              <a:ahLst/>
              <a:cxnLst/>
              <a:rect l="l" t="t" r="r" b="b"/>
              <a:pathLst>
                <a:path w="10540" h="9260" extrusionOk="0">
                  <a:moveTo>
                    <a:pt x="3696" y="0"/>
                  </a:moveTo>
                  <a:cubicBezTo>
                    <a:pt x="3612" y="0"/>
                    <a:pt x="3525" y="16"/>
                    <a:pt x="3434" y="48"/>
                  </a:cubicBezTo>
                  <a:cubicBezTo>
                    <a:pt x="2233" y="448"/>
                    <a:pt x="3501" y="3351"/>
                    <a:pt x="3501" y="3351"/>
                  </a:cubicBezTo>
                  <a:cubicBezTo>
                    <a:pt x="3501" y="3351"/>
                    <a:pt x="2314" y="2947"/>
                    <a:pt x="1335" y="2947"/>
                  </a:cubicBezTo>
                  <a:cubicBezTo>
                    <a:pt x="672" y="2947"/>
                    <a:pt x="105" y="3132"/>
                    <a:pt x="65" y="3751"/>
                  </a:cubicBezTo>
                  <a:cubicBezTo>
                    <a:pt x="1" y="4880"/>
                    <a:pt x="1270" y="5084"/>
                    <a:pt x="2196" y="5084"/>
                  </a:cubicBezTo>
                  <a:cubicBezTo>
                    <a:pt x="2720" y="5084"/>
                    <a:pt x="3134" y="5018"/>
                    <a:pt x="3134" y="5018"/>
                  </a:cubicBezTo>
                  <a:lnTo>
                    <a:pt x="3134" y="5018"/>
                  </a:lnTo>
                  <a:cubicBezTo>
                    <a:pt x="3134" y="5018"/>
                    <a:pt x="332" y="7320"/>
                    <a:pt x="1466" y="7787"/>
                  </a:cubicBezTo>
                  <a:cubicBezTo>
                    <a:pt x="1586" y="7835"/>
                    <a:pt x="1709" y="7857"/>
                    <a:pt x="1833" y="7857"/>
                  </a:cubicBezTo>
                  <a:cubicBezTo>
                    <a:pt x="2914" y="7857"/>
                    <a:pt x="4068" y="6219"/>
                    <a:pt x="4068" y="6219"/>
                  </a:cubicBezTo>
                  <a:cubicBezTo>
                    <a:pt x="4068" y="6219"/>
                    <a:pt x="4304" y="9259"/>
                    <a:pt x="5109" y="9259"/>
                  </a:cubicBezTo>
                  <a:cubicBezTo>
                    <a:pt x="5160" y="9259"/>
                    <a:pt x="5213" y="9247"/>
                    <a:pt x="5269" y="9221"/>
                  </a:cubicBezTo>
                  <a:cubicBezTo>
                    <a:pt x="6203" y="8788"/>
                    <a:pt x="6103" y="6253"/>
                    <a:pt x="6103" y="6253"/>
                  </a:cubicBezTo>
                  <a:lnTo>
                    <a:pt x="6103" y="6253"/>
                  </a:lnTo>
                  <a:cubicBezTo>
                    <a:pt x="6103" y="6253"/>
                    <a:pt x="6787" y="8276"/>
                    <a:pt x="8071" y="8276"/>
                  </a:cubicBezTo>
                  <a:cubicBezTo>
                    <a:pt x="8147" y="8276"/>
                    <a:pt x="8224" y="8269"/>
                    <a:pt x="8304" y="8254"/>
                  </a:cubicBezTo>
                  <a:cubicBezTo>
                    <a:pt x="9738" y="7987"/>
                    <a:pt x="7403" y="5352"/>
                    <a:pt x="6903" y="5352"/>
                  </a:cubicBezTo>
                  <a:cubicBezTo>
                    <a:pt x="6403" y="5352"/>
                    <a:pt x="10539" y="5285"/>
                    <a:pt x="10139" y="3918"/>
                  </a:cubicBezTo>
                  <a:cubicBezTo>
                    <a:pt x="9983" y="3366"/>
                    <a:pt x="9508" y="3190"/>
                    <a:pt x="8964" y="3190"/>
                  </a:cubicBezTo>
                  <a:cubicBezTo>
                    <a:pt x="7994" y="3190"/>
                    <a:pt x="6803" y="3751"/>
                    <a:pt x="6803" y="3751"/>
                  </a:cubicBezTo>
                  <a:cubicBezTo>
                    <a:pt x="6803" y="3751"/>
                    <a:pt x="9005" y="949"/>
                    <a:pt x="7670" y="415"/>
                  </a:cubicBezTo>
                  <a:cubicBezTo>
                    <a:pt x="7549" y="364"/>
                    <a:pt x="7430" y="340"/>
                    <a:pt x="7314" y="340"/>
                  </a:cubicBezTo>
                  <a:cubicBezTo>
                    <a:pt x="6151" y="340"/>
                    <a:pt x="5269" y="2683"/>
                    <a:pt x="5269" y="2683"/>
                  </a:cubicBezTo>
                  <a:cubicBezTo>
                    <a:pt x="5269" y="2683"/>
                    <a:pt x="4807" y="0"/>
                    <a:pt x="369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1536750" y="880250"/>
              <a:ext cx="261025" cy="239350"/>
            </a:xfrm>
            <a:custGeom>
              <a:avLst/>
              <a:gdLst/>
              <a:ahLst/>
              <a:cxnLst/>
              <a:rect l="l" t="t" r="r" b="b"/>
              <a:pathLst>
                <a:path w="10441" h="9574" extrusionOk="0">
                  <a:moveTo>
                    <a:pt x="3803" y="300"/>
                  </a:moveTo>
                  <a:cubicBezTo>
                    <a:pt x="4603" y="300"/>
                    <a:pt x="5104" y="2135"/>
                    <a:pt x="5237" y="2835"/>
                  </a:cubicBezTo>
                  <a:cubicBezTo>
                    <a:pt x="5237" y="2935"/>
                    <a:pt x="5304" y="2969"/>
                    <a:pt x="5371" y="2969"/>
                  </a:cubicBezTo>
                  <a:cubicBezTo>
                    <a:pt x="5437" y="2969"/>
                    <a:pt x="5504" y="2935"/>
                    <a:pt x="5537" y="2869"/>
                  </a:cubicBezTo>
                  <a:cubicBezTo>
                    <a:pt x="5771" y="2268"/>
                    <a:pt x="6571" y="634"/>
                    <a:pt x="7405" y="634"/>
                  </a:cubicBezTo>
                  <a:cubicBezTo>
                    <a:pt x="7505" y="634"/>
                    <a:pt x="7606" y="667"/>
                    <a:pt x="7706" y="701"/>
                  </a:cubicBezTo>
                  <a:cubicBezTo>
                    <a:pt x="7872" y="767"/>
                    <a:pt x="7972" y="867"/>
                    <a:pt x="8006" y="1034"/>
                  </a:cubicBezTo>
                  <a:cubicBezTo>
                    <a:pt x="8206" y="1768"/>
                    <a:pt x="7172" y="3269"/>
                    <a:pt x="6772" y="3803"/>
                  </a:cubicBezTo>
                  <a:cubicBezTo>
                    <a:pt x="6738" y="3869"/>
                    <a:pt x="6738" y="3936"/>
                    <a:pt x="6772" y="4003"/>
                  </a:cubicBezTo>
                  <a:cubicBezTo>
                    <a:pt x="6795" y="4027"/>
                    <a:pt x="6852" y="4050"/>
                    <a:pt x="6907" y="4050"/>
                  </a:cubicBezTo>
                  <a:cubicBezTo>
                    <a:pt x="6930" y="4050"/>
                    <a:pt x="6952" y="4046"/>
                    <a:pt x="6972" y="4036"/>
                  </a:cubicBezTo>
                  <a:cubicBezTo>
                    <a:pt x="6972" y="4036"/>
                    <a:pt x="8139" y="3503"/>
                    <a:pt x="9040" y="3503"/>
                  </a:cubicBezTo>
                  <a:cubicBezTo>
                    <a:pt x="9640" y="3503"/>
                    <a:pt x="9974" y="3703"/>
                    <a:pt x="10074" y="4103"/>
                  </a:cubicBezTo>
                  <a:cubicBezTo>
                    <a:pt x="10107" y="4270"/>
                    <a:pt x="10107" y="4370"/>
                    <a:pt x="10007" y="4503"/>
                  </a:cubicBezTo>
                  <a:cubicBezTo>
                    <a:pt x="9707" y="4937"/>
                    <a:pt x="8640" y="5237"/>
                    <a:pt x="7038" y="5371"/>
                  </a:cubicBezTo>
                  <a:cubicBezTo>
                    <a:pt x="6938" y="5371"/>
                    <a:pt x="6805" y="5371"/>
                    <a:pt x="6805" y="5537"/>
                  </a:cubicBezTo>
                  <a:cubicBezTo>
                    <a:pt x="6805" y="5571"/>
                    <a:pt x="6838" y="5671"/>
                    <a:pt x="7005" y="5671"/>
                  </a:cubicBezTo>
                  <a:cubicBezTo>
                    <a:pt x="7272" y="5704"/>
                    <a:pt x="8640" y="7105"/>
                    <a:pt x="8706" y="7872"/>
                  </a:cubicBezTo>
                  <a:cubicBezTo>
                    <a:pt x="8706" y="8106"/>
                    <a:pt x="8606" y="8206"/>
                    <a:pt x="8373" y="8239"/>
                  </a:cubicBezTo>
                  <a:cubicBezTo>
                    <a:pt x="8306" y="8252"/>
                    <a:pt x="8241" y="8257"/>
                    <a:pt x="8177" y="8257"/>
                  </a:cubicBezTo>
                  <a:cubicBezTo>
                    <a:pt x="7027" y="8257"/>
                    <a:pt x="6338" y="6371"/>
                    <a:pt x="6338" y="6371"/>
                  </a:cubicBezTo>
                  <a:cubicBezTo>
                    <a:pt x="6338" y="6271"/>
                    <a:pt x="6238" y="6238"/>
                    <a:pt x="6171" y="6238"/>
                  </a:cubicBezTo>
                  <a:cubicBezTo>
                    <a:pt x="6104" y="6271"/>
                    <a:pt x="6038" y="6338"/>
                    <a:pt x="6038" y="6405"/>
                  </a:cubicBezTo>
                  <a:cubicBezTo>
                    <a:pt x="6071" y="7072"/>
                    <a:pt x="6004" y="8906"/>
                    <a:pt x="5304" y="9240"/>
                  </a:cubicBezTo>
                  <a:lnTo>
                    <a:pt x="5237" y="9240"/>
                  </a:lnTo>
                  <a:cubicBezTo>
                    <a:pt x="4770" y="9240"/>
                    <a:pt x="4403" y="7505"/>
                    <a:pt x="4303" y="6338"/>
                  </a:cubicBezTo>
                  <a:cubicBezTo>
                    <a:pt x="4303" y="6271"/>
                    <a:pt x="4270" y="6238"/>
                    <a:pt x="4203" y="6204"/>
                  </a:cubicBezTo>
                  <a:lnTo>
                    <a:pt x="4170" y="6204"/>
                  </a:lnTo>
                  <a:cubicBezTo>
                    <a:pt x="4103" y="6204"/>
                    <a:pt x="4070" y="6238"/>
                    <a:pt x="4036" y="6271"/>
                  </a:cubicBezTo>
                  <a:cubicBezTo>
                    <a:pt x="4036" y="6305"/>
                    <a:pt x="2902" y="7872"/>
                    <a:pt x="1935" y="7872"/>
                  </a:cubicBezTo>
                  <a:cubicBezTo>
                    <a:pt x="1835" y="7872"/>
                    <a:pt x="1735" y="7839"/>
                    <a:pt x="1635" y="7806"/>
                  </a:cubicBezTo>
                  <a:cubicBezTo>
                    <a:pt x="1501" y="7739"/>
                    <a:pt x="1468" y="7672"/>
                    <a:pt x="1468" y="7605"/>
                  </a:cubicBezTo>
                  <a:cubicBezTo>
                    <a:pt x="1401" y="7105"/>
                    <a:pt x="2569" y="5938"/>
                    <a:pt x="3336" y="5304"/>
                  </a:cubicBezTo>
                  <a:cubicBezTo>
                    <a:pt x="3403" y="5237"/>
                    <a:pt x="3403" y="5170"/>
                    <a:pt x="3369" y="5104"/>
                  </a:cubicBezTo>
                  <a:cubicBezTo>
                    <a:pt x="3369" y="5055"/>
                    <a:pt x="3316" y="5024"/>
                    <a:pt x="3261" y="5024"/>
                  </a:cubicBezTo>
                  <a:cubicBezTo>
                    <a:pt x="3241" y="5024"/>
                    <a:pt x="3220" y="5028"/>
                    <a:pt x="3202" y="5037"/>
                  </a:cubicBezTo>
                  <a:cubicBezTo>
                    <a:pt x="3202" y="5037"/>
                    <a:pt x="2802" y="5070"/>
                    <a:pt x="2302" y="5070"/>
                  </a:cubicBezTo>
                  <a:cubicBezTo>
                    <a:pt x="1701" y="5070"/>
                    <a:pt x="934" y="5004"/>
                    <a:pt x="534" y="4603"/>
                  </a:cubicBezTo>
                  <a:cubicBezTo>
                    <a:pt x="367" y="4403"/>
                    <a:pt x="300" y="4203"/>
                    <a:pt x="334" y="3903"/>
                  </a:cubicBezTo>
                  <a:cubicBezTo>
                    <a:pt x="334" y="3736"/>
                    <a:pt x="367" y="3269"/>
                    <a:pt x="1434" y="3269"/>
                  </a:cubicBezTo>
                  <a:cubicBezTo>
                    <a:pt x="2368" y="3269"/>
                    <a:pt x="3536" y="3669"/>
                    <a:pt x="3569" y="3669"/>
                  </a:cubicBezTo>
                  <a:cubicBezTo>
                    <a:pt x="3603" y="3669"/>
                    <a:pt x="3669" y="3669"/>
                    <a:pt x="3736" y="3603"/>
                  </a:cubicBezTo>
                  <a:cubicBezTo>
                    <a:pt x="3769" y="3569"/>
                    <a:pt x="3769" y="3503"/>
                    <a:pt x="3736" y="3436"/>
                  </a:cubicBezTo>
                  <a:cubicBezTo>
                    <a:pt x="3736" y="3436"/>
                    <a:pt x="2902" y="1501"/>
                    <a:pt x="3269" y="667"/>
                  </a:cubicBezTo>
                  <a:cubicBezTo>
                    <a:pt x="3336" y="500"/>
                    <a:pt x="3436" y="400"/>
                    <a:pt x="3603" y="334"/>
                  </a:cubicBezTo>
                  <a:cubicBezTo>
                    <a:pt x="3669" y="300"/>
                    <a:pt x="3736" y="300"/>
                    <a:pt x="3803" y="300"/>
                  </a:cubicBezTo>
                  <a:close/>
                  <a:moveTo>
                    <a:pt x="3803" y="0"/>
                  </a:moveTo>
                  <a:cubicBezTo>
                    <a:pt x="3703" y="0"/>
                    <a:pt x="3603" y="0"/>
                    <a:pt x="3503" y="33"/>
                  </a:cubicBezTo>
                  <a:cubicBezTo>
                    <a:pt x="3269" y="133"/>
                    <a:pt x="3102" y="300"/>
                    <a:pt x="3002" y="534"/>
                  </a:cubicBezTo>
                  <a:cubicBezTo>
                    <a:pt x="2669" y="1268"/>
                    <a:pt x="3102" y="2635"/>
                    <a:pt x="3336" y="3269"/>
                  </a:cubicBezTo>
                  <a:cubicBezTo>
                    <a:pt x="2902" y="3136"/>
                    <a:pt x="2135" y="2935"/>
                    <a:pt x="1434" y="2935"/>
                  </a:cubicBezTo>
                  <a:cubicBezTo>
                    <a:pt x="300" y="2935"/>
                    <a:pt x="33" y="3469"/>
                    <a:pt x="0" y="3903"/>
                  </a:cubicBezTo>
                  <a:cubicBezTo>
                    <a:pt x="0" y="4270"/>
                    <a:pt x="100" y="4570"/>
                    <a:pt x="334" y="4803"/>
                  </a:cubicBezTo>
                  <a:cubicBezTo>
                    <a:pt x="776" y="5272"/>
                    <a:pt x="1603" y="5395"/>
                    <a:pt x="2263" y="5395"/>
                  </a:cubicBezTo>
                  <a:cubicBezTo>
                    <a:pt x="2449" y="5395"/>
                    <a:pt x="2622" y="5385"/>
                    <a:pt x="2769" y="5371"/>
                  </a:cubicBezTo>
                  <a:lnTo>
                    <a:pt x="2769" y="5371"/>
                  </a:lnTo>
                  <a:cubicBezTo>
                    <a:pt x="2135" y="5938"/>
                    <a:pt x="1068" y="7005"/>
                    <a:pt x="1168" y="7672"/>
                  </a:cubicBezTo>
                  <a:cubicBezTo>
                    <a:pt x="1168" y="7806"/>
                    <a:pt x="1268" y="7972"/>
                    <a:pt x="1535" y="8106"/>
                  </a:cubicBezTo>
                  <a:cubicBezTo>
                    <a:pt x="1668" y="8139"/>
                    <a:pt x="1801" y="8173"/>
                    <a:pt x="1935" y="8173"/>
                  </a:cubicBezTo>
                  <a:cubicBezTo>
                    <a:pt x="2769" y="8173"/>
                    <a:pt x="3636" y="7272"/>
                    <a:pt x="4036" y="6772"/>
                  </a:cubicBezTo>
                  <a:cubicBezTo>
                    <a:pt x="4136" y="7672"/>
                    <a:pt x="4470" y="9574"/>
                    <a:pt x="5237" y="9574"/>
                  </a:cubicBezTo>
                  <a:cubicBezTo>
                    <a:pt x="5304" y="9574"/>
                    <a:pt x="5371" y="9540"/>
                    <a:pt x="5437" y="9507"/>
                  </a:cubicBezTo>
                  <a:cubicBezTo>
                    <a:pt x="6138" y="9173"/>
                    <a:pt x="6305" y="7939"/>
                    <a:pt x="6338" y="7138"/>
                  </a:cubicBezTo>
                  <a:cubicBezTo>
                    <a:pt x="6676" y="7752"/>
                    <a:pt x="7296" y="8592"/>
                    <a:pt x="8199" y="8592"/>
                  </a:cubicBezTo>
                  <a:cubicBezTo>
                    <a:pt x="8277" y="8592"/>
                    <a:pt x="8357" y="8586"/>
                    <a:pt x="8439" y="8573"/>
                  </a:cubicBezTo>
                  <a:cubicBezTo>
                    <a:pt x="8840" y="8473"/>
                    <a:pt x="9040" y="8239"/>
                    <a:pt x="9007" y="7839"/>
                  </a:cubicBezTo>
                  <a:cubicBezTo>
                    <a:pt x="8940" y="7138"/>
                    <a:pt x="8139" y="6104"/>
                    <a:pt x="7505" y="5637"/>
                  </a:cubicBezTo>
                  <a:cubicBezTo>
                    <a:pt x="8640" y="5504"/>
                    <a:pt x="9874" y="5270"/>
                    <a:pt x="10274" y="4670"/>
                  </a:cubicBezTo>
                  <a:cubicBezTo>
                    <a:pt x="10408" y="4470"/>
                    <a:pt x="10441" y="4270"/>
                    <a:pt x="10374" y="4036"/>
                  </a:cubicBezTo>
                  <a:cubicBezTo>
                    <a:pt x="10274" y="3636"/>
                    <a:pt x="9941" y="3169"/>
                    <a:pt x="9040" y="3169"/>
                  </a:cubicBezTo>
                  <a:cubicBezTo>
                    <a:pt x="8439" y="3169"/>
                    <a:pt x="7806" y="3369"/>
                    <a:pt x="7339" y="3536"/>
                  </a:cubicBezTo>
                  <a:cubicBezTo>
                    <a:pt x="7806" y="2902"/>
                    <a:pt x="8506" y="1701"/>
                    <a:pt x="8306" y="967"/>
                  </a:cubicBezTo>
                  <a:cubicBezTo>
                    <a:pt x="8239" y="701"/>
                    <a:pt x="8106" y="500"/>
                    <a:pt x="7839" y="400"/>
                  </a:cubicBezTo>
                  <a:cubicBezTo>
                    <a:pt x="7706" y="367"/>
                    <a:pt x="7572" y="334"/>
                    <a:pt x="7405" y="334"/>
                  </a:cubicBezTo>
                  <a:cubicBezTo>
                    <a:pt x="6505" y="334"/>
                    <a:pt x="5771" y="1601"/>
                    <a:pt x="5437" y="2302"/>
                  </a:cubicBezTo>
                  <a:cubicBezTo>
                    <a:pt x="5237" y="1501"/>
                    <a:pt x="4737" y="0"/>
                    <a:pt x="3803"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1468375" y="1019800"/>
              <a:ext cx="31700" cy="36425"/>
            </a:xfrm>
            <a:custGeom>
              <a:avLst/>
              <a:gdLst/>
              <a:ahLst/>
              <a:cxnLst/>
              <a:rect l="l" t="t" r="r" b="b"/>
              <a:pathLst>
                <a:path w="1268" h="1457" extrusionOk="0">
                  <a:moveTo>
                    <a:pt x="1106" y="0"/>
                  </a:moveTo>
                  <a:cubicBezTo>
                    <a:pt x="1057" y="0"/>
                    <a:pt x="1007" y="16"/>
                    <a:pt x="968" y="55"/>
                  </a:cubicBezTo>
                  <a:lnTo>
                    <a:pt x="67" y="1223"/>
                  </a:lnTo>
                  <a:cubicBezTo>
                    <a:pt x="0" y="1290"/>
                    <a:pt x="34" y="1390"/>
                    <a:pt x="100" y="1423"/>
                  </a:cubicBezTo>
                  <a:cubicBezTo>
                    <a:pt x="100" y="1456"/>
                    <a:pt x="134" y="1456"/>
                    <a:pt x="167" y="1456"/>
                  </a:cubicBezTo>
                  <a:cubicBezTo>
                    <a:pt x="234" y="1456"/>
                    <a:pt x="267" y="1456"/>
                    <a:pt x="301" y="1390"/>
                  </a:cubicBezTo>
                  <a:lnTo>
                    <a:pt x="1235" y="256"/>
                  </a:lnTo>
                  <a:cubicBezTo>
                    <a:pt x="1268" y="189"/>
                    <a:pt x="1268" y="89"/>
                    <a:pt x="1201" y="22"/>
                  </a:cubicBezTo>
                  <a:cubicBezTo>
                    <a:pt x="1174" y="8"/>
                    <a:pt x="1140" y="0"/>
                    <a:pt x="1106"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1495075" y="977575"/>
              <a:ext cx="55075" cy="17775"/>
            </a:xfrm>
            <a:custGeom>
              <a:avLst/>
              <a:gdLst/>
              <a:ahLst/>
              <a:cxnLst/>
              <a:rect l="l" t="t" r="r" b="b"/>
              <a:pathLst>
                <a:path w="2203" h="711" extrusionOk="0">
                  <a:moveTo>
                    <a:pt x="162" y="1"/>
                  </a:moveTo>
                  <a:cubicBezTo>
                    <a:pt x="101" y="1"/>
                    <a:pt x="34" y="55"/>
                    <a:pt x="34" y="110"/>
                  </a:cubicBezTo>
                  <a:cubicBezTo>
                    <a:pt x="1" y="210"/>
                    <a:pt x="68" y="277"/>
                    <a:pt x="134" y="310"/>
                  </a:cubicBezTo>
                  <a:lnTo>
                    <a:pt x="2002" y="677"/>
                  </a:lnTo>
                  <a:cubicBezTo>
                    <a:pt x="2002" y="677"/>
                    <a:pt x="2036" y="710"/>
                    <a:pt x="2036" y="710"/>
                  </a:cubicBezTo>
                  <a:cubicBezTo>
                    <a:pt x="2102" y="710"/>
                    <a:pt x="2169" y="644"/>
                    <a:pt x="2203" y="577"/>
                  </a:cubicBezTo>
                  <a:cubicBezTo>
                    <a:pt x="2203" y="477"/>
                    <a:pt x="2136" y="410"/>
                    <a:pt x="2069" y="377"/>
                  </a:cubicBezTo>
                  <a:lnTo>
                    <a:pt x="201" y="10"/>
                  </a:lnTo>
                  <a:cubicBezTo>
                    <a:pt x="189" y="4"/>
                    <a:pt x="176" y="1"/>
                    <a:pt x="162"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1437525" y="927775"/>
              <a:ext cx="19200" cy="42550"/>
            </a:xfrm>
            <a:custGeom>
              <a:avLst/>
              <a:gdLst/>
              <a:ahLst/>
              <a:cxnLst/>
              <a:rect l="l" t="t" r="r" b="b"/>
              <a:pathLst>
                <a:path w="768" h="1702" extrusionOk="0">
                  <a:moveTo>
                    <a:pt x="134" y="0"/>
                  </a:moveTo>
                  <a:cubicBezTo>
                    <a:pt x="67" y="34"/>
                    <a:pt x="1" y="134"/>
                    <a:pt x="34" y="201"/>
                  </a:cubicBezTo>
                  <a:lnTo>
                    <a:pt x="434" y="1602"/>
                  </a:lnTo>
                  <a:cubicBezTo>
                    <a:pt x="468" y="1668"/>
                    <a:pt x="534" y="1702"/>
                    <a:pt x="601" y="1702"/>
                  </a:cubicBezTo>
                  <a:lnTo>
                    <a:pt x="634" y="1702"/>
                  </a:lnTo>
                  <a:cubicBezTo>
                    <a:pt x="734" y="1668"/>
                    <a:pt x="768" y="1602"/>
                    <a:pt x="734" y="1501"/>
                  </a:cubicBezTo>
                  <a:lnTo>
                    <a:pt x="334" y="134"/>
                  </a:lnTo>
                  <a:cubicBezTo>
                    <a:pt x="301" y="34"/>
                    <a:pt x="234" y="0"/>
                    <a:pt x="134"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1388325" y="931625"/>
              <a:ext cx="26725" cy="42050"/>
            </a:xfrm>
            <a:custGeom>
              <a:avLst/>
              <a:gdLst/>
              <a:ahLst/>
              <a:cxnLst/>
              <a:rect l="l" t="t" r="r" b="b"/>
              <a:pathLst>
                <a:path w="1069" h="1682" extrusionOk="0">
                  <a:moveTo>
                    <a:pt x="909" y="0"/>
                  </a:moveTo>
                  <a:cubicBezTo>
                    <a:pt x="852" y="0"/>
                    <a:pt x="792" y="31"/>
                    <a:pt x="768" y="80"/>
                  </a:cubicBezTo>
                  <a:lnTo>
                    <a:pt x="34" y="1448"/>
                  </a:lnTo>
                  <a:cubicBezTo>
                    <a:pt x="1" y="1514"/>
                    <a:pt x="34" y="1614"/>
                    <a:pt x="101" y="1648"/>
                  </a:cubicBezTo>
                  <a:cubicBezTo>
                    <a:pt x="134" y="1681"/>
                    <a:pt x="134" y="1681"/>
                    <a:pt x="167" y="1681"/>
                  </a:cubicBezTo>
                  <a:cubicBezTo>
                    <a:pt x="234" y="1681"/>
                    <a:pt x="268" y="1648"/>
                    <a:pt x="301" y="1581"/>
                  </a:cubicBezTo>
                  <a:lnTo>
                    <a:pt x="1035" y="247"/>
                  </a:lnTo>
                  <a:cubicBezTo>
                    <a:pt x="1068" y="147"/>
                    <a:pt x="1035" y="47"/>
                    <a:pt x="968" y="13"/>
                  </a:cubicBezTo>
                  <a:cubicBezTo>
                    <a:pt x="950" y="4"/>
                    <a:pt x="930" y="0"/>
                    <a:pt x="90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1376650" y="986975"/>
              <a:ext cx="59250" cy="15050"/>
            </a:xfrm>
            <a:custGeom>
              <a:avLst/>
              <a:gdLst/>
              <a:ahLst/>
              <a:cxnLst/>
              <a:rect l="l" t="t" r="r" b="b"/>
              <a:pathLst>
                <a:path w="2370" h="602" extrusionOk="0">
                  <a:moveTo>
                    <a:pt x="2169" y="1"/>
                  </a:moveTo>
                  <a:lnTo>
                    <a:pt x="134" y="301"/>
                  </a:lnTo>
                  <a:cubicBezTo>
                    <a:pt x="67" y="301"/>
                    <a:pt x="1" y="368"/>
                    <a:pt x="1" y="468"/>
                  </a:cubicBezTo>
                  <a:cubicBezTo>
                    <a:pt x="34" y="534"/>
                    <a:pt x="101" y="601"/>
                    <a:pt x="167" y="601"/>
                  </a:cubicBezTo>
                  <a:lnTo>
                    <a:pt x="201" y="601"/>
                  </a:lnTo>
                  <a:lnTo>
                    <a:pt x="2202" y="301"/>
                  </a:lnTo>
                  <a:cubicBezTo>
                    <a:pt x="2302" y="301"/>
                    <a:pt x="2369" y="234"/>
                    <a:pt x="2336" y="134"/>
                  </a:cubicBezTo>
                  <a:cubicBezTo>
                    <a:pt x="2336" y="67"/>
                    <a:pt x="2269" y="1"/>
                    <a:pt x="216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1379150" y="1022425"/>
              <a:ext cx="31725" cy="33800"/>
            </a:xfrm>
            <a:custGeom>
              <a:avLst/>
              <a:gdLst/>
              <a:ahLst/>
              <a:cxnLst/>
              <a:rect l="l" t="t" r="r" b="b"/>
              <a:pathLst>
                <a:path w="1269" h="1352" extrusionOk="0">
                  <a:moveTo>
                    <a:pt x="180" y="0"/>
                  </a:moveTo>
                  <a:cubicBezTo>
                    <a:pt x="142" y="0"/>
                    <a:pt x="101" y="17"/>
                    <a:pt x="67" y="50"/>
                  </a:cubicBezTo>
                  <a:cubicBezTo>
                    <a:pt x="1" y="84"/>
                    <a:pt x="1" y="184"/>
                    <a:pt x="34" y="251"/>
                  </a:cubicBezTo>
                  <a:lnTo>
                    <a:pt x="968" y="1318"/>
                  </a:lnTo>
                  <a:cubicBezTo>
                    <a:pt x="1001" y="1351"/>
                    <a:pt x="1068" y="1351"/>
                    <a:pt x="1101" y="1351"/>
                  </a:cubicBezTo>
                  <a:cubicBezTo>
                    <a:pt x="1135" y="1351"/>
                    <a:pt x="1168" y="1351"/>
                    <a:pt x="1201" y="1318"/>
                  </a:cubicBezTo>
                  <a:cubicBezTo>
                    <a:pt x="1268" y="1251"/>
                    <a:pt x="1268" y="1151"/>
                    <a:pt x="1201" y="1085"/>
                  </a:cubicBezTo>
                  <a:lnTo>
                    <a:pt x="267" y="50"/>
                  </a:lnTo>
                  <a:cubicBezTo>
                    <a:pt x="251" y="17"/>
                    <a:pt x="217" y="0"/>
                    <a:pt x="180"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1414175" y="1031175"/>
              <a:ext cx="11700" cy="45050"/>
            </a:xfrm>
            <a:custGeom>
              <a:avLst/>
              <a:gdLst/>
              <a:ahLst/>
              <a:cxnLst/>
              <a:rect l="l" t="t" r="r" b="b"/>
              <a:pathLst>
                <a:path w="468" h="1802" extrusionOk="0">
                  <a:moveTo>
                    <a:pt x="167" y="1"/>
                  </a:moveTo>
                  <a:cubicBezTo>
                    <a:pt x="67" y="34"/>
                    <a:pt x="1" y="101"/>
                    <a:pt x="34" y="201"/>
                  </a:cubicBezTo>
                  <a:lnTo>
                    <a:pt x="167" y="1669"/>
                  </a:lnTo>
                  <a:cubicBezTo>
                    <a:pt x="167" y="1735"/>
                    <a:pt x="234" y="1802"/>
                    <a:pt x="301" y="1802"/>
                  </a:cubicBezTo>
                  <a:lnTo>
                    <a:pt x="334" y="1802"/>
                  </a:lnTo>
                  <a:cubicBezTo>
                    <a:pt x="401" y="1802"/>
                    <a:pt x="468" y="1702"/>
                    <a:pt x="468" y="1635"/>
                  </a:cubicBezTo>
                  <a:lnTo>
                    <a:pt x="334" y="167"/>
                  </a:lnTo>
                  <a:cubicBezTo>
                    <a:pt x="334" y="67"/>
                    <a:pt x="267" y="1"/>
                    <a:pt x="16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1455025" y="952800"/>
              <a:ext cx="94250" cy="94250"/>
            </a:xfrm>
            <a:custGeom>
              <a:avLst/>
              <a:gdLst/>
              <a:ahLst/>
              <a:cxnLst/>
              <a:rect l="l" t="t" r="r" b="b"/>
              <a:pathLst>
                <a:path w="3770" h="3770" extrusionOk="0">
                  <a:moveTo>
                    <a:pt x="1868" y="0"/>
                  </a:moveTo>
                  <a:cubicBezTo>
                    <a:pt x="834" y="0"/>
                    <a:pt x="0" y="834"/>
                    <a:pt x="0" y="1868"/>
                  </a:cubicBezTo>
                  <a:cubicBezTo>
                    <a:pt x="0" y="2902"/>
                    <a:pt x="834" y="3769"/>
                    <a:pt x="1868" y="3769"/>
                  </a:cubicBezTo>
                  <a:cubicBezTo>
                    <a:pt x="2902" y="3769"/>
                    <a:pt x="3769" y="2902"/>
                    <a:pt x="3769" y="1868"/>
                  </a:cubicBezTo>
                  <a:cubicBezTo>
                    <a:pt x="3769" y="834"/>
                    <a:pt x="2902" y="0"/>
                    <a:pt x="18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2" name="Google Shape;162;p3"/>
          <p:cNvSpPr/>
          <p:nvPr/>
        </p:nvSpPr>
        <p:spPr>
          <a:xfrm>
            <a:off x="1485750" y="246853"/>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flipH="1">
            <a:off x="2777660" y="970676"/>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7559175" y="1352066"/>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5" name="Google Shape;165;p3"/>
          <p:cNvGrpSpPr/>
          <p:nvPr/>
        </p:nvGrpSpPr>
        <p:grpSpPr>
          <a:xfrm>
            <a:off x="237050" y="1069625"/>
            <a:ext cx="664025" cy="297950"/>
            <a:chOff x="237050" y="1069625"/>
            <a:chExt cx="664025" cy="297950"/>
          </a:xfrm>
        </p:grpSpPr>
        <p:sp>
          <p:nvSpPr>
            <p:cNvPr id="166" name="Google Shape;166;p3"/>
            <p:cNvSpPr/>
            <p:nvPr/>
          </p:nvSpPr>
          <p:spPr>
            <a:xfrm flipH="1">
              <a:off x="744575" y="114920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flipH="1">
              <a:off x="687700" y="108952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flipH="1">
              <a:off x="807450" y="111132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flipH="1">
              <a:off x="788275" y="106962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flipH="1">
              <a:off x="237050" y="118375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3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CUSTOM_12">
    <p:spTree>
      <p:nvGrpSpPr>
        <p:cNvPr id="1" name="Shape 2825"/>
        <p:cNvGrpSpPr/>
        <p:nvPr/>
      </p:nvGrpSpPr>
      <p:grpSpPr>
        <a:xfrm>
          <a:off x="0" y="0"/>
          <a:ext cx="0" cy="0"/>
          <a:chOff x="0" y="0"/>
          <a:chExt cx="0" cy="0"/>
        </a:xfrm>
      </p:grpSpPr>
      <p:grpSp>
        <p:nvGrpSpPr>
          <p:cNvPr id="2826" name="Google Shape;2826;p30"/>
          <p:cNvGrpSpPr/>
          <p:nvPr/>
        </p:nvGrpSpPr>
        <p:grpSpPr>
          <a:xfrm>
            <a:off x="-65450" y="4543325"/>
            <a:ext cx="9236161" cy="639168"/>
            <a:chOff x="-65450" y="4543325"/>
            <a:chExt cx="9236161" cy="639168"/>
          </a:xfrm>
        </p:grpSpPr>
        <p:sp>
          <p:nvSpPr>
            <p:cNvPr id="2827" name="Google Shape;2827;p30"/>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30"/>
            <p:cNvSpPr/>
            <p:nvPr/>
          </p:nvSpPr>
          <p:spPr>
            <a:xfrm>
              <a:off x="-65450" y="4708221"/>
              <a:ext cx="9209483" cy="474080"/>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29" name="Google Shape;2829;p30"/>
          <p:cNvGrpSpPr/>
          <p:nvPr/>
        </p:nvGrpSpPr>
        <p:grpSpPr>
          <a:xfrm>
            <a:off x="7872526" y="3402828"/>
            <a:ext cx="1335311" cy="1680813"/>
            <a:chOff x="7872526" y="3402828"/>
            <a:chExt cx="1335311" cy="1680813"/>
          </a:xfrm>
        </p:grpSpPr>
        <p:grpSp>
          <p:nvGrpSpPr>
            <p:cNvPr id="2830" name="Google Shape;2830;p30"/>
            <p:cNvGrpSpPr/>
            <p:nvPr/>
          </p:nvGrpSpPr>
          <p:grpSpPr>
            <a:xfrm>
              <a:off x="8664427" y="3402828"/>
              <a:ext cx="327274" cy="689532"/>
              <a:chOff x="8794977" y="4409753"/>
              <a:chExt cx="327274" cy="689532"/>
            </a:xfrm>
          </p:grpSpPr>
          <p:sp>
            <p:nvSpPr>
              <p:cNvPr id="2831" name="Google Shape;2831;p30"/>
              <p:cNvSpPr/>
              <p:nvPr/>
            </p:nvSpPr>
            <p:spPr>
              <a:xfrm>
                <a:off x="8797314" y="4502818"/>
                <a:ext cx="115008" cy="86774"/>
              </a:xfrm>
              <a:custGeom>
                <a:avLst/>
                <a:gdLst/>
                <a:ahLst/>
                <a:cxnLst/>
                <a:rect l="l" t="t" r="r" b="b"/>
                <a:pathLst>
                  <a:path w="5709" h="4308" extrusionOk="0">
                    <a:moveTo>
                      <a:pt x="2111" y="0"/>
                    </a:moveTo>
                    <a:cubicBezTo>
                      <a:pt x="1312" y="0"/>
                      <a:pt x="342" y="217"/>
                      <a:pt x="151" y="1224"/>
                    </a:cubicBezTo>
                    <a:cubicBezTo>
                      <a:pt x="1" y="2037"/>
                      <a:pt x="767" y="2327"/>
                      <a:pt x="1561" y="2327"/>
                    </a:cubicBezTo>
                    <a:cubicBezTo>
                      <a:pt x="1756" y="2327"/>
                      <a:pt x="1953" y="2309"/>
                      <a:pt x="2138" y="2278"/>
                    </a:cubicBezTo>
                    <a:lnTo>
                      <a:pt x="2138" y="2278"/>
                    </a:lnTo>
                    <a:cubicBezTo>
                      <a:pt x="1834" y="2948"/>
                      <a:pt x="1710" y="3830"/>
                      <a:pt x="2286" y="4226"/>
                    </a:cubicBezTo>
                    <a:cubicBezTo>
                      <a:pt x="2374" y="4282"/>
                      <a:pt x="2470" y="4308"/>
                      <a:pt x="2572" y="4308"/>
                    </a:cubicBezTo>
                    <a:cubicBezTo>
                      <a:pt x="3756" y="4308"/>
                      <a:pt x="5708" y="830"/>
                      <a:pt x="3220" y="123"/>
                    </a:cubicBezTo>
                    <a:cubicBezTo>
                      <a:pt x="3220" y="123"/>
                      <a:pt x="2714" y="0"/>
                      <a:pt x="211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30"/>
              <p:cNvSpPr/>
              <p:nvPr/>
            </p:nvSpPr>
            <p:spPr>
              <a:xfrm>
                <a:off x="8794977" y="4498567"/>
                <a:ext cx="98126" cy="94770"/>
              </a:xfrm>
              <a:custGeom>
                <a:avLst/>
                <a:gdLst/>
                <a:ahLst/>
                <a:cxnLst/>
                <a:rect l="l" t="t" r="r" b="b"/>
                <a:pathLst>
                  <a:path w="4871" h="4705" extrusionOk="0">
                    <a:moveTo>
                      <a:pt x="2969" y="1836"/>
                    </a:moveTo>
                    <a:cubicBezTo>
                      <a:pt x="3036" y="1869"/>
                      <a:pt x="3036" y="1902"/>
                      <a:pt x="3036" y="1902"/>
                    </a:cubicBezTo>
                    <a:cubicBezTo>
                      <a:pt x="3036" y="1969"/>
                      <a:pt x="2903" y="2069"/>
                      <a:pt x="2669" y="2136"/>
                    </a:cubicBezTo>
                    <a:cubicBezTo>
                      <a:pt x="2836" y="1936"/>
                      <a:pt x="2936" y="1836"/>
                      <a:pt x="2969" y="1836"/>
                    </a:cubicBezTo>
                    <a:close/>
                    <a:moveTo>
                      <a:pt x="2235" y="435"/>
                    </a:moveTo>
                    <a:cubicBezTo>
                      <a:pt x="2803" y="435"/>
                      <a:pt x="3303" y="535"/>
                      <a:pt x="3303" y="535"/>
                    </a:cubicBezTo>
                    <a:cubicBezTo>
                      <a:pt x="4270" y="835"/>
                      <a:pt x="4404" y="1569"/>
                      <a:pt x="4304" y="2136"/>
                    </a:cubicBezTo>
                    <a:cubicBezTo>
                      <a:pt x="4170" y="3203"/>
                      <a:pt x="3270" y="4304"/>
                      <a:pt x="2702" y="4304"/>
                    </a:cubicBezTo>
                    <a:cubicBezTo>
                      <a:pt x="2636" y="4304"/>
                      <a:pt x="2602" y="4271"/>
                      <a:pt x="2536" y="4237"/>
                    </a:cubicBezTo>
                    <a:cubicBezTo>
                      <a:pt x="2069" y="3937"/>
                      <a:pt x="2169" y="3237"/>
                      <a:pt x="2402" y="2670"/>
                    </a:cubicBezTo>
                    <a:cubicBezTo>
                      <a:pt x="2769" y="2603"/>
                      <a:pt x="3336" y="2403"/>
                      <a:pt x="3436" y="2002"/>
                    </a:cubicBezTo>
                    <a:cubicBezTo>
                      <a:pt x="3470" y="1902"/>
                      <a:pt x="3470" y="1702"/>
                      <a:pt x="3236" y="1502"/>
                    </a:cubicBezTo>
                    <a:cubicBezTo>
                      <a:pt x="3169" y="1435"/>
                      <a:pt x="3103" y="1435"/>
                      <a:pt x="3003" y="1435"/>
                    </a:cubicBezTo>
                    <a:cubicBezTo>
                      <a:pt x="2669" y="1435"/>
                      <a:pt x="2336" y="1836"/>
                      <a:pt x="2135" y="2303"/>
                    </a:cubicBezTo>
                    <a:cubicBezTo>
                      <a:pt x="1969" y="2303"/>
                      <a:pt x="1802" y="2336"/>
                      <a:pt x="1668" y="2336"/>
                    </a:cubicBezTo>
                    <a:cubicBezTo>
                      <a:pt x="1135" y="2336"/>
                      <a:pt x="734" y="2203"/>
                      <a:pt x="568" y="1969"/>
                    </a:cubicBezTo>
                    <a:cubicBezTo>
                      <a:pt x="468" y="1869"/>
                      <a:pt x="434" y="1702"/>
                      <a:pt x="468" y="1502"/>
                    </a:cubicBezTo>
                    <a:cubicBezTo>
                      <a:pt x="601" y="801"/>
                      <a:pt x="1201" y="435"/>
                      <a:pt x="2235" y="435"/>
                    </a:cubicBezTo>
                    <a:close/>
                    <a:moveTo>
                      <a:pt x="2235" y="1"/>
                    </a:moveTo>
                    <a:cubicBezTo>
                      <a:pt x="1001" y="1"/>
                      <a:pt x="234" y="501"/>
                      <a:pt x="67" y="1402"/>
                    </a:cubicBezTo>
                    <a:cubicBezTo>
                      <a:pt x="1" y="1735"/>
                      <a:pt x="67" y="2036"/>
                      <a:pt x="234" y="2236"/>
                    </a:cubicBezTo>
                    <a:cubicBezTo>
                      <a:pt x="601" y="2670"/>
                      <a:pt x="1268" y="2736"/>
                      <a:pt x="1668" y="2736"/>
                    </a:cubicBezTo>
                    <a:lnTo>
                      <a:pt x="1935" y="2736"/>
                    </a:lnTo>
                    <a:cubicBezTo>
                      <a:pt x="1702" y="3437"/>
                      <a:pt x="1702" y="4204"/>
                      <a:pt x="2302" y="4604"/>
                    </a:cubicBezTo>
                    <a:cubicBezTo>
                      <a:pt x="2436" y="4671"/>
                      <a:pt x="2569" y="4704"/>
                      <a:pt x="2702" y="4704"/>
                    </a:cubicBezTo>
                    <a:cubicBezTo>
                      <a:pt x="3503" y="4704"/>
                      <a:pt x="4570" y="3437"/>
                      <a:pt x="4737" y="2203"/>
                    </a:cubicBezTo>
                    <a:cubicBezTo>
                      <a:pt x="4871" y="1168"/>
                      <a:pt x="4370" y="435"/>
                      <a:pt x="3403" y="134"/>
                    </a:cubicBezTo>
                    <a:cubicBezTo>
                      <a:pt x="3370" y="134"/>
                      <a:pt x="28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30"/>
              <p:cNvSpPr/>
              <p:nvPr/>
            </p:nvSpPr>
            <p:spPr>
              <a:xfrm>
                <a:off x="8867556" y="4414326"/>
                <a:ext cx="102216" cy="86673"/>
              </a:xfrm>
              <a:custGeom>
                <a:avLst/>
                <a:gdLst/>
                <a:ahLst/>
                <a:cxnLst/>
                <a:rect l="l" t="t" r="r" b="b"/>
                <a:pathLst>
                  <a:path w="5074" h="4303" extrusionOk="0">
                    <a:moveTo>
                      <a:pt x="1929" y="1"/>
                    </a:moveTo>
                    <a:cubicBezTo>
                      <a:pt x="1878" y="1"/>
                      <a:pt x="1825" y="5"/>
                      <a:pt x="1768" y="13"/>
                    </a:cubicBezTo>
                    <a:cubicBezTo>
                      <a:pt x="0" y="247"/>
                      <a:pt x="500" y="3015"/>
                      <a:pt x="500" y="3015"/>
                    </a:cubicBezTo>
                    <a:cubicBezTo>
                      <a:pt x="719" y="3958"/>
                      <a:pt x="1358" y="4303"/>
                      <a:pt x="2073" y="4303"/>
                    </a:cubicBezTo>
                    <a:cubicBezTo>
                      <a:pt x="3434" y="4303"/>
                      <a:pt x="5074" y="3058"/>
                      <a:pt x="4637" y="2315"/>
                    </a:cubicBezTo>
                    <a:cubicBezTo>
                      <a:pt x="4437" y="1975"/>
                      <a:pt x="4079" y="1848"/>
                      <a:pt x="3683" y="1848"/>
                    </a:cubicBezTo>
                    <a:cubicBezTo>
                      <a:pt x="3354" y="1848"/>
                      <a:pt x="3000" y="1936"/>
                      <a:pt x="2689" y="2062"/>
                    </a:cubicBezTo>
                    <a:lnTo>
                      <a:pt x="2689" y="2062"/>
                    </a:lnTo>
                    <a:cubicBezTo>
                      <a:pt x="2898" y="1179"/>
                      <a:pt x="2802" y="1"/>
                      <a:pt x="19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30"/>
              <p:cNvSpPr/>
              <p:nvPr/>
            </p:nvSpPr>
            <p:spPr>
              <a:xfrm>
                <a:off x="8867556" y="4409753"/>
                <a:ext cx="100806" cy="95556"/>
              </a:xfrm>
              <a:custGeom>
                <a:avLst/>
                <a:gdLst/>
                <a:ahLst/>
                <a:cxnLst/>
                <a:rect l="l" t="t" r="r" b="b"/>
                <a:pathLst>
                  <a:path w="5004" h="4744" extrusionOk="0">
                    <a:moveTo>
                      <a:pt x="2335" y="2675"/>
                    </a:moveTo>
                    <a:cubicBezTo>
                      <a:pt x="2235" y="2942"/>
                      <a:pt x="2135" y="3042"/>
                      <a:pt x="2102" y="3042"/>
                    </a:cubicBezTo>
                    <a:cubicBezTo>
                      <a:pt x="2102" y="3042"/>
                      <a:pt x="2068" y="3009"/>
                      <a:pt x="2035" y="2976"/>
                    </a:cubicBezTo>
                    <a:cubicBezTo>
                      <a:pt x="2035" y="2942"/>
                      <a:pt x="2135" y="2809"/>
                      <a:pt x="2335" y="2675"/>
                    </a:cubicBezTo>
                    <a:close/>
                    <a:moveTo>
                      <a:pt x="1935" y="407"/>
                    </a:moveTo>
                    <a:cubicBezTo>
                      <a:pt x="2102" y="407"/>
                      <a:pt x="2235" y="474"/>
                      <a:pt x="2368" y="607"/>
                    </a:cubicBezTo>
                    <a:cubicBezTo>
                      <a:pt x="2602" y="941"/>
                      <a:pt x="2635" y="1608"/>
                      <a:pt x="2502" y="2142"/>
                    </a:cubicBezTo>
                    <a:cubicBezTo>
                      <a:pt x="2135" y="2308"/>
                      <a:pt x="1701" y="2575"/>
                      <a:pt x="1635" y="2875"/>
                    </a:cubicBezTo>
                    <a:cubicBezTo>
                      <a:pt x="1601" y="2976"/>
                      <a:pt x="1601" y="3109"/>
                      <a:pt x="1668" y="3209"/>
                    </a:cubicBezTo>
                    <a:cubicBezTo>
                      <a:pt x="1835" y="3409"/>
                      <a:pt x="1968" y="3443"/>
                      <a:pt x="2102" y="3443"/>
                    </a:cubicBezTo>
                    <a:cubicBezTo>
                      <a:pt x="2535" y="3443"/>
                      <a:pt x="2769" y="2775"/>
                      <a:pt x="2869" y="2442"/>
                    </a:cubicBezTo>
                    <a:cubicBezTo>
                      <a:pt x="3136" y="2342"/>
                      <a:pt x="3436" y="2275"/>
                      <a:pt x="3669" y="2275"/>
                    </a:cubicBezTo>
                    <a:cubicBezTo>
                      <a:pt x="4036" y="2275"/>
                      <a:pt x="4303" y="2408"/>
                      <a:pt x="4470" y="2642"/>
                    </a:cubicBezTo>
                    <a:cubicBezTo>
                      <a:pt x="4537" y="2775"/>
                      <a:pt x="4503" y="2909"/>
                      <a:pt x="4403" y="3109"/>
                    </a:cubicBezTo>
                    <a:cubicBezTo>
                      <a:pt x="4070" y="3676"/>
                      <a:pt x="3002" y="4310"/>
                      <a:pt x="2068" y="4310"/>
                    </a:cubicBezTo>
                    <a:cubicBezTo>
                      <a:pt x="1334" y="4310"/>
                      <a:pt x="901" y="3943"/>
                      <a:pt x="734" y="3209"/>
                    </a:cubicBezTo>
                    <a:cubicBezTo>
                      <a:pt x="701" y="3209"/>
                      <a:pt x="434" y="1675"/>
                      <a:pt x="1034" y="874"/>
                    </a:cubicBezTo>
                    <a:cubicBezTo>
                      <a:pt x="1201" y="641"/>
                      <a:pt x="1468" y="474"/>
                      <a:pt x="1801" y="440"/>
                    </a:cubicBezTo>
                    <a:cubicBezTo>
                      <a:pt x="1835" y="440"/>
                      <a:pt x="1901" y="407"/>
                      <a:pt x="1935" y="407"/>
                    </a:cubicBezTo>
                    <a:close/>
                    <a:moveTo>
                      <a:pt x="1909" y="1"/>
                    </a:moveTo>
                    <a:cubicBezTo>
                      <a:pt x="1864" y="1"/>
                      <a:pt x="1817" y="3"/>
                      <a:pt x="1768" y="7"/>
                    </a:cubicBezTo>
                    <a:cubicBezTo>
                      <a:pt x="1301" y="73"/>
                      <a:pt x="934" y="274"/>
                      <a:pt x="701" y="641"/>
                    </a:cubicBezTo>
                    <a:cubicBezTo>
                      <a:pt x="0" y="1575"/>
                      <a:pt x="300" y="3209"/>
                      <a:pt x="300" y="3309"/>
                    </a:cubicBezTo>
                    <a:cubicBezTo>
                      <a:pt x="534" y="4210"/>
                      <a:pt x="1134" y="4743"/>
                      <a:pt x="2068" y="4743"/>
                    </a:cubicBezTo>
                    <a:cubicBezTo>
                      <a:pt x="3169" y="4743"/>
                      <a:pt x="4370" y="3976"/>
                      <a:pt x="4770" y="3309"/>
                    </a:cubicBezTo>
                    <a:cubicBezTo>
                      <a:pt x="5004" y="2909"/>
                      <a:pt x="4937" y="2609"/>
                      <a:pt x="4804" y="2442"/>
                    </a:cubicBezTo>
                    <a:cubicBezTo>
                      <a:pt x="4603" y="2075"/>
                      <a:pt x="4203" y="1875"/>
                      <a:pt x="3669" y="1875"/>
                    </a:cubicBezTo>
                    <a:cubicBezTo>
                      <a:pt x="3436" y="1875"/>
                      <a:pt x="3169" y="1908"/>
                      <a:pt x="2969" y="1975"/>
                    </a:cubicBezTo>
                    <a:cubicBezTo>
                      <a:pt x="3036" y="1408"/>
                      <a:pt x="3002" y="774"/>
                      <a:pt x="2669" y="374"/>
                    </a:cubicBezTo>
                    <a:cubicBezTo>
                      <a:pt x="2493" y="110"/>
                      <a:pt x="2240" y="1"/>
                      <a:pt x="19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30"/>
              <p:cNvSpPr/>
              <p:nvPr/>
            </p:nvSpPr>
            <p:spPr>
              <a:xfrm>
                <a:off x="8892414" y="4510775"/>
                <a:ext cx="90068" cy="75414"/>
              </a:xfrm>
              <a:custGeom>
                <a:avLst/>
                <a:gdLst/>
                <a:ahLst/>
                <a:cxnLst/>
                <a:rect l="l" t="t" r="r" b="b"/>
                <a:pathLst>
                  <a:path w="4471" h="3744" extrusionOk="0">
                    <a:moveTo>
                      <a:pt x="1947" y="1"/>
                    </a:moveTo>
                    <a:cubicBezTo>
                      <a:pt x="1003" y="1"/>
                      <a:pt x="327" y="559"/>
                      <a:pt x="301" y="929"/>
                    </a:cubicBezTo>
                    <a:cubicBezTo>
                      <a:pt x="301" y="929"/>
                      <a:pt x="0" y="2531"/>
                      <a:pt x="1201" y="3198"/>
                    </a:cubicBezTo>
                    <a:cubicBezTo>
                      <a:pt x="1825" y="3535"/>
                      <a:pt x="2516" y="3744"/>
                      <a:pt x="3082" y="3744"/>
                    </a:cubicBezTo>
                    <a:cubicBezTo>
                      <a:pt x="3637" y="3744"/>
                      <a:pt x="4071" y="3543"/>
                      <a:pt x="4203" y="3064"/>
                    </a:cubicBezTo>
                    <a:cubicBezTo>
                      <a:pt x="4470" y="2097"/>
                      <a:pt x="4070" y="529"/>
                      <a:pt x="2736" y="129"/>
                    </a:cubicBezTo>
                    <a:cubicBezTo>
                      <a:pt x="2459" y="39"/>
                      <a:pt x="2194" y="1"/>
                      <a:pt x="1947"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30"/>
              <p:cNvSpPr/>
              <p:nvPr/>
            </p:nvSpPr>
            <p:spPr>
              <a:xfrm>
                <a:off x="8901821" y="4511339"/>
                <a:ext cx="34952" cy="47053"/>
              </a:xfrm>
              <a:custGeom>
                <a:avLst/>
                <a:gdLst/>
                <a:ahLst/>
                <a:cxnLst/>
                <a:rect l="l" t="t" r="r" b="b"/>
                <a:pathLst>
                  <a:path w="1735" h="2336" extrusionOk="0">
                    <a:moveTo>
                      <a:pt x="1735" y="1"/>
                    </a:moveTo>
                    <a:lnTo>
                      <a:pt x="0" y="2336"/>
                    </a:lnTo>
                    <a:cubicBezTo>
                      <a:pt x="0" y="2336"/>
                      <a:pt x="1668" y="434"/>
                      <a:pt x="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30"/>
              <p:cNvSpPr/>
              <p:nvPr/>
            </p:nvSpPr>
            <p:spPr>
              <a:xfrm>
                <a:off x="8897107" y="4506645"/>
                <a:ext cx="43715" cy="55775"/>
              </a:xfrm>
              <a:custGeom>
                <a:avLst/>
                <a:gdLst/>
                <a:ahLst/>
                <a:cxnLst/>
                <a:rect l="l" t="t" r="r" b="b"/>
                <a:pathLst>
                  <a:path w="2170" h="2769" extrusionOk="0">
                    <a:moveTo>
                      <a:pt x="1969" y="0"/>
                    </a:moveTo>
                    <a:cubicBezTo>
                      <a:pt x="1869" y="0"/>
                      <a:pt x="1769" y="67"/>
                      <a:pt x="1769" y="200"/>
                    </a:cubicBezTo>
                    <a:cubicBezTo>
                      <a:pt x="1735" y="434"/>
                      <a:pt x="868" y="1535"/>
                      <a:pt x="68" y="2435"/>
                    </a:cubicBezTo>
                    <a:cubicBezTo>
                      <a:pt x="1" y="2502"/>
                      <a:pt x="1" y="2635"/>
                      <a:pt x="101" y="2702"/>
                    </a:cubicBezTo>
                    <a:cubicBezTo>
                      <a:pt x="134" y="2736"/>
                      <a:pt x="168" y="2769"/>
                      <a:pt x="234" y="2769"/>
                    </a:cubicBezTo>
                    <a:cubicBezTo>
                      <a:pt x="301" y="2769"/>
                      <a:pt x="334" y="2736"/>
                      <a:pt x="401" y="2702"/>
                    </a:cubicBezTo>
                    <a:cubicBezTo>
                      <a:pt x="801" y="2235"/>
                      <a:pt x="2102" y="734"/>
                      <a:pt x="2169" y="234"/>
                    </a:cubicBezTo>
                    <a:cubicBezTo>
                      <a:pt x="2169" y="134"/>
                      <a:pt x="2102" y="34"/>
                      <a:pt x="19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30"/>
              <p:cNvSpPr/>
              <p:nvPr/>
            </p:nvSpPr>
            <p:spPr>
              <a:xfrm>
                <a:off x="8919286" y="4518731"/>
                <a:ext cx="39666" cy="57124"/>
              </a:xfrm>
              <a:custGeom>
                <a:avLst/>
                <a:gdLst/>
                <a:ahLst/>
                <a:cxnLst/>
                <a:rect l="l" t="t" r="r" b="b"/>
                <a:pathLst>
                  <a:path w="1969" h="2836" extrusionOk="0">
                    <a:moveTo>
                      <a:pt x="1969" y="1"/>
                    </a:moveTo>
                    <a:lnTo>
                      <a:pt x="1" y="2836"/>
                    </a:lnTo>
                    <a:cubicBezTo>
                      <a:pt x="1" y="2836"/>
                      <a:pt x="1902" y="568"/>
                      <a:pt x="196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30"/>
              <p:cNvSpPr/>
              <p:nvPr/>
            </p:nvSpPr>
            <p:spPr>
              <a:xfrm>
                <a:off x="8914592" y="4514562"/>
                <a:ext cx="48388" cy="65342"/>
              </a:xfrm>
              <a:custGeom>
                <a:avLst/>
                <a:gdLst/>
                <a:ahLst/>
                <a:cxnLst/>
                <a:rect l="l" t="t" r="r" b="b"/>
                <a:pathLst>
                  <a:path w="2402" h="3244" extrusionOk="0">
                    <a:moveTo>
                      <a:pt x="2183" y="1"/>
                    </a:moveTo>
                    <a:cubicBezTo>
                      <a:pt x="2077" y="1"/>
                      <a:pt x="2002" y="88"/>
                      <a:pt x="2002" y="174"/>
                    </a:cubicBezTo>
                    <a:cubicBezTo>
                      <a:pt x="1968" y="541"/>
                      <a:pt x="867" y="1976"/>
                      <a:pt x="100" y="2910"/>
                    </a:cubicBezTo>
                    <a:cubicBezTo>
                      <a:pt x="0" y="3010"/>
                      <a:pt x="33" y="3110"/>
                      <a:pt x="100" y="3210"/>
                    </a:cubicBezTo>
                    <a:cubicBezTo>
                      <a:pt x="134" y="3243"/>
                      <a:pt x="200" y="3243"/>
                      <a:pt x="234" y="3243"/>
                    </a:cubicBezTo>
                    <a:cubicBezTo>
                      <a:pt x="300" y="3243"/>
                      <a:pt x="367" y="3210"/>
                      <a:pt x="400" y="3176"/>
                    </a:cubicBezTo>
                    <a:cubicBezTo>
                      <a:pt x="734" y="2776"/>
                      <a:pt x="2335" y="841"/>
                      <a:pt x="2402" y="208"/>
                    </a:cubicBezTo>
                    <a:cubicBezTo>
                      <a:pt x="2402" y="108"/>
                      <a:pt x="2335" y="7"/>
                      <a:pt x="2235" y="7"/>
                    </a:cubicBezTo>
                    <a:cubicBezTo>
                      <a:pt x="2217" y="3"/>
                      <a:pt x="2200" y="1"/>
                      <a:pt x="218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30"/>
              <p:cNvSpPr/>
              <p:nvPr/>
            </p:nvSpPr>
            <p:spPr>
              <a:xfrm>
                <a:off x="8799691" y="4474878"/>
                <a:ext cx="65189" cy="21029"/>
              </a:xfrm>
              <a:custGeom>
                <a:avLst/>
                <a:gdLst/>
                <a:ahLst/>
                <a:cxnLst/>
                <a:rect l="l" t="t" r="r" b="b"/>
                <a:pathLst>
                  <a:path w="3236" h="1044" extrusionOk="0">
                    <a:moveTo>
                      <a:pt x="1369" y="1"/>
                    </a:moveTo>
                    <a:cubicBezTo>
                      <a:pt x="993" y="1"/>
                      <a:pt x="576" y="84"/>
                      <a:pt x="133" y="310"/>
                    </a:cubicBezTo>
                    <a:cubicBezTo>
                      <a:pt x="33" y="376"/>
                      <a:pt x="0" y="510"/>
                      <a:pt x="67" y="610"/>
                    </a:cubicBezTo>
                    <a:cubicBezTo>
                      <a:pt x="88" y="674"/>
                      <a:pt x="152" y="711"/>
                      <a:pt x="221" y="711"/>
                    </a:cubicBezTo>
                    <a:cubicBezTo>
                      <a:pt x="259" y="711"/>
                      <a:pt x="298" y="700"/>
                      <a:pt x="334" y="677"/>
                    </a:cubicBezTo>
                    <a:cubicBezTo>
                      <a:pt x="708" y="481"/>
                      <a:pt x="1061" y="408"/>
                      <a:pt x="1377" y="408"/>
                    </a:cubicBezTo>
                    <a:cubicBezTo>
                      <a:pt x="2247" y="408"/>
                      <a:pt x="2844" y="952"/>
                      <a:pt x="2869" y="977"/>
                    </a:cubicBezTo>
                    <a:cubicBezTo>
                      <a:pt x="2902" y="1043"/>
                      <a:pt x="2969" y="1043"/>
                      <a:pt x="3036" y="1043"/>
                    </a:cubicBezTo>
                    <a:cubicBezTo>
                      <a:pt x="3069" y="1043"/>
                      <a:pt x="3136" y="1010"/>
                      <a:pt x="3169" y="977"/>
                    </a:cubicBezTo>
                    <a:cubicBezTo>
                      <a:pt x="3236" y="910"/>
                      <a:pt x="3236" y="777"/>
                      <a:pt x="3169" y="677"/>
                    </a:cubicBezTo>
                    <a:cubicBezTo>
                      <a:pt x="3169" y="677"/>
                      <a:pt x="2438" y="1"/>
                      <a:pt x="13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30"/>
              <p:cNvSpPr/>
              <p:nvPr/>
            </p:nvSpPr>
            <p:spPr>
              <a:xfrm>
                <a:off x="8942129" y="4535532"/>
                <a:ext cx="30943" cy="45039"/>
              </a:xfrm>
              <a:custGeom>
                <a:avLst/>
                <a:gdLst/>
                <a:ahLst/>
                <a:cxnLst/>
                <a:rect l="l" t="t" r="r" b="b"/>
                <a:pathLst>
                  <a:path w="1536" h="2236" extrusionOk="0">
                    <a:moveTo>
                      <a:pt x="1535" y="1"/>
                    </a:moveTo>
                    <a:lnTo>
                      <a:pt x="1" y="2236"/>
                    </a:lnTo>
                    <a:cubicBezTo>
                      <a:pt x="1" y="2236"/>
                      <a:pt x="1502" y="701"/>
                      <a:pt x="15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30"/>
              <p:cNvSpPr/>
              <p:nvPr/>
            </p:nvSpPr>
            <p:spPr>
              <a:xfrm>
                <a:off x="8937436" y="4530838"/>
                <a:ext cx="39666" cy="53760"/>
              </a:xfrm>
              <a:custGeom>
                <a:avLst/>
                <a:gdLst/>
                <a:ahLst/>
                <a:cxnLst/>
                <a:rect l="l" t="t" r="r" b="b"/>
                <a:pathLst>
                  <a:path w="1969" h="2669" extrusionOk="0">
                    <a:moveTo>
                      <a:pt x="1768" y="0"/>
                    </a:moveTo>
                    <a:cubicBezTo>
                      <a:pt x="1668" y="0"/>
                      <a:pt x="1568" y="100"/>
                      <a:pt x="1568" y="200"/>
                    </a:cubicBezTo>
                    <a:cubicBezTo>
                      <a:pt x="1535" y="667"/>
                      <a:pt x="634" y="1735"/>
                      <a:pt x="67" y="2335"/>
                    </a:cubicBezTo>
                    <a:cubicBezTo>
                      <a:pt x="0" y="2402"/>
                      <a:pt x="0" y="2535"/>
                      <a:pt x="67" y="2602"/>
                    </a:cubicBezTo>
                    <a:cubicBezTo>
                      <a:pt x="100" y="2669"/>
                      <a:pt x="167" y="2669"/>
                      <a:pt x="234" y="2669"/>
                    </a:cubicBezTo>
                    <a:cubicBezTo>
                      <a:pt x="267" y="2669"/>
                      <a:pt x="334" y="2669"/>
                      <a:pt x="367" y="2602"/>
                    </a:cubicBezTo>
                    <a:cubicBezTo>
                      <a:pt x="534" y="2435"/>
                      <a:pt x="1935" y="1001"/>
                      <a:pt x="1968" y="234"/>
                    </a:cubicBezTo>
                    <a:cubicBezTo>
                      <a:pt x="1968" y="133"/>
                      <a:pt x="1902" y="33"/>
                      <a:pt x="17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30"/>
              <p:cNvSpPr/>
              <p:nvPr/>
            </p:nvSpPr>
            <p:spPr>
              <a:xfrm>
                <a:off x="8829927" y="4427762"/>
                <a:ext cx="43695" cy="62099"/>
              </a:xfrm>
              <a:custGeom>
                <a:avLst/>
                <a:gdLst/>
                <a:ahLst/>
                <a:cxnLst/>
                <a:rect l="l" t="t" r="r" b="b"/>
                <a:pathLst>
                  <a:path w="2169" h="3083" extrusionOk="0">
                    <a:moveTo>
                      <a:pt x="855" y="1"/>
                    </a:moveTo>
                    <a:cubicBezTo>
                      <a:pt x="774" y="1"/>
                      <a:pt x="692" y="38"/>
                      <a:pt x="667" y="113"/>
                    </a:cubicBezTo>
                    <a:cubicBezTo>
                      <a:pt x="667" y="147"/>
                      <a:pt x="0" y="1748"/>
                      <a:pt x="1801" y="3049"/>
                    </a:cubicBezTo>
                    <a:cubicBezTo>
                      <a:pt x="1835" y="3082"/>
                      <a:pt x="1868" y="3082"/>
                      <a:pt x="1901" y="3082"/>
                    </a:cubicBezTo>
                    <a:cubicBezTo>
                      <a:pt x="1968" y="3082"/>
                      <a:pt x="2035" y="3049"/>
                      <a:pt x="2102" y="2982"/>
                    </a:cubicBezTo>
                    <a:cubicBezTo>
                      <a:pt x="2168" y="2915"/>
                      <a:pt x="2135" y="2782"/>
                      <a:pt x="2035" y="2715"/>
                    </a:cubicBezTo>
                    <a:cubicBezTo>
                      <a:pt x="534" y="1615"/>
                      <a:pt x="1034" y="347"/>
                      <a:pt x="1034" y="280"/>
                    </a:cubicBezTo>
                    <a:cubicBezTo>
                      <a:pt x="1101" y="180"/>
                      <a:pt x="1034" y="47"/>
                      <a:pt x="934" y="13"/>
                    </a:cubicBezTo>
                    <a:cubicBezTo>
                      <a:pt x="909" y="5"/>
                      <a:pt x="882" y="1"/>
                      <a:pt x="8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30"/>
              <p:cNvSpPr/>
              <p:nvPr/>
            </p:nvSpPr>
            <p:spPr>
              <a:xfrm>
                <a:off x="8840664" y="4608775"/>
                <a:ext cx="281587" cy="490510"/>
              </a:xfrm>
              <a:custGeom>
                <a:avLst/>
                <a:gdLst/>
                <a:ahLst/>
                <a:cxnLst/>
                <a:rect l="l" t="t" r="r" b="b"/>
                <a:pathLst>
                  <a:path w="13978" h="24352" extrusionOk="0">
                    <a:moveTo>
                      <a:pt x="7840" y="1"/>
                    </a:moveTo>
                    <a:cubicBezTo>
                      <a:pt x="7706" y="1"/>
                      <a:pt x="7606" y="101"/>
                      <a:pt x="7606" y="201"/>
                    </a:cubicBezTo>
                    <a:cubicBezTo>
                      <a:pt x="7606" y="334"/>
                      <a:pt x="7706" y="434"/>
                      <a:pt x="7840" y="434"/>
                    </a:cubicBezTo>
                    <a:cubicBezTo>
                      <a:pt x="7840" y="434"/>
                      <a:pt x="8140" y="434"/>
                      <a:pt x="8574" y="601"/>
                    </a:cubicBezTo>
                    <a:lnTo>
                      <a:pt x="8640" y="601"/>
                    </a:lnTo>
                    <a:cubicBezTo>
                      <a:pt x="8707" y="601"/>
                      <a:pt x="8807" y="568"/>
                      <a:pt x="8840" y="468"/>
                    </a:cubicBezTo>
                    <a:cubicBezTo>
                      <a:pt x="8874" y="367"/>
                      <a:pt x="8807" y="267"/>
                      <a:pt x="8707" y="201"/>
                    </a:cubicBezTo>
                    <a:cubicBezTo>
                      <a:pt x="8240" y="1"/>
                      <a:pt x="7840" y="1"/>
                      <a:pt x="7840" y="1"/>
                    </a:cubicBezTo>
                    <a:close/>
                    <a:moveTo>
                      <a:pt x="9356" y="621"/>
                    </a:moveTo>
                    <a:cubicBezTo>
                      <a:pt x="9301" y="621"/>
                      <a:pt x="9244" y="646"/>
                      <a:pt x="9207" y="701"/>
                    </a:cubicBezTo>
                    <a:cubicBezTo>
                      <a:pt x="9107" y="801"/>
                      <a:pt x="9141" y="901"/>
                      <a:pt x="9207" y="1001"/>
                    </a:cubicBezTo>
                    <a:cubicBezTo>
                      <a:pt x="9408" y="1135"/>
                      <a:pt x="9608" y="1335"/>
                      <a:pt x="9741" y="1568"/>
                    </a:cubicBezTo>
                    <a:cubicBezTo>
                      <a:pt x="9808" y="1602"/>
                      <a:pt x="9841" y="1635"/>
                      <a:pt x="9908" y="1635"/>
                    </a:cubicBezTo>
                    <a:cubicBezTo>
                      <a:pt x="9975" y="1635"/>
                      <a:pt x="10008" y="1635"/>
                      <a:pt x="10041" y="1602"/>
                    </a:cubicBezTo>
                    <a:cubicBezTo>
                      <a:pt x="10141" y="1535"/>
                      <a:pt x="10175" y="1402"/>
                      <a:pt x="10108" y="1301"/>
                    </a:cubicBezTo>
                    <a:cubicBezTo>
                      <a:pt x="9908" y="1068"/>
                      <a:pt x="9708" y="834"/>
                      <a:pt x="9474" y="668"/>
                    </a:cubicBezTo>
                    <a:cubicBezTo>
                      <a:pt x="9444" y="638"/>
                      <a:pt x="9401" y="621"/>
                      <a:pt x="9356" y="621"/>
                    </a:cubicBezTo>
                    <a:close/>
                    <a:moveTo>
                      <a:pt x="10321" y="1956"/>
                    </a:moveTo>
                    <a:cubicBezTo>
                      <a:pt x="10294" y="1956"/>
                      <a:pt x="10267" y="1960"/>
                      <a:pt x="10242" y="1969"/>
                    </a:cubicBezTo>
                    <a:cubicBezTo>
                      <a:pt x="10141" y="2002"/>
                      <a:pt x="10108" y="2135"/>
                      <a:pt x="10141" y="2235"/>
                    </a:cubicBezTo>
                    <a:cubicBezTo>
                      <a:pt x="10242" y="2469"/>
                      <a:pt x="10308" y="2736"/>
                      <a:pt x="10375" y="3003"/>
                    </a:cubicBezTo>
                    <a:cubicBezTo>
                      <a:pt x="10408" y="3103"/>
                      <a:pt x="10508" y="3169"/>
                      <a:pt x="10575" y="3169"/>
                    </a:cubicBezTo>
                    <a:cubicBezTo>
                      <a:pt x="10608" y="3169"/>
                      <a:pt x="10608" y="3169"/>
                      <a:pt x="10642" y="3136"/>
                    </a:cubicBezTo>
                    <a:cubicBezTo>
                      <a:pt x="10742" y="3136"/>
                      <a:pt x="10809" y="3003"/>
                      <a:pt x="10775" y="2903"/>
                    </a:cubicBezTo>
                    <a:cubicBezTo>
                      <a:pt x="10709" y="2602"/>
                      <a:pt x="10642" y="2336"/>
                      <a:pt x="10508" y="2069"/>
                    </a:cubicBezTo>
                    <a:cubicBezTo>
                      <a:pt x="10483" y="1994"/>
                      <a:pt x="10402" y="1956"/>
                      <a:pt x="10321" y="1956"/>
                    </a:cubicBezTo>
                    <a:close/>
                    <a:moveTo>
                      <a:pt x="10750" y="3563"/>
                    </a:moveTo>
                    <a:cubicBezTo>
                      <a:pt x="10736" y="3563"/>
                      <a:pt x="10722" y="3565"/>
                      <a:pt x="10709" y="3570"/>
                    </a:cubicBezTo>
                    <a:cubicBezTo>
                      <a:pt x="10608" y="3570"/>
                      <a:pt x="10508" y="3670"/>
                      <a:pt x="10542" y="3803"/>
                    </a:cubicBezTo>
                    <a:cubicBezTo>
                      <a:pt x="10542" y="3970"/>
                      <a:pt x="10542" y="4137"/>
                      <a:pt x="10542" y="4337"/>
                    </a:cubicBezTo>
                    <a:cubicBezTo>
                      <a:pt x="10542" y="4404"/>
                      <a:pt x="10542" y="4504"/>
                      <a:pt x="10542" y="4570"/>
                    </a:cubicBezTo>
                    <a:cubicBezTo>
                      <a:pt x="10542" y="4704"/>
                      <a:pt x="10642" y="4804"/>
                      <a:pt x="10742" y="4804"/>
                    </a:cubicBezTo>
                    <a:cubicBezTo>
                      <a:pt x="10875" y="4804"/>
                      <a:pt x="10975" y="4737"/>
                      <a:pt x="10975" y="4604"/>
                    </a:cubicBezTo>
                    <a:cubicBezTo>
                      <a:pt x="10975" y="4504"/>
                      <a:pt x="10975" y="4437"/>
                      <a:pt x="10975" y="4337"/>
                    </a:cubicBezTo>
                    <a:cubicBezTo>
                      <a:pt x="10975" y="4137"/>
                      <a:pt x="10975" y="3937"/>
                      <a:pt x="10942" y="3737"/>
                    </a:cubicBezTo>
                    <a:cubicBezTo>
                      <a:pt x="10942" y="3650"/>
                      <a:pt x="10842" y="3563"/>
                      <a:pt x="10750" y="3563"/>
                    </a:cubicBezTo>
                    <a:close/>
                    <a:moveTo>
                      <a:pt x="9808" y="5304"/>
                    </a:moveTo>
                    <a:cubicBezTo>
                      <a:pt x="9474" y="5371"/>
                      <a:pt x="9207" y="5471"/>
                      <a:pt x="8941" y="5605"/>
                    </a:cubicBezTo>
                    <a:cubicBezTo>
                      <a:pt x="8840" y="5671"/>
                      <a:pt x="8807" y="5805"/>
                      <a:pt x="8874" y="5905"/>
                    </a:cubicBezTo>
                    <a:cubicBezTo>
                      <a:pt x="8907" y="5971"/>
                      <a:pt x="8974" y="6005"/>
                      <a:pt x="9041" y="6005"/>
                    </a:cubicBezTo>
                    <a:cubicBezTo>
                      <a:pt x="9107" y="6005"/>
                      <a:pt x="9141" y="6005"/>
                      <a:pt x="9174" y="5971"/>
                    </a:cubicBezTo>
                    <a:cubicBezTo>
                      <a:pt x="9374" y="5838"/>
                      <a:pt x="9608" y="5771"/>
                      <a:pt x="9875" y="5705"/>
                    </a:cubicBezTo>
                    <a:cubicBezTo>
                      <a:pt x="9975" y="5705"/>
                      <a:pt x="10075" y="5605"/>
                      <a:pt x="10041" y="5471"/>
                    </a:cubicBezTo>
                    <a:cubicBezTo>
                      <a:pt x="10008" y="5371"/>
                      <a:pt x="9908" y="5304"/>
                      <a:pt x="9808" y="5304"/>
                    </a:cubicBezTo>
                    <a:close/>
                    <a:moveTo>
                      <a:pt x="10675" y="5204"/>
                    </a:moveTo>
                    <a:cubicBezTo>
                      <a:pt x="10575" y="5204"/>
                      <a:pt x="10442" y="5271"/>
                      <a:pt x="10442" y="5371"/>
                    </a:cubicBezTo>
                    <a:cubicBezTo>
                      <a:pt x="10375" y="5638"/>
                      <a:pt x="10275" y="5871"/>
                      <a:pt x="10175" y="6105"/>
                    </a:cubicBezTo>
                    <a:cubicBezTo>
                      <a:pt x="10108" y="6205"/>
                      <a:pt x="10141" y="6338"/>
                      <a:pt x="10242" y="6405"/>
                    </a:cubicBezTo>
                    <a:lnTo>
                      <a:pt x="10342" y="6405"/>
                    </a:lnTo>
                    <a:cubicBezTo>
                      <a:pt x="10408" y="6405"/>
                      <a:pt x="10508" y="6372"/>
                      <a:pt x="10542" y="6305"/>
                    </a:cubicBezTo>
                    <a:cubicBezTo>
                      <a:pt x="10608" y="6105"/>
                      <a:pt x="10709" y="5938"/>
                      <a:pt x="10775" y="5738"/>
                    </a:cubicBezTo>
                    <a:cubicBezTo>
                      <a:pt x="10975" y="5771"/>
                      <a:pt x="11176" y="5838"/>
                      <a:pt x="11376" y="5905"/>
                    </a:cubicBezTo>
                    <a:cubicBezTo>
                      <a:pt x="11413" y="5923"/>
                      <a:pt x="11448" y="5932"/>
                      <a:pt x="11480" y="5932"/>
                    </a:cubicBezTo>
                    <a:cubicBezTo>
                      <a:pt x="11562" y="5932"/>
                      <a:pt x="11628" y="5877"/>
                      <a:pt x="11676" y="5805"/>
                    </a:cubicBezTo>
                    <a:cubicBezTo>
                      <a:pt x="11709" y="5705"/>
                      <a:pt x="11643" y="5571"/>
                      <a:pt x="11542" y="5538"/>
                    </a:cubicBezTo>
                    <a:cubicBezTo>
                      <a:pt x="11309" y="5438"/>
                      <a:pt x="11075" y="5371"/>
                      <a:pt x="10809" y="5304"/>
                    </a:cubicBezTo>
                    <a:cubicBezTo>
                      <a:pt x="10775" y="5271"/>
                      <a:pt x="10742" y="5238"/>
                      <a:pt x="10675" y="5204"/>
                    </a:cubicBezTo>
                    <a:close/>
                    <a:moveTo>
                      <a:pt x="12174" y="5942"/>
                    </a:moveTo>
                    <a:cubicBezTo>
                      <a:pt x="12119" y="5942"/>
                      <a:pt x="12064" y="5968"/>
                      <a:pt x="12009" y="6005"/>
                    </a:cubicBezTo>
                    <a:cubicBezTo>
                      <a:pt x="11943" y="6105"/>
                      <a:pt x="11976" y="6238"/>
                      <a:pt x="12043" y="6305"/>
                    </a:cubicBezTo>
                    <a:cubicBezTo>
                      <a:pt x="12243" y="6472"/>
                      <a:pt x="12410" y="6672"/>
                      <a:pt x="12577" y="6872"/>
                    </a:cubicBezTo>
                    <a:cubicBezTo>
                      <a:pt x="12610" y="6939"/>
                      <a:pt x="12677" y="6972"/>
                      <a:pt x="12743" y="6972"/>
                    </a:cubicBezTo>
                    <a:cubicBezTo>
                      <a:pt x="12777" y="6972"/>
                      <a:pt x="12843" y="6972"/>
                      <a:pt x="12877" y="6939"/>
                    </a:cubicBezTo>
                    <a:cubicBezTo>
                      <a:pt x="12943" y="6872"/>
                      <a:pt x="12977" y="6739"/>
                      <a:pt x="12910" y="6639"/>
                    </a:cubicBezTo>
                    <a:cubicBezTo>
                      <a:pt x="12743" y="6405"/>
                      <a:pt x="12543" y="6172"/>
                      <a:pt x="12310" y="6005"/>
                    </a:cubicBezTo>
                    <a:cubicBezTo>
                      <a:pt x="12264" y="5960"/>
                      <a:pt x="12219" y="5942"/>
                      <a:pt x="12174" y="5942"/>
                    </a:cubicBezTo>
                    <a:close/>
                    <a:moveTo>
                      <a:pt x="8494" y="6192"/>
                    </a:moveTo>
                    <a:cubicBezTo>
                      <a:pt x="8413" y="6192"/>
                      <a:pt x="8332" y="6230"/>
                      <a:pt x="8307" y="6305"/>
                    </a:cubicBezTo>
                    <a:cubicBezTo>
                      <a:pt x="8273" y="6438"/>
                      <a:pt x="8240" y="6572"/>
                      <a:pt x="8207" y="6672"/>
                    </a:cubicBezTo>
                    <a:cubicBezTo>
                      <a:pt x="8207" y="6739"/>
                      <a:pt x="8207" y="6772"/>
                      <a:pt x="8207" y="6805"/>
                    </a:cubicBezTo>
                    <a:cubicBezTo>
                      <a:pt x="8207" y="7006"/>
                      <a:pt x="8240" y="7172"/>
                      <a:pt x="8307" y="7306"/>
                    </a:cubicBezTo>
                    <a:cubicBezTo>
                      <a:pt x="8340" y="7372"/>
                      <a:pt x="8440" y="7406"/>
                      <a:pt x="8507" y="7406"/>
                    </a:cubicBezTo>
                    <a:lnTo>
                      <a:pt x="8607" y="7406"/>
                    </a:lnTo>
                    <a:cubicBezTo>
                      <a:pt x="8707" y="7339"/>
                      <a:pt x="8740" y="7206"/>
                      <a:pt x="8674" y="7106"/>
                    </a:cubicBezTo>
                    <a:cubicBezTo>
                      <a:pt x="8640" y="7039"/>
                      <a:pt x="8640" y="6939"/>
                      <a:pt x="8640" y="6805"/>
                    </a:cubicBezTo>
                    <a:cubicBezTo>
                      <a:pt x="8640" y="6772"/>
                      <a:pt x="8640" y="6739"/>
                      <a:pt x="8640" y="6705"/>
                    </a:cubicBezTo>
                    <a:cubicBezTo>
                      <a:pt x="8640" y="6639"/>
                      <a:pt x="8674" y="6539"/>
                      <a:pt x="8707" y="6472"/>
                    </a:cubicBezTo>
                    <a:cubicBezTo>
                      <a:pt x="8740" y="6372"/>
                      <a:pt x="8674" y="6238"/>
                      <a:pt x="8574" y="6205"/>
                    </a:cubicBezTo>
                    <a:cubicBezTo>
                      <a:pt x="8549" y="6197"/>
                      <a:pt x="8522" y="6192"/>
                      <a:pt x="8494" y="6192"/>
                    </a:cubicBezTo>
                    <a:close/>
                    <a:moveTo>
                      <a:pt x="9895" y="6692"/>
                    </a:moveTo>
                    <a:cubicBezTo>
                      <a:pt x="9835" y="6692"/>
                      <a:pt x="9778" y="6717"/>
                      <a:pt x="9741" y="6772"/>
                    </a:cubicBezTo>
                    <a:cubicBezTo>
                      <a:pt x="9541" y="6972"/>
                      <a:pt x="9341" y="7139"/>
                      <a:pt x="9141" y="7206"/>
                    </a:cubicBezTo>
                    <a:cubicBezTo>
                      <a:pt x="9041" y="7239"/>
                      <a:pt x="8974" y="7372"/>
                      <a:pt x="9041" y="7473"/>
                    </a:cubicBezTo>
                    <a:cubicBezTo>
                      <a:pt x="9074" y="7539"/>
                      <a:pt x="9141" y="7606"/>
                      <a:pt x="9241" y="7606"/>
                    </a:cubicBezTo>
                    <a:cubicBezTo>
                      <a:pt x="9241" y="7606"/>
                      <a:pt x="9274" y="7606"/>
                      <a:pt x="9308" y="7573"/>
                    </a:cubicBezTo>
                    <a:cubicBezTo>
                      <a:pt x="9541" y="7473"/>
                      <a:pt x="9808" y="7306"/>
                      <a:pt x="10041" y="7039"/>
                    </a:cubicBezTo>
                    <a:cubicBezTo>
                      <a:pt x="10108" y="6939"/>
                      <a:pt x="10108" y="6805"/>
                      <a:pt x="10041" y="6739"/>
                    </a:cubicBezTo>
                    <a:cubicBezTo>
                      <a:pt x="9996" y="6709"/>
                      <a:pt x="9945" y="6692"/>
                      <a:pt x="9895" y="6692"/>
                    </a:cubicBezTo>
                    <a:close/>
                    <a:moveTo>
                      <a:pt x="13137" y="7293"/>
                    </a:moveTo>
                    <a:cubicBezTo>
                      <a:pt x="13108" y="7293"/>
                      <a:pt x="13077" y="7297"/>
                      <a:pt x="13044" y="7306"/>
                    </a:cubicBezTo>
                    <a:cubicBezTo>
                      <a:pt x="12943" y="7339"/>
                      <a:pt x="12910" y="7473"/>
                      <a:pt x="12943" y="7573"/>
                    </a:cubicBezTo>
                    <a:cubicBezTo>
                      <a:pt x="13044" y="7806"/>
                      <a:pt x="13110" y="8073"/>
                      <a:pt x="13177" y="8340"/>
                    </a:cubicBezTo>
                    <a:cubicBezTo>
                      <a:pt x="13177" y="8440"/>
                      <a:pt x="13277" y="8507"/>
                      <a:pt x="13377" y="8507"/>
                    </a:cubicBezTo>
                    <a:lnTo>
                      <a:pt x="13410" y="8507"/>
                    </a:lnTo>
                    <a:cubicBezTo>
                      <a:pt x="13511" y="8473"/>
                      <a:pt x="13611" y="8373"/>
                      <a:pt x="13577" y="8240"/>
                    </a:cubicBezTo>
                    <a:cubicBezTo>
                      <a:pt x="13511" y="7973"/>
                      <a:pt x="13444" y="7673"/>
                      <a:pt x="13344" y="7406"/>
                    </a:cubicBezTo>
                    <a:cubicBezTo>
                      <a:pt x="13294" y="7331"/>
                      <a:pt x="13225" y="7293"/>
                      <a:pt x="13137" y="7293"/>
                    </a:cubicBezTo>
                    <a:close/>
                    <a:moveTo>
                      <a:pt x="13444" y="8907"/>
                    </a:moveTo>
                    <a:cubicBezTo>
                      <a:pt x="13344" y="8907"/>
                      <a:pt x="13244" y="9007"/>
                      <a:pt x="13244" y="9140"/>
                    </a:cubicBezTo>
                    <a:cubicBezTo>
                      <a:pt x="13277" y="9240"/>
                      <a:pt x="13277" y="9341"/>
                      <a:pt x="13277" y="9474"/>
                    </a:cubicBezTo>
                    <a:cubicBezTo>
                      <a:pt x="13277" y="9641"/>
                      <a:pt x="13277" y="9774"/>
                      <a:pt x="13244" y="9941"/>
                    </a:cubicBezTo>
                    <a:cubicBezTo>
                      <a:pt x="13244" y="10074"/>
                      <a:pt x="13344" y="10174"/>
                      <a:pt x="13444" y="10174"/>
                    </a:cubicBezTo>
                    <a:lnTo>
                      <a:pt x="13477" y="10174"/>
                    </a:lnTo>
                    <a:cubicBezTo>
                      <a:pt x="13577" y="10174"/>
                      <a:pt x="13677" y="10074"/>
                      <a:pt x="13677" y="9974"/>
                    </a:cubicBezTo>
                    <a:cubicBezTo>
                      <a:pt x="13677" y="9808"/>
                      <a:pt x="13677" y="9641"/>
                      <a:pt x="13677" y="9474"/>
                    </a:cubicBezTo>
                    <a:cubicBezTo>
                      <a:pt x="13677" y="9341"/>
                      <a:pt x="13677" y="9240"/>
                      <a:pt x="13677" y="9107"/>
                    </a:cubicBezTo>
                    <a:cubicBezTo>
                      <a:pt x="13677" y="9007"/>
                      <a:pt x="13577" y="8907"/>
                      <a:pt x="13444" y="8907"/>
                    </a:cubicBezTo>
                    <a:close/>
                    <a:moveTo>
                      <a:pt x="13444" y="10575"/>
                    </a:moveTo>
                    <a:cubicBezTo>
                      <a:pt x="13310" y="10575"/>
                      <a:pt x="13210" y="10641"/>
                      <a:pt x="13210" y="10775"/>
                    </a:cubicBezTo>
                    <a:cubicBezTo>
                      <a:pt x="13177" y="11042"/>
                      <a:pt x="13144" y="11309"/>
                      <a:pt x="13110" y="11575"/>
                    </a:cubicBezTo>
                    <a:cubicBezTo>
                      <a:pt x="13077" y="11676"/>
                      <a:pt x="13144" y="11809"/>
                      <a:pt x="13277" y="11809"/>
                    </a:cubicBezTo>
                    <a:lnTo>
                      <a:pt x="13310" y="11809"/>
                    </a:lnTo>
                    <a:cubicBezTo>
                      <a:pt x="13410" y="11809"/>
                      <a:pt x="13477" y="11742"/>
                      <a:pt x="13511" y="11642"/>
                    </a:cubicBezTo>
                    <a:cubicBezTo>
                      <a:pt x="13544" y="11375"/>
                      <a:pt x="13577" y="11108"/>
                      <a:pt x="13611" y="10808"/>
                    </a:cubicBezTo>
                    <a:cubicBezTo>
                      <a:pt x="13644" y="10675"/>
                      <a:pt x="13544" y="10575"/>
                      <a:pt x="13444" y="10575"/>
                    </a:cubicBezTo>
                    <a:close/>
                    <a:moveTo>
                      <a:pt x="13177" y="12209"/>
                    </a:moveTo>
                    <a:cubicBezTo>
                      <a:pt x="13077" y="12209"/>
                      <a:pt x="12943" y="12276"/>
                      <a:pt x="12910" y="12376"/>
                    </a:cubicBezTo>
                    <a:cubicBezTo>
                      <a:pt x="12843" y="12643"/>
                      <a:pt x="12777" y="12910"/>
                      <a:pt x="12677" y="13143"/>
                    </a:cubicBezTo>
                    <a:cubicBezTo>
                      <a:pt x="12643" y="13277"/>
                      <a:pt x="12710" y="13377"/>
                      <a:pt x="12810" y="13410"/>
                    </a:cubicBezTo>
                    <a:cubicBezTo>
                      <a:pt x="12843" y="13443"/>
                      <a:pt x="12843" y="13443"/>
                      <a:pt x="12877" y="13443"/>
                    </a:cubicBezTo>
                    <a:cubicBezTo>
                      <a:pt x="12977" y="13443"/>
                      <a:pt x="13044" y="13377"/>
                      <a:pt x="13077" y="13310"/>
                    </a:cubicBezTo>
                    <a:cubicBezTo>
                      <a:pt x="13177" y="13043"/>
                      <a:pt x="13244" y="12743"/>
                      <a:pt x="13344" y="12476"/>
                    </a:cubicBezTo>
                    <a:cubicBezTo>
                      <a:pt x="13344" y="12376"/>
                      <a:pt x="13277" y="12243"/>
                      <a:pt x="13177" y="12209"/>
                    </a:cubicBezTo>
                    <a:close/>
                    <a:moveTo>
                      <a:pt x="11227" y="13697"/>
                    </a:moveTo>
                    <a:cubicBezTo>
                      <a:pt x="11182" y="13697"/>
                      <a:pt x="11139" y="13714"/>
                      <a:pt x="11109" y="13744"/>
                    </a:cubicBezTo>
                    <a:cubicBezTo>
                      <a:pt x="10842" y="13944"/>
                      <a:pt x="10642" y="14211"/>
                      <a:pt x="10575" y="14511"/>
                    </a:cubicBezTo>
                    <a:cubicBezTo>
                      <a:pt x="10508" y="14611"/>
                      <a:pt x="10575" y="14744"/>
                      <a:pt x="10709" y="14778"/>
                    </a:cubicBezTo>
                    <a:lnTo>
                      <a:pt x="10742" y="14778"/>
                    </a:lnTo>
                    <a:cubicBezTo>
                      <a:pt x="10842" y="14778"/>
                      <a:pt x="10942" y="14711"/>
                      <a:pt x="10942" y="14644"/>
                    </a:cubicBezTo>
                    <a:cubicBezTo>
                      <a:pt x="11042" y="14411"/>
                      <a:pt x="11176" y="14211"/>
                      <a:pt x="11376" y="14044"/>
                    </a:cubicBezTo>
                    <a:cubicBezTo>
                      <a:pt x="11442" y="13977"/>
                      <a:pt x="11476" y="13844"/>
                      <a:pt x="11376" y="13777"/>
                    </a:cubicBezTo>
                    <a:cubicBezTo>
                      <a:pt x="11339" y="13722"/>
                      <a:pt x="11282" y="13697"/>
                      <a:pt x="11227" y="13697"/>
                    </a:cubicBezTo>
                    <a:close/>
                    <a:moveTo>
                      <a:pt x="11976" y="13377"/>
                    </a:moveTo>
                    <a:cubicBezTo>
                      <a:pt x="11876" y="13377"/>
                      <a:pt x="11776" y="13477"/>
                      <a:pt x="11776" y="13577"/>
                    </a:cubicBezTo>
                    <a:cubicBezTo>
                      <a:pt x="11776" y="13710"/>
                      <a:pt x="11876" y="13810"/>
                      <a:pt x="12009" y="13810"/>
                    </a:cubicBezTo>
                    <a:cubicBezTo>
                      <a:pt x="12143" y="13810"/>
                      <a:pt x="12243" y="13844"/>
                      <a:pt x="12376" y="13877"/>
                    </a:cubicBezTo>
                    <a:cubicBezTo>
                      <a:pt x="12376" y="13877"/>
                      <a:pt x="12376" y="13910"/>
                      <a:pt x="12376" y="13910"/>
                    </a:cubicBezTo>
                    <a:cubicBezTo>
                      <a:pt x="12243" y="14144"/>
                      <a:pt x="12110" y="14377"/>
                      <a:pt x="11976" y="14578"/>
                    </a:cubicBezTo>
                    <a:cubicBezTo>
                      <a:pt x="11909" y="14678"/>
                      <a:pt x="11909" y="14811"/>
                      <a:pt x="12009" y="14878"/>
                    </a:cubicBezTo>
                    <a:cubicBezTo>
                      <a:pt x="12043" y="14911"/>
                      <a:pt x="12076" y="14911"/>
                      <a:pt x="12143" y="14911"/>
                    </a:cubicBezTo>
                    <a:cubicBezTo>
                      <a:pt x="12210" y="14911"/>
                      <a:pt x="12276" y="14878"/>
                      <a:pt x="12310" y="14844"/>
                    </a:cubicBezTo>
                    <a:cubicBezTo>
                      <a:pt x="12443" y="14611"/>
                      <a:pt x="12610" y="14377"/>
                      <a:pt x="12743" y="14111"/>
                    </a:cubicBezTo>
                    <a:cubicBezTo>
                      <a:pt x="12777" y="14111"/>
                      <a:pt x="12843" y="14077"/>
                      <a:pt x="12910" y="14011"/>
                    </a:cubicBezTo>
                    <a:cubicBezTo>
                      <a:pt x="12977" y="13944"/>
                      <a:pt x="12977" y="13810"/>
                      <a:pt x="12877" y="13744"/>
                    </a:cubicBezTo>
                    <a:cubicBezTo>
                      <a:pt x="12610" y="13510"/>
                      <a:pt x="12310" y="13377"/>
                      <a:pt x="12009" y="13377"/>
                    </a:cubicBezTo>
                    <a:lnTo>
                      <a:pt x="11976" y="13577"/>
                    </a:lnTo>
                    <a:lnTo>
                      <a:pt x="11976" y="13377"/>
                    </a:lnTo>
                    <a:close/>
                    <a:moveTo>
                      <a:pt x="13232" y="14351"/>
                    </a:moveTo>
                    <a:cubicBezTo>
                      <a:pt x="13202" y="14351"/>
                      <a:pt x="13172" y="14359"/>
                      <a:pt x="13144" y="14377"/>
                    </a:cubicBezTo>
                    <a:cubicBezTo>
                      <a:pt x="13044" y="14411"/>
                      <a:pt x="12977" y="14544"/>
                      <a:pt x="13044" y="14644"/>
                    </a:cubicBezTo>
                    <a:cubicBezTo>
                      <a:pt x="13144" y="14878"/>
                      <a:pt x="13244" y="15111"/>
                      <a:pt x="13310" y="15378"/>
                    </a:cubicBezTo>
                    <a:cubicBezTo>
                      <a:pt x="13344" y="15478"/>
                      <a:pt x="13444" y="15545"/>
                      <a:pt x="13511" y="15545"/>
                    </a:cubicBezTo>
                    <a:lnTo>
                      <a:pt x="13577" y="15545"/>
                    </a:lnTo>
                    <a:cubicBezTo>
                      <a:pt x="13677" y="15512"/>
                      <a:pt x="13744" y="15378"/>
                      <a:pt x="13711" y="15278"/>
                    </a:cubicBezTo>
                    <a:cubicBezTo>
                      <a:pt x="13644" y="14978"/>
                      <a:pt x="13544" y="14711"/>
                      <a:pt x="13410" y="14478"/>
                    </a:cubicBezTo>
                    <a:cubicBezTo>
                      <a:pt x="13386" y="14405"/>
                      <a:pt x="13310" y="14351"/>
                      <a:pt x="13232" y="14351"/>
                    </a:cubicBezTo>
                    <a:close/>
                    <a:moveTo>
                      <a:pt x="11566" y="15108"/>
                    </a:moveTo>
                    <a:cubicBezTo>
                      <a:pt x="11524" y="15108"/>
                      <a:pt x="11481" y="15119"/>
                      <a:pt x="11442" y="15145"/>
                    </a:cubicBezTo>
                    <a:cubicBezTo>
                      <a:pt x="11242" y="15278"/>
                      <a:pt x="11142" y="15311"/>
                      <a:pt x="11075" y="15311"/>
                    </a:cubicBezTo>
                    <a:cubicBezTo>
                      <a:pt x="11042" y="15311"/>
                      <a:pt x="11009" y="15278"/>
                      <a:pt x="10975" y="15245"/>
                    </a:cubicBezTo>
                    <a:cubicBezTo>
                      <a:pt x="10939" y="15190"/>
                      <a:pt x="10882" y="15165"/>
                      <a:pt x="10821" y="15165"/>
                    </a:cubicBezTo>
                    <a:cubicBezTo>
                      <a:pt x="10772" y="15165"/>
                      <a:pt x="10720" y="15181"/>
                      <a:pt x="10675" y="15211"/>
                    </a:cubicBezTo>
                    <a:cubicBezTo>
                      <a:pt x="10608" y="15278"/>
                      <a:pt x="10575" y="15412"/>
                      <a:pt x="10642" y="15512"/>
                    </a:cubicBezTo>
                    <a:cubicBezTo>
                      <a:pt x="10742" y="15645"/>
                      <a:pt x="10909" y="15712"/>
                      <a:pt x="11075" y="15712"/>
                    </a:cubicBezTo>
                    <a:cubicBezTo>
                      <a:pt x="11276" y="15712"/>
                      <a:pt x="11476" y="15645"/>
                      <a:pt x="11676" y="15478"/>
                    </a:cubicBezTo>
                    <a:cubicBezTo>
                      <a:pt x="11776" y="15412"/>
                      <a:pt x="11809" y="15278"/>
                      <a:pt x="11743" y="15178"/>
                    </a:cubicBezTo>
                    <a:cubicBezTo>
                      <a:pt x="11701" y="15137"/>
                      <a:pt x="11635" y="15108"/>
                      <a:pt x="11566" y="15108"/>
                    </a:cubicBezTo>
                    <a:close/>
                    <a:moveTo>
                      <a:pt x="13696" y="15939"/>
                    </a:moveTo>
                    <a:cubicBezTo>
                      <a:pt x="13679" y="15939"/>
                      <a:pt x="13662" y="15941"/>
                      <a:pt x="13644" y="15945"/>
                    </a:cubicBezTo>
                    <a:cubicBezTo>
                      <a:pt x="13544" y="15979"/>
                      <a:pt x="13477" y="16079"/>
                      <a:pt x="13477" y="16179"/>
                    </a:cubicBezTo>
                    <a:cubicBezTo>
                      <a:pt x="13477" y="16245"/>
                      <a:pt x="13511" y="16279"/>
                      <a:pt x="13511" y="16346"/>
                    </a:cubicBezTo>
                    <a:cubicBezTo>
                      <a:pt x="13544" y="16546"/>
                      <a:pt x="13544" y="16746"/>
                      <a:pt x="13544" y="16979"/>
                    </a:cubicBezTo>
                    <a:cubicBezTo>
                      <a:pt x="13544" y="17079"/>
                      <a:pt x="13644" y="17179"/>
                      <a:pt x="13744" y="17179"/>
                    </a:cubicBezTo>
                    <a:cubicBezTo>
                      <a:pt x="13877" y="17179"/>
                      <a:pt x="13978" y="17113"/>
                      <a:pt x="13978" y="16979"/>
                    </a:cubicBezTo>
                    <a:lnTo>
                      <a:pt x="13978" y="16946"/>
                    </a:lnTo>
                    <a:cubicBezTo>
                      <a:pt x="13978" y="16712"/>
                      <a:pt x="13944" y="16512"/>
                      <a:pt x="13911" y="16279"/>
                    </a:cubicBezTo>
                    <a:cubicBezTo>
                      <a:pt x="13911" y="16245"/>
                      <a:pt x="13911" y="16179"/>
                      <a:pt x="13911" y="16112"/>
                    </a:cubicBezTo>
                    <a:cubicBezTo>
                      <a:pt x="13882" y="16025"/>
                      <a:pt x="13803" y="15939"/>
                      <a:pt x="13696" y="15939"/>
                    </a:cubicBezTo>
                    <a:close/>
                    <a:moveTo>
                      <a:pt x="368" y="17913"/>
                    </a:moveTo>
                    <a:cubicBezTo>
                      <a:pt x="201" y="17913"/>
                      <a:pt x="168" y="18047"/>
                      <a:pt x="134" y="18214"/>
                    </a:cubicBezTo>
                    <a:cubicBezTo>
                      <a:pt x="101" y="18314"/>
                      <a:pt x="168" y="18414"/>
                      <a:pt x="268" y="18447"/>
                    </a:cubicBezTo>
                    <a:cubicBezTo>
                      <a:pt x="301" y="18480"/>
                      <a:pt x="301" y="18480"/>
                      <a:pt x="334" y="18480"/>
                    </a:cubicBezTo>
                    <a:cubicBezTo>
                      <a:pt x="434" y="18480"/>
                      <a:pt x="501" y="18414"/>
                      <a:pt x="535" y="18314"/>
                    </a:cubicBezTo>
                    <a:cubicBezTo>
                      <a:pt x="535" y="18247"/>
                      <a:pt x="568" y="18214"/>
                      <a:pt x="568" y="18214"/>
                    </a:cubicBezTo>
                    <a:cubicBezTo>
                      <a:pt x="568" y="18180"/>
                      <a:pt x="601" y="18147"/>
                      <a:pt x="601" y="18113"/>
                    </a:cubicBezTo>
                    <a:cubicBezTo>
                      <a:pt x="601" y="18013"/>
                      <a:pt x="501" y="17913"/>
                      <a:pt x="368" y="17913"/>
                    </a:cubicBezTo>
                    <a:close/>
                    <a:moveTo>
                      <a:pt x="13659" y="17605"/>
                    </a:moveTo>
                    <a:cubicBezTo>
                      <a:pt x="13578" y="17605"/>
                      <a:pt x="13505" y="17669"/>
                      <a:pt x="13477" y="17780"/>
                    </a:cubicBezTo>
                    <a:cubicBezTo>
                      <a:pt x="13444" y="18047"/>
                      <a:pt x="13377" y="18280"/>
                      <a:pt x="13277" y="18547"/>
                    </a:cubicBezTo>
                    <a:cubicBezTo>
                      <a:pt x="13244" y="18681"/>
                      <a:pt x="13310" y="18781"/>
                      <a:pt x="13410" y="18814"/>
                    </a:cubicBezTo>
                    <a:lnTo>
                      <a:pt x="13477" y="18814"/>
                    </a:lnTo>
                    <a:cubicBezTo>
                      <a:pt x="13577" y="18814"/>
                      <a:pt x="13644" y="18781"/>
                      <a:pt x="13677" y="18681"/>
                    </a:cubicBezTo>
                    <a:cubicBezTo>
                      <a:pt x="13777" y="18414"/>
                      <a:pt x="13844" y="18113"/>
                      <a:pt x="13877" y="17847"/>
                    </a:cubicBezTo>
                    <a:cubicBezTo>
                      <a:pt x="13911" y="17747"/>
                      <a:pt x="13844" y="17613"/>
                      <a:pt x="13711" y="17613"/>
                    </a:cubicBezTo>
                    <a:cubicBezTo>
                      <a:pt x="13693" y="17607"/>
                      <a:pt x="13676" y="17605"/>
                      <a:pt x="13659" y="17605"/>
                    </a:cubicBezTo>
                    <a:close/>
                    <a:moveTo>
                      <a:pt x="201" y="18881"/>
                    </a:moveTo>
                    <a:cubicBezTo>
                      <a:pt x="101" y="18881"/>
                      <a:pt x="1" y="18947"/>
                      <a:pt x="1" y="19081"/>
                    </a:cubicBezTo>
                    <a:cubicBezTo>
                      <a:pt x="1" y="19114"/>
                      <a:pt x="1" y="19181"/>
                      <a:pt x="1" y="19214"/>
                    </a:cubicBezTo>
                    <a:cubicBezTo>
                      <a:pt x="1" y="19448"/>
                      <a:pt x="34" y="19715"/>
                      <a:pt x="68" y="19948"/>
                    </a:cubicBezTo>
                    <a:cubicBezTo>
                      <a:pt x="68" y="20048"/>
                      <a:pt x="168" y="20115"/>
                      <a:pt x="268" y="20115"/>
                    </a:cubicBezTo>
                    <a:lnTo>
                      <a:pt x="301" y="20115"/>
                    </a:lnTo>
                    <a:cubicBezTo>
                      <a:pt x="434" y="20082"/>
                      <a:pt x="501" y="19981"/>
                      <a:pt x="468" y="19881"/>
                    </a:cubicBezTo>
                    <a:cubicBezTo>
                      <a:pt x="434" y="19648"/>
                      <a:pt x="401" y="19448"/>
                      <a:pt x="401" y="19214"/>
                    </a:cubicBezTo>
                    <a:cubicBezTo>
                      <a:pt x="401" y="19181"/>
                      <a:pt x="401" y="19148"/>
                      <a:pt x="401" y="19081"/>
                    </a:cubicBezTo>
                    <a:cubicBezTo>
                      <a:pt x="434" y="18981"/>
                      <a:pt x="334" y="18881"/>
                      <a:pt x="201" y="18881"/>
                    </a:cubicBezTo>
                    <a:close/>
                    <a:moveTo>
                      <a:pt x="13161" y="19187"/>
                    </a:moveTo>
                    <a:cubicBezTo>
                      <a:pt x="13090" y="19187"/>
                      <a:pt x="13025" y="19242"/>
                      <a:pt x="12977" y="19314"/>
                    </a:cubicBezTo>
                    <a:cubicBezTo>
                      <a:pt x="12877" y="19548"/>
                      <a:pt x="12743" y="19781"/>
                      <a:pt x="12577" y="20015"/>
                    </a:cubicBezTo>
                    <a:cubicBezTo>
                      <a:pt x="12543" y="20115"/>
                      <a:pt x="12577" y="20248"/>
                      <a:pt x="12643" y="20315"/>
                    </a:cubicBezTo>
                    <a:cubicBezTo>
                      <a:pt x="12677" y="20315"/>
                      <a:pt x="12743" y="20348"/>
                      <a:pt x="12777" y="20348"/>
                    </a:cubicBezTo>
                    <a:cubicBezTo>
                      <a:pt x="12843" y="20348"/>
                      <a:pt x="12910" y="20315"/>
                      <a:pt x="12943" y="20248"/>
                    </a:cubicBezTo>
                    <a:cubicBezTo>
                      <a:pt x="13110" y="19981"/>
                      <a:pt x="13244" y="19748"/>
                      <a:pt x="13344" y="19481"/>
                    </a:cubicBezTo>
                    <a:cubicBezTo>
                      <a:pt x="13410" y="19381"/>
                      <a:pt x="13344" y="19248"/>
                      <a:pt x="13244" y="19214"/>
                    </a:cubicBezTo>
                    <a:cubicBezTo>
                      <a:pt x="13216" y="19196"/>
                      <a:pt x="13188" y="19187"/>
                      <a:pt x="13161" y="19187"/>
                    </a:cubicBezTo>
                    <a:close/>
                    <a:moveTo>
                      <a:pt x="514" y="20503"/>
                    </a:moveTo>
                    <a:cubicBezTo>
                      <a:pt x="487" y="20503"/>
                      <a:pt x="460" y="20507"/>
                      <a:pt x="434" y="20515"/>
                    </a:cubicBezTo>
                    <a:cubicBezTo>
                      <a:pt x="334" y="20549"/>
                      <a:pt x="268" y="20682"/>
                      <a:pt x="301" y="20782"/>
                    </a:cubicBezTo>
                    <a:cubicBezTo>
                      <a:pt x="434" y="21049"/>
                      <a:pt x="568" y="21316"/>
                      <a:pt x="735" y="21549"/>
                    </a:cubicBezTo>
                    <a:cubicBezTo>
                      <a:pt x="768" y="21616"/>
                      <a:pt x="835" y="21649"/>
                      <a:pt x="901" y="21649"/>
                    </a:cubicBezTo>
                    <a:cubicBezTo>
                      <a:pt x="935" y="21649"/>
                      <a:pt x="1002" y="21649"/>
                      <a:pt x="1035" y="21616"/>
                    </a:cubicBezTo>
                    <a:cubicBezTo>
                      <a:pt x="1135" y="21549"/>
                      <a:pt x="1135" y="21416"/>
                      <a:pt x="1068" y="21316"/>
                    </a:cubicBezTo>
                    <a:cubicBezTo>
                      <a:pt x="935" y="21116"/>
                      <a:pt x="801" y="20882"/>
                      <a:pt x="701" y="20615"/>
                    </a:cubicBezTo>
                    <a:cubicBezTo>
                      <a:pt x="676" y="20540"/>
                      <a:pt x="595" y="20503"/>
                      <a:pt x="514" y="20503"/>
                    </a:cubicBezTo>
                    <a:close/>
                    <a:moveTo>
                      <a:pt x="12291" y="20602"/>
                    </a:moveTo>
                    <a:cubicBezTo>
                      <a:pt x="12237" y="20602"/>
                      <a:pt x="12180" y="20627"/>
                      <a:pt x="12143" y="20682"/>
                    </a:cubicBezTo>
                    <a:cubicBezTo>
                      <a:pt x="11976" y="20915"/>
                      <a:pt x="11776" y="21116"/>
                      <a:pt x="11609" y="21316"/>
                    </a:cubicBezTo>
                    <a:cubicBezTo>
                      <a:pt x="11542" y="21382"/>
                      <a:pt x="11542" y="21516"/>
                      <a:pt x="11609" y="21616"/>
                    </a:cubicBezTo>
                    <a:cubicBezTo>
                      <a:pt x="11643" y="21649"/>
                      <a:pt x="11709" y="21649"/>
                      <a:pt x="11743" y="21649"/>
                    </a:cubicBezTo>
                    <a:cubicBezTo>
                      <a:pt x="11809" y="21649"/>
                      <a:pt x="11876" y="21649"/>
                      <a:pt x="11909" y="21583"/>
                    </a:cubicBezTo>
                    <a:cubicBezTo>
                      <a:pt x="12110" y="21382"/>
                      <a:pt x="12276" y="21149"/>
                      <a:pt x="12476" y="20949"/>
                    </a:cubicBezTo>
                    <a:cubicBezTo>
                      <a:pt x="12543" y="20849"/>
                      <a:pt x="12510" y="20715"/>
                      <a:pt x="12410" y="20649"/>
                    </a:cubicBezTo>
                    <a:cubicBezTo>
                      <a:pt x="12380" y="20619"/>
                      <a:pt x="12336" y="20602"/>
                      <a:pt x="12291" y="20602"/>
                    </a:cubicBezTo>
                    <a:close/>
                    <a:moveTo>
                      <a:pt x="11171" y="21833"/>
                    </a:moveTo>
                    <a:cubicBezTo>
                      <a:pt x="11117" y="21833"/>
                      <a:pt x="11059" y="21849"/>
                      <a:pt x="11009" y="21883"/>
                    </a:cubicBezTo>
                    <a:cubicBezTo>
                      <a:pt x="10809" y="22050"/>
                      <a:pt x="10608" y="22250"/>
                      <a:pt x="10408" y="22383"/>
                    </a:cubicBezTo>
                    <a:cubicBezTo>
                      <a:pt x="10308" y="22450"/>
                      <a:pt x="10275" y="22583"/>
                      <a:pt x="10342" y="22683"/>
                    </a:cubicBezTo>
                    <a:cubicBezTo>
                      <a:pt x="10375" y="22750"/>
                      <a:pt x="10442" y="22783"/>
                      <a:pt x="10508" y="22783"/>
                    </a:cubicBezTo>
                    <a:cubicBezTo>
                      <a:pt x="10575" y="22783"/>
                      <a:pt x="10608" y="22750"/>
                      <a:pt x="10642" y="22717"/>
                    </a:cubicBezTo>
                    <a:cubicBezTo>
                      <a:pt x="10875" y="22550"/>
                      <a:pt x="11075" y="22383"/>
                      <a:pt x="11309" y="22183"/>
                    </a:cubicBezTo>
                    <a:cubicBezTo>
                      <a:pt x="11376" y="22116"/>
                      <a:pt x="11409" y="21983"/>
                      <a:pt x="11309" y="21883"/>
                    </a:cubicBezTo>
                    <a:cubicBezTo>
                      <a:pt x="11276" y="21849"/>
                      <a:pt x="11226" y="21833"/>
                      <a:pt x="11171" y="21833"/>
                    </a:cubicBezTo>
                    <a:close/>
                    <a:moveTo>
                      <a:pt x="1439" y="21874"/>
                    </a:moveTo>
                    <a:cubicBezTo>
                      <a:pt x="1385" y="21874"/>
                      <a:pt x="1335" y="21900"/>
                      <a:pt x="1302" y="21950"/>
                    </a:cubicBezTo>
                    <a:cubicBezTo>
                      <a:pt x="1202" y="22016"/>
                      <a:pt x="1202" y="22150"/>
                      <a:pt x="1302" y="22216"/>
                    </a:cubicBezTo>
                    <a:cubicBezTo>
                      <a:pt x="1469" y="22417"/>
                      <a:pt x="1702" y="22617"/>
                      <a:pt x="1936" y="22817"/>
                    </a:cubicBezTo>
                    <a:cubicBezTo>
                      <a:pt x="1969" y="22850"/>
                      <a:pt x="2002" y="22850"/>
                      <a:pt x="2069" y="22850"/>
                    </a:cubicBezTo>
                    <a:cubicBezTo>
                      <a:pt x="2136" y="22850"/>
                      <a:pt x="2169" y="22817"/>
                      <a:pt x="2236" y="22783"/>
                    </a:cubicBezTo>
                    <a:cubicBezTo>
                      <a:pt x="2302" y="22683"/>
                      <a:pt x="2269" y="22550"/>
                      <a:pt x="2169" y="22483"/>
                    </a:cubicBezTo>
                    <a:cubicBezTo>
                      <a:pt x="1969" y="22316"/>
                      <a:pt x="1769" y="22116"/>
                      <a:pt x="1602" y="21950"/>
                    </a:cubicBezTo>
                    <a:cubicBezTo>
                      <a:pt x="1552" y="21900"/>
                      <a:pt x="1494" y="21874"/>
                      <a:pt x="1439" y="21874"/>
                    </a:cubicBezTo>
                    <a:close/>
                    <a:moveTo>
                      <a:pt x="9822" y="22815"/>
                    </a:moveTo>
                    <a:cubicBezTo>
                      <a:pt x="9783" y="22815"/>
                      <a:pt x="9743" y="22827"/>
                      <a:pt x="9708" y="22850"/>
                    </a:cubicBezTo>
                    <a:cubicBezTo>
                      <a:pt x="9474" y="22984"/>
                      <a:pt x="9241" y="23117"/>
                      <a:pt x="9007" y="23250"/>
                    </a:cubicBezTo>
                    <a:cubicBezTo>
                      <a:pt x="8907" y="23284"/>
                      <a:pt x="8840" y="23417"/>
                      <a:pt x="8907" y="23517"/>
                    </a:cubicBezTo>
                    <a:cubicBezTo>
                      <a:pt x="8941" y="23584"/>
                      <a:pt x="9007" y="23651"/>
                      <a:pt x="9107" y="23651"/>
                    </a:cubicBezTo>
                    <a:cubicBezTo>
                      <a:pt x="9141" y="23651"/>
                      <a:pt x="9141" y="23617"/>
                      <a:pt x="9174" y="23617"/>
                    </a:cubicBezTo>
                    <a:cubicBezTo>
                      <a:pt x="9441" y="23484"/>
                      <a:pt x="9708" y="23351"/>
                      <a:pt x="9941" y="23217"/>
                    </a:cubicBezTo>
                    <a:cubicBezTo>
                      <a:pt x="10041" y="23150"/>
                      <a:pt x="10075" y="23017"/>
                      <a:pt x="10008" y="22917"/>
                    </a:cubicBezTo>
                    <a:cubicBezTo>
                      <a:pt x="9965" y="22852"/>
                      <a:pt x="9894" y="22815"/>
                      <a:pt x="9822" y="22815"/>
                    </a:cubicBezTo>
                    <a:close/>
                    <a:moveTo>
                      <a:pt x="2746" y="22916"/>
                    </a:moveTo>
                    <a:cubicBezTo>
                      <a:pt x="2683" y="22916"/>
                      <a:pt x="2612" y="22952"/>
                      <a:pt x="2569" y="23017"/>
                    </a:cubicBezTo>
                    <a:cubicBezTo>
                      <a:pt x="2503" y="23117"/>
                      <a:pt x="2536" y="23217"/>
                      <a:pt x="2636" y="23284"/>
                    </a:cubicBezTo>
                    <a:cubicBezTo>
                      <a:pt x="2870" y="23417"/>
                      <a:pt x="3103" y="23584"/>
                      <a:pt x="3370" y="23717"/>
                    </a:cubicBezTo>
                    <a:lnTo>
                      <a:pt x="3470" y="23717"/>
                    </a:lnTo>
                    <a:cubicBezTo>
                      <a:pt x="3537" y="23717"/>
                      <a:pt x="3637" y="23684"/>
                      <a:pt x="3670" y="23617"/>
                    </a:cubicBezTo>
                    <a:cubicBezTo>
                      <a:pt x="3703" y="23517"/>
                      <a:pt x="3670" y="23384"/>
                      <a:pt x="3570" y="23317"/>
                    </a:cubicBezTo>
                    <a:cubicBezTo>
                      <a:pt x="3303" y="23217"/>
                      <a:pt x="3070" y="23084"/>
                      <a:pt x="2836" y="22950"/>
                    </a:cubicBezTo>
                    <a:cubicBezTo>
                      <a:pt x="2813" y="22927"/>
                      <a:pt x="2781" y="22916"/>
                      <a:pt x="2746" y="22916"/>
                    </a:cubicBezTo>
                    <a:close/>
                    <a:moveTo>
                      <a:pt x="8308" y="23542"/>
                    </a:moveTo>
                    <a:cubicBezTo>
                      <a:pt x="8286" y="23542"/>
                      <a:pt x="8264" y="23545"/>
                      <a:pt x="8240" y="23551"/>
                    </a:cubicBezTo>
                    <a:cubicBezTo>
                      <a:pt x="8007" y="23651"/>
                      <a:pt x="7740" y="23717"/>
                      <a:pt x="7473" y="23784"/>
                    </a:cubicBezTo>
                    <a:cubicBezTo>
                      <a:pt x="7373" y="23818"/>
                      <a:pt x="7306" y="23918"/>
                      <a:pt x="7306" y="24018"/>
                    </a:cubicBezTo>
                    <a:cubicBezTo>
                      <a:pt x="7339" y="24118"/>
                      <a:pt x="7439" y="24184"/>
                      <a:pt x="7540" y="24184"/>
                    </a:cubicBezTo>
                    <a:lnTo>
                      <a:pt x="7573" y="24184"/>
                    </a:lnTo>
                    <a:cubicBezTo>
                      <a:pt x="7840" y="24118"/>
                      <a:pt x="8107" y="24051"/>
                      <a:pt x="8407" y="23951"/>
                    </a:cubicBezTo>
                    <a:cubicBezTo>
                      <a:pt x="8507" y="23918"/>
                      <a:pt x="8574" y="23784"/>
                      <a:pt x="8507" y="23684"/>
                    </a:cubicBezTo>
                    <a:cubicBezTo>
                      <a:pt x="8479" y="23602"/>
                      <a:pt x="8407" y="23542"/>
                      <a:pt x="8308" y="23542"/>
                    </a:cubicBezTo>
                    <a:close/>
                    <a:moveTo>
                      <a:pt x="4248" y="23642"/>
                    </a:moveTo>
                    <a:cubicBezTo>
                      <a:pt x="4160" y="23642"/>
                      <a:pt x="4065" y="23702"/>
                      <a:pt x="4037" y="23784"/>
                    </a:cubicBezTo>
                    <a:cubicBezTo>
                      <a:pt x="4004" y="23884"/>
                      <a:pt x="4070" y="24018"/>
                      <a:pt x="4170" y="24051"/>
                    </a:cubicBezTo>
                    <a:cubicBezTo>
                      <a:pt x="4437" y="24151"/>
                      <a:pt x="4738" y="24218"/>
                      <a:pt x="5004" y="24251"/>
                    </a:cubicBezTo>
                    <a:lnTo>
                      <a:pt x="5038" y="24251"/>
                    </a:lnTo>
                    <a:cubicBezTo>
                      <a:pt x="5138" y="24251"/>
                      <a:pt x="5238" y="24184"/>
                      <a:pt x="5238" y="24084"/>
                    </a:cubicBezTo>
                    <a:cubicBezTo>
                      <a:pt x="5271" y="23984"/>
                      <a:pt x="5205" y="23884"/>
                      <a:pt x="5071" y="23851"/>
                    </a:cubicBezTo>
                    <a:cubicBezTo>
                      <a:pt x="4804" y="23818"/>
                      <a:pt x="4571" y="23751"/>
                      <a:pt x="4304" y="23651"/>
                    </a:cubicBezTo>
                    <a:cubicBezTo>
                      <a:pt x="4286" y="23645"/>
                      <a:pt x="4267" y="23642"/>
                      <a:pt x="4248" y="23642"/>
                    </a:cubicBezTo>
                    <a:close/>
                    <a:moveTo>
                      <a:pt x="6672" y="23918"/>
                    </a:moveTo>
                    <a:cubicBezTo>
                      <a:pt x="6405" y="23951"/>
                      <a:pt x="6139" y="23951"/>
                      <a:pt x="5872" y="23951"/>
                    </a:cubicBezTo>
                    <a:cubicBezTo>
                      <a:pt x="5772" y="23951"/>
                      <a:pt x="5672" y="24018"/>
                      <a:pt x="5672" y="24151"/>
                    </a:cubicBezTo>
                    <a:cubicBezTo>
                      <a:pt x="5672" y="24251"/>
                      <a:pt x="5738" y="24351"/>
                      <a:pt x="5872" y="24351"/>
                    </a:cubicBezTo>
                    <a:lnTo>
                      <a:pt x="6072" y="24351"/>
                    </a:lnTo>
                    <a:cubicBezTo>
                      <a:pt x="6305" y="24351"/>
                      <a:pt x="6505" y="24351"/>
                      <a:pt x="6739" y="24318"/>
                    </a:cubicBezTo>
                    <a:cubicBezTo>
                      <a:pt x="6839" y="24318"/>
                      <a:pt x="6906" y="24218"/>
                      <a:pt x="6906" y="24118"/>
                    </a:cubicBezTo>
                    <a:cubicBezTo>
                      <a:pt x="6906" y="23984"/>
                      <a:pt x="6772" y="23918"/>
                      <a:pt x="6672" y="2391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45" name="Google Shape;2845;p30"/>
            <p:cNvGrpSpPr/>
            <p:nvPr/>
          </p:nvGrpSpPr>
          <p:grpSpPr>
            <a:xfrm flipH="1">
              <a:off x="7872526" y="4134861"/>
              <a:ext cx="1335311" cy="948781"/>
              <a:chOff x="7491526" y="4134861"/>
              <a:chExt cx="1335311" cy="948781"/>
            </a:xfrm>
          </p:grpSpPr>
          <p:sp>
            <p:nvSpPr>
              <p:cNvPr id="2846" name="Google Shape;2846;p30"/>
              <p:cNvSpPr/>
              <p:nvPr/>
            </p:nvSpPr>
            <p:spPr>
              <a:xfrm>
                <a:off x="7589426" y="4558467"/>
                <a:ext cx="350886" cy="170547"/>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30"/>
              <p:cNvSpPr/>
              <p:nvPr/>
            </p:nvSpPr>
            <p:spPr>
              <a:xfrm>
                <a:off x="8531704" y="4318353"/>
                <a:ext cx="100141" cy="100813"/>
              </a:xfrm>
              <a:custGeom>
                <a:avLst/>
                <a:gdLst/>
                <a:ahLst/>
                <a:cxnLst/>
                <a:rect l="l" t="t" r="r" b="b"/>
                <a:pathLst>
                  <a:path w="4971" h="5005" extrusionOk="0">
                    <a:moveTo>
                      <a:pt x="2669" y="601"/>
                    </a:moveTo>
                    <a:cubicBezTo>
                      <a:pt x="2736" y="801"/>
                      <a:pt x="2803" y="1101"/>
                      <a:pt x="2869" y="1302"/>
                    </a:cubicBezTo>
                    <a:cubicBezTo>
                      <a:pt x="2969" y="1802"/>
                      <a:pt x="3003" y="1935"/>
                      <a:pt x="3069" y="2002"/>
                    </a:cubicBezTo>
                    <a:cubicBezTo>
                      <a:pt x="3136" y="2069"/>
                      <a:pt x="3203" y="2136"/>
                      <a:pt x="3703" y="2302"/>
                    </a:cubicBezTo>
                    <a:cubicBezTo>
                      <a:pt x="3903" y="2369"/>
                      <a:pt x="4170" y="2469"/>
                      <a:pt x="4370" y="2536"/>
                    </a:cubicBezTo>
                    <a:cubicBezTo>
                      <a:pt x="4104" y="2669"/>
                      <a:pt x="3637" y="2869"/>
                      <a:pt x="3203" y="3003"/>
                    </a:cubicBezTo>
                    <a:cubicBezTo>
                      <a:pt x="3170" y="3003"/>
                      <a:pt x="3103" y="3070"/>
                      <a:pt x="3103" y="3103"/>
                    </a:cubicBezTo>
                    <a:cubicBezTo>
                      <a:pt x="2903" y="3570"/>
                      <a:pt x="2636" y="4137"/>
                      <a:pt x="2469" y="4404"/>
                    </a:cubicBezTo>
                    <a:cubicBezTo>
                      <a:pt x="2369" y="4104"/>
                      <a:pt x="2202" y="3537"/>
                      <a:pt x="2069" y="3036"/>
                    </a:cubicBezTo>
                    <a:cubicBezTo>
                      <a:pt x="2035" y="2936"/>
                      <a:pt x="2002" y="2903"/>
                      <a:pt x="1902" y="2869"/>
                    </a:cubicBezTo>
                    <a:cubicBezTo>
                      <a:pt x="1435" y="2769"/>
                      <a:pt x="868" y="2669"/>
                      <a:pt x="568" y="2569"/>
                    </a:cubicBezTo>
                    <a:cubicBezTo>
                      <a:pt x="868" y="2402"/>
                      <a:pt x="1502" y="2136"/>
                      <a:pt x="2035" y="1902"/>
                    </a:cubicBezTo>
                    <a:cubicBezTo>
                      <a:pt x="2069" y="1902"/>
                      <a:pt x="2135" y="1835"/>
                      <a:pt x="2135" y="1802"/>
                    </a:cubicBezTo>
                    <a:cubicBezTo>
                      <a:pt x="2302" y="1368"/>
                      <a:pt x="2536" y="868"/>
                      <a:pt x="2669" y="601"/>
                    </a:cubicBezTo>
                    <a:close/>
                    <a:moveTo>
                      <a:pt x="2703" y="1"/>
                    </a:moveTo>
                    <a:cubicBezTo>
                      <a:pt x="2569" y="1"/>
                      <a:pt x="2369" y="1"/>
                      <a:pt x="1769" y="1568"/>
                    </a:cubicBezTo>
                    <a:cubicBezTo>
                      <a:pt x="101" y="2236"/>
                      <a:pt x="34" y="2436"/>
                      <a:pt x="34" y="2536"/>
                    </a:cubicBezTo>
                    <a:cubicBezTo>
                      <a:pt x="1" y="2603"/>
                      <a:pt x="34" y="2703"/>
                      <a:pt x="67" y="2736"/>
                    </a:cubicBezTo>
                    <a:cubicBezTo>
                      <a:pt x="101" y="2803"/>
                      <a:pt x="234" y="2969"/>
                      <a:pt x="1702" y="3270"/>
                    </a:cubicBezTo>
                    <a:cubicBezTo>
                      <a:pt x="2135" y="5004"/>
                      <a:pt x="2269" y="5004"/>
                      <a:pt x="2436" y="5004"/>
                    </a:cubicBezTo>
                    <a:cubicBezTo>
                      <a:pt x="2436" y="5004"/>
                      <a:pt x="2436" y="5004"/>
                      <a:pt x="2469" y="4971"/>
                    </a:cubicBezTo>
                    <a:cubicBezTo>
                      <a:pt x="2569" y="4971"/>
                      <a:pt x="2736" y="4971"/>
                      <a:pt x="3436" y="3370"/>
                    </a:cubicBezTo>
                    <a:cubicBezTo>
                      <a:pt x="3870" y="3203"/>
                      <a:pt x="4704" y="2903"/>
                      <a:pt x="4871" y="2736"/>
                    </a:cubicBezTo>
                    <a:cubicBezTo>
                      <a:pt x="4937" y="2703"/>
                      <a:pt x="4971" y="2569"/>
                      <a:pt x="4971" y="2502"/>
                    </a:cubicBezTo>
                    <a:cubicBezTo>
                      <a:pt x="4937" y="2302"/>
                      <a:pt x="4704" y="2202"/>
                      <a:pt x="3837" y="1902"/>
                    </a:cubicBezTo>
                    <a:cubicBezTo>
                      <a:pt x="3670" y="1835"/>
                      <a:pt x="3470" y="1769"/>
                      <a:pt x="3403" y="1735"/>
                    </a:cubicBezTo>
                    <a:cubicBezTo>
                      <a:pt x="3370" y="1635"/>
                      <a:pt x="3303" y="1402"/>
                      <a:pt x="3270" y="1202"/>
                    </a:cubicBezTo>
                    <a:cubicBezTo>
                      <a:pt x="3103" y="601"/>
                      <a:pt x="3003" y="234"/>
                      <a:pt x="2903" y="101"/>
                    </a:cubicBezTo>
                    <a:cubicBezTo>
                      <a:pt x="2869" y="34"/>
                      <a:pt x="2769" y="1"/>
                      <a:pt x="270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30"/>
              <p:cNvSpPr/>
              <p:nvPr/>
            </p:nvSpPr>
            <p:spPr>
              <a:xfrm>
                <a:off x="7808694" y="4404305"/>
                <a:ext cx="202276" cy="596742"/>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30"/>
              <p:cNvSpPr/>
              <p:nvPr/>
            </p:nvSpPr>
            <p:spPr>
              <a:xfrm>
                <a:off x="8003547" y="4270046"/>
                <a:ext cx="335354" cy="739048"/>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30"/>
              <p:cNvSpPr/>
              <p:nvPr/>
            </p:nvSpPr>
            <p:spPr>
              <a:xfrm>
                <a:off x="8346923" y="4530426"/>
                <a:ext cx="101491" cy="461888"/>
              </a:xfrm>
              <a:custGeom>
                <a:avLst/>
                <a:gdLst/>
                <a:ahLst/>
                <a:cxnLst/>
                <a:rect l="l" t="t" r="r" b="b"/>
                <a:pathLst>
                  <a:path w="5038" h="22931" extrusionOk="0">
                    <a:moveTo>
                      <a:pt x="4769" y="1"/>
                    </a:moveTo>
                    <a:cubicBezTo>
                      <a:pt x="4714" y="1"/>
                      <a:pt x="4659" y="26"/>
                      <a:pt x="4604" y="81"/>
                    </a:cubicBezTo>
                    <a:cubicBezTo>
                      <a:pt x="1568" y="4217"/>
                      <a:pt x="601" y="10155"/>
                      <a:pt x="301" y="14424"/>
                    </a:cubicBezTo>
                    <a:cubicBezTo>
                      <a:pt x="0" y="19028"/>
                      <a:pt x="401" y="22697"/>
                      <a:pt x="401" y="22764"/>
                    </a:cubicBezTo>
                    <a:cubicBezTo>
                      <a:pt x="434" y="22864"/>
                      <a:pt x="501" y="22930"/>
                      <a:pt x="601" y="22930"/>
                    </a:cubicBezTo>
                    <a:lnTo>
                      <a:pt x="634" y="22930"/>
                    </a:lnTo>
                    <a:cubicBezTo>
                      <a:pt x="768" y="22930"/>
                      <a:pt x="834" y="22830"/>
                      <a:pt x="834" y="22697"/>
                    </a:cubicBezTo>
                    <a:cubicBezTo>
                      <a:pt x="834" y="22664"/>
                      <a:pt x="401" y="19028"/>
                      <a:pt x="734" y="14458"/>
                    </a:cubicBezTo>
                    <a:cubicBezTo>
                      <a:pt x="1001" y="10255"/>
                      <a:pt x="1968" y="4384"/>
                      <a:pt x="4971" y="348"/>
                    </a:cubicBezTo>
                    <a:cubicBezTo>
                      <a:pt x="5037" y="247"/>
                      <a:pt x="5004" y="114"/>
                      <a:pt x="4904" y="47"/>
                    </a:cubicBezTo>
                    <a:cubicBezTo>
                      <a:pt x="4859" y="17"/>
                      <a:pt x="4814" y="1"/>
                      <a:pt x="4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30"/>
              <p:cNvSpPr/>
              <p:nvPr/>
            </p:nvSpPr>
            <p:spPr>
              <a:xfrm>
                <a:off x="7601674" y="4134861"/>
                <a:ext cx="408742" cy="349211"/>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30"/>
              <p:cNvSpPr/>
              <p:nvPr/>
            </p:nvSpPr>
            <p:spPr>
              <a:xfrm>
                <a:off x="7664221" y="4237695"/>
                <a:ext cx="262771" cy="21169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30"/>
              <p:cNvSpPr/>
              <p:nvPr/>
            </p:nvSpPr>
            <p:spPr>
              <a:xfrm>
                <a:off x="7745522" y="4612674"/>
                <a:ext cx="231849" cy="155238"/>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30"/>
              <p:cNvSpPr/>
              <p:nvPr/>
            </p:nvSpPr>
            <p:spPr>
              <a:xfrm>
                <a:off x="7859095" y="4346392"/>
                <a:ext cx="265148" cy="322723"/>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30"/>
              <p:cNvSpPr/>
              <p:nvPr/>
            </p:nvSpPr>
            <p:spPr>
              <a:xfrm>
                <a:off x="7932338" y="4452208"/>
                <a:ext cx="61160" cy="221628"/>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30"/>
              <p:cNvSpPr/>
              <p:nvPr/>
            </p:nvSpPr>
            <p:spPr>
              <a:xfrm>
                <a:off x="8361024" y="4719255"/>
                <a:ext cx="206990" cy="201848"/>
              </a:xfrm>
              <a:custGeom>
                <a:avLst/>
                <a:gdLst/>
                <a:ahLst/>
                <a:cxnLst/>
                <a:rect l="l" t="t" r="r" b="b"/>
                <a:pathLst>
                  <a:path w="10275" h="10021" extrusionOk="0">
                    <a:moveTo>
                      <a:pt x="4737" y="0"/>
                    </a:moveTo>
                    <a:cubicBezTo>
                      <a:pt x="98" y="0"/>
                      <a:pt x="1" y="10021"/>
                      <a:pt x="1" y="10021"/>
                    </a:cubicBezTo>
                    <a:cubicBezTo>
                      <a:pt x="4638" y="3783"/>
                      <a:pt x="10275" y="2715"/>
                      <a:pt x="7540" y="981"/>
                    </a:cubicBezTo>
                    <a:cubicBezTo>
                      <a:pt x="6458" y="293"/>
                      <a:pt x="5531" y="0"/>
                      <a:pt x="473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30"/>
              <p:cNvSpPr/>
              <p:nvPr/>
            </p:nvSpPr>
            <p:spPr>
              <a:xfrm>
                <a:off x="8356330" y="4772334"/>
                <a:ext cx="90068" cy="153486"/>
              </a:xfrm>
              <a:custGeom>
                <a:avLst/>
                <a:gdLst/>
                <a:ahLst/>
                <a:cxnLst/>
                <a:rect l="l" t="t" r="r" b="b"/>
                <a:pathLst>
                  <a:path w="4471" h="7620" extrusionOk="0">
                    <a:moveTo>
                      <a:pt x="4249" y="0"/>
                    </a:moveTo>
                    <a:cubicBezTo>
                      <a:pt x="4200" y="0"/>
                      <a:pt x="4148" y="17"/>
                      <a:pt x="4103" y="47"/>
                    </a:cubicBezTo>
                    <a:cubicBezTo>
                      <a:pt x="3937" y="147"/>
                      <a:pt x="467" y="2849"/>
                      <a:pt x="0" y="7386"/>
                    </a:cubicBezTo>
                    <a:cubicBezTo>
                      <a:pt x="0" y="7486"/>
                      <a:pt x="100" y="7586"/>
                      <a:pt x="201" y="7619"/>
                    </a:cubicBezTo>
                    <a:lnTo>
                      <a:pt x="234" y="7619"/>
                    </a:lnTo>
                    <a:cubicBezTo>
                      <a:pt x="334" y="7619"/>
                      <a:pt x="401" y="7519"/>
                      <a:pt x="434" y="7419"/>
                    </a:cubicBezTo>
                    <a:cubicBezTo>
                      <a:pt x="868" y="3082"/>
                      <a:pt x="4303" y="414"/>
                      <a:pt x="4337" y="381"/>
                    </a:cubicBezTo>
                    <a:cubicBezTo>
                      <a:pt x="4437" y="314"/>
                      <a:pt x="4470" y="180"/>
                      <a:pt x="4404" y="80"/>
                    </a:cubicBezTo>
                    <a:cubicBezTo>
                      <a:pt x="4367" y="25"/>
                      <a:pt x="4310" y="0"/>
                      <a:pt x="42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30"/>
              <p:cNvSpPr/>
              <p:nvPr/>
            </p:nvSpPr>
            <p:spPr>
              <a:xfrm>
                <a:off x="8104348" y="4488487"/>
                <a:ext cx="225161" cy="225656"/>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30"/>
              <p:cNvSpPr/>
              <p:nvPr/>
            </p:nvSpPr>
            <p:spPr>
              <a:xfrm>
                <a:off x="8132570" y="4554297"/>
                <a:ext cx="72603" cy="163879"/>
              </a:xfrm>
              <a:custGeom>
                <a:avLst/>
                <a:gdLst/>
                <a:ahLst/>
                <a:cxnLst/>
                <a:rect l="l" t="t" r="r" b="b"/>
                <a:pathLst>
                  <a:path w="3604" h="8136" extrusionOk="0">
                    <a:moveTo>
                      <a:pt x="3384" y="0"/>
                    </a:moveTo>
                    <a:cubicBezTo>
                      <a:pt x="3329" y="0"/>
                      <a:pt x="3273" y="27"/>
                      <a:pt x="3236" y="63"/>
                    </a:cubicBezTo>
                    <a:cubicBezTo>
                      <a:pt x="3203" y="97"/>
                      <a:pt x="434" y="3432"/>
                      <a:pt x="0" y="7902"/>
                    </a:cubicBezTo>
                    <a:cubicBezTo>
                      <a:pt x="0" y="8036"/>
                      <a:pt x="67" y="8136"/>
                      <a:pt x="201" y="8136"/>
                    </a:cubicBezTo>
                    <a:cubicBezTo>
                      <a:pt x="301" y="8136"/>
                      <a:pt x="401" y="8069"/>
                      <a:pt x="401" y="7969"/>
                    </a:cubicBezTo>
                    <a:cubicBezTo>
                      <a:pt x="834" y="3599"/>
                      <a:pt x="3503" y="363"/>
                      <a:pt x="3536" y="330"/>
                    </a:cubicBezTo>
                    <a:cubicBezTo>
                      <a:pt x="3603" y="263"/>
                      <a:pt x="3603" y="130"/>
                      <a:pt x="3503" y="63"/>
                    </a:cubicBezTo>
                    <a:cubicBezTo>
                      <a:pt x="3473" y="18"/>
                      <a:pt x="3429" y="0"/>
                      <a:pt x="33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30"/>
              <p:cNvSpPr/>
              <p:nvPr/>
            </p:nvSpPr>
            <p:spPr>
              <a:xfrm>
                <a:off x="8110391" y="4696110"/>
                <a:ext cx="226309" cy="224992"/>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30"/>
              <p:cNvSpPr/>
              <p:nvPr/>
            </p:nvSpPr>
            <p:spPr>
              <a:xfrm>
                <a:off x="8137949" y="4761578"/>
                <a:ext cx="73267" cy="164242"/>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30"/>
              <p:cNvSpPr/>
              <p:nvPr/>
            </p:nvSpPr>
            <p:spPr>
              <a:xfrm>
                <a:off x="8074112" y="4149062"/>
                <a:ext cx="405378" cy="321132"/>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30"/>
              <p:cNvSpPr/>
              <p:nvPr/>
            </p:nvSpPr>
            <p:spPr>
              <a:xfrm>
                <a:off x="8130556" y="4235459"/>
                <a:ext cx="268130" cy="19647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30"/>
              <p:cNvSpPr/>
              <p:nvPr/>
            </p:nvSpPr>
            <p:spPr>
              <a:xfrm>
                <a:off x="8310643" y="4474023"/>
                <a:ext cx="236039" cy="197920"/>
              </a:xfrm>
              <a:custGeom>
                <a:avLst/>
                <a:gdLst/>
                <a:ahLst/>
                <a:cxnLst/>
                <a:rect l="l" t="t" r="r" b="b"/>
                <a:pathLst>
                  <a:path w="11717" h="9826" extrusionOk="0">
                    <a:moveTo>
                      <a:pt x="7768" y="1"/>
                    </a:moveTo>
                    <a:cubicBezTo>
                      <a:pt x="7647" y="1"/>
                      <a:pt x="7515" y="74"/>
                      <a:pt x="7372" y="245"/>
                    </a:cubicBezTo>
                    <a:cubicBezTo>
                      <a:pt x="6371" y="1480"/>
                      <a:pt x="5904" y="2480"/>
                      <a:pt x="5904" y="2480"/>
                    </a:cubicBezTo>
                    <a:cubicBezTo>
                      <a:pt x="5904" y="2480"/>
                      <a:pt x="5338" y="186"/>
                      <a:pt x="4617" y="186"/>
                    </a:cubicBezTo>
                    <a:cubicBezTo>
                      <a:pt x="4536" y="186"/>
                      <a:pt x="4454" y="215"/>
                      <a:pt x="4370" y="279"/>
                    </a:cubicBezTo>
                    <a:cubicBezTo>
                      <a:pt x="3569" y="946"/>
                      <a:pt x="3069" y="2480"/>
                      <a:pt x="3069" y="2480"/>
                    </a:cubicBezTo>
                    <a:cubicBezTo>
                      <a:pt x="3069" y="2480"/>
                      <a:pt x="2328" y="305"/>
                      <a:pt x="1635" y="305"/>
                    </a:cubicBezTo>
                    <a:cubicBezTo>
                      <a:pt x="1510" y="305"/>
                      <a:pt x="1385" y="377"/>
                      <a:pt x="1268" y="546"/>
                    </a:cubicBezTo>
                    <a:cubicBezTo>
                      <a:pt x="467" y="1613"/>
                      <a:pt x="300" y="5216"/>
                      <a:pt x="300" y="5216"/>
                    </a:cubicBezTo>
                    <a:cubicBezTo>
                      <a:pt x="300" y="5216"/>
                      <a:pt x="0" y="9118"/>
                      <a:pt x="5337" y="9786"/>
                    </a:cubicBezTo>
                    <a:cubicBezTo>
                      <a:pt x="5545" y="9813"/>
                      <a:pt x="5747" y="9826"/>
                      <a:pt x="5942" y="9826"/>
                    </a:cubicBezTo>
                    <a:cubicBezTo>
                      <a:pt x="10816" y="9826"/>
                      <a:pt x="11716" y="1725"/>
                      <a:pt x="11075" y="1179"/>
                    </a:cubicBezTo>
                    <a:cubicBezTo>
                      <a:pt x="11003" y="1122"/>
                      <a:pt x="10920" y="1096"/>
                      <a:pt x="10830" y="1096"/>
                    </a:cubicBezTo>
                    <a:cubicBezTo>
                      <a:pt x="10087" y="1096"/>
                      <a:pt x="8840" y="2847"/>
                      <a:pt x="8840" y="2847"/>
                    </a:cubicBezTo>
                    <a:cubicBezTo>
                      <a:pt x="8840" y="2847"/>
                      <a:pt x="8518" y="1"/>
                      <a:pt x="776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30"/>
              <p:cNvSpPr/>
              <p:nvPr/>
            </p:nvSpPr>
            <p:spPr>
              <a:xfrm>
                <a:off x="8316687" y="4551396"/>
                <a:ext cx="204975" cy="73379"/>
              </a:xfrm>
              <a:custGeom>
                <a:avLst/>
                <a:gdLst/>
                <a:ahLst/>
                <a:cxnLst/>
                <a:rect l="l" t="t" r="r" b="b"/>
                <a:pathLst>
                  <a:path w="10175" h="3643" extrusionOk="0">
                    <a:moveTo>
                      <a:pt x="1935" y="507"/>
                    </a:moveTo>
                    <a:cubicBezTo>
                      <a:pt x="1935" y="574"/>
                      <a:pt x="1902" y="774"/>
                      <a:pt x="1768" y="1008"/>
                    </a:cubicBezTo>
                    <a:cubicBezTo>
                      <a:pt x="1735" y="1074"/>
                      <a:pt x="1702" y="1108"/>
                      <a:pt x="1668" y="1175"/>
                    </a:cubicBezTo>
                    <a:cubicBezTo>
                      <a:pt x="1668" y="1074"/>
                      <a:pt x="1668" y="974"/>
                      <a:pt x="1702" y="874"/>
                    </a:cubicBezTo>
                    <a:cubicBezTo>
                      <a:pt x="1735" y="674"/>
                      <a:pt x="1835" y="541"/>
                      <a:pt x="1935" y="507"/>
                    </a:cubicBezTo>
                    <a:close/>
                    <a:moveTo>
                      <a:pt x="6071" y="774"/>
                    </a:moveTo>
                    <a:cubicBezTo>
                      <a:pt x="6071" y="908"/>
                      <a:pt x="6005" y="1108"/>
                      <a:pt x="5905" y="1308"/>
                    </a:cubicBezTo>
                    <a:cubicBezTo>
                      <a:pt x="5938" y="1108"/>
                      <a:pt x="6005" y="908"/>
                      <a:pt x="6071" y="774"/>
                    </a:cubicBezTo>
                    <a:close/>
                    <a:moveTo>
                      <a:pt x="7606" y="1441"/>
                    </a:moveTo>
                    <a:cubicBezTo>
                      <a:pt x="7606" y="1608"/>
                      <a:pt x="7539" y="1842"/>
                      <a:pt x="7406" y="2075"/>
                    </a:cubicBezTo>
                    <a:cubicBezTo>
                      <a:pt x="7406" y="1842"/>
                      <a:pt x="7472" y="1608"/>
                      <a:pt x="7606" y="1441"/>
                    </a:cubicBezTo>
                    <a:close/>
                    <a:moveTo>
                      <a:pt x="294" y="1"/>
                    </a:moveTo>
                    <a:cubicBezTo>
                      <a:pt x="208" y="1"/>
                      <a:pt x="129" y="87"/>
                      <a:pt x="100" y="174"/>
                    </a:cubicBezTo>
                    <a:cubicBezTo>
                      <a:pt x="100" y="307"/>
                      <a:pt x="0" y="1375"/>
                      <a:pt x="434" y="1842"/>
                    </a:cubicBezTo>
                    <a:cubicBezTo>
                      <a:pt x="579" y="1958"/>
                      <a:pt x="749" y="2048"/>
                      <a:pt x="966" y="2048"/>
                    </a:cubicBezTo>
                    <a:cubicBezTo>
                      <a:pt x="999" y="2048"/>
                      <a:pt x="1033" y="2046"/>
                      <a:pt x="1068" y="2042"/>
                    </a:cubicBezTo>
                    <a:cubicBezTo>
                      <a:pt x="1201" y="2042"/>
                      <a:pt x="1335" y="1975"/>
                      <a:pt x="1468" y="1908"/>
                    </a:cubicBezTo>
                    <a:cubicBezTo>
                      <a:pt x="1535" y="1975"/>
                      <a:pt x="1568" y="2008"/>
                      <a:pt x="1601" y="2042"/>
                    </a:cubicBezTo>
                    <a:cubicBezTo>
                      <a:pt x="1730" y="2149"/>
                      <a:pt x="1900" y="2242"/>
                      <a:pt x="2147" y="2242"/>
                    </a:cubicBezTo>
                    <a:cubicBezTo>
                      <a:pt x="2284" y="2242"/>
                      <a:pt x="2445" y="2213"/>
                      <a:pt x="2636" y="2142"/>
                    </a:cubicBezTo>
                    <a:cubicBezTo>
                      <a:pt x="2902" y="2008"/>
                      <a:pt x="3136" y="1875"/>
                      <a:pt x="3336" y="1742"/>
                    </a:cubicBezTo>
                    <a:cubicBezTo>
                      <a:pt x="3369" y="2142"/>
                      <a:pt x="3503" y="2542"/>
                      <a:pt x="3736" y="2809"/>
                    </a:cubicBezTo>
                    <a:cubicBezTo>
                      <a:pt x="3929" y="3078"/>
                      <a:pt x="4177" y="3204"/>
                      <a:pt x="4448" y="3204"/>
                    </a:cubicBezTo>
                    <a:cubicBezTo>
                      <a:pt x="4647" y="3204"/>
                      <a:pt x="4859" y="3136"/>
                      <a:pt x="5071" y="3009"/>
                    </a:cubicBezTo>
                    <a:cubicBezTo>
                      <a:pt x="5271" y="2876"/>
                      <a:pt x="5471" y="2709"/>
                      <a:pt x="5604" y="2542"/>
                    </a:cubicBezTo>
                    <a:cubicBezTo>
                      <a:pt x="5671" y="2776"/>
                      <a:pt x="5771" y="2976"/>
                      <a:pt x="5905" y="3109"/>
                    </a:cubicBezTo>
                    <a:cubicBezTo>
                      <a:pt x="6068" y="3334"/>
                      <a:pt x="6268" y="3446"/>
                      <a:pt x="6483" y="3446"/>
                    </a:cubicBezTo>
                    <a:cubicBezTo>
                      <a:pt x="6620" y="3446"/>
                      <a:pt x="6763" y="3400"/>
                      <a:pt x="6905" y="3309"/>
                    </a:cubicBezTo>
                    <a:cubicBezTo>
                      <a:pt x="7072" y="3209"/>
                      <a:pt x="7205" y="3109"/>
                      <a:pt x="7306" y="2976"/>
                    </a:cubicBezTo>
                    <a:cubicBezTo>
                      <a:pt x="7572" y="3343"/>
                      <a:pt x="7973" y="3543"/>
                      <a:pt x="8406" y="3610"/>
                    </a:cubicBezTo>
                    <a:cubicBezTo>
                      <a:pt x="8473" y="3643"/>
                      <a:pt x="8540" y="3643"/>
                      <a:pt x="8606" y="3643"/>
                    </a:cubicBezTo>
                    <a:cubicBezTo>
                      <a:pt x="9807" y="3643"/>
                      <a:pt x="10141" y="1975"/>
                      <a:pt x="10174" y="1875"/>
                    </a:cubicBezTo>
                    <a:cubicBezTo>
                      <a:pt x="10174" y="1775"/>
                      <a:pt x="10108" y="1675"/>
                      <a:pt x="10007" y="1642"/>
                    </a:cubicBezTo>
                    <a:cubicBezTo>
                      <a:pt x="9990" y="1636"/>
                      <a:pt x="9972" y="1633"/>
                      <a:pt x="9954" y="1633"/>
                    </a:cubicBezTo>
                    <a:cubicBezTo>
                      <a:pt x="9865" y="1633"/>
                      <a:pt x="9768" y="1698"/>
                      <a:pt x="9741" y="1808"/>
                    </a:cubicBezTo>
                    <a:cubicBezTo>
                      <a:pt x="9741" y="1808"/>
                      <a:pt x="9465" y="3218"/>
                      <a:pt x="8591" y="3218"/>
                    </a:cubicBezTo>
                    <a:cubicBezTo>
                      <a:pt x="8553" y="3218"/>
                      <a:pt x="8513" y="3215"/>
                      <a:pt x="8473" y="3209"/>
                    </a:cubicBezTo>
                    <a:cubicBezTo>
                      <a:pt x="8106" y="3143"/>
                      <a:pt x="7773" y="2942"/>
                      <a:pt x="7606" y="2642"/>
                    </a:cubicBezTo>
                    <a:cubicBezTo>
                      <a:pt x="7906" y="2142"/>
                      <a:pt x="8039" y="1575"/>
                      <a:pt x="8006" y="1275"/>
                    </a:cubicBezTo>
                    <a:cubicBezTo>
                      <a:pt x="8006" y="1041"/>
                      <a:pt x="7873" y="974"/>
                      <a:pt x="7806" y="941"/>
                    </a:cubicBezTo>
                    <a:cubicBezTo>
                      <a:pt x="7763" y="924"/>
                      <a:pt x="7722" y="915"/>
                      <a:pt x="7682" y="915"/>
                    </a:cubicBezTo>
                    <a:cubicBezTo>
                      <a:pt x="7568" y="915"/>
                      <a:pt x="7463" y="984"/>
                      <a:pt x="7339" y="1108"/>
                    </a:cubicBezTo>
                    <a:cubicBezTo>
                      <a:pt x="7005" y="1475"/>
                      <a:pt x="6905" y="2008"/>
                      <a:pt x="7105" y="2542"/>
                    </a:cubicBezTo>
                    <a:cubicBezTo>
                      <a:pt x="7105" y="2576"/>
                      <a:pt x="7105" y="2576"/>
                      <a:pt x="7105" y="2576"/>
                    </a:cubicBezTo>
                    <a:cubicBezTo>
                      <a:pt x="7005" y="2742"/>
                      <a:pt x="6872" y="2876"/>
                      <a:pt x="6705" y="2976"/>
                    </a:cubicBezTo>
                    <a:cubicBezTo>
                      <a:pt x="6630" y="3013"/>
                      <a:pt x="6564" y="3032"/>
                      <a:pt x="6505" y="3032"/>
                    </a:cubicBezTo>
                    <a:cubicBezTo>
                      <a:pt x="6405" y="3032"/>
                      <a:pt x="6322" y="2980"/>
                      <a:pt x="6238" y="2876"/>
                    </a:cubicBezTo>
                    <a:cubicBezTo>
                      <a:pt x="6105" y="2709"/>
                      <a:pt x="6005" y="2409"/>
                      <a:pt x="5938" y="2109"/>
                    </a:cubicBezTo>
                    <a:cubicBezTo>
                      <a:pt x="6372" y="1541"/>
                      <a:pt x="6538" y="908"/>
                      <a:pt x="6505" y="574"/>
                    </a:cubicBezTo>
                    <a:cubicBezTo>
                      <a:pt x="6472" y="374"/>
                      <a:pt x="6372" y="307"/>
                      <a:pt x="6271" y="274"/>
                    </a:cubicBezTo>
                    <a:cubicBezTo>
                      <a:pt x="6236" y="256"/>
                      <a:pt x="6200" y="248"/>
                      <a:pt x="6164" y="248"/>
                    </a:cubicBezTo>
                    <a:cubicBezTo>
                      <a:pt x="6064" y="248"/>
                      <a:pt x="5960" y="310"/>
                      <a:pt x="5838" y="407"/>
                    </a:cubicBezTo>
                    <a:cubicBezTo>
                      <a:pt x="5538" y="708"/>
                      <a:pt x="5438" y="1408"/>
                      <a:pt x="5504" y="2042"/>
                    </a:cubicBezTo>
                    <a:cubicBezTo>
                      <a:pt x="5337" y="2242"/>
                      <a:pt x="5104" y="2475"/>
                      <a:pt x="4837" y="2642"/>
                    </a:cubicBezTo>
                    <a:cubicBezTo>
                      <a:pt x="4682" y="2735"/>
                      <a:pt x="4549" y="2785"/>
                      <a:pt x="4427" y="2785"/>
                    </a:cubicBezTo>
                    <a:cubicBezTo>
                      <a:pt x="4287" y="2785"/>
                      <a:pt x="4162" y="2719"/>
                      <a:pt x="4037" y="2576"/>
                    </a:cubicBezTo>
                    <a:cubicBezTo>
                      <a:pt x="3803" y="2275"/>
                      <a:pt x="3703" y="1775"/>
                      <a:pt x="3736" y="1375"/>
                    </a:cubicBezTo>
                    <a:cubicBezTo>
                      <a:pt x="4070" y="1041"/>
                      <a:pt x="4270" y="674"/>
                      <a:pt x="4270" y="507"/>
                    </a:cubicBezTo>
                    <a:cubicBezTo>
                      <a:pt x="4270" y="374"/>
                      <a:pt x="4203" y="307"/>
                      <a:pt x="4103" y="241"/>
                    </a:cubicBezTo>
                    <a:cubicBezTo>
                      <a:pt x="4073" y="228"/>
                      <a:pt x="4043" y="223"/>
                      <a:pt x="4014" y="223"/>
                    </a:cubicBezTo>
                    <a:cubicBezTo>
                      <a:pt x="3886" y="223"/>
                      <a:pt x="3772" y="332"/>
                      <a:pt x="3636" y="441"/>
                    </a:cubicBezTo>
                    <a:cubicBezTo>
                      <a:pt x="3469" y="607"/>
                      <a:pt x="3369" y="874"/>
                      <a:pt x="3336" y="1175"/>
                    </a:cubicBezTo>
                    <a:cubicBezTo>
                      <a:pt x="3103" y="1408"/>
                      <a:pt x="2836" y="1608"/>
                      <a:pt x="2469" y="1742"/>
                    </a:cubicBezTo>
                    <a:cubicBezTo>
                      <a:pt x="2335" y="1792"/>
                      <a:pt x="2219" y="1817"/>
                      <a:pt x="2119" y="1817"/>
                    </a:cubicBezTo>
                    <a:cubicBezTo>
                      <a:pt x="2018" y="1817"/>
                      <a:pt x="1935" y="1792"/>
                      <a:pt x="1868" y="1742"/>
                    </a:cubicBezTo>
                    <a:cubicBezTo>
                      <a:pt x="1868" y="1708"/>
                      <a:pt x="1835" y="1675"/>
                      <a:pt x="1802" y="1642"/>
                    </a:cubicBezTo>
                    <a:cubicBezTo>
                      <a:pt x="2002" y="1475"/>
                      <a:pt x="2169" y="1208"/>
                      <a:pt x="2269" y="974"/>
                    </a:cubicBezTo>
                    <a:cubicBezTo>
                      <a:pt x="2402" y="641"/>
                      <a:pt x="2369" y="341"/>
                      <a:pt x="2235" y="174"/>
                    </a:cubicBezTo>
                    <a:cubicBezTo>
                      <a:pt x="2188" y="127"/>
                      <a:pt x="2108" y="79"/>
                      <a:pt x="1994" y="79"/>
                    </a:cubicBezTo>
                    <a:cubicBezTo>
                      <a:pt x="1947" y="79"/>
                      <a:pt x="1894" y="88"/>
                      <a:pt x="1835" y="107"/>
                    </a:cubicBezTo>
                    <a:cubicBezTo>
                      <a:pt x="1568" y="174"/>
                      <a:pt x="1368" y="441"/>
                      <a:pt x="1301" y="808"/>
                    </a:cubicBezTo>
                    <a:cubicBezTo>
                      <a:pt x="1235" y="1041"/>
                      <a:pt x="1235" y="1275"/>
                      <a:pt x="1301" y="1541"/>
                    </a:cubicBezTo>
                    <a:cubicBezTo>
                      <a:pt x="1201" y="1575"/>
                      <a:pt x="1101" y="1608"/>
                      <a:pt x="1001" y="1608"/>
                    </a:cubicBezTo>
                    <a:cubicBezTo>
                      <a:pt x="974" y="1617"/>
                      <a:pt x="947" y="1621"/>
                      <a:pt x="921" y="1621"/>
                    </a:cubicBezTo>
                    <a:cubicBezTo>
                      <a:pt x="850" y="1621"/>
                      <a:pt x="783" y="1590"/>
                      <a:pt x="734" y="1541"/>
                    </a:cubicBezTo>
                    <a:cubicBezTo>
                      <a:pt x="501" y="1275"/>
                      <a:pt x="467" y="607"/>
                      <a:pt x="534" y="241"/>
                    </a:cubicBezTo>
                    <a:cubicBezTo>
                      <a:pt x="534" y="107"/>
                      <a:pt x="467" y="7"/>
                      <a:pt x="334" y="7"/>
                    </a:cubicBezTo>
                    <a:cubicBezTo>
                      <a:pt x="321" y="3"/>
                      <a:pt x="307" y="1"/>
                      <a:pt x="2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30"/>
              <p:cNvSpPr/>
              <p:nvPr/>
            </p:nvSpPr>
            <p:spPr>
              <a:xfrm>
                <a:off x="8010940" y="4546280"/>
                <a:ext cx="227538" cy="200337"/>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30"/>
              <p:cNvSpPr/>
              <p:nvPr/>
            </p:nvSpPr>
            <p:spPr>
              <a:xfrm>
                <a:off x="8012290" y="4629977"/>
                <a:ext cx="205640" cy="65362"/>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8" name="Google Shape;2868;p30"/>
              <p:cNvSpPr/>
              <p:nvPr/>
            </p:nvSpPr>
            <p:spPr>
              <a:xfrm>
                <a:off x="7491526" y="4838890"/>
                <a:ext cx="1335311" cy="244752"/>
              </a:xfrm>
              <a:custGeom>
                <a:avLst/>
                <a:gdLst/>
                <a:ahLst/>
                <a:cxnLst/>
                <a:rect l="l" t="t" r="r" b="b"/>
                <a:pathLst>
                  <a:path w="66285" h="12151" extrusionOk="0">
                    <a:moveTo>
                      <a:pt x="21309" y="0"/>
                    </a:moveTo>
                    <a:cubicBezTo>
                      <a:pt x="21232" y="0"/>
                      <a:pt x="21156" y="15"/>
                      <a:pt x="21082" y="45"/>
                    </a:cubicBezTo>
                    <a:cubicBezTo>
                      <a:pt x="19348" y="746"/>
                      <a:pt x="16279" y="7317"/>
                      <a:pt x="16279" y="7317"/>
                    </a:cubicBezTo>
                    <a:cubicBezTo>
                      <a:pt x="16279" y="7317"/>
                      <a:pt x="14181" y="226"/>
                      <a:pt x="12627" y="226"/>
                    </a:cubicBezTo>
                    <a:cubicBezTo>
                      <a:pt x="12530" y="226"/>
                      <a:pt x="12435" y="253"/>
                      <a:pt x="12343" y="312"/>
                    </a:cubicBezTo>
                    <a:cubicBezTo>
                      <a:pt x="10775" y="1346"/>
                      <a:pt x="8440" y="8418"/>
                      <a:pt x="8440" y="8418"/>
                    </a:cubicBezTo>
                    <a:cubicBezTo>
                      <a:pt x="8440" y="8418"/>
                      <a:pt x="6849" y="1067"/>
                      <a:pt x="5034" y="1067"/>
                    </a:cubicBezTo>
                    <a:cubicBezTo>
                      <a:pt x="4991" y="1067"/>
                      <a:pt x="4948" y="1071"/>
                      <a:pt x="4904" y="1079"/>
                    </a:cubicBezTo>
                    <a:cubicBezTo>
                      <a:pt x="3036" y="1446"/>
                      <a:pt x="1" y="11554"/>
                      <a:pt x="2603" y="11920"/>
                    </a:cubicBezTo>
                    <a:cubicBezTo>
                      <a:pt x="2603" y="11920"/>
                      <a:pt x="19261" y="12150"/>
                      <a:pt x="35484" y="12150"/>
                    </a:cubicBezTo>
                    <a:cubicBezTo>
                      <a:pt x="50771" y="12150"/>
                      <a:pt x="65671" y="11946"/>
                      <a:pt x="65881" y="11153"/>
                    </a:cubicBezTo>
                    <a:cubicBezTo>
                      <a:pt x="66284" y="9633"/>
                      <a:pt x="62590" y="755"/>
                      <a:pt x="60837" y="755"/>
                    </a:cubicBezTo>
                    <a:cubicBezTo>
                      <a:pt x="60705" y="755"/>
                      <a:pt x="60585" y="805"/>
                      <a:pt x="60477" y="913"/>
                    </a:cubicBezTo>
                    <a:cubicBezTo>
                      <a:pt x="58909" y="2447"/>
                      <a:pt x="56274" y="8151"/>
                      <a:pt x="56274" y="8151"/>
                    </a:cubicBezTo>
                    <a:cubicBezTo>
                      <a:pt x="56274" y="8151"/>
                      <a:pt x="54985" y="939"/>
                      <a:pt x="53879" y="939"/>
                    </a:cubicBezTo>
                    <a:cubicBezTo>
                      <a:pt x="53832" y="939"/>
                      <a:pt x="53785" y="952"/>
                      <a:pt x="53739" y="979"/>
                    </a:cubicBezTo>
                    <a:cubicBezTo>
                      <a:pt x="52605" y="1680"/>
                      <a:pt x="48535" y="8418"/>
                      <a:pt x="48535" y="8418"/>
                    </a:cubicBezTo>
                    <a:cubicBezTo>
                      <a:pt x="48535" y="8418"/>
                      <a:pt x="47404" y="495"/>
                      <a:pt x="46097" y="495"/>
                    </a:cubicBezTo>
                    <a:cubicBezTo>
                      <a:pt x="46021" y="495"/>
                      <a:pt x="45944" y="522"/>
                      <a:pt x="45867" y="579"/>
                    </a:cubicBezTo>
                    <a:cubicBezTo>
                      <a:pt x="44432" y="1613"/>
                      <a:pt x="40363" y="8018"/>
                      <a:pt x="40363" y="8018"/>
                    </a:cubicBezTo>
                    <a:cubicBezTo>
                      <a:pt x="40363" y="8018"/>
                      <a:pt x="38387" y="490"/>
                      <a:pt x="37233" y="490"/>
                    </a:cubicBezTo>
                    <a:cubicBezTo>
                      <a:pt x="37197" y="490"/>
                      <a:pt x="37162" y="497"/>
                      <a:pt x="37127" y="512"/>
                    </a:cubicBezTo>
                    <a:cubicBezTo>
                      <a:pt x="35993" y="1046"/>
                      <a:pt x="34058" y="7617"/>
                      <a:pt x="34058" y="7617"/>
                    </a:cubicBezTo>
                    <a:cubicBezTo>
                      <a:pt x="34058" y="7617"/>
                      <a:pt x="32096" y="850"/>
                      <a:pt x="30312" y="850"/>
                    </a:cubicBezTo>
                    <a:cubicBezTo>
                      <a:pt x="30192" y="850"/>
                      <a:pt x="30073" y="881"/>
                      <a:pt x="29955" y="946"/>
                    </a:cubicBezTo>
                    <a:cubicBezTo>
                      <a:pt x="28121" y="1980"/>
                      <a:pt x="25319" y="7050"/>
                      <a:pt x="25319" y="7050"/>
                    </a:cubicBezTo>
                    <a:cubicBezTo>
                      <a:pt x="25319" y="7050"/>
                      <a:pt x="22999" y="0"/>
                      <a:pt x="213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9" name="Google Shape;2869;p30"/>
              <p:cNvSpPr/>
              <p:nvPr/>
            </p:nvSpPr>
            <p:spPr>
              <a:xfrm>
                <a:off x="7712607" y="4927785"/>
                <a:ext cx="49073" cy="127703"/>
              </a:xfrm>
              <a:custGeom>
                <a:avLst/>
                <a:gdLst/>
                <a:ahLst/>
                <a:cxnLst/>
                <a:rect l="l" t="t" r="r" b="b"/>
                <a:pathLst>
                  <a:path w="2436" h="6340" extrusionOk="0">
                    <a:moveTo>
                      <a:pt x="2187" y="1"/>
                    </a:moveTo>
                    <a:cubicBezTo>
                      <a:pt x="2116" y="1"/>
                      <a:pt x="2045" y="38"/>
                      <a:pt x="2002" y="102"/>
                    </a:cubicBezTo>
                    <a:cubicBezTo>
                      <a:pt x="1935" y="269"/>
                      <a:pt x="0" y="4205"/>
                      <a:pt x="1401" y="6273"/>
                    </a:cubicBezTo>
                    <a:cubicBezTo>
                      <a:pt x="1435" y="6340"/>
                      <a:pt x="1501" y="6340"/>
                      <a:pt x="1568" y="6340"/>
                    </a:cubicBezTo>
                    <a:cubicBezTo>
                      <a:pt x="1601" y="6340"/>
                      <a:pt x="1668" y="6340"/>
                      <a:pt x="1701" y="6307"/>
                    </a:cubicBezTo>
                    <a:cubicBezTo>
                      <a:pt x="1802" y="6240"/>
                      <a:pt x="1802" y="6140"/>
                      <a:pt x="1735" y="6040"/>
                    </a:cubicBezTo>
                    <a:cubicBezTo>
                      <a:pt x="467" y="4172"/>
                      <a:pt x="2369" y="336"/>
                      <a:pt x="2402" y="302"/>
                    </a:cubicBezTo>
                    <a:cubicBezTo>
                      <a:pt x="2435" y="202"/>
                      <a:pt x="2402" y="69"/>
                      <a:pt x="2302" y="35"/>
                    </a:cubicBezTo>
                    <a:cubicBezTo>
                      <a:pt x="2266" y="12"/>
                      <a:pt x="2227" y="1"/>
                      <a:pt x="21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30"/>
              <p:cNvSpPr/>
              <p:nvPr/>
            </p:nvSpPr>
            <p:spPr>
              <a:xfrm>
                <a:off x="7905446" y="4933989"/>
                <a:ext cx="40350" cy="115457"/>
              </a:xfrm>
              <a:custGeom>
                <a:avLst/>
                <a:gdLst/>
                <a:ahLst/>
                <a:cxnLst/>
                <a:rect l="l" t="t" r="r" b="b"/>
                <a:pathLst>
                  <a:path w="2003" h="5732" extrusionOk="0">
                    <a:moveTo>
                      <a:pt x="224" y="1"/>
                    </a:moveTo>
                    <a:cubicBezTo>
                      <a:pt x="193" y="1"/>
                      <a:pt x="162" y="9"/>
                      <a:pt x="134" y="28"/>
                    </a:cubicBezTo>
                    <a:cubicBezTo>
                      <a:pt x="34" y="61"/>
                      <a:pt x="1" y="194"/>
                      <a:pt x="34" y="295"/>
                    </a:cubicBezTo>
                    <a:cubicBezTo>
                      <a:pt x="67" y="328"/>
                      <a:pt x="1569" y="3497"/>
                      <a:pt x="1268" y="5498"/>
                    </a:cubicBezTo>
                    <a:cubicBezTo>
                      <a:pt x="1268" y="5598"/>
                      <a:pt x="1335" y="5732"/>
                      <a:pt x="1468" y="5732"/>
                    </a:cubicBezTo>
                    <a:lnTo>
                      <a:pt x="1502" y="5732"/>
                    </a:lnTo>
                    <a:cubicBezTo>
                      <a:pt x="1602" y="5732"/>
                      <a:pt x="1669" y="5665"/>
                      <a:pt x="1702" y="5565"/>
                    </a:cubicBezTo>
                    <a:cubicBezTo>
                      <a:pt x="2002" y="3430"/>
                      <a:pt x="501" y="261"/>
                      <a:pt x="434" y="128"/>
                    </a:cubicBezTo>
                    <a:cubicBezTo>
                      <a:pt x="386" y="56"/>
                      <a:pt x="304"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30"/>
              <p:cNvSpPr/>
              <p:nvPr/>
            </p:nvSpPr>
            <p:spPr>
              <a:xfrm>
                <a:off x="8072098" y="4923535"/>
                <a:ext cx="40330" cy="129939"/>
              </a:xfrm>
              <a:custGeom>
                <a:avLst/>
                <a:gdLst/>
                <a:ahLst/>
                <a:cxnLst/>
                <a:rect l="l" t="t" r="r" b="b"/>
                <a:pathLst>
                  <a:path w="2002" h="6451" extrusionOk="0">
                    <a:moveTo>
                      <a:pt x="1760" y="0"/>
                    </a:moveTo>
                    <a:cubicBezTo>
                      <a:pt x="1687" y="0"/>
                      <a:pt x="1618" y="38"/>
                      <a:pt x="1568" y="113"/>
                    </a:cubicBezTo>
                    <a:cubicBezTo>
                      <a:pt x="1501" y="280"/>
                      <a:pt x="0" y="3682"/>
                      <a:pt x="934" y="6317"/>
                    </a:cubicBezTo>
                    <a:cubicBezTo>
                      <a:pt x="968" y="6418"/>
                      <a:pt x="1034" y="6451"/>
                      <a:pt x="1134" y="6451"/>
                    </a:cubicBezTo>
                    <a:lnTo>
                      <a:pt x="1201" y="6451"/>
                    </a:lnTo>
                    <a:cubicBezTo>
                      <a:pt x="1301" y="6418"/>
                      <a:pt x="1368" y="6284"/>
                      <a:pt x="1335" y="6184"/>
                    </a:cubicBezTo>
                    <a:cubicBezTo>
                      <a:pt x="434" y="3682"/>
                      <a:pt x="1935" y="313"/>
                      <a:pt x="1935" y="280"/>
                    </a:cubicBezTo>
                    <a:cubicBezTo>
                      <a:pt x="2002" y="180"/>
                      <a:pt x="1968" y="80"/>
                      <a:pt x="1835" y="13"/>
                    </a:cubicBezTo>
                    <a:cubicBezTo>
                      <a:pt x="1810" y="5"/>
                      <a:pt x="1785" y="0"/>
                      <a:pt x="176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30"/>
              <p:cNvSpPr/>
              <p:nvPr/>
            </p:nvSpPr>
            <p:spPr>
              <a:xfrm>
                <a:off x="8222614" y="4927825"/>
                <a:ext cx="29593" cy="123635"/>
              </a:xfrm>
              <a:custGeom>
                <a:avLst/>
                <a:gdLst/>
                <a:ahLst/>
                <a:cxnLst/>
                <a:rect l="l" t="t" r="r" b="b"/>
                <a:pathLst>
                  <a:path w="1469" h="6138" extrusionOk="0">
                    <a:moveTo>
                      <a:pt x="834" y="0"/>
                    </a:moveTo>
                    <a:cubicBezTo>
                      <a:pt x="734" y="0"/>
                      <a:pt x="634" y="100"/>
                      <a:pt x="634" y="234"/>
                    </a:cubicBezTo>
                    <a:cubicBezTo>
                      <a:pt x="667" y="267"/>
                      <a:pt x="1034" y="4236"/>
                      <a:pt x="67" y="5838"/>
                    </a:cubicBezTo>
                    <a:cubicBezTo>
                      <a:pt x="0" y="5938"/>
                      <a:pt x="34" y="6038"/>
                      <a:pt x="134" y="6104"/>
                    </a:cubicBezTo>
                    <a:cubicBezTo>
                      <a:pt x="167" y="6138"/>
                      <a:pt x="200" y="6138"/>
                      <a:pt x="234" y="6138"/>
                    </a:cubicBezTo>
                    <a:cubicBezTo>
                      <a:pt x="301" y="6138"/>
                      <a:pt x="367" y="6104"/>
                      <a:pt x="401" y="6038"/>
                    </a:cubicBezTo>
                    <a:cubicBezTo>
                      <a:pt x="1468" y="4337"/>
                      <a:pt x="1068" y="367"/>
                      <a:pt x="1068" y="167"/>
                    </a:cubicBezTo>
                    <a:cubicBezTo>
                      <a:pt x="1068" y="67"/>
                      <a:pt x="934"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30"/>
              <p:cNvSpPr/>
              <p:nvPr/>
            </p:nvSpPr>
            <p:spPr>
              <a:xfrm>
                <a:off x="8386566" y="4933989"/>
                <a:ext cx="19500" cy="113443"/>
              </a:xfrm>
              <a:custGeom>
                <a:avLst/>
                <a:gdLst/>
                <a:ahLst/>
                <a:cxnLst/>
                <a:rect l="l" t="t" r="r" b="b"/>
                <a:pathLst>
                  <a:path w="968" h="5632" extrusionOk="0">
                    <a:moveTo>
                      <a:pt x="746" y="1"/>
                    </a:moveTo>
                    <a:cubicBezTo>
                      <a:pt x="668" y="1"/>
                      <a:pt x="592" y="56"/>
                      <a:pt x="568" y="128"/>
                    </a:cubicBezTo>
                    <a:cubicBezTo>
                      <a:pt x="0" y="1295"/>
                      <a:pt x="501" y="5265"/>
                      <a:pt x="534" y="5465"/>
                    </a:cubicBezTo>
                    <a:cubicBezTo>
                      <a:pt x="568" y="5565"/>
                      <a:pt x="634" y="5632"/>
                      <a:pt x="734" y="5632"/>
                    </a:cubicBezTo>
                    <a:lnTo>
                      <a:pt x="768" y="5632"/>
                    </a:lnTo>
                    <a:cubicBezTo>
                      <a:pt x="901" y="5598"/>
                      <a:pt x="968" y="5498"/>
                      <a:pt x="934" y="5398"/>
                    </a:cubicBezTo>
                    <a:cubicBezTo>
                      <a:pt x="801" y="4297"/>
                      <a:pt x="534" y="1195"/>
                      <a:pt x="934" y="295"/>
                    </a:cubicBezTo>
                    <a:cubicBezTo>
                      <a:pt x="968" y="194"/>
                      <a:pt x="934" y="61"/>
                      <a:pt x="834" y="28"/>
                    </a:cubicBezTo>
                    <a:cubicBezTo>
                      <a:pt x="806" y="9"/>
                      <a:pt x="776" y="1"/>
                      <a:pt x="74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30"/>
              <p:cNvSpPr/>
              <p:nvPr/>
            </p:nvSpPr>
            <p:spPr>
              <a:xfrm>
                <a:off x="8539762" y="4946579"/>
                <a:ext cx="38336" cy="94811"/>
              </a:xfrm>
              <a:custGeom>
                <a:avLst/>
                <a:gdLst/>
                <a:ahLst/>
                <a:cxnLst/>
                <a:rect l="l" t="t" r="r" b="b"/>
                <a:pathLst>
                  <a:path w="1903" h="4707" extrusionOk="0">
                    <a:moveTo>
                      <a:pt x="833" y="0"/>
                    </a:moveTo>
                    <a:cubicBezTo>
                      <a:pt x="795" y="0"/>
                      <a:pt x="760" y="11"/>
                      <a:pt x="735" y="36"/>
                    </a:cubicBezTo>
                    <a:cubicBezTo>
                      <a:pt x="635" y="137"/>
                      <a:pt x="635" y="237"/>
                      <a:pt x="701" y="337"/>
                    </a:cubicBezTo>
                    <a:cubicBezTo>
                      <a:pt x="1302" y="1104"/>
                      <a:pt x="435" y="3539"/>
                      <a:pt x="34" y="4406"/>
                    </a:cubicBezTo>
                    <a:cubicBezTo>
                      <a:pt x="1" y="4506"/>
                      <a:pt x="34" y="4640"/>
                      <a:pt x="134" y="4673"/>
                    </a:cubicBezTo>
                    <a:cubicBezTo>
                      <a:pt x="168" y="4673"/>
                      <a:pt x="201" y="4706"/>
                      <a:pt x="234" y="4706"/>
                    </a:cubicBezTo>
                    <a:cubicBezTo>
                      <a:pt x="301" y="4706"/>
                      <a:pt x="368" y="4640"/>
                      <a:pt x="401" y="4573"/>
                    </a:cubicBezTo>
                    <a:cubicBezTo>
                      <a:pt x="568" y="4239"/>
                      <a:pt x="1902" y="1204"/>
                      <a:pt x="1002" y="70"/>
                    </a:cubicBezTo>
                    <a:cubicBezTo>
                      <a:pt x="960" y="29"/>
                      <a:pt x="894" y="0"/>
                      <a:pt x="8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30"/>
              <p:cNvSpPr/>
              <p:nvPr/>
            </p:nvSpPr>
            <p:spPr>
              <a:xfrm>
                <a:off x="8699021" y="4929799"/>
                <a:ext cx="47059" cy="117632"/>
              </a:xfrm>
              <a:custGeom>
                <a:avLst/>
                <a:gdLst/>
                <a:ahLst/>
                <a:cxnLst/>
                <a:rect l="l" t="t" r="r" b="b"/>
                <a:pathLst>
                  <a:path w="2336" h="5840" extrusionOk="0">
                    <a:moveTo>
                      <a:pt x="248" y="1"/>
                    </a:moveTo>
                    <a:cubicBezTo>
                      <a:pt x="209" y="1"/>
                      <a:pt x="169" y="12"/>
                      <a:pt x="134" y="36"/>
                    </a:cubicBezTo>
                    <a:cubicBezTo>
                      <a:pt x="34" y="102"/>
                      <a:pt x="1" y="202"/>
                      <a:pt x="67" y="302"/>
                    </a:cubicBezTo>
                    <a:cubicBezTo>
                      <a:pt x="67" y="336"/>
                      <a:pt x="1869" y="3371"/>
                      <a:pt x="901" y="5539"/>
                    </a:cubicBezTo>
                    <a:cubicBezTo>
                      <a:pt x="834" y="5640"/>
                      <a:pt x="901" y="5773"/>
                      <a:pt x="1001" y="5806"/>
                    </a:cubicBezTo>
                    <a:cubicBezTo>
                      <a:pt x="1035" y="5840"/>
                      <a:pt x="1035" y="5840"/>
                      <a:pt x="1068" y="5840"/>
                    </a:cubicBezTo>
                    <a:cubicBezTo>
                      <a:pt x="1168" y="5840"/>
                      <a:pt x="1235" y="5806"/>
                      <a:pt x="1268" y="5706"/>
                    </a:cubicBezTo>
                    <a:cubicBezTo>
                      <a:pt x="2336" y="3338"/>
                      <a:pt x="501" y="236"/>
                      <a:pt x="434" y="102"/>
                    </a:cubicBezTo>
                    <a:cubicBezTo>
                      <a:pt x="391" y="38"/>
                      <a:pt x="320" y="1"/>
                      <a:pt x="24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76" name="Google Shape;2876;p30"/>
          <p:cNvGrpSpPr/>
          <p:nvPr/>
        </p:nvGrpSpPr>
        <p:grpSpPr>
          <a:xfrm flipH="1">
            <a:off x="165825" y="2913383"/>
            <a:ext cx="932262" cy="2042404"/>
            <a:chOff x="8189988" y="2913383"/>
            <a:chExt cx="932262" cy="2042404"/>
          </a:xfrm>
        </p:grpSpPr>
        <p:sp>
          <p:nvSpPr>
            <p:cNvPr id="2877" name="Google Shape;2877;p30"/>
            <p:cNvSpPr/>
            <p:nvPr/>
          </p:nvSpPr>
          <p:spPr>
            <a:xfrm flipH="1">
              <a:off x="8968753" y="3579504"/>
              <a:ext cx="62057" cy="62770"/>
            </a:xfrm>
            <a:custGeom>
              <a:avLst/>
              <a:gdLst/>
              <a:ahLst/>
              <a:cxnLst/>
              <a:rect l="l" t="t" r="r" b="b"/>
              <a:pathLst>
                <a:path w="2870" h="2903" extrusionOk="0">
                  <a:moveTo>
                    <a:pt x="1435" y="434"/>
                  </a:moveTo>
                  <a:cubicBezTo>
                    <a:pt x="1702" y="434"/>
                    <a:pt x="1969" y="534"/>
                    <a:pt x="2169" y="735"/>
                  </a:cubicBezTo>
                  <a:cubicBezTo>
                    <a:pt x="2369" y="935"/>
                    <a:pt x="2469" y="1202"/>
                    <a:pt x="2469" y="1468"/>
                  </a:cubicBezTo>
                  <a:cubicBezTo>
                    <a:pt x="2469" y="2036"/>
                    <a:pt x="2002" y="2469"/>
                    <a:pt x="1435" y="2469"/>
                  </a:cubicBezTo>
                  <a:cubicBezTo>
                    <a:pt x="868" y="2469"/>
                    <a:pt x="401" y="2002"/>
                    <a:pt x="401" y="1435"/>
                  </a:cubicBezTo>
                  <a:cubicBezTo>
                    <a:pt x="401" y="901"/>
                    <a:pt x="868" y="434"/>
                    <a:pt x="1435" y="434"/>
                  </a:cubicBezTo>
                  <a:close/>
                  <a:moveTo>
                    <a:pt x="1435" y="1"/>
                  </a:moveTo>
                  <a:cubicBezTo>
                    <a:pt x="634" y="1"/>
                    <a:pt x="1" y="668"/>
                    <a:pt x="1" y="1435"/>
                  </a:cubicBezTo>
                  <a:cubicBezTo>
                    <a:pt x="1" y="2236"/>
                    <a:pt x="634" y="2903"/>
                    <a:pt x="1435" y="2903"/>
                  </a:cubicBezTo>
                  <a:cubicBezTo>
                    <a:pt x="2235" y="2903"/>
                    <a:pt x="2869" y="2269"/>
                    <a:pt x="2869" y="1468"/>
                  </a:cubicBezTo>
                  <a:cubicBezTo>
                    <a:pt x="2869" y="1068"/>
                    <a:pt x="2736" y="701"/>
                    <a:pt x="2469" y="434"/>
                  </a:cubicBezTo>
                  <a:cubicBezTo>
                    <a:pt x="2202" y="168"/>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30"/>
            <p:cNvSpPr/>
            <p:nvPr/>
          </p:nvSpPr>
          <p:spPr>
            <a:xfrm flipH="1">
              <a:off x="9021252" y="4197983"/>
              <a:ext cx="100999" cy="101712"/>
            </a:xfrm>
            <a:custGeom>
              <a:avLst/>
              <a:gdLst/>
              <a:ahLst/>
              <a:cxnLst/>
              <a:rect l="l" t="t" r="r" b="b"/>
              <a:pathLst>
                <a:path w="4671" h="4704" extrusionOk="0">
                  <a:moveTo>
                    <a:pt x="2502" y="601"/>
                  </a:moveTo>
                  <a:cubicBezTo>
                    <a:pt x="2569" y="801"/>
                    <a:pt x="2635" y="1068"/>
                    <a:pt x="2669" y="1234"/>
                  </a:cubicBezTo>
                  <a:cubicBezTo>
                    <a:pt x="2802" y="1701"/>
                    <a:pt x="2835" y="1835"/>
                    <a:pt x="2869" y="1902"/>
                  </a:cubicBezTo>
                  <a:cubicBezTo>
                    <a:pt x="2936" y="1968"/>
                    <a:pt x="3002" y="2002"/>
                    <a:pt x="3469" y="2168"/>
                  </a:cubicBezTo>
                  <a:cubicBezTo>
                    <a:pt x="3636" y="2235"/>
                    <a:pt x="3903" y="2335"/>
                    <a:pt x="4070" y="2402"/>
                  </a:cubicBezTo>
                  <a:cubicBezTo>
                    <a:pt x="3803" y="2502"/>
                    <a:pt x="3403" y="2669"/>
                    <a:pt x="3002" y="2802"/>
                  </a:cubicBezTo>
                  <a:cubicBezTo>
                    <a:pt x="2969" y="2836"/>
                    <a:pt x="2936" y="2869"/>
                    <a:pt x="2902" y="2902"/>
                  </a:cubicBezTo>
                  <a:cubicBezTo>
                    <a:pt x="2702" y="3336"/>
                    <a:pt x="2469" y="3836"/>
                    <a:pt x="2335" y="4103"/>
                  </a:cubicBezTo>
                  <a:cubicBezTo>
                    <a:pt x="2235" y="3803"/>
                    <a:pt x="2068" y="3303"/>
                    <a:pt x="1968" y="2836"/>
                  </a:cubicBezTo>
                  <a:cubicBezTo>
                    <a:pt x="1935" y="2769"/>
                    <a:pt x="1868" y="2702"/>
                    <a:pt x="1801" y="2702"/>
                  </a:cubicBezTo>
                  <a:cubicBezTo>
                    <a:pt x="1368" y="2602"/>
                    <a:pt x="867" y="2502"/>
                    <a:pt x="601" y="2402"/>
                  </a:cubicBezTo>
                  <a:cubicBezTo>
                    <a:pt x="867" y="2268"/>
                    <a:pt x="1434" y="2002"/>
                    <a:pt x="1901" y="1801"/>
                  </a:cubicBezTo>
                  <a:cubicBezTo>
                    <a:pt x="1968" y="1801"/>
                    <a:pt x="2002" y="1735"/>
                    <a:pt x="2035" y="1701"/>
                  </a:cubicBezTo>
                  <a:cubicBezTo>
                    <a:pt x="2168" y="1301"/>
                    <a:pt x="2368" y="867"/>
                    <a:pt x="2502" y="601"/>
                  </a:cubicBezTo>
                  <a:close/>
                  <a:moveTo>
                    <a:pt x="2569" y="0"/>
                  </a:moveTo>
                  <a:cubicBezTo>
                    <a:pt x="2435" y="0"/>
                    <a:pt x="2235" y="0"/>
                    <a:pt x="1668" y="1468"/>
                  </a:cubicBezTo>
                  <a:cubicBezTo>
                    <a:pt x="100" y="2102"/>
                    <a:pt x="33" y="2302"/>
                    <a:pt x="33" y="2369"/>
                  </a:cubicBezTo>
                  <a:cubicBezTo>
                    <a:pt x="0" y="2435"/>
                    <a:pt x="33" y="2535"/>
                    <a:pt x="67" y="2602"/>
                  </a:cubicBezTo>
                  <a:cubicBezTo>
                    <a:pt x="100" y="2635"/>
                    <a:pt x="234" y="2802"/>
                    <a:pt x="1601" y="3069"/>
                  </a:cubicBezTo>
                  <a:cubicBezTo>
                    <a:pt x="2002" y="4704"/>
                    <a:pt x="2135" y="4704"/>
                    <a:pt x="2302" y="4704"/>
                  </a:cubicBezTo>
                  <a:cubicBezTo>
                    <a:pt x="2435" y="4670"/>
                    <a:pt x="2569" y="4670"/>
                    <a:pt x="3236" y="3169"/>
                  </a:cubicBezTo>
                  <a:cubicBezTo>
                    <a:pt x="3636" y="3036"/>
                    <a:pt x="4437" y="2735"/>
                    <a:pt x="4603" y="2602"/>
                  </a:cubicBezTo>
                  <a:cubicBezTo>
                    <a:pt x="4637" y="2535"/>
                    <a:pt x="4670" y="2435"/>
                    <a:pt x="4670" y="2369"/>
                  </a:cubicBezTo>
                  <a:cubicBezTo>
                    <a:pt x="4637" y="2168"/>
                    <a:pt x="4437" y="2068"/>
                    <a:pt x="3603" y="1768"/>
                  </a:cubicBezTo>
                  <a:cubicBezTo>
                    <a:pt x="3469" y="1735"/>
                    <a:pt x="3302" y="1668"/>
                    <a:pt x="3202" y="1635"/>
                  </a:cubicBezTo>
                  <a:cubicBezTo>
                    <a:pt x="3169" y="1535"/>
                    <a:pt x="3136" y="1334"/>
                    <a:pt x="3069" y="1134"/>
                  </a:cubicBezTo>
                  <a:cubicBezTo>
                    <a:pt x="2936" y="567"/>
                    <a:pt x="2835" y="234"/>
                    <a:pt x="2735" y="100"/>
                  </a:cubicBezTo>
                  <a:cubicBezTo>
                    <a:pt x="2702" y="34"/>
                    <a:pt x="2602" y="0"/>
                    <a:pt x="25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30"/>
            <p:cNvSpPr/>
            <p:nvPr/>
          </p:nvSpPr>
          <p:spPr>
            <a:xfrm flipH="1">
              <a:off x="8785830" y="4496060"/>
              <a:ext cx="211570" cy="189569"/>
            </a:xfrm>
            <a:custGeom>
              <a:avLst/>
              <a:gdLst/>
              <a:ahLst/>
              <a:cxnLst/>
              <a:rect l="l" t="t" r="r" b="b"/>
              <a:pathLst>
                <a:path w="12069" h="10814" extrusionOk="0">
                  <a:moveTo>
                    <a:pt x="2143" y="0"/>
                  </a:moveTo>
                  <a:cubicBezTo>
                    <a:pt x="2009" y="0"/>
                    <a:pt x="1873" y="2"/>
                    <a:pt x="1735" y="6"/>
                  </a:cubicBezTo>
                  <a:cubicBezTo>
                    <a:pt x="1735" y="6"/>
                    <a:pt x="1" y="9246"/>
                    <a:pt x="11809" y="10814"/>
                  </a:cubicBezTo>
                  <a:cubicBezTo>
                    <a:pt x="11809" y="10814"/>
                    <a:pt x="12069" y="0"/>
                    <a:pt x="214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30"/>
            <p:cNvSpPr/>
            <p:nvPr/>
          </p:nvSpPr>
          <p:spPr>
            <a:xfrm flipH="1">
              <a:off x="8792133" y="4547469"/>
              <a:ext cx="129249" cy="138154"/>
            </a:xfrm>
            <a:custGeom>
              <a:avLst/>
              <a:gdLst/>
              <a:ahLst/>
              <a:cxnLst/>
              <a:rect l="l" t="t" r="r" b="b"/>
              <a:pathLst>
                <a:path w="7373" h="7881" extrusionOk="0">
                  <a:moveTo>
                    <a:pt x="238" y="0"/>
                  </a:moveTo>
                  <a:cubicBezTo>
                    <a:pt x="184" y="0"/>
                    <a:pt x="134" y="25"/>
                    <a:pt x="100" y="75"/>
                  </a:cubicBezTo>
                  <a:cubicBezTo>
                    <a:pt x="33" y="142"/>
                    <a:pt x="0" y="275"/>
                    <a:pt x="100" y="342"/>
                  </a:cubicBezTo>
                  <a:cubicBezTo>
                    <a:pt x="167" y="409"/>
                    <a:pt x="6305" y="6647"/>
                    <a:pt x="6972" y="7781"/>
                  </a:cubicBezTo>
                  <a:cubicBezTo>
                    <a:pt x="7005" y="7848"/>
                    <a:pt x="7072" y="7881"/>
                    <a:pt x="7139" y="7881"/>
                  </a:cubicBezTo>
                  <a:cubicBezTo>
                    <a:pt x="7172" y="7881"/>
                    <a:pt x="7205" y="7881"/>
                    <a:pt x="7239" y="7848"/>
                  </a:cubicBezTo>
                  <a:cubicBezTo>
                    <a:pt x="7339" y="7814"/>
                    <a:pt x="7372" y="7681"/>
                    <a:pt x="7305" y="7581"/>
                  </a:cubicBezTo>
                  <a:cubicBezTo>
                    <a:pt x="6638" y="6380"/>
                    <a:pt x="634" y="309"/>
                    <a:pt x="400" y="75"/>
                  </a:cubicBezTo>
                  <a:cubicBezTo>
                    <a:pt x="350" y="25"/>
                    <a:pt x="292" y="0"/>
                    <a:pt x="23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30"/>
            <p:cNvSpPr/>
            <p:nvPr/>
          </p:nvSpPr>
          <p:spPr>
            <a:xfrm flipH="1">
              <a:off x="8714382" y="4004300"/>
              <a:ext cx="117556" cy="918800"/>
            </a:xfrm>
            <a:custGeom>
              <a:avLst/>
              <a:gdLst/>
              <a:ahLst/>
              <a:cxnLst/>
              <a:rect l="l" t="t" r="r" b="b"/>
              <a:pathLst>
                <a:path w="6706" h="52413" extrusionOk="0">
                  <a:moveTo>
                    <a:pt x="6452" y="0"/>
                  </a:moveTo>
                  <a:cubicBezTo>
                    <a:pt x="6363" y="0"/>
                    <a:pt x="6272" y="65"/>
                    <a:pt x="6272" y="176"/>
                  </a:cubicBezTo>
                  <a:cubicBezTo>
                    <a:pt x="6205" y="509"/>
                    <a:pt x="1" y="35568"/>
                    <a:pt x="2869" y="52246"/>
                  </a:cubicBezTo>
                  <a:cubicBezTo>
                    <a:pt x="2869" y="52346"/>
                    <a:pt x="2970" y="52413"/>
                    <a:pt x="3070" y="52413"/>
                  </a:cubicBezTo>
                  <a:lnTo>
                    <a:pt x="3103" y="52413"/>
                  </a:lnTo>
                  <a:cubicBezTo>
                    <a:pt x="3236" y="52380"/>
                    <a:pt x="3303" y="52280"/>
                    <a:pt x="3270" y="52146"/>
                  </a:cubicBezTo>
                  <a:cubicBezTo>
                    <a:pt x="434" y="35568"/>
                    <a:pt x="6605" y="609"/>
                    <a:pt x="6672" y="242"/>
                  </a:cubicBezTo>
                  <a:cubicBezTo>
                    <a:pt x="6706" y="142"/>
                    <a:pt x="6605" y="9"/>
                    <a:pt x="6505" y="9"/>
                  </a:cubicBezTo>
                  <a:cubicBezTo>
                    <a:pt x="6488" y="3"/>
                    <a:pt x="6470" y="0"/>
                    <a:pt x="64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30"/>
            <p:cNvSpPr/>
            <p:nvPr/>
          </p:nvSpPr>
          <p:spPr>
            <a:xfrm flipH="1">
              <a:off x="8506233" y="4468980"/>
              <a:ext cx="168428" cy="486808"/>
            </a:xfrm>
            <a:custGeom>
              <a:avLst/>
              <a:gdLst/>
              <a:ahLst/>
              <a:cxnLst/>
              <a:rect l="l" t="t" r="r" b="b"/>
              <a:pathLst>
                <a:path w="9608" h="27770" extrusionOk="0">
                  <a:moveTo>
                    <a:pt x="9378" y="0"/>
                  </a:moveTo>
                  <a:cubicBezTo>
                    <a:pt x="9324" y="0"/>
                    <a:pt x="9274" y="17"/>
                    <a:pt x="9241" y="50"/>
                  </a:cubicBezTo>
                  <a:cubicBezTo>
                    <a:pt x="9141" y="150"/>
                    <a:pt x="1" y="9824"/>
                    <a:pt x="701" y="27570"/>
                  </a:cubicBezTo>
                  <a:cubicBezTo>
                    <a:pt x="701" y="27670"/>
                    <a:pt x="768" y="27770"/>
                    <a:pt x="901" y="27770"/>
                  </a:cubicBezTo>
                  <a:cubicBezTo>
                    <a:pt x="1035" y="27770"/>
                    <a:pt x="1102" y="27670"/>
                    <a:pt x="1102" y="27536"/>
                  </a:cubicBezTo>
                  <a:cubicBezTo>
                    <a:pt x="434" y="10024"/>
                    <a:pt x="9441" y="450"/>
                    <a:pt x="9541" y="350"/>
                  </a:cubicBezTo>
                  <a:cubicBezTo>
                    <a:pt x="9608" y="250"/>
                    <a:pt x="9608" y="117"/>
                    <a:pt x="9541" y="50"/>
                  </a:cubicBezTo>
                  <a:cubicBezTo>
                    <a:pt x="9491" y="17"/>
                    <a:pt x="9433" y="0"/>
                    <a:pt x="93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30"/>
            <p:cNvSpPr/>
            <p:nvPr/>
          </p:nvSpPr>
          <p:spPr>
            <a:xfrm flipH="1">
              <a:off x="8512885" y="3819153"/>
              <a:ext cx="229994" cy="174406"/>
            </a:xfrm>
            <a:custGeom>
              <a:avLst/>
              <a:gdLst/>
              <a:ahLst/>
              <a:cxnLst/>
              <a:rect l="l" t="t" r="r" b="b"/>
              <a:pathLst>
                <a:path w="13120" h="9949" extrusionOk="0">
                  <a:moveTo>
                    <a:pt x="11735" y="1"/>
                  </a:moveTo>
                  <a:cubicBezTo>
                    <a:pt x="9159" y="1"/>
                    <a:pt x="2344" y="4968"/>
                    <a:pt x="1057" y="7470"/>
                  </a:cubicBezTo>
                  <a:cubicBezTo>
                    <a:pt x="1" y="9524"/>
                    <a:pt x="632" y="9949"/>
                    <a:pt x="1333" y="9949"/>
                  </a:cubicBezTo>
                  <a:cubicBezTo>
                    <a:pt x="1828" y="9949"/>
                    <a:pt x="2358" y="9738"/>
                    <a:pt x="2358" y="9738"/>
                  </a:cubicBezTo>
                  <a:cubicBezTo>
                    <a:pt x="2358" y="9738"/>
                    <a:pt x="2413" y="9741"/>
                    <a:pt x="2515" y="9741"/>
                  </a:cubicBezTo>
                  <a:cubicBezTo>
                    <a:pt x="3523" y="9741"/>
                    <a:pt x="9137" y="9438"/>
                    <a:pt x="12165" y="2866"/>
                  </a:cubicBezTo>
                  <a:cubicBezTo>
                    <a:pt x="13119" y="797"/>
                    <a:pt x="12767" y="1"/>
                    <a:pt x="1173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30"/>
            <p:cNvSpPr/>
            <p:nvPr/>
          </p:nvSpPr>
          <p:spPr>
            <a:xfrm flipH="1">
              <a:off x="8513236" y="3815595"/>
              <a:ext cx="226908" cy="181295"/>
            </a:xfrm>
            <a:custGeom>
              <a:avLst/>
              <a:gdLst/>
              <a:ahLst/>
              <a:cxnLst/>
              <a:rect l="l" t="t" r="r" b="b"/>
              <a:pathLst>
                <a:path w="12944" h="10342" extrusionOk="0">
                  <a:moveTo>
                    <a:pt x="11609" y="401"/>
                  </a:moveTo>
                  <a:cubicBezTo>
                    <a:pt x="11909" y="401"/>
                    <a:pt x="12143" y="501"/>
                    <a:pt x="12243" y="668"/>
                  </a:cubicBezTo>
                  <a:cubicBezTo>
                    <a:pt x="12410" y="934"/>
                    <a:pt x="12476" y="1535"/>
                    <a:pt x="11843" y="2969"/>
                  </a:cubicBezTo>
                  <a:cubicBezTo>
                    <a:pt x="8874" y="9407"/>
                    <a:pt x="3403" y="9741"/>
                    <a:pt x="2369" y="9741"/>
                  </a:cubicBezTo>
                  <a:lnTo>
                    <a:pt x="2202" y="9741"/>
                  </a:lnTo>
                  <a:cubicBezTo>
                    <a:pt x="2191" y="9730"/>
                    <a:pt x="2184" y="9726"/>
                    <a:pt x="2178" y="9726"/>
                  </a:cubicBezTo>
                  <a:cubicBezTo>
                    <a:pt x="2165" y="9726"/>
                    <a:pt x="2158" y="9741"/>
                    <a:pt x="2136" y="9741"/>
                  </a:cubicBezTo>
                  <a:cubicBezTo>
                    <a:pt x="2136" y="9741"/>
                    <a:pt x="1635" y="9941"/>
                    <a:pt x="1168" y="9941"/>
                  </a:cubicBezTo>
                  <a:cubicBezTo>
                    <a:pt x="901" y="9941"/>
                    <a:pt x="701" y="9874"/>
                    <a:pt x="635" y="9707"/>
                  </a:cubicBezTo>
                  <a:cubicBezTo>
                    <a:pt x="501" y="9541"/>
                    <a:pt x="434" y="9040"/>
                    <a:pt x="1102" y="7773"/>
                  </a:cubicBezTo>
                  <a:cubicBezTo>
                    <a:pt x="2536" y="4971"/>
                    <a:pt x="9408" y="401"/>
                    <a:pt x="11609" y="401"/>
                  </a:cubicBezTo>
                  <a:close/>
                  <a:moveTo>
                    <a:pt x="11609" y="0"/>
                  </a:moveTo>
                  <a:cubicBezTo>
                    <a:pt x="9274" y="0"/>
                    <a:pt x="2269" y="4604"/>
                    <a:pt x="735" y="7572"/>
                  </a:cubicBezTo>
                  <a:cubicBezTo>
                    <a:pt x="134" y="8707"/>
                    <a:pt x="1" y="9474"/>
                    <a:pt x="268" y="9941"/>
                  </a:cubicBezTo>
                  <a:cubicBezTo>
                    <a:pt x="401" y="10141"/>
                    <a:pt x="635" y="10341"/>
                    <a:pt x="1168" y="10341"/>
                  </a:cubicBezTo>
                  <a:cubicBezTo>
                    <a:pt x="1635" y="10341"/>
                    <a:pt x="2102" y="10208"/>
                    <a:pt x="2236" y="10141"/>
                  </a:cubicBezTo>
                  <a:lnTo>
                    <a:pt x="2369" y="10141"/>
                  </a:lnTo>
                  <a:cubicBezTo>
                    <a:pt x="3470" y="10141"/>
                    <a:pt x="9141" y="9807"/>
                    <a:pt x="12210" y="3136"/>
                  </a:cubicBezTo>
                  <a:cubicBezTo>
                    <a:pt x="12810" y="1835"/>
                    <a:pt x="12943" y="968"/>
                    <a:pt x="12610" y="467"/>
                  </a:cubicBezTo>
                  <a:cubicBezTo>
                    <a:pt x="12410" y="134"/>
                    <a:pt x="12076" y="0"/>
                    <a:pt x="1160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30"/>
            <p:cNvSpPr/>
            <p:nvPr/>
          </p:nvSpPr>
          <p:spPr>
            <a:xfrm flipH="1">
              <a:off x="8620237" y="3711883"/>
              <a:ext cx="143238" cy="248698"/>
            </a:xfrm>
            <a:custGeom>
              <a:avLst/>
              <a:gdLst/>
              <a:ahLst/>
              <a:cxnLst/>
              <a:rect l="l" t="t" r="r" b="b"/>
              <a:pathLst>
                <a:path w="8171" h="14187" extrusionOk="0">
                  <a:moveTo>
                    <a:pt x="6210" y="1"/>
                  </a:moveTo>
                  <a:cubicBezTo>
                    <a:pt x="4058" y="1"/>
                    <a:pt x="1" y="8949"/>
                    <a:pt x="131" y="12022"/>
                  </a:cubicBezTo>
                  <a:cubicBezTo>
                    <a:pt x="217" y="13705"/>
                    <a:pt x="644" y="14186"/>
                    <a:pt x="1104" y="14186"/>
                  </a:cubicBezTo>
                  <a:cubicBezTo>
                    <a:pt x="1722" y="14186"/>
                    <a:pt x="2399" y="13323"/>
                    <a:pt x="2399" y="13323"/>
                  </a:cubicBezTo>
                  <a:cubicBezTo>
                    <a:pt x="2399" y="13323"/>
                    <a:pt x="8170" y="10387"/>
                    <a:pt x="7436" y="2448"/>
                  </a:cubicBezTo>
                  <a:cubicBezTo>
                    <a:pt x="7268" y="707"/>
                    <a:pt x="6814" y="1"/>
                    <a:pt x="62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30"/>
            <p:cNvSpPr/>
            <p:nvPr/>
          </p:nvSpPr>
          <p:spPr>
            <a:xfrm flipH="1">
              <a:off x="8622585" y="3708009"/>
              <a:ext cx="144447" cy="256148"/>
            </a:xfrm>
            <a:custGeom>
              <a:avLst/>
              <a:gdLst/>
              <a:ahLst/>
              <a:cxnLst/>
              <a:rect l="l" t="t" r="r" b="b"/>
              <a:pathLst>
                <a:path w="8240" h="14612" extrusionOk="0">
                  <a:moveTo>
                    <a:pt x="6405" y="434"/>
                  </a:moveTo>
                  <a:cubicBezTo>
                    <a:pt x="6939" y="434"/>
                    <a:pt x="7272" y="1235"/>
                    <a:pt x="7406" y="2669"/>
                  </a:cubicBezTo>
                  <a:cubicBezTo>
                    <a:pt x="8140" y="10375"/>
                    <a:pt x="2569" y="13310"/>
                    <a:pt x="2502" y="13344"/>
                  </a:cubicBezTo>
                  <a:cubicBezTo>
                    <a:pt x="2469" y="13377"/>
                    <a:pt x="2435" y="13377"/>
                    <a:pt x="2435" y="13410"/>
                  </a:cubicBezTo>
                  <a:cubicBezTo>
                    <a:pt x="2269" y="13610"/>
                    <a:pt x="1735" y="14177"/>
                    <a:pt x="1301" y="14177"/>
                  </a:cubicBezTo>
                  <a:cubicBezTo>
                    <a:pt x="868" y="14177"/>
                    <a:pt x="601" y="13477"/>
                    <a:pt x="567" y="12243"/>
                  </a:cubicBezTo>
                  <a:cubicBezTo>
                    <a:pt x="434" y="9774"/>
                    <a:pt x="3136" y="3370"/>
                    <a:pt x="5237" y="1168"/>
                  </a:cubicBezTo>
                  <a:cubicBezTo>
                    <a:pt x="5704" y="668"/>
                    <a:pt x="6105" y="434"/>
                    <a:pt x="6405" y="434"/>
                  </a:cubicBezTo>
                  <a:close/>
                  <a:moveTo>
                    <a:pt x="6405" y="1"/>
                  </a:moveTo>
                  <a:cubicBezTo>
                    <a:pt x="5971" y="1"/>
                    <a:pt x="5471" y="301"/>
                    <a:pt x="4937" y="868"/>
                  </a:cubicBezTo>
                  <a:cubicBezTo>
                    <a:pt x="2736" y="3170"/>
                    <a:pt x="0" y="9674"/>
                    <a:pt x="134" y="12243"/>
                  </a:cubicBezTo>
                  <a:cubicBezTo>
                    <a:pt x="201" y="13811"/>
                    <a:pt x="601" y="14611"/>
                    <a:pt x="1301" y="14611"/>
                  </a:cubicBezTo>
                  <a:cubicBezTo>
                    <a:pt x="1935" y="14611"/>
                    <a:pt x="2569" y="13877"/>
                    <a:pt x="2736" y="13710"/>
                  </a:cubicBezTo>
                  <a:cubicBezTo>
                    <a:pt x="2969" y="13577"/>
                    <a:pt x="4303" y="12810"/>
                    <a:pt x="5571" y="11209"/>
                  </a:cubicBezTo>
                  <a:cubicBezTo>
                    <a:pt x="6805" y="9608"/>
                    <a:pt x="8240" y="6806"/>
                    <a:pt x="7839" y="2636"/>
                  </a:cubicBezTo>
                  <a:cubicBezTo>
                    <a:pt x="7673" y="901"/>
                    <a:pt x="7206" y="1"/>
                    <a:pt x="64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30"/>
            <p:cNvSpPr/>
            <p:nvPr/>
          </p:nvSpPr>
          <p:spPr>
            <a:xfrm flipH="1">
              <a:off x="8701508" y="3722996"/>
              <a:ext cx="182785" cy="251433"/>
            </a:xfrm>
            <a:custGeom>
              <a:avLst/>
              <a:gdLst/>
              <a:ahLst/>
              <a:cxnLst/>
              <a:rect l="l" t="t" r="r" b="b"/>
              <a:pathLst>
                <a:path w="10427" h="14343" extrusionOk="0">
                  <a:moveTo>
                    <a:pt x="2582" y="1"/>
                  </a:moveTo>
                  <a:cubicBezTo>
                    <a:pt x="0" y="1"/>
                    <a:pt x="3145" y="10827"/>
                    <a:pt x="5456" y="13222"/>
                  </a:cubicBezTo>
                  <a:cubicBezTo>
                    <a:pt x="6265" y="14051"/>
                    <a:pt x="6820" y="14343"/>
                    <a:pt x="7201" y="14343"/>
                  </a:cubicBezTo>
                  <a:cubicBezTo>
                    <a:pt x="8107" y="14343"/>
                    <a:pt x="8025" y="12689"/>
                    <a:pt x="8025" y="12689"/>
                  </a:cubicBezTo>
                  <a:cubicBezTo>
                    <a:pt x="8025" y="12689"/>
                    <a:pt x="10426" y="6684"/>
                    <a:pt x="4622" y="1214"/>
                  </a:cubicBezTo>
                  <a:cubicBezTo>
                    <a:pt x="3722" y="366"/>
                    <a:pt x="3056" y="1"/>
                    <a:pt x="258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30"/>
            <p:cNvSpPr/>
            <p:nvPr/>
          </p:nvSpPr>
          <p:spPr>
            <a:xfrm flipH="1">
              <a:off x="8707364" y="3719700"/>
              <a:ext cx="166079" cy="258480"/>
            </a:xfrm>
            <a:custGeom>
              <a:avLst/>
              <a:gdLst/>
              <a:ahLst/>
              <a:cxnLst/>
              <a:rect l="l" t="t" r="r" b="b"/>
              <a:pathLst>
                <a:path w="9474" h="14745" extrusionOk="0">
                  <a:moveTo>
                    <a:pt x="1968" y="401"/>
                  </a:moveTo>
                  <a:cubicBezTo>
                    <a:pt x="2269" y="401"/>
                    <a:pt x="2836" y="601"/>
                    <a:pt x="3836" y="1569"/>
                  </a:cubicBezTo>
                  <a:cubicBezTo>
                    <a:pt x="9474" y="6839"/>
                    <a:pt x="7239" y="12743"/>
                    <a:pt x="7206" y="12810"/>
                  </a:cubicBezTo>
                  <a:cubicBezTo>
                    <a:pt x="7206" y="12843"/>
                    <a:pt x="7172" y="12877"/>
                    <a:pt x="7172" y="12910"/>
                  </a:cubicBezTo>
                  <a:cubicBezTo>
                    <a:pt x="7206" y="13177"/>
                    <a:pt x="7172" y="13911"/>
                    <a:pt x="6905" y="14211"/>
                  </a:cubicBezTo>
                  <a:cubicBezTo>
                    <a:pt x="6805" y="14278"/>
                    <a:pt x="6705" y="14344"/>
                    <a:pt x="6605" y="14344"/>
                  </a:cubicBezTo>
                  <a:cubicBezTo>
                    <a:pt x="6338" y="14344"/>
                    <a:pt x="5871" y="14144"/>
                    <a:pt x="5004" y="13277"/>
                  </a:cubicBezTo>
                  <a:cubicBezTo>
                    <a:pt x="3069" y="11276"/>
                    <a:pt x="467" y="3036"/>
                    <a:pt x="1401" y="835"/>
                  </a:cubicBezTo>
                  <a:cubicBezTo>
                    <a:pt x="1568" y="434"/>
                    <a:pt x="1802" y="401"/>
                    <a:pt x="1968" y="401"/>
                  </a:cubicBezTo>
                  <a:close/>
                  <a:moveTo>
                    <a:pt x="1968" y="1"/>
                  </a:moveTo>
                  <a:cubicBezTo>
                    <a:pt x="1668" y="1"/>
                    <a:pt x="1235" y="101"/>
                    <a:pt x="1001" y="701"/>
                  </a:cubicBezTo>
                  <a:cubicBezTo>
                    <a:pt x="0" y="3036"/>
                    <a:pt x="2669" y="11476"/>
                    <a:pt x="4704" y="13544"/>
                  </a:cubicBezTo>
                  <a:cubicBezTo>
                    <a:pt x="5471" y="14344"/>
                    <a:pt x="6105" y="14745"/>
                    <a:pt x="6605" y="14745"/>
                  </a:cubicBezTo>
                  <a:cubicBezTo>
                    <a:pt x="6839" y="14745"/>
                    <a:pt x="7039" y="14645"/>
                    <a:pt x="7206" y="14478"/>
                  </a:cubicBezTo>
                  <a:cubicBezTo>
                    <a:pt x="7606" y="14044"/>
                    <a:pt x="7606" y="13144"/>
                    <a:pt x="7606" y="12910"/>
                  </a:cubicBezTo>
                  <a:cubicBezTo>
                    <a:pt x="7706" y="12643"/>
                    <a:pt x="8206" y="11209"/>
                    <a:pt x="8073" y="9174"/>
                  </a:cubicBezTo>
                  <a:cubicBezTo>
                    <a:pt x="7973" y="7139"/>
                    <a:pt x="7172" y="4104"/>
                    <a:pt x="4137" y="1235"/>
                  </a:cubicBezTo>
                  <a:cubicBezTo>
                    <a:pt x="3236" y="401"/>
                    <a:pt x="2502" y="1"/>
                    <a:pt x="19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30"/>
            <p:cNvSpPr/>
            <p:nvPr/>
          </p:nvSpPr>
          <p:spPr>
            <a:xfrm flipH="1">
              <a:off x="8748734" y="3812019"/>
              <a:ext cx="270821" cy="189692"/>
            </a:xfrm>
            <a:custGeom>
              <a:avLst/>
              <a:gdLst/>
              <a:ahLst/>
              <a:cxnLst/>
              <a:rect l="l" t="t" r="r" b="b"/>
              <a:pathLst>
                <a:path w="15449" h="10821" extrusionOk="0">
                  <a:moveTo>
                    <a:pt x="4323" y="0"/>
                  </a:moveTo>
                  <a:cubicBezTo>
                    <a:pt x="1" y="0"/>
                    <a:pt x="8862" y="9385"/>
                    <a:pt x="12273" y="10512"/>
                  </a:cubicBezTo>
                  <a:cubicBezTo>
                    <a:pt x="12934" y="10730"/>
                    <a:pt x="13424" y="10820"/>
                    <a:pt x="13782" y="10820"/>
                  </a:cubicBezTo>
                  <a:cubicBezTo>
                    <a:pt x="15449" y="10820"/>
                    <a:pt x="14274" y="8877"/>
                    <a:pt x="14274" y="8877"/>
                  </a:cubicBezTo>
                  <a:cubicBezTo>
                    <a:pt x="14274" y="8877"/>
                    <a:pt x="13607" y="2406"/>
                    <a:pt x="5935" y="271"/>
                  </a:cubicBezTo>
                  <a:cubicBezTo>
                    <a:pt x="5267" y="85"/>
                    <a:pt x="4735" y="0"/>
                    <a:pt x="432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30"/>
            <p:cNvSpPr/>
            <p:nvPr/>
          </p:nvSpPr>
          <p:spPr>
            <a:xfrm flipH="1">
              <a:off x="8754717" y="3808584"/>
              <a:ext cx="219879" cy="196494"/>
            </a:xfrm>
            <a:custGeom>
              <a:avLst/>
              <a:gdLst/>
              <a:ahLst/>
              <a:cxnLst/>
              <a:rect l="l" t="t" r="r" b="b"/>
              <a:pathLst>
                <a:path w="12543" h="11209" extrusionOk="0">
                  <a:moveTo>
                    <a:pt x="1769" y="400"/>
                  </a:moveTo>
                  <a:cubicBezTo>
                    <a:pt x="2169" y="400"/>
                    <a:pt x="2703" y="500"/>
                    <a:pt x="3336" y="667"/>
                  </a:cubicBezTo>
                  <a:cubicBezTo>
                    <a:pt x="10775" y="2769"/>
                    <a:pt x="11509" y="9040"/>
                    <a:pt x="11509" y="9107"/>
                  </a:cubicBezTo>
                  <a:cubicBezTo>
                    <a:pt x="11509" y="9140"/>
                    <a:pt x="11542" y="9140"/>
                    <a:pt x="11542" y="9173"/>
                  </a:cubicBezTo>
                  <a:cubicBezTo>
                    <a:pt x="11676" y="9407"/>
                    <a:pt x="12043" y="10207"/>
                    <a:pt x="11842" y="10574"/>
                  </a:cubicBezTo>
                  <a:cubicBezTo>
                    <a:pt x="11742" y="10741"/>
                    <a:pt x="11542" y="10808"/>
                    <a:pt x="11209" y="10808"/>
                  </a:cubicBezTo>
                  <a:cubicBezTo>
                    <a:pt x="10842" y="10808"/>
                    <a:pt x="10375" y="10708"/>
                    <a:pt x="9774" y="10508"/>
                  </a:cubicBezTo>
                  <a:cubicBezTo>
                    <a:pt x="8473" y="10074"/>
                    <a:pt x="6205" y="8339"/>
                    <a:pt x="4104" y="6138"/>
                  </a:cubicBezTo>
                  <a:cubicBezTo>
                    <a:pt x="1969" y="3903"/>
                    <a:pt x="668" y="1835"/>
                    <a:pt x="835" y="934"/>
                  </a:cubicBezTo>
                  <a:cubicBezTo>
                    <a:pt x="835" y="801"/>
                    <a:pt x="901" y="400"/>
                    <a:pt x="1769" y="400"/>
                  </a:cubicBezTo>
                  <a:close/>
                  <a:moveTo>
                    <a:pt x="1769" y="0"/>
                  </a:moveTo>
                  <a:cubicBezTo>
                    <a:pt x="768" y="0"/>
                    <a:pt x="468" y="467"/>
                    <a:pt x="401" y="867"/>
                  </a:cubicBezTo>
                  <a:cubicBezTo>
                    <a:pt x="1" y="3336"/>
                    <a:pt x="6939" y="10007"/>
                    <a:pt x="9641" y="10908"/>
                  </a:cubicBezTo>
                  <a:cubicBezTo>
                    <a:pt x="10275" y="11108"/>
                    <a:pt x="10808" y="11208"/>
                    <a:pt x="11209" y="11208"/>
                  </a:cubicBezTo>
                  <a:cubicBezTo>
                    <a:pt x="11709" y="11208"/>
                    <a:pt x="12043" y="11075"/>
                    <a:pt x="12209" y="10775"/>
                  </a:cubicBezTo>
                  <a:cubicBezTo>
                    <a:pt x="12543" y="10174"/>
                    <a:pt x="12043" y="9240"/>
                    <a:pt x="11909" y="9007"/>
                  </a:cubicBezTo>
                  <a:cubicBezTo>
                    <a:pt x="11876" y="8706"/>
                    <a:pt x="11642" y="7205"/>
                    <a:pt x="10608" y="5471"/>
                  </a:cubicBezTo>
                  <a:cubicBezTo>
                    <a:pt x="9574" y="3736"/>
                    <a:pt x="7473" y="1401"/>
                    <a:pt x="3436" y="267"/>
                  </a:cubicBezTo>
                  <a:cubicBezTo>
                    <a:pt x="2769" y="100"/>
                    <a:pt x="2202" y="0"/>
                    <a:pt x="17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30"/>
            <p:cNvSpPr/>
            <p:nvPr/>
          </p:nvSpPr>
          <p:spPr>
            <a:xfrm flipH="1">
              <a:off x="8724287" y="3911700"/>
              <a:ext cx="374388" cy="103024"/>
            </a:xfrm>
            <a:custGeom>
              <a:avLst/>
              <a:gdLst/>
              <a:ahLst/>
              <a:cxnLst/>
              <a:rect l="l" t="t" r="r" b="b"/>
              <a:pathLst>
                <a:path w="21357" h="5877" extrusionOk="0">
                  <a:moveTo>
                    <a:pt x="10739" y="1"/>
                  </a:moveTo>
                  <a:cubicBezTo>
                    <a:pt x="9512" y="1"/>
                    <a:pt x="8146" y="197"/>
                    <a:pt x="6646" y="688"/>
                  </a:cubicBezTo>
                  <a:cubicBezTo>
                    <a:pt x="0" y="2884"/>
                    <a:pt x="10519" y="5877"/>
                    <a:pt x="15763" y="5877"/>
                  </a:cubicBezTo>
                  <a:cubicBezTo>
                    <a:pt x="16494" y="5877"/>
                    <a:pt x="17122" y="5819"/>
                    <a:pt x="17587" y="5692"/>
                  </a:cubicBezTo>
                  <a:cubicBezTo>
                    <a:pt x="21356" y="4625"/>
                    <a:pt x="18354" y="3190"/>
                    <a:pt x="18354" y="3190"/>
                  </a:cubicBezTo>
                  <a:cubicBezTo>
                    <a:pt x="18354" y="3190"/>
                    <a:pt x="15679" y="1"/>
                    <a:pt x="107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30"/>
            <p:cNvSpPr/>
            <p:nvPr/>
          </p:nvSpPr>
          <p:spPr>
            <a:xfrm flipH="1">
              <a:off x="8752362" y="3907967"/>
              <a:ext cx="273100" cy="110544"/>
            </a:xfrm>
            <a:custGeom>
              <a:avLst/>
              <a:gdLst/>
              <a:ahLst/>
              <a:cxnLst/>
              <a:rect l="l" t="t" r="r" b="b"/>
              <a:pathLst>
                <a:path w="15579" h="6306" extrusionOk="0">
                  <a:moveTo>
                    <a:pt x="6572" y="434"/>
                  </a:moveTo>
                  <a:cubicBezTo>
                    <a:pt x="11342" y="434"/>
                    <a:pt x="13977" y="3503"/>
                    <a:pt x="14011" y="3537"/>
                  </a:cubicBezTo>
                  <a:cubicBezTo>
                    <a:pt x="14044" y="3570"/>
                    <a:pt x="14044" y="3603"/>
                    <a:pt x="14077" y="3603"/>
                  </a:cubicBezTo>
                  <a:cubicBezTo>
                    <a:pt x="14344" y="3737"/>
                    <a:pt x="15145" y="4204"/>
                    <a:pt x="15111" y="4638"/>
                  </a:cubicBezTo>
                  <a:cubicBezTo>
                    <a:pt x="15078" y="4871"/>
                    <a:pt x="14844" y="5271"/>
                    <a:pt x="13343" y="5705"/>
                  </a:cubicBezTo>
                  <a:cubicBezTo>
                    <a:pt x="12910" y="5805"/>
                    <a:pt x="12309" y="5872"/>
                    <a:pt x="11542" y="5872"/>
                  </a:cubicBezTo>
                  <a:cubicBezTo>
                    <a:pt x="7406" y="5872"/>
                    <a:pt x="768" y="4104"/>
                    <a:pt x="534" y="2569"/>
                  </a:cubicBezTo>
                  <a:cubicBezTo>
                    <a:pt x="468" y="2069"/>
                    <a:pt x="1168" y="1535"/>
                    <a:pt x="2502" y="1102"/>
                  </a:cubicBezTo>
                  <a:cubicBezTo>
                    <a:pt x="3903" y="668"/>
                    <a:pt x="5271" y="434"/>
                    <a:pt x="6572" y="434"/>
                  </a:cubicBezTo>
                  <a:close/>
                  <a:moveTo>
                    <a:pt x="6572" y="1"/>
                  </a:moveTo>
                  <a:cubicBezTo>
                    <a:pt x="5204" y="1"/>
                    <a:pt x="3803" y="234"/>
                    <a:pt x="2402" y="701"/>
                  </a:cubicBezTo>
                  <a:cubicBezTo>
                    <a:pt x="734" y="1235"/>
                    <a:pt x="1" y="1869"/>
                    <a:pt x="134" y="2636"/>
                  </a:cubicBezTo>
                  <a:cubicBezTo>
                    <a:pt x="468" y="4704"/>
                    <a:pt x="7940" y="6305"/>
                    <a:pt x="11542" y="6305"/>
                  </a:cubicBezTo>
                  <a:cubicBezTo>
                    <a:pt x="12343" y="6305"/>
                    <a:pt x="12976" y="6239"/>
                    <a:pt x="13443" y="6105"/>
                  </a:cubicBezTo>
                  <a:cubicBezTo>
                    <a:pt x="14778" y="5738"/>
                    <a:pt x="15478" y="5271"/>
                    <a:pt x="15512" y="4671"/>
                  </a:cubicBezTo>
                  <a:cubicBezTo>
                    <a:pt x="15578" y="3937"/>
                    <a:pt x="14544" y="3370"/>
                    <a:pt x="14311" y="3236"/>
                  </a:cubicBezTo>
                  <a:cubicBezTo>
                    <a:pt x="13977" y="2870"/>
                    <a:pt x="11342" y="1"/>
                    <a:pt x="65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30"/>
            <p:cNvSpPr/>
            <p:nvPr/>
          </p:nvSpPr>
          <p:spPr>
            <a:xfrm flipH="1">
              <a:off x="8719307" y="3987560"/>
              <a:ext cx="251889" cy="151389"/>
            </a:xfrm>
            <a:custGeom>
              <a:avLst/>
              <a:gdLst/>
              <a:ahLst/>
              <a:cxnLst/>
              <a:rect l="l" t="t" r="r" b="b"/>
              <a:pathLst>
                <a:path w="14369" h="8636" extrusionOk="0">
                  <a:moveTo>
                    <a:pt x="12664" y="0"/>
                  </a:moveTo>
                  <a:cubicBezTo>
                    <a:pt x="12256" y="0"/>
                    <a:pt x="11882" y="97"/>
                    <a:pt x="11882" y="97"/>
                  </a:cubicBezTo>
                  <a:cubicBezTo>
                    <a:pt x="11882" y="97"/>
                    <a:pt x="11481" y="25"/>
                    <a:pt x="10813" y="25"/>
                  </a:cubicBezTo>
                  <a:cubicBezTo>
                    <a:pt x="8821" y="25"/>
                    <a:pt x="4456" y="661"/>
                    <a:pt x="1308" y="5734"/>
                  </a:cubicBezTo>
                  <a:cubicBezTo>
                    <a:pt x="1" y="7840"/>
                    <a:pt x="413" y="8636"/>
                    <a:pt x="1669" y="8636"/>
                  </a:cubicBezTo>
                  <a:cubicBezTo>
                    <a:pt x="4452" y="8636"/>
                    <a:pt x="11376" y="4728"/>
                    <a:pt x="12916" y="2498"/>
                  </a:cubicBezTo>
                  <a:cubicBezTo>
                    <a:pt x="14369" y="363"/>
                    <a:pt x="13454" y="0"/>
                    <a:pt x="1266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30"/>
            <p:cNvSpPr/>
            <p:nvPr/>
          </p:nvSpPr>
          <p:spPr>
            <a:xfrm flipH="1">
              <a:off x="8724882" y="3983985"/>
              <a:ext cx="243860" cy="158489"/>
            </a:xfrm>
            <a:custGeom>
              <a:avLst/>
              <a:gdLst/>
              <a:ahLst/>
              <a:cxnLst/>
              <a:rect l="l" t="t" r="r" b="b"/>
              <a:pathLst>
                <a:path w="13911" h="9041" extrusionOk="0">
                  <a:moveTo>
                    <a:pt x="12542" y="401"/>
                  </a:moveTo>
                  <a:cubicBezTo>
                    <a:pt x="12809" y="401"/>
                    <a:pt x="13176" y="467"/>
                    <a:pt x="13276" y="701"/>
                  </a:cubicBezTo>
                  <a:cubicBezTo>
                    <a:pt x="13376" y="868"/>
                    <a:pt x="13410" y="1368"/>
                    <a:pt x="12609" y="2569"/>
                  </a:cubicBezTo>
                  <a:cubicBezTo>
                    <a:pt x="11175" y="4670"/>
                    <a:pt x="4337" y="8606"/>
                    <a:pt x="1535" y="8606"/>
                  </a:cubicBezTo>
                  <a:cubicBezTo>
                    <a:pt x="1068" y="8606"/>
                    <a:pt x="767" y="8506"/>
                    <a:pt x="667" y="8273"/>
                  </a:cubicBezTo>
                  <a:cubicBezTo>
                    <a:pt x="501" y="8006"/>
                    <a:pt x="501" y="7406"/>
                    <a:pt x="1334" y="6038"/>
                  </a:cubicBezTo>
                  <a:cubicBezTo>
                    <a:pt x="4370" y="1168"/>
                    <a:pt x="8473" y="434"/>
                    <a:pt x="10674" y="434"/>
                  </a:cubicBezTo>
                  <a:cubicBezTo>
                    <a:pt x="11308" y="434"/>
                    <a:pt x="11709" y="501"/>
                    <a:pt x="11709" y="501"/>
                  </a:cubicBezTo>
                  <a:lnTo>
                    <a:pt x="11809" y="501"/>
                  </a:lnTo>
                  <a:cubicBezTo>
                    <a:pt x="11809" y="501"/>
                    <a:pt x="12176" y="401"/>
                    <a:pt x="12542" y="401"/>
                  </a:cubicBezTo>
                  <a:close/>
                  <a:moveTo>
                    <a:pt x="12542" y="0"/>
                  </a:moveTo>
                  <a:cubicBezTo>
                    <a:pt x="12209" y="0"/>
                    <a:pt x="11875" y="67"/>
                    <a:pt x="11742" y="100"/>
                  </a:cubicBezTo>
                  <a:cubicBezTo>
                    <a:pt x="11608" y="67"/>
                    <a:pt x="11242" y="34"/>
                    <a:pt x="10674" y="34"/>
                  </a:cubicBezTo>
                  <a:cubicBezTo>
                    <a:pt x="8840" y="34"/>
                    <a:pt x="4237" y="601"/>
                    <a:pt x="1001" y="5804"/>
                  </a:cubicBezTo>
                  <a:cubicBezTo>
                    <a:pt x="234" y="7072"/>
                    <a:pt x="0" y="7939"/>
                    <a:pt x="300" y="8473"/>
                  </a:cubicBezTo>
                  <a:cubicBezTo>
                    <a:pt x="501" y="8840"/>
                    <a:pt x="901" y="9040"/>
                    <a:pt x="1535" y="9040"/>
                  </a:cubicBezTo>
                  <a:cubicBezTo>
                    <a:pt x="4470" y="9040"/>
                    <a:pt x="11442" y="5004"/>
                    <a:pt x="12943" y="2802"/>
                  </a:cubicBezTo>
                  <a:cubicBezTo>
                    <a:pt x="13677" y="1735"/>
                    <a:pt x="13910" y="968"/>
                    <a:pt x="13643" y="501"/>
                  </a:cubicBezTo>
                  <a:cubicBezTo>
                    <a:pt x="13543" y="267"/>
                    <a:pt x="13243" y="0"/>
                    <a:pt x="125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30"/>
            <p:cNvSpPr/>
            <p:nvPr/>
          </p:nvSpPr>
          <p:spPr>
            <a:xfrm flipH="1">
              <a:off x="8708138" y="3979953"/>
              <a:ext cx="143676" cy="248172"/>
            </a:xfrm>
            <a:custGeom>
              <a:avLst/>
              <a:gdLst/>
              <a:ahLst/>
              <a:cxnLst/>
              <a:rect l="l" t="t" r="r" b="b"/>
              <a:pathLst>
                <a:path w="8196" h="14157" extrusionOk="0">
                  <a:moveTo>
                    <a:pt x="7093" y="0"/>
                  </a:moveTo>
                  <a:cubicBezTo>
                    <a:pt x="6483" y="0"/>
                    <a:pt x="5805" y="864"/>
                    <a:pt x="5805" y="864"/>
                  </a:cubicBezTo>
                  <a:cubicBezTo>
                    <a:pt x="5805" y="864"/>
                    <a:pt x="1" y="3800"/>
                    <a:pt x="734" y="11705"/>
                  </a:cubicBezTo>
                  <a:cubicBezTo>
                    <a:pt x="896" y="13449"/>
                    <a:pt x="1348" y="14157"/>
                    <a:pt x="1955" y="14157"/>
                  </a:cubicBezTo>
                  <a:cubicBezTo>
                    <a:pt x="4107" y="14157"/>
                    <a:pt x="8196" y="5236"/>
                    <a:pt x="8040" y="2165"/>
                  </a:cubicBezTo>
                  <a:cubicBezTo>
                    <a:pt x="7968" y="482"/>
                    <a:pt x="7550" y="0"/>
                    <a:pt x="709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30"/>
            <p:cNvSpPr/>
            <p:nvPr/>
          </p:nvSpPr>
          <p:spPr>
            <a:xfrm flipH="1">
              <a:off x="8705018" y="3976378"/>
              <a:ext cx="144447" cy="255552"/>
            </a:xfrm>
            <a:custGeom>
              <a:avLst/>
              <a:gdLst/>
              <a:ahLst/>
              <a:cxnLst/>
              <a:rect l="l" t="t" r="r" b="b"/>
              <a:pathLst>
                <a:path w="8240" h="14578" extrusionOk="0">
                  <a:moveTo>
                    <a:pt x="6972" y="434"/>
                  </a:moveTo>
                  <a:cubicBezTo>
                    <a:pt x="7405" y="434"/>
                    <a:pt x="7672" y="1135"/>
                    <a:pt x="7706" y="2369"/>
                  </a:cubicBezTo>
                  <a:cubicBezTo>
                    <a:pt x="7839" y="4837"/>
                    <a:pt x="5104" y="11242"/>
                    <a:pt x="3002" y="13410"/>
                  </a:cubicBezTo>
                  <a:cubicBezTo>
                    <a:pt x="2535" y="13911"/>
                    <a:pt x="2135" y="14177"/>
                    <a:pt x="1801" y="14177"/>
                  </a:cubicBezTo>
                  <a:cubicBezTo>
                    <a:pt x="1301" y="14177"/>
                    <a:pt x="934" y="13377"/>
                    <a:pt x="801" y="11909"/>
                  </a:cubicBezTo>
                  <a:cubicBezTo>
                    <a:pt x="100" y="4204"/>
                    <a:pt x="5704" y="1268"/>
                    <a:pt x="5771" y="1268"/>
                  </a:cubicBezTo>
                  <a:cubicBezTo>
                    <a:pt x="5804" y="1235"/>
                    <a:pt x="5804" y="1235"/>
                    <a:pt x="5838" y="1202"/>
                  </a:cubicBezTo>
                  <a:cubicBezTo>
                    <a:pt x="6004" y="968"/>
                    <a:pt x="6538" y="434"/>
                    <a:pt x="6972" y="434"/>
                  </a:cubicBezTo>
                  <a:close/>
                  <a:moveTo>
                    <a:pt x="6972" y="1"/>
                  </a:moveTo>
                  <a:cubicBezTo>
                    <a:pt x="6338" y="1"/>
                    <a:pt x="5704" y="735"/>
                    <a:pt x="5537" y="901"/>
                  </a:cubicBezTo>
                  <a:cubicBezTo>
                    <a:pt x="5270" y="1035"/>
                    <a:pt x="3970" y="1802"/>
                    <a:pt x="2702" y="3403"/>
                  </a:cubicBezTo>
                  <a:cubicBezTo>
                    <a:pt x="1434" y="5004"/>
                    <a:pt x="0" y="7773"/>
                    <a:pt x="400" y="11943"/>
                  </a:cubicBezTo>
                  <a:cubicBezTo>
                    <a:pt x="567" y="13710"/>
                    <a:pt x="1034" y="14578"/>
                    <a:pt x="1801" y="14578"/>
                  </a:cubicBezTo>
                  <a:cubicBezTo>
                    <a:pt x="2235" y="14578"/>
                    <a:pt x="2735" y="14278"/>
                    <a:pt x="3302" y="13710"/>
                  </a:cubicBezTo>
                  <a:cubicBezTo>
                    <a:pt x="5504" y="11409"/>
                    <a:pt x="8239" y="4938"/>
                    <a:pt x="8139" y="2369"/>
                  </a:cubicBezTo>
                  <a:cubicBezTo>
                    <a:pt x="8072" y="801"/>
                    <a:pt x="7672" y="1"/>
                    <a:pt x="69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30"/>
            <p:cNvSpPr/>
            <p:nvPr/>
          </p:nvSpPr>
          <p:spPr>
            <a:xfrm flipH="1">
              <a:off x="8570783" y="3988191"/>
              <a:ext cx="202103" cy="236024"/>
            </a:xfrm>
            <a:custGeom>
              <a:avLst/>
              <a:gdLst/>
              <a:ahLst/>
              <a:cxnLst/>
              <a:rect l="l" t="t" r="r" b="b"/>
              <a:pathLst>
                <a:path w="11529" h="13464" extrusionOk="0">
                  <a:moveTo>
                    <a:pt x="2097" y="0"/>
                  </a:moveTo>
                  <a:cubicBezTo>
                    <a:pt x="1058" y="0"/>
                    <a:pt x="1435" y="1762"/>
                    <a:pt x="1435" y="1762"/>
                  </a:cubicBezTo>
                  <a:cubicBezTo>
                    <a:pt x="1435" y="1762"/>
                    <a:pt x="1" y="8100"/>
                    <a:pt x="6606" y="12569"/>
                  </a:cubicBezTo>
                  <a:cubicBezTo>
                    <a:pt x="7514" y="13192"/>
                    <a:pt x="8179" y="13464"/>
                    <a:pt x="8642" y="13464"/>
                  </a:cubicBezTo>
                  <a:cubicBezTo>
                    <a:pt x="11528" y="13464"/>
                    <a:pt x="6572" y="2902"/>
                    <a:pt x="3870" y="861"/>
                  </a:cubicBezTo>
                  <a:cubicBezTo>
                    <a:pt x="3036" y="231"/>
                    <a:pt x="2474" y="0"/>
                    <a:pt x="20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30"/>
            <p:cNvSpPr/>
            <p:nvPr/>
          </p:nvSpPr>
          <p:spPr>
            <a:xfrm flipH="1">
              <a:off x="8590418" y="3984581"/>
              <a:ext cx="176615" cy="243264"/>
            </a:xfrm>
            <a:custGeom>
              <a:avLst/>
              <a:gdLst/>
              <a:ahLst/>
              <a:cxnLst/>
              <a:rect l="l" t="t" r="r" b="b"/>
              <a:pathLst>
                <a:path w="10075" h="13877" extrusionOk="0">
                  <a:moveTo>
                    <a:pt x="1768" y="400"/>
                  </a:moveTo>
                  <a:cubicBezTo>
                    <a:pt x="2035" y="400"/>
                    <a:pt x="2502" y="567"/>
                    <a:pt x="3403" y="1234"/>
                  </a:cubicBezTo>
                  <a:cubicBezTo>
                    <a:pt x="5671" y="2902"/>
                    <a:pt x="9607" y="10841"/>
                    <a:pt x="8907" y="13009"/>
                  </a:cubicBezTo>
                  <a:cubicBezTo>
                    <a:pt x="8807" y="13309"/>
                    <a:pt x="8607" y="13476"/>
                    <a:pt x="8306" y="13476"/>
                  </a:cubicBezTo>
                  <a:cubicBezTo>
                    <a:pt x="7839" y="13476"/>
                    <a:pt x="7206" y="13176"/>
                    <a:pt x="6372" y="12609"/>
                  </a:cubicBezTo>
                  <a:cubicBezTo>
                    <a:pt x="0" y="8272"/>
                    <a:pt x="1301" y="2068"/>
                    <a:pt x="1301" y="2001"/>
                  </a:cubicBezTo>
                  <a:cubicBezTo>
                    <a:pt x="1301" y="2001"/>
                    <a:pt x="1301" y="1968"/>
                    <a:pt x="1301" y="1934"/>
                  </a:cubicBezTo>
                  <a:cubicBezTo>
                    <a:pt x="1235" y="1668"/>
                    <a:pt x="1168" y="900"/>
                    <a:pt x="1401" y="567"/>
                  </a:cubicBezTo>
                  <a:cubicBezTo>
                    <a:pt x="1501" y="467"/>
                    <a:pt x="1602" y="400"/>
                    <a:pt x="1768" y="400"/>
                  </a:cubicBezTo>
                  <a:close/>
                  <a:moveTo>
                    <a:pt x="1753" y="0"/>
                  </a:moveTo>
                  <a:cubicBezTo>
                    <a:pt x="1478" y="0"/>
                    <a:pt x="1262" y="102"/>
                    <a:pt x="1101" y="300"/>
                  </a:cubicBezTo>
                  <a:cubicBezTo>
                    <a:pt x="701" y="800"/>
                    <a:pt x="834" y="1734"/>
                    <a:pt x="901" y="1968"/>
                  </a:cubicBezTo>
                  <a:cubicBezTo>
                    <a:pt x="834" y="2235"/>
                    <a:pt x="567" y="3736"/>
                    <a:pt x="1001" y="5737"/>
                  </a:cubicBezTo>
                  <a:cubicBezTo>
                    <a:pt x="1435" y="7739"/>
                    <a:pt x="2669" y="10607"/>
                    <a:pt x="6138" y="12942"/>
                  </a:cubicBezTo>
                  <a:cubicBezTo>
                    <a:pt x="7039" y="13576"/>
                    <a:pt x="7773" y="13876"/>
                    <a:pt x="8306" y="13876"/>
                  </a:cubicBezTo>
                  <a:cubicBezTo>
                    <a:pt x="8773" y="13876"/>
                    <a:pt x="9140" y="13643"/>
                    <a:pt x="9274" y="13142"/>
                  </a:cubicBezTo>
                  <a:cubicBezTo>
                    <a:pt x="10074" y="10807"/>
                    <a:pt x="6071" y="2702"/>
                    <a:pt x="3670" y="900"/>
                  </a:cubicBezTo>
                  <a:cubicBezTo>
                    <a:pt x="2852" y="292"/>
                    <a:pt x="2218" y="0"/>
                    <a:pt x="175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30"/>
            <p:cNvSpPr/>
            <p:nvPr/>
          </p:nvSpPr>
          <p:spPr>
            <a:xfrm flipH="1">
              <a:off x="8422005" y="3986228"/>
              <a:ext cx="361924" cy="142782"/>
            </a:xfrm>
            <a:custGeom>
              <a:avLst/>
              <a:gdLst/>
              <a:ahLst/>
              <a:cxnLst/>
              <a:rect l="l" t="t" r="r" b="b"/>
              <a:pathLst>
                <a:path w="20646" h="8145" extrusionOk="0">
                  <a:moveTo>
                    <a:pt x="3478" y="0"/>
                  </a:moveTo>
                  <a:cubicBezTo>
                    <a:pt x="1" y="0"/>
                    <a:pt x="2299" y="2141"/>
                    <a:pt x="2299" y="2141"/>
                  </a:cubicBezTo>
                  <a:cubicBezTo>
                    <a:pt x="2299" y="2141"/>
                    <a:pt x="4687" y="8145"/>
                    <a:pt x="12607" y="8145"/>
                  </a:cubicBezTo>
                  <a:cubicBezTo>
                    <a:pt x="12629" y="8145"/>
                    <a:pt x="12651" y="8145"/>
                    <a:pt x="12673" y="8145"/>
                  </a:cubicBezTo>
                  <a:cubicBezTo>
                    <a:pt x="20645" y="8078"/>
                    <a:pt x="7736" y="173"/>
                    <a:pt x="3800" y="6"/>
                  </a:cubicBezTo>
                  <a:cubicBezTo>
                    <a:pt x="3687" y="2"/>
                    <a:pt x="3580" y="0"/>
                    <a:pt x="3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30"/>
            <p:cNvSpPr/>
            <p:nvPr/>
          </p:nvSpPr>
          <p:spPr>
            <a:xfrm flipH="1">
              <a:off x="8512655" y="3982810"/>
              <a:ext cx="251450" cy="149724"/>
            </a:xfrm>
            <a:custGeom>
              <a:avLst/>
              <a:gdLst/>
              <a:ahLst/>
              <a:cxnLst/>
              <a:rect l="l" t="t" r="r" b="b"/>
              <a:pathLst>
                <a:path w="14344" h="8541" extrusionOk="0">
                  <a:moveTo>
                    <a:pt x="2302" y="401"/>
                  </a:moveTo>
                  <a:cubicBezTo>
                    <a:pt x="2402" y="401"/>
                    <a:pt x="2535" y="401"/>
                    <a:pt x="2669" y="434"/>
                  </a:cubicBezTo>
                  <a:cubicBezTo>
                    <a:pt x="4036" y="468"/>
                    <a:pt x="6805" y="1602"/>
                    <a:pt x="9440" y="3170"/>
                  </a:cubicBezTo>
                  <a:cubicBezTo>
                    <a:pt x="12142" y="4771"/>
                    <a:pt x="13910" y="6405"/>
                    <a:pt x="13877" y="7272"/>
                  </a:cubicBezTo>
                  <a:cubicBezTo>
                    <a:pt x="13877" y="7973"/>
                    <a:pt x="12609" y="8106"/>
                    <a:pt x="11542" y="8106"/>
                  </a:cubicBezTo>
                  <a:lnTo>
                    <a:pt x="11475" y="8106"/>
                  </a:lnTo>
                  <a:cubicBezTo>
                    <a:pt x="3803" y="8106"/>
                    <a:pt x="1401" y="2336"/>
                    <a:pt x="1368" y="2269"/>
                  </a:cubicBezTo>
                  <a:cubicBezTo>
                    <a:pt x="1368" y="2236"/>
                    <a:pt x="1334" y="2202"/>
                    <a:pt x="1301" y="2202"/>
                  </a:cubicBezTo>
                  <a:cubicBezTo>
                    <a:pt x="1101" y="1969"/>
                    <a:pt x="501" y="1302"/>
                    <a:pt x="667" y="901"/>
                  </a:cubicBezTo>
                  <a:cubicBezTo>
                    <a:pt x="767" y="568"/>
                    <a:pt x="1368" y="401"/>
                    <a:pt x="2302" y="401"/>
                  </a:cubicBezTo>
                  <a:close/>
                  <a:moveTo>
                    <a:pt x="2302" y="1"/>
                  </a:moveTo>
                  <a:cubicBezTo>
                    <a:pt x="1134" y="1"/>
                    <a:pt x="467" y="234"/>
                    <a:pt x="267" y="734"/>
                  </a:cubicBezTo>
                  <a:cubicBezTo>
                    <a:pt x="0" y="1435"/>
                    <a:pt x="801" y="2269"/>
                    <a:pt x="1001" y="2469"/>
                  </a:cubicBezTo>
                  <a:cubicBezTo>
                    <a:pt x="1101" y="2736"/>
                    <a:pt x="1735" y="4104"/>
                    <a:pt x="3202" y="5471"/>
                  </a:cubicBezTo>
                  <a:cubicBezTo>
                    <a:pt x="4704" y="6872"/>
                    <a:pt x="7305" y="8540"/>
                    <a:pt x="11475" y="8540"/>
                  </a:cubicBezTo>
                  <a:lnTo>
                    <a:pt x="11542" y="8540"/>
                  </a:lnTo>
                  <a:cubicBezTo>
                    <a:pt x="13376" y="8540"/>
                    <a:pt x="14277" y="8106"/>
                    <a:pt x="14310" y="7272"/>
                  </a:cubicBezTo>
                  <a:cubicBezTo>
                    <a:pt x="14344" y="4837"/>
                    <a:pt x="5671" y="134"/>
                    <a:pt x="26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30"/>
            <p:cNvSpPr/>
            <p:nvPr/>
          </p:nvSpPr>
          <p:spPr>
            <a:xfrm flipH="1">
              <a:off x="8389911" y="3942356"/>
              <a:ext cx="361328" cy="95714"/>
            </a:xfrm>
            <a:custGeom>
              <a:avLst/>
              <a:gdLst/>
              <a:ahLst/>
              <a:cxnLst/>
              <a:rect l="l" t="t" r="r" b="b"/>
              <a:pathLst>
                <a:path w="20612" h="5460" extrusionOk="0">
                  <a:moveTo>
                    <a:pt x="7664" y="1"/>
                  </a:moveTo>
                  <a:cubicBezTo>
                    <a:pt x="5982" y="1"/>
                    <a:pt x="4492" y="162"/>
                    <a:pt x="3636" y="507"/>
                  </a:cubicBezTo>
                  <a:cubicBezTo>
                    <a:pt x="0" y="2008"/>
                    <a:pt x="3169" y="3076"/>
                    <a:pt x="3169" y="3076"/>
                  </a:cubicBezTo>
                  <a:cubicBezTo>
                    <a:pt x="3169" y="3076"/>
                    <a:pt x="5677" y="5459"/>
                    <a:pt x="9836" y="5459"/>
                  </a:cubicBezTo>
                  <a:cubicBezTo>
                    <a:pt x="11372" y="5459"/>
                    <a:pt x="13134" y="5134"/>
                    <a:pt x="15077" y="4243"/>
                  </a:cubicBezTo>
                  <a:cubicBezTo>
                    <a:pt x="20611" y="1693"/>
                    <a:pt x="13123" y="1"/>
                    <a:pt x="76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30"/>
            <p:cNvSpPr/>
            <p:nvPr/>
          </p:nvSpPr>
          <p:spPr>
            <a:xfrm flipH="1">
              <a:off x="8446572" y="3938956"/>
              <a:ext cx="275449" cy="102936"/>
            </a:xfrm>
            <a:custGeom>
              <a:avLst/>
              <a:gdLst/>
              <a:ahLst/>
              <a:cxnLst/>
              <a:rect l="l" t="t" r="r" b="b"/>
              <a:pathLst>
                <a:path w="15713" h="5872" extrusionOk="0">
                  <a:moveTo>
                    <a:pt x="6072" y="401"/>
                  </a:moveTo>
                  <a:cubicBezTo>
                    <a:pt x="10108" y="401"/>
                    <a:pt x="14878" y="1335"/>
                    <a:pt x="15145" y="2603"/>
                  </a:cubicBezTo>
                  <a:cubicBezTo>
                    <a:pt x="15245" y="3070"/>
                    <a:pt x="14611" y="3637"/>
                    <a:pt x="13344" y="4237"/>
                  </a:cubicBezTo>
                  <a:cubicBezTo>
                    <a:pt x="11576" y="5038"/>
                    <a:pt x="9841" y="5438"/>
                    <a:pt x="8140" y="5438"/>
                  </a:cubicBezTo>
                  <a:cubicBezTo>
                    <a:pt x="4137" y="5438"/>
                    <a:pt x="1669" y="3136"/>
                    <a:pt x="1635" y="3136"/>
                  </a:cubicBezTo>
                  <a:cubicBezTo>
                    <a:pt x="1635" y="3103"/>
                    <a:pt x="1602" y="3070"/>
                    <a:pt x="1569" y="3070"/>
                  </a:cubicBezTo>
                  <a:cubicBezTo>
                    <a:pt x="1268" y="2970"/>
                    <a:pt x="435" y="2603"/>
                    <a:pt x="435" y="2169"/>
                  </a:cubicBezTo>
                  <a:cubicBezTo>
                    <a:pt x="435" y="1936"/>
                    <a:pt x="635" y="1502"/>
                    <a:pt x="2069" y="901"/>
                  </a:cubicBezTo>
                  <a:cubicBezTo>
                    <a:pt x="2836" y="601"/>
                    <a:pt x="4271" y="401"/>
                    <a:pt x="6072" y="401"/>
                  </a:cubicBezTo>
                  <a:close/>
                  <a:moveTo>
                    <a:pt x="6072" y="1"/>
                  </a:moveTo>
                  <a:cubicBezTo>
                    <a:pt x="4204" y="1"/>
                    <a:pt x="2736" y="168"/>
                    <a:pt x="1902" y="534"/>
                  </a:cubicBezTo>
                  <a:cubicBezTo>
                    <a:pt x="601" y="1035"/>
                    <a:pt x="1" y="1569"/>
                    <a:pt x="1" y="2169"/>
                  </a:cubicBezTo>
                  <a:cubicBezTo>
                    <a:pt x="34" y="2903"/>
                    <a:pt x="1135" y="3370"/>
                    <a:pt x="1402" y="3470"/>
                  </a:cubicBezTo>
                  <a:cubicBezTo>
                    <a:pt x="1702" y="3737"/>
                    <a:pt x="4171" y="5872"/>
                    <a:pt x="8140" y="5872"/>
                  </a:cubicBezTo>
                  <a:cubicBezTo>
                    <a:pt x="9908" y="5872"/>
                    <a:pt x="11709" y="5438"/>
                    <a:pt x="13511" y="4604"/>
                  </a:cubicBezTo>
                  <a:cubicBezTo>
                    <a:pt x="15045" y="3904"/>
                    <a:pt x="15712" y="3203"/>
                    <a:pt x="15545" y="2503"/>
                  </a:cubicBezTo>
                  <a:cubicBezTo>
                    <a:pt x="15178" y="801"/>
                    <a:pt x="9674" y="1"/>
                    <a:pt x="607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30"/>
            <p:cNvSpPr/>
            <p:nvPr/>
          </p:nvSpPr>
          <p:spPr>
            <a:xfrm flipH="1">
              <a:off x="8627832" y="3898502"/>
              <a:ext cx="234814" cy="162170"/>
            </a:xfrm>
            <a:custGeom>
              <a:avLst/>
              <a:gdLst/>
              <a:ahLst/>
              <a:cxnLst/>
              <a:rect l="l" t="t" r="r" b="b"/>
              <a:pathLst>
                <a:path w="13395" h="9251" extrusionOk="0">
                  <a:moveTo>
                    <a:pt x="6720" y="1"/>
                  </a:moveTo>
                  <a:cubicBezTo>
                    <a:pt x="5551" y="1"/>
                    <a:pt x="4248" y="482"/>
                    <a:pt x="3054" y="2009"/>
                  </a:cubicBezTo>
                  <a:cubicBezTo>
                    <a:pt x="1" y="5911"/>
                    <a:pt x="4046" y="9250"/>
                    <a:pt x="8043" y="9250"/>
                  </a:cubicBezTo>
                  <a:cubicBezTo>
                    <a:pt x="8282" y="9250"/>
                    <a:pt x="8521" y="9238"/>
                    <a:pt x="8758" y="9214"/>
                  </a:cubicBezTo>
                  <a:cubicBezTo>
                    <a:pt x="12961" y="8780"/>
                    <a:pt x="13394" y="3877"/>
                    <a:pt x="10326" y="1408"/>
                  </a:cubicBezTo>
                  <a:cubicBezTo>
                    <a:pt x="10326" y="1408"/>
                    <a:pt x="8719" y="1"/>
                    <a:pt x="672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30"/>
            <p:cNvSpPr/>
            <p:nvPr/>
          </p:nvSpPr>
          <p:spPr>
            <a:xfrm flipH="1">
              <a:off x="8733690" y="3925898"/>
              <a:ext cx="39197" cy="18336"/>
            </a:xfrm>
            <a:custGeom>
              <a:avLst/>
              <a:gdLst/>
              <a:ahLst/>
              <a:cxnLst/>
              <a:rect l="l" t="t" r="r" b="b"/>
              <a:pathLst>
                <a:path w="2236" h="1046" extrusionOk="0">
                  <a:moveTo>
                    <a:pt x="963" y="0"/>
                  </a:moveTo>
                  <a:cubicBezTo>
                    <a:pt x="695" y="0"/>
                    <a:pt x="414" y="82"/>
                    <a:pt x="134" y="245"/>
                  </a:cubicBezTo>
                  <a:cubicBezTo>
                    <a:pt x="34" y="312"/>
                    <a:pt x="1" y="446"/>
                    <a:pt x="68" y="546"/>
                  </a:cubicBezTo>
                  <a:cubicBezTo>
                    <a:pt x="111" y="610"/>
                    <a:pt x="182" y="647"/>
                    <a:pt x="244" y="647"/>
                  </a:cubicBezTo>
                  <a:cubicBezTo>
                    <a:pt x="279" y="647"/>
                    <a:pt x="311" y="636"/>
                    <a:pt x="334" y="612"/>
                  </a:cubicBezTo>
                  <a:cubicBezTo>
                    <a:pt x="544" y="473"/>
                    <a:pt x="753" y="414"/>
                    <a:pt x="951" y="414"/>
                  </a:cubicBezTo>
                  <a:cubicBezTo>
                    <a:pt x="1037" y="414"/>
                    <a:pt x="1121" y="425"/>
                    <a:pt x="1202" y="446"/>
                  </a:cubicBezTo>
                  <a:cubicBezTo>
                    <a:pt x="1602" y="546"/>
                    <a:pt x="1835" y="913"/>
                    <a:pt x="1835" y="946"/>
                  </a:cubicBezTo>
                  <a:cubicBezTo>
                    <a:pt x="1869" y="1013"/>
                    <a:pt x="1936" y="1046"/>
                    <a:pt x="2002" y="1046"/>
                  </a:cubicBezTo>
                  <a:cubicBezTo>
                    <a:pt x="2036" y="1046"/>
                    <a:pt x="2069" y="1013"/>
                    <a:pt x="2102" y="1013"/>
                  </a:cubicBezTo>
                  <a:cubicBezTo>
                    <a:pt x="2202" y="946"/>
                    <a:pt x="2236" y="812"/>
                    <a:pt x="2169" y="712"/>
                  </a:cubicBezTo>
                  <a:cubicBezTo>
                    <a:pt x="2169" y="712"/>
                    <a:pt x="1869" y="179"/>
                    <a:pt x="1302" y="45"/>
                  </a:cubicBezTo>
                  <a:cubicBezTo>
                    <a:pt x="1192" y="15"/>
                    <a:pt x="1079"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30"/>
            <p:cNvSpPr/>
            <p:nvPr/>
          </p:nvSpPr>
          <p:spPr>
            <a:xfrm flipH="1">
              <a:off x="8709712" y="3973836"/>
              <a:ext cx="39197" cy="18354"/>
            </a:xfrm>
            <a:custGeom>
              <a:avLst/>
              <a:gdLst/>
              <a:ahLst/>
              <a:cxnLst/>
              <a:rect l="l" t="t" r="r" b="b"/>
              <a:pathLst>
                <a:path w="2236" h="1047" extrusionOk="0">
                  <a:moveTo>
                    <a:pt x="937" y="1"/>
                  </a:moveTo>
                  <a:cubicBezTo>
                    <a:pt x="678" y="1"/>
                    <a:pt x="414" y="82"/>
                    <a:pt x="134" y="246"/>
                  </a:cubicBezTo>
                  <a:cubicBezTo>
                    <a:pt x="34" y="312"/>
                    <a:pt x="0" y="446"/>
                    <a:pt x="67" y="546"/>
                  </a:cubicBezTo>
                  <a:cubicBezTo>
                    <a:pt x="89" y="611"/>
                    <a:pt x="152" y="647"/>
                    <a:pt x="221" y="647"/>
                  </a:cubicBezTo>
                  <a:cubicBezTo>
                    <a:pt x="259" y="647"/>
                    <a:pt x="299" y="636"/>
                    <a:pt x="334" y="613"/>
                  </a:cubicBezTo>
                  <a:cubicBezTo>
                    <a:pt x="557" y="489"/>
                    <a:pt x="779" y="420"/>
                    <a:pt x="975" y="420"/>
                  </a:cubicBezTo>
                  <a:cubicBezTo>
                    <a:pt x="1043" y="420"/>
                    <a:pt x="1108" y="429"/>
                    <a:pt x="1168" y="446"/>
                  </a:cubicBezTo>
                  <a:cubicBezTo>
                    <a:pt x="1568" y="546"/>
                    <a:pt x="1802" y="946"/>
                    <a:pt x="1802" y="946"/>
                  </a:cubicBezTo>
                  <a:cubicBezTo>
                    <a:pt x="1835" y="1013"/>
                    <a:pt x="1935" y="1046"/>
                    <a:pt x="2002" y="1046"/>
                  </a:cubicBezTo>
                  <a:cubicBezTo>
                    <a:pt x="2035" y="1046"/>
                    <a:pt x="2069" y="1046"/>
                    <a:pt x="2102" y="1013"/>
                  </a:cubicBezTo>
                  <a:cubicBezTo>
                    <a:pt x="2202" y="946"/>
                    <a:pt x="2235" y="813"/>
                    <a:pt x="2169" y="713"/>
                  </a:cubicBezTo>
                  <a:cubicBezTo>
                    <a:pt x="2169" y="713"/>
                    <a:pt x="1868" y="179"/>
                    <a:pt x="1268" y="46"/>
                  </a:cubicBezTo>
                  <a:cubicBezTo>
                    <a:pt x="1158" y="16"/>
                    <a:pt x="1048" y="1"/>
                    <a:pt x="9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30"/>
            <p:cNvSpPr/>
            <p:nvPr/>
          </p:nvSpPr>
          <p:spPr>
            <a:xfrm flipH="1">
              <a:off x="8679318" y="3944021"/>
              <a:ext cx="39180" cy="18354"/>
            </a:xfrm>
            <a:custGeom>
              <a:avLst/>
              <a:gdLst/>
              <a:ahLst/>
              <a:cxnLst/>
              <a:rect l="l" t="t" r="r" b="b"/>
              <a:pathLst>
                <a:path w="2235" h="1047" extrusionOk="0">
                  <a:moveTo>
                    <a:pt x="963" y="0"/>
                  </a:moveTo>
                  <a:cubicBezTo>
                    <a:pt x="694" y="0"/>
                    <a:pt x="414" y="82"/>
                    <a:pt x="133" y="245"/>
                  </a:cubicBezTo>
                  <a:cubicBezTo>
                    <a:pt x="33" y="312"/>
                    <a:pt x="0" y="446"/>
                    <a:pt x="67" y="546"/>
                  </a:cubicBezTo>
                  <a:cubicBezTo>
                    <a:pt x="110" y="610"/>
                    <a:pt x="167" y="647"/>
                    <a:pt x="229" y="647"/>
                  </a:cubicBezTo>
                  <a:cubicBezTo>
                    <a:pt x="263" y="647"/>
                    <a:pt x="298" y="636"/>
                    <a:pt x="334" y="612"/>
                  </a:cubicBezTo>
                  <a:cubicBezTo>
                    <a:pt x="543" y="473"/>
                    <a:pt x="752" y="414"/>
                    <a:pt x="939" y="414"/>
                  </a:cubicBezTo>
                  <a:cubicBezTo>
                    <a:pt x="1020" y="414"/>
                    <a:pt x="1097" y="425"/>
                    <a:pt x="1168" y="446"/>
                  </a:cubicBezTo>
                  <a:cubicBezTo>
                    <a:pt x="1601" y="546"/>
                    <a:pt x="1835" y="913"/>
                    <a:pt x="1835" y="946"/>
                  </a:cubicBezTo>
                  <a:cubicBezTo>
                    <a:pt x="1868" y="1013"/>
                    <a:pt x="1935" y="1046"/>
                    <a:pt x="2001" y="1046"/>
                  </a:cubicBezTo>
                  <a:cubicBezTo>
                    <a:pt x="2035" y="1046"/>
                    <a:pt x="2068" y="1013"/>
                    <a:pt x="2102" y="1013"/>
                  </a:cubicBezTo>
                  <a:cubicBezTo>
                    <a:pt x="2202" y="946"/>
                    <a:pt x="2235" y="813"/>
                    <a:pt x="2168" y="712"/>
                  </a:cubicBezTo>
                  <a:cubicBezTo>
                    <a:pt x="2168" y="712"/>
                    <a:pt x="1868" y="179"/>
                    <a:pt x="1301" y="45"/>
                  </a:cubicBezTo>
                  <a:cubicBezTo>
                    <a:pt x="1191" y="15"/>
                    <a:pt x="1078" y="0"/>
                    <a:pt x="96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30"/>
            <p:cNvSpPr/>
            <p:nvPr/>
          </p:nvSpPr>
          <p:spPr>
            <a:xfrm flipH="1">
              <a:off x="8660020" y="3982039"/>
              <a:ext cx="39197" cy="18336"/>
            </a:xfrm>
            <a:custGeom>
              <a:avLst/>
              <a:gdLst/>
              <a:ahLst/>
              <a:cxnLst/>
              <a:rect l="l" t="t" r="r" b="b"/>
              <a:pathLst>
                <a:path w="2236" h="1046" extrusionOk="0">
                  <a:moveTo>
                    <a:pt x="973" y="0"/>
                  </a:moveTo>
                  <a:cubicBezTo>
                    <a:pt x="701" y="0"/>
                    <a:pt x="418" y="89"/>
                    <a:pt x="134" y="278"/>
                  </a:cubicBezTo>
                  <a:cubicBezTo>
                    <a:pt x="34" y="311"/>
                    <a:pt x="1" y="445"/>
                    <a:pt x="68" y="545"/>
                  </a:cubicBezTo>
                  <a:cubicBezTo>
                    <a:pt x="111" y="610"/>
                    <a:pt x="182" y="646"/>
                    <a:pt x="253" y="646"/>
                  </a:cubicBezTo>
                  <a:cubicBezTo>
                    <a:pt x="293" y="646"/>
                    <a:pt x="332" y="635"/>
                    <a:pt x="368" y="612"/>
                  </a:cubicBezTo>
                  <a:cubicBezTo>
                    <a:pt x="590" y="488"/>
                    <a:pt x="795" y="419"/>
                    <a:pt x="994" y="419"/>
                  </a:cubicBezTo>
                  <a:cubicBezTo>
                    <a:pt x="1064" y="419"/>
                    <a:pt x="1133" y="428"/>
                    <a:pt x="1202" y="445"/>
                  </a:cubicBezTo>
                  <a:cubicBezTo>
                    <a:pt x="1602" y="545"/>
                    <a:pt x="1835" y="945"/>
                    <a:pt x="1835" y="945"/>
                  </a:cubicBezTo>
                  <a:cubicBezTo>
                    <a:pt x="1869" y="1012"/>
                    <a:pt x="1936" y="1045"/>
                    <a:pt x="2002" y="1045"/>
                  </a:cubicBezTo>
                  <a:cubicBezTo>
                    <a:pt x="2036" y="1045"/>
                    <a:pt x="2069" y="1045"/>
                    <a:pt x="2102" y="1012"/>
                  </a:cubicBezTo>
                  <a:cubicBezTo>
                    <a:pt x="2202" y="979"/>
                    <a:pt x="2236" y="845"/>
                    <a:pt x="2202" y="745"/>
                  </a:cubicBezTo>
                  <a:cubicBezTo>
                    <a:pt x="2169" y="712"/>
                    <a:pt x="1869" y="211"/>
                    <a:pt x="1302" y="45"/>
                  </a:cubicBezTo>
                  <a:cubicBezTo>
                    <a:pt x="1195" y="15"/>
                    <a:pt x="1085" y="0"/>
                    <a:pt x="97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30"/>
            <p:cNvSpPr/>
            <p:nvPr/>
          </p:nvSpPr>
          <p:spPr>
            <a:xfrm flipH="1">
              <a:off x="8692762" y="4020040"/>
              <a:ext cx="39197" cy="18336"/>
            </a:xfrm>
            <a:custGeom>
              <a:avLst/>
              <a:gdLst/>
              <a:ahLst/>
              <a:cxnLst/>
              <a:rect l="l" t="t" r="r" b="b"/>
              <a:pathLst>
                <a:path w="2236" h="1046" extrusionOk="0">
                  <a:moveTo>
                    <a:pt x="947" y="1"/>
                  </a:moveTo>
                  <a:cubicBezTo>
                    <a:pt x="685" y="1"/>
                    <a:pt x="418" y="89"/>
                    <a:pt x="134" y="278"/>
                  </a:cubicBezTo>
                  <a:cubicBezTo>
                    <a:pt x="34" y="312"/>
                    <a:pt x="1" y="445"/>
                    <a:pt x="34" y="545"/>
                  </a:cubicBezTo>
                  <a:cubicBezTo>
                    <a:pt x="77" y="610"/>
                    <a:pt x="148" y="647"/>
                    <a:pt x="220" y="647"/>
                  </a:cubicBezTo>
                  <a:cubicBezTo>
                    <a:pt x="259" y="647"/>
                    <a:pt x="299" y="635"/>
                    <a:pt x="334" y="612"/>
                  </a:cubicBezTo>
                  <a:cubicBezTo>
                    <a:pt x="557" y="488"/>
                    <a:pt x="761" y="420"/>
                    <a:pt x="961" y="420"/>
                  </a:cubicBezTo>
                  <a:cubicBezTo>
                    <a:pt x="1030" y="420"/>
                    <a:pt x="1099" y="428"/>
                    <a:pt x="1168" y="445"/>
                  </a:cubicBezTo>
                  <a:cubicBezTo>
                    <a:pt x="1569" y="545"/>
                    <a:pt x="1802" y="945"/>
                    <a:pt x="1802" y="945"/>
                  </a:cubicBezTo>
                  <a:cubicBezTo>
                    <a:pt x="1835" y="1012"/>
                    <a:pt x="1902" y="1046"/>
                    <a:pt x="2002" y="1046"/>
                  </a:cubicBezTo>
                  <a:cubicBezTo>
                    <a:pt x="2036" y="1046"/>
                    <a:pt x="2069" y="1046"/>
                    <a:pt x="2102" y="1012"/>
                  </a:cubicBezTo>
                  <a:cubicBezTo>
                    <a:pt x="2202" y="979"/>
                    <a:pt x="2236" y="845"/>
                    <a:pt x="2169" y="745"/>
                  </a:cubicBezTo>
                  <a:cubicBezTo>
                    <a:pt x="2169" y="712"/>
                    <a:pt x="1869" y="212"/>
                    <a:pt x="1268" y="45"/>
                  </a:cubicBezTo>
                  <a:cubicBezTo>
                    <a:pt x="1161" y="16"/>
                    <a:pt x="1055" y="1"/>
                    <a:pt x="9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30"/>
            <p:cNvSpPr/>
            <p:nvPr/>
          </p:nvSpPr>
          <p:spPr>
            <a:xfrm flipH="1">
              <a:off x="8751813" y="4013607"/>
              <a:ext cx="39197" cy="18336"/>
            </a:xfrm>
            <a:custGeom>
              <a:avLst/>
              <a:gdLst/>
              <a:ahLst/>
              <a:cxnLst/>
              <a:rect l="l" t="t" r="r" b="b"/>
              <a:pathLst>
                <a:path w="2236" h="1046" extrusionOk="0">
                  <a:moveTo>
                    <a:pt x="973" y="1"/>
                  </a:moveTo>
                  <a:cubicBezTo>
                    <a:pt x="701" y="1"/>
                    <a:pt x="418" y="89"/>
                    <a:pt x="134" y="278"/>
                  </a:cubicBezTo>
                  <a:cubicBezTo>
                    <a:pt x="34" y="312"/>
                    <a:pt x="1" y="445"/>
                    <a:pt x="67" y="545"/>
                  </a:cubicBezTo>
                  <a:cubicBezTo>
                    <a:pt x="111" y="610"/>
                    <a:pt x="168" y="647"/>
                    <a:pt x="229" y="647"/>
                  </a:cubicBezTo>
                  <a:cubicBezTo>
                    <a:pt x="263" y="647"/>
                    <a:pt x="299" y="636"/>
                    <a:pt x="334" y="612"/>
                  </a:cubicBezTo>
                  <a:cubicBezTo>
                    <a:pt x="557" y="488"/>
                    <a:pt x="780" y="420"/>
                    <a:pt x="975" y="420"/>
                  </a:cubicBezTo>
                  <a:cubicBezTo>
                    <a:pt x="1043" y="420"/>
                    <a:pt x="1108" y="428"/>
                    <a:pt x="1168" y="445"/>
                  </a:cubicBezTo>
                  <a:cubicBezTo>
                    <a:pt x="1602" y="545"/>
                    <a:pt x="1835" y="946"/>
                    <a:pt x="1835" y="946"/>
                  </a:cubicBezTo>
                  <a:cubicBezTo>
                    <a:pt x="1869" y="1012"/>
                    <a:pt x="1935" y="1046"/>
                    <a:pt x="2002" y="1046"/>
                  </a:cubicBezTo>
                  <a:cubicBezTo>
                    <a:pt x="2036" y="1046"/>
                    <a:pt x="2069" y="1046"/>
                    <a:pt x="2102" y="1012"/>
                  </a:cubicBezTo>
                  <a:cubicBezTo>
                    <a:pt x="2202" y="979"/>
                    <a:pt x="2236" y="845"/>
                    <a:pt x="2169" y="745"/>
                  </a:cubicBezTo>
                  <a:cubicBezTo>
                    <a:pt x="2169" y="712"/>
                    <a:pt x="1869" y="212"/>
                    <a:pt x="1302" y="45"/>
                  </a:cubicBezTo>
                  <a:cubicBezTo>
                    <a:pt x="1195" y="16"/>
                    <a:pt x="1085" y="1"/>
                    <a:pt x="97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30"/>
            <p:cNvSpPr/>
            <p:nvPr/>
          </p:nvSpPr>
          <p:spPr>
            <a:xfrm flipH="1">
              <a:off x="8769359" y="3972784"/>
              <a:ext cx="39180" cy="18231"/>
            </a:xfrm>
            <a:custGeom>
              <a:avLst/>
              <a:gdLst/>
              <a:ahLst/>
              <a:cxnLst/>
              <a:rect l="l" t="t" r="r" b="b"/>
              <a:pathLst>
                <a:path w="2235" h="1040" extrusionOk="0">
                  <a:moveTo>
                    <a:pt x="1007" y="0"/>
                  </a:moveTo>
                  <a:cubicBezTo>
                    <a:pt x="725" y="0"/>
                    <a:pt x="429" y="100"/>
                    <a:pt x="133" y="272"/>
                  </a:cubicBezTo>
                  <a:cubicBezTo>
                    <a:pt x="33" y="339"/>
                    <a:pt x="0" y="439"/>
                    <a:pt x="67" y="539"/>
                  </a:cubicBezTo>
                  <a:cubicBezTo>
                    <a:pt x="110" y="604"/>
                    <a:pt x="181" y="641"/>
                    <a:pt x="253" y="641"/>
                  </a:cubicBezTo>
                  <a:cubicBezTo>
                    <a:pt x="292" y="641"/>
                    <a:pt x="332" y="630"/>
                    <a:pt x="367" y="606"/>
                  </a:cubicBezTo>
                  <a:cubicBezTo>
                    <a:pt x="590" y="482"/>
                    <a:pt x="794" y="414"/>
                    <a:pt x="994" y="414"/>
                  </a:cubicBezTo>
                  <a:cubicBezTo>
                    <a:pt x="1063" y="414"/>
                    <a:pt x="1132" y="422"/>
                    <a:pt x="1201" y="439"/>
                  </a:cubicBezTo>
                  <a:cubicBezTo>
                    <a:pt x="1601" y="573"/>
                    <a:pt x="1835" y="940"/>
                    <a:pt x="1835" y="940"/>
                  </a:cubicBezTo>
                  <a:cubicBezTo>
                    <a:pt x="1868" y="1006"/>
                    <a:pt x="1935" y="1040"/>
                    <a:pt x="2001" y="1040"/>
                  </a:cubicBezTo>
                  <a:lnTo>
                    <a:pt x="2102" y="1040"/>
                  </a:lnTo>
                  <a:cubicBezTo>
                    <a:pt x="2202" y="973"/>
                    <a:pt x="2235" y="839"/>
                    <a:pt x="2202" y="739"/>
                  </a:cubicBezTo>
                  <a:cubicBezTo>
                    <a:pt x="2168" y="706"/>
                    <a:pt x="1868" y="206"/>
                    <a:pt x="1301" y="39"/>
                  </a:cubicBezTo>
                  <a:cubicBezTo>
                    <a:pt x="1205" y="13"/>
                    <a:pt x="1107" y="0"/>
                    <a:pt x="10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30"/>
            <p:cNvSpPr/>
            <p:nvPr/>
          </p:nvSpPr>
          <p:spPr>
            <a:xfrm flipH="1">
              <a:off x="8427298" y="4692074"/>
              <a:ext cx="225716" cy="144745"/>
            </a:xfrm>
            <a:custGeom>
              <a:avLst/>
              <a:gdLst/>
              <a:ahLst/>
              <a:cxnLst/>
              <a:rect l="l" t="t" r="r" b="b"/>
              <a:pathLst>
                <a:path w="12876" h="8257" extrusionOk="0">
                  <a:moveTo>
                    <a:pt x="9398" y="0"/>
                  </a:moveTo>
                  <a:cubicBezTo>
                    <a:pt x="6527" y="0"/>
                    <a:pt x="2527" y="1346"/>
                    <a:pt x="0" y="7870"/>
                  </a:cubicBezTo>
                  <a:cubicBezTo>
                    <a:pt x="0" y="7870"/>
                    <a:pt x="1429" y="8256"/>
                    <a:pt x="3349" y="8256"/>
                  </a:cubicBezTo>
                  <a:cubicBezTo>
                    <a:pt x="6691" y="8256"/>
                    <a:pt x="11520" y="7085"/>
                    <a:pt x="12876" y="665"/>
                  </a:cubicBezTo>
                  <a:cubicBezTo>
                    <a:pt x="12876" y="665"/>
                    <a:pt x="11416" y="0"/>
                    <a:pt x="939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30"/>
            <p:cNvSpPr/>
            <p:nvPr/>
          </p:nvSpPr>
          <p:spPr>
            <a:xfrm flipH="1">
              <a:off x="8488110" y="4735262"/>
              <a:ext cx="164326" cy="93610"/>
            </a:xfrm>
            <a:custGeom>
              <a:avLst/>
              <a:gdLst/>
              <a:ahLst/>
              <a:cxnLst/>
              <a:rect l="l" t="t" r="r" b="b"/>
              <a:pathLst>
                <a:path w="9374" h="5340" extrusionOk="0">
                  <a:moveTo>
                    <a:pt x="9130" y="1"/>
                  </a:moveTo>
                  <a:cubicBezTo>
                    <a:pt x="9096" y="1"/>
                    <a:pt x="9064" y="12"/>
                    <a:pt x="9040" y="36"/>
                  </a:cubicBezTo>
                  <a:cubicBezTo>
                    <a:pt x="8940" y="69"/>
                    <a:pt x="1435" y="4572"/>
                    <a:pt x="167" y="4939"/>
                  </a:cubicBezTo>
                  <a:cubicBezTo>
                    <a:pt x="67" y="4973"/>
                    <a:pt x="0" y="5073"/>
                    <a:pt x="34" y="5206"/>
                  </a:cubicBezTo>
                  <a:cubicBezTo>
                    <a:pt x="67" y="5273"/>
                    <a:pt x="134" y="5339"/>
                    <a:pt x="234" y="5339"/>
                  </a:cubicBezTo>
                  <a:lnTo>
                    <a:pt x="301" y="5339"/>
                  </a:lnTo>
                  <a:cubicBezTo>
                    <a:pt x="1602" y="4939"/>
                    <a:pt x="8940" y="569"/>
                    <a:pt x="9240" y="403"/>
                  </a:cubicBezTo>
                  <a:cubicBezTo>
                    <a:pt x="9340" y="336"/>
                    <a:pt x="9374" y="202"/>
                    <a:pt x="9307" y="102"/>
                  </a:cubicBezTo>
                  <a:cubicBezTo>
                    <a:pt x="9264" y="38"/>
                    <a:pt x="9193" y="1"/>
                    <a:pt x="91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30"/>
            <p:cNvSpPr/>
            <p:nvPr/>
          </p:nvSpPr>
          <p:spPr>
            <a:xfrm flipH="1">
              <a:off x="8310350" y="4326654"/>
              <a:ext cx="247296" cy="155894"/>
            </a:xfrm>
            <a:custGeom>
              <a:avLst/>
              <a:gdLst/>
              <a:ahLst/>
              <a:cxnLst/>
              <a:rect l="l" t="t" r="r" b="b"/>
              <a:pathLst>
                <a:path w="14107" h="8893" extrusionOk="0">
                  <a:moveTo>
                    <a:pt x="12502" y="1"/>
                  </a:moveTo>
                  <a:cubicBezTo>
                    <a:pt x="9761" y="1"/>
                    <a:pt x="2846" y="4110"/>
                    <a:pt x="1364" y="6402"/>
                  </a:cubicBezTo>
                  <a:cubicBezTo>
                    <a:pt x="0" y="8511"/>
                    <a:pt x="814" y="8892"/>
                    <a:pt x="1580" y="8892"/>
                  </a:cubicBezTo>
                  <a:cubicBezTo>
                    <a:pt x="2013" y="8892"/>
                    <a:pt x="2431" y="8771"/>
                    <a:pt x="2431" y="8771"/>
                  </a:cubicBezTo>
                  <a:cubicBezTo>
                    <a:pt x="2431" y="8771"/>
                    <a:pt x="2757" y="8821"/>
                    <a:pt x="3308" y="8821"/>
                  </a:cubicBezTo>
                  <a:cubicBezTo>
                    <a:pt x="5200" y="8821"/>
                    <a:pt x="9746" y="8221"/>
                    <a:pt x="12872" y="2900"/>
                  </a:cubicBezTo>
                  <a:cubicBezTo>
                    <a:pt x="14106" y="798"/>
                    <a:pt x="13709" y="1"/>
                    <a:pt x="1250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30"/>
            <p:cNvSpPr/>
            <p:nvPr/>
          </p:nvSpPr>
          <p:spPr>
            <a:xfrm flipH="1">
              <a:off x="8312103" y="4323096"/>
              <a:ext cx="240932" cy="163169"/>
            </a:xfrm>
            <a:custGeom>
              <a:avLst/>
              <a:gdLst/>
              <a:ahLst/>
              <a:cxnLst/>
              <a:rect l="l" t="t" r="r" b="b"/>
              <a:pathLst>
                <a:path w="13744" h="9308" extrusionOk="0">
                  <a:moveTo>
                    <a:pt x="12242" y="434"/>
                  </a:moveTo>
                  <a:cubicBezTo>
                    <a:pt x="12676" y="434"/>
                    <a:pt x="12943" y="534"/>
                    <a:pt x="13076" y="734"/>
                  </a:cubicBezTo>
                  <a:cubicBezTo>
                    <a:pt x="13210" y="1001"/>
                    <a:pt x="13243" y="1635"/>
                    <a:pt x="12442" y="3003"/>
                  </a:cubicBezTo>
                  <a:cubicBezTo>
                    <a:pt x="9340" y="8273"/>
                    <a:pt x="4837" y="8840"/>
                    <a:pt x="3036" y="8840"/>
                  </a:cubicBezTo>
                  <a:cubicBezTo>
                    <a:pt x="2502" y="8840"/>
                    <a:pt x="2202" y="8773"/>
                    <a:pt x="2202" y="8773"/>
                  </a:cubicBezTo>
                  <a:lnTo>
                    <a:pt x="2102" y="8773"/>
                  </a:lnTo>
                  <a:cubicBezTo>
                    <a:pt x="2102" y="8773"/>
                    <a:pt x="1701" y="8907"/>
                    <a:pt x="1301" y="8907"/>
                  </a:cubicBezTo>
                  <a:cubicBezTo>
                    <a:pt x="1068" y="8907"/>
                    <a:pt x="734" y="8840"/>
                    <a:pt x="634" y="8640"/>
                  </a:cubicBezTo>
                  <a:cubicBezTo>
                    <a:pt x="534" y="8440"/>
                    <a:pt x="467" y="7973"/>
                    <a:pt x="1268" y="6739"/>
                  </a:cubicBezTo>
                  <a:cubicBezTo>
                    <a:pt x="2669" y="4570"/>
                    <a:pt x="9474" y="434"/>
                    <a:pt x="12242" y="434"/>
                  </a:cubicBezTo>
                  <a:close/>
                  <a:moveTo>
                    <a:pt x="12242" y="0"/>
                  </a:moveTo>
                  <a:cubicBezTo>
                    <a:pt x="9307" y="0"/>
                    <a:pt x="2402" y="4203"/>
                    <a:pt x="934" y="6505"/>
                  </a:cubicBezTo>
                  <a:cubicBezTo>
                    <a:pt x="200" y="7606"/>
                    <a:pt x="0" y="8340"/>
                    <a:pt x="267" y="8840"/>
                  </a:cubicBezTo>
                  <a:cubicBezTo>
                    <a:pt x="367" y="9040"/>
                    <a:pt x="667" y="9307"/>
                    <a:pt x="1301" y="9307"/>
                  </a:cubicBezTo>
                  <a:cubicBezTo>
                    <a:pt x="1701" y="9307"/>
                    <a:pt x="2068" y="9240"/>
                    <a:pt x="2168" y="9207"/>
                  </a:cubicBezTo>
                  <a:cubicBezTo>
                    <a:pt x="2302" y="9207"/>
                    <a:pt x="2602" y="9240"/>
                    <a:pt x="3036" y="9240"/>
                  </a:cubicBezTo>
                  <a:cubicBezTo>
                    <a:pt x="4904" y="9240"/>
                    <a:pt x="9607" y="8673"/>
                    <a:pt x="12776" y="3236"/>
                  </a:cubicBezTo>
                  <a:cubicBezTo>
                    <a:pt x="13543" y="1969"/>
                    <a:pt x="13743" y="1068"/>
                    <a:pt x="13443" y="534"/>
                  </a:cubicBezTo>
                  <a:cubicBezTo>
                    <a:pt x="13243" y="201"/>
                    <a:pt x="12843" y="0"/>
                    <a:pt x="122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30"/>
            <p:cNvSpPr/>
            <p:nvPr/>
          </p:nvSpPr>
          <p:spPr>
            <a:xfrm flipH="1">
              <a:off x="8423662" y="4208656"/>
              <a:ext cx="145569" cy="238636"/>
            </a:xfrm>
            <a:custGeom>
              <a:avLst/>
              <a:gdLst/>
              <a:ahLst/>
              <a:cxnLst/>
              <a:rect l="l" t="t" r="r" b="b"/>
              <a:pathLst>
                <a:path w="8304" h="13613" extrusionOk="0">
                  <a:moveTo>
                    <a:pt x="7241" y="1"/>
                  </a:moveTo>
                  <a:cubicBezTo>
                    <a:pt x="5060" y="1"/>
                    <a:pt x="245" y="8331"/>
                    <a:pt x="90" y="11366"/>
                  </a:cubicBezTo>
                  <a:cubicBezTo>
                    <a:pt x="1" y="13126"/>
                    <a:pt x="411" y="13612"/>
                    <a:pt x="892" y="13612"/>
                  </a:cubicBezTo>
                  <a:cubicBezTo>
                    <a:pt x="1488" y="13612"/>
                    <a:pt x="2192" y="12867"/>
                    <a:pt x="2192" y="12867"/>
                  </a:cubicBezTo>
                  <a:cubicBezTo>
                    <a:pt x="2192" y="12867"/>
                    <a:pt x="8263" y="10532"/>
                    <a:pt x="8296" y="2560"/>
                  </a:cubicBezTo>
                  <a:cubicBezTo>
                    <a:pt x="8304" y="735"/>
                    <a:pt x="7888" y="1"/>
                    <a:pt x="724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30"/>
            <p:cNvSpPr/>
            <p:nvPr/>
          </p:nvSpPr>
          <p:spPr>
            <a:xfrm flipH="1">
              <a:off x="8420279" y="4204993"/>
              <a:ext cx="152055" cy="246191"/>
            </a:xfrm>
            <a:custGeom>
              <a:avLst/>
              <a:gdLst/>
              <a:ahLst/>
              <a:cxnLst/>
              <a:rect l="l" t="t" r="r" b="b"/>
              <a:pathLst>
                <a:path w="8674" h="14044" extrusionOk="0">
                  <a:moveTo>
                    <a:pt x="7406" y="401"/>
                  </a:moveTo>
                  <a:cubicBezTo>
                    <a:pt x="7539" y="401"/>
                    <a:pt x="7672" y="467"/>
                    <a:pt x="7773" y="567"/>
                  </a:cubicBezTo>
                  <a:cubicBezTo>
                    <a:pt x="8006" y="801"/>
                    <a:pt x="8273" y="1335"/>
                    <a:pt x="8240" y="2769"/>
                  </a:cubicBezTo>
                  <a:cubicBezTo>
                    <a:pt x="8206" y="10474"/>
                    <a:pt x="2369" y="12876"/>
                    <a:pt x="2302" y="12910"/>
                  </a:cubicBezTo>
                  <a:cubicBezTo>
                    <a:pt x="2269" y="12910"/>
                    <a:pt x="2235" y="12910"/>
                    <a:pt x="2235" y="12943"/>
                  </a:cubicBezTo>
                  <a:cubicBezTo>
                    <a:pt x="2035" y="13143"/>
                    <a:pt x="1501" y="13610"/>
                    <a:pt x="1068" y="13610"/>
                  </a:cubicBezTo>
                  <a:cubicBezTo>
                    <a:pt x="968" y="13610"/>
                    <a:pt x="868" y="13577"/>
                    <a:pt x="801" y="13477"/>
                  </a:cubicBezTo>
                  <a:cubicBezTo>
                    <a:pt x="601" y="13310"/>
                    <a:pt x="401" y="12809"/>
                    <a:pt x="467" y="11575"/>
                  </a:cubicBezTo>
                  <a:cubicBezTo>
                    <a:pt x="634" y="8640"/>
                    <a:pt x="5404" y="401"/>
                    <a:pt x="7406" y="401"/>
                  </a:cubicBezTo>
                  <a:close/>
                  <a:moveTo>
                    <a:pt x="7406" y="0"/>
                  </a:moveTo>
                  <a:cubicBezTo>
                    <a:pt x="4971" y="0"/>
                    <a:pt x="200" y="8606"/>
                    <a:pt x="67" y="11575"/>
                  </a:cubicBezTo>
                  <a:cubicBezTo>
                    <a:pt x="0" y="12709"/>
                    <a:pt x="134" y="13410"/>
                    <a:pt x="467" y="13777"/>
                  </a:cubicBezTo>
                  <a:cubicBezTo>
                    <a:pt x="634" y="13944"/>
                    <a:pt x="834" y="14044"/>
                    <a:pt x="1068" y="14044"/>
                  </a:cubicBezTo>
                  <a:cubicBezTo>
                    <a:pt x="1702" y="14044"/>
                    <a:pt x="2335" y="13443"/>
                    <a:pt x="2502" y="13276"/>
                  </a:cubicBezTo>
                  <a:cubicBezTo>
                    <a:pt x="2769" y="13143"/>
                    <a:pt x="4137" y="12543"/>
                    <a:pt x="5571" y="11075"/>
                  </a:cubicBezTo>
                  <a:cubicBezTo>
                    <a:pt x="6972" y="9574"/>
                    <a:pt x="8640" y="6939"/>
                    <a:pt x="8673" y="2769"/>
                  </a:cubicBezTo>
                  <a:cubicBezTo>
                    <a:pt x="8673" y="1501"/>
                    <a:pt x="8473" y="667"/>
                    <a:pt x="8073" y="267"/>
                  </a:cubicBezTo>
                  <a:cubicBezTo>
                    <a:pt x="7906" y="100"/>
                    <a:pt x="7672" y="0"/>
                    <a:pt x="740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30"/>
            <p:cNvSpPr/>
            <p:nvPr/>
          </p:nvSpPr>
          <p:spPr>
            <a:xfrm flipH="1">
              <a:off x="8500378" y="4201926"/>
              <a:ext cx="169568" cy="257989"/>
            </a:xfrm>
            <a:custGeom>
              <a:avLst/>
              <a:gdLst/>
              <a:ahLst/>
              <a:cxnLst/>
              <a:rect l="l" t="t" r="r" b="b"/>
              <a:pathLst>
                <a:path w="9673" h="14717" extrusionOk="0">
                  <a:moveTo>
                    <a:pt x="2439" y="1"/>
                  </a:moveTo>
                  <a:cubicBezTo>
                    <a:pt x="0" y="1"/>
                    <a:pt x="2039" y="10854"/>
                    <a:pt x="4102" y="13418"/>
                  </a:cubicBezTo>
                  <a:cubicBezTo>
                    <a:pt x="4869" y="14385"/>
                    <a:pt x="5408" y="14716"/>
                    <a:pt x="5786" y="14716"/>
                  </a:cubicBezTo>
                  <a:cubicBezTo>
                    <a:pt x="6608" y="14716"/>
                    <a:pt x="6670" y="13151"/>
                    <a:pt x="6670" y="13151"/>
                  </a:cubicBezTo>
                  <a:cubicBezTo>
                    <a:pt x="6670" y="13151"/>
                    <a:pt x="9672" y="7414"/>
                    <a:pt x="4435" y="1410"/>
                  </a:cubicBezTo>
                  <a:cubicBezTo>
                    <a:pt x="3574" y="422"/>
                    <a:pt x="2920" y="1"/>
                    <a:pt x="2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30"/>
            <p:cNvSpPr/>
            <p:nvPr/>
          </p:nvSpPr>
          <p:spPr>
            <a:xfrm flipH="1">
              <a:off x="8506234" y="4197982"/>
              <a:ext cx="157893" cy="265492"/>
            </a:xfrm>
            <a:custGeom>
              <a:avLst/>
              <a:gdLst/>
              <a:ahLst/>
              <a:cxnLst/>
              <a:rect l="l" t="t" r="r" b="b"/>
              <a:pathLst>
                <a:path w="9007" h="15145" extrusionOk="0">
                  <a:moveTo>
                    <a:pt x="2102" y="434"/>
                  </a:moveTo>
                  <a:cubicBezTo>
                    <a:pt x="2402" y="434"/>
                    <a:pt x="2969" y="667"/>
                    <a:pt x="3936" y="1768"/>
                  </a:cubicBezTo>
                  <a:cubicBezTo>
                    <a:pt x="9007" y="7572"/>
                    <a:pt x="6205" y="13243"/>
                    <a:pt x="6171" y="13276"/>
                  </a:cubicBezTo>
                  <a:cubicBezTo>
                    <a:pt x="6138" y="13310"/>
                    <a:pt x="6138" y="13343"/>
                    <a:pt x="6138" y="13376"/>
                  </a:cubicBezTo>
                  <a:cubicBezTo>
                    <a:pt x="6138" y="13743"/>
                    <a:pt x="5971" y="14744"/>
                    <a:pt x="5471" y="14744"/>
                  </a:cubicBezTo>
                  <a:cubicBezTo>
                    <a:pt x="5204" y="14744"/>
                    <a:pt x="4737" y="14544"/>
                    <a:pt x="3936" y="13510"/>
                  </a:cubicBezTo>
                  <a:cubicBezTo>
                    <a:pt x="2235" y="11408"/>
                    <a:pt x="434" y="3102"/>
                    <a:pt x="1535" y="867"/>
                  </a:cubicBezTo>
                  <a:cubicBezTo>
                    <a:pt x="1668" y="567"/>
                    <a:pt x="1868" y="434"/>
                    <a:pt x="2102" y="434"/>
                  </a:cubicBezTo>
                  <a:close/>
                  <a:moveTo>
                    <a:pt x="2102" y="0"/>
                  </a:moveTo>
                  <a:cubicBezTo>
                    <a:pt x="1802" y="0"/>
                    <a:pt x="1435" y="133"/>
                    <a:pt x="1134" y="701"/>
                  </a:cubicBezTo>
                  <a:cubicBezTo>
                    <a:pt x="0" y="3069"/>
                    <a:pt x="1802" y="11542"/>
                    <a:pt x="3603" y="13777"/>
                  </a:cubicBezTo>
                  <a:cubicBezTo>
                    <a:pt x="4337" y="14711"/>
                    <a:pt x="4937" y="15144"/>
                    <a:pt x="5471" y="15144"/>
                  </a:cubicBezTo>
                  <a:cubicBezTo>
                    <a:pt x="6405" y="15144"/>
                    <a:pt x="6538" y="13710"/>
                    <a:pt x="6538" y="13443"/>
                  </a:cubicBezTo>
                  <a:cubicBezTo>
                    <a:pt x="6672" y="13176"/>
                    <a:pt x="7305" y="11808"/>
                    <a:pt x="7406" y="9774"/>
                  </a:cubicBezTo>
                  <a:cubicBezTo>
                    <a:pt x="7472" y="7739"/>
                    <a:pt x="7005" y="4637"/>
                    <a:pt x="4237" y="1468"/>
                  </a:cubicBezTo>
                  <a:cubicBezTo>
                    <a:pt x="3369" y="500"/>
                    <a:pt x="2669" y="0"/>
                    <a:pt x="21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30"/>
            <p:cNvSpPr/>
            <p:nvPr/>
          </p:nvSpPr>
          <p:spPr>
            <a:xfrm flipH="1">
              <a:off x="8564731" y="4279609"/>
              <a:ext cx="243685" cy="205469"/>
            </a:xfrm>
            <a:custGeom>
              <a:avLst/>
              <a:gdLst/>
              <a:ahLst/>
              <a:cxnLst/>
              <a:rect l="l" t="t" r="r" b="b"/>
              <a:pathLst>
                <a:path w="13901" h="11721" extrusionOk="0">
                  <a:moveTo>
                    <a:pt x="3730" y="0"/>
                  </a:moveTo>
                  <a:cubicBezTo>
                    <a:pt x="1" y="0"/>
                    <a:pt x="7643" y="9853"/>
                    <a:pt x="10834" y="11254"/>
                  </a:cubicBezTo>
                  <a:cubicBezTo>
                    <a:pt x="11586" y="11589"/>
                    <a:pt x="12118" y="11721"/>
                    <a:pt x="12490" y="11721"/>
                  </a:cubicBezTo>
                  <a:cubicBezTo>
                    <a:pt x="13900" y="11721"/>
                    <a:pt x="13002" y="9820"/>
                    <a:pt x="13002" y="9820"/>
                  </a:cubicBezTo>
                  <a:cubicBezTo>
                    <a:pt x="13002" y="9820"/>
                    <a:pt x="13002" y="3349"/>
                    <a:pt x="5564" y="447"/>
                  </a:cubicBezTo>
                  <a:cubicBezTo>
                    <a:pt x="4775" y="139"/>
                    <a:pt x="4173" y="0"/>
                    <a:pt x="37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30"/>
            <p:cNvSpPr/>
            <p:nvPr/>
          </p:nvSpPr>
          <p:spPr>
            <a:xfrm flipH="1">
              <a:off x="8568207" y="4276314"/>
              <a:ext cx="201174" cy="212288"/>
            </a:xfrm>
            <a:custGeom>
              <a:avLst/>
              <a:gdLst/>
              <a:ahLst/>
              <a:cxnLst/>
              <a:rect l="l" t="t" r="r" b="b"/>
              <a:pathLst>
                <a:path w="11476" h="12110" extrusionOk="0">
                  <a:moveTo>
                    <a:pt x="1502" y="401"/>
                  </a:moveTo>
                  <a:cubicBezTo>
                    <a:pt x="1936" y="401"/>
                    <a:pt x="2536" y="535"/>
                    <a:pt x="3270" y="835"/>
                  </a:cubicBezTo>
                  <a:cubicBezTo>
                    <a:pt x="10475" y="3637"/>
                    <a:pt x="10575" y="9975"/>
                    <a:pt x="10575" y="10008"/>
                  </a:cubicBezTo>
                  <a:cubicBezTo>
                    <a:pt x="10575" y="10041"/>
                    <a:pt x="10575" y="10075"/>
                    <a:pt x="10609" y="10108"/>
                  </a:cubicBezTo>
                  <a:cubicBezTo>
                    <a:pt x="10709" y="10342"/>
                    <a:pt x="11009" y="11142"/>
                    <a:pt x="10775" y="11509"/>
                  </a:cubicBezTo>
                  <a:cubicBezTo>
                    <a:pt x="10675" y="11643"/>
                    <a:pt x="10542" y="11709"/>
                    <a:pt x="10275" y="11709"/>
                  </a:cubicBezTo>
                  <a:cubicBezTo>
                    <a:pt x="9908" y="11709"/>
                    <a:pt x="9374" y="11542"/>
                    <a:pt x="8707" y="11276"/>
                  </a:cubicBezTo>
                  <a:cubicBezTo>
                    <a:pt x="6072" y="10108"/>
                    <a:pt x="301" y="2970"/>
                    <a:pt x="735" y="902"/>
                  </a:cubicBezTo>
                  <a:cubicBezTo>
                    <a:pt x="768" y="668"/>
                    <a:pt x="902" y="401"/>
                    <a:pt x="1502" y="401"/>
                  </a:cubicBezTo>
                  <a:close/>
                  <a:moveTo>
                    <a:pt x="1502" y="1"/>
                  </a:moveTo>
                  <a:cubicBezTo>
                    <a:pt x="668" y="1"/>
                    <a:pt x="401" y="435"/>
                    <a:pt x="335" y="801"/>
                  </a:cubicBezTo>
                  <a:cubicBezTo>
                    <a:pt x="1" y="2403"/>
                    <a:pt x="2469" y="5705"/>
                    <a:pt x="3203" y="6672"/>
                  </a:cubicBezTo>
                  <a:cubicBezTo>
                    <a:pt x="4771" y="8674"/>
                    <a:pt x="7039" y="10975"/>
                    <a:pt x="8540" y="11643"/>
                  </a:cubicBezTo>
                  <a:cubicBezTo>
                    <a:pt x="9274" y="11976"/>
                    <a:pt x="9841" y="12110"/>
                    <a:pt x="10275" y="12110"/>
                  </a:cubicBezTo>
                  <a:cubicBezTo>
                    <a:pt x="10675" y="12110"/>
                    <a:pt x="10975" y="11976"/>
                    <a:pt x="11142" y="11743"/>
                  </a:cubicBezTo>
                  <a:cubicBezTo>
                    <a:pt x="11476" y="11176"/>
                    <a:pt x="11109" y="10208"/>
                    <a:pt x="11009" y="9975"/>
                  </a:cubicBezTo>
                  <a:cubicBezTo>
                    <a:pt x="10975" y="9674"/>
                    <a:pt x="10909" y="8173"/>
                    <a:pt x="10041" y="6339"/>
                  </a:cubicBezTo>
                  <a:cubicBezTo>
                    <a:pt x="9174" y="4471"/>
                    <a:pt x="7306" y="1969"/>
                    <a:pt x="3403" y="435"/>
                  </a:cubicBezTo>
                  <a:cubicBezTo>
                    <a:pt x="2636" y="134"/>
                    <a:pt x="2002" y="1"/>
                    <a:pt x="15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30"/>
            <p:cNvSpPr/>
            <p:nvPr/>
          </p:nvSpPr>
          <p:spPr>
            <a:xfrm flipH="1">
              <a:off x="8537774" y="4381393"/>
              <a:ext cx="377719" cy="113051"/>
            </a:xfrm>
            <a:custGeom>
              <a:avLst/>
              <a:gdLst/>
              <a:ahLst/>
              <a:cxnLst/>
              <a:rect l="l" t="t" r="r" b="b"/>
              <a:pathLst>
                <a:path w="21547" h="6449" extrusionOk="0">
                  <a:moveTo>
                    <a:pt x="10258" y="1"/>
                  </a:moveTo>
                  <a:cubicBezTo>
                    <a:pt x="9340" y="1"/>
                    <a:pt x="8344" y="104"/>
                    <a:pt x="7270" y="344"/>
                  </a:cubicBezTo>
                  <a:cubicBezTo>
                    <a:pt x="0" y="1966"/>
                    <a:pt x="12048" y="6448"/>
                    <a:pt x="16804" y="6448"/>
                  </a:cubicBezTo>
                  <a:cubicBezTo>
                    <a:pt x="17133" y="6448"/>
                    <a:pt x="17427" y="6427"/>
                    <a:pt x="17677" y="6381"/>
                  </a:cubicBezTo>
                  <a:cubicBezTo>
                    <a:pt x="21546" y="5714"/>
                    <a:pt x="18678" y="4013"/>
                    <a:pt x="18678" y="4013"/>
                  </a:cubicBezTo>
                  <a:cubicBezTo>
                    <a:pt x="18678" y="4013"/>
                    <a:pt x="15978" y="1"/>
                    <a:pt x="1025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30"/>
            <p:cNvSpPr/>
            <p:nvPr/>
          </p:nvSpPr>
          <p:spPr>
            <a:xfrm flipH="1">
              <a:off x="8564693" y="4378063"/>
              <a:ext cx="268402" cy="119888"/>
            </a:xfrm>
            <a:custGeom>
              <a:avLst/>
              <a:gdLst/>
              <a:ahLst/>
              <a:cxnLst/>
              <a:rect l="l" t="t" r="r" b="b"/>
              <a:pathLst>
                <a:path w="15311" h="6839" extrusionOk="0">
                  <a:moveTo>
                    <a:pt x="5537" y="400"/>
                  </a:moveTo>
                  <a:cubicBezTo>
                    <a:pt x="11075" y="400"/>
                    <a:pt x="13777" y="4270"/>
                    <a:pt x="13810" y="4303"/>
                  </a:cubicBezTo>
                  <a:cubicBezTo>
                    <a:pt x="13810" y="4336"/>
                    <a:pt x="13843" y="4336"/>
                    <a:pt x="13877" y="4370"/>
                  </a:cubicBezTo>
                  <a:cubicBezTo>
                    <a:pt x="14143" y="4537"/>
                    <a:pt x="14844" y="5070"/>
                    <a:pt x="14777" y="5504"/>
                  </a:cubicBezTo>
                  <a:cubicBezTo>
                    <a:pt x="14744" y="5704"/>
                    <a:pt x="14444" y="6104"/>
                    <a:pt x="12943" y="6371"/>
                  </a:cubicBezTo>
                  <a:cubicBezTo>
                    <a:pt x="12709" y="6405"/>
                    <a:pt x="12442" y="6438"/>
                    <a:pt x="12109" y="6438"/>
                  </a:cubicBezTo>
                  <a:cubicBezTo>
                    <a:pt x="8373" y="6438"/>
                    <a:pt x="667" y="3736"/>
                    <a:pt x="500" y="2001"/>
                  </a:cubicBezTo>
                  <a:cubicBezTo>
                    <a:pt x="434" y="1501"/>
                    <a:pt x="1201" y="1067"/>
                    <a:pt x="2602" y="734"/>
                  </a:cubicBezTo>
                  <a:cubicBezTo>
                    <a:pt x="3603" y="500"/>
                    <a:pt x="4603" y="400"/>
                    <a:pt x="5537" y="400"/>
                  </a:cubicBezTo>
                  <a:close/>
                  <a:moveTo>
                    <a:pt x="5537" y="0"/>
                  </a:moveTo>
                  <a:cubicBezTo>
                    <a:pt x="4570" y="0"/>
                    <a:pt x="3536" y="100"/>
                    <a:pt x="2502" y="334"/>
                  </a:cubicBezTo>
                  <a:cubicBezTo>
                    <a:pt x="801" y="701"/>
                    <a:pt x="0" y="1301"/>
                    <a:pt x="67" y="2068"/>
                  </a:cubicBezTo>
                  <a:cubicBezTo>
                    <a:pt x="300" y="4170"/>
                    <a:pt x="8406" y="6838"/>
                    <a:pt x="12109" y="6838"/>
                  </a:cubicBezTo>
                  <a:cubicBezTo>
                    <a:pt x="12442" y="6838"/>
                    <a:pt x="12742" y="6838"/>
                    <a:pt x="13009" y="6772"/>
                  </a:cubicBezTo>
                  <a:cubicBezTo>
                    <a:pt x="14377" y="6538"/>
                    <a:pt x="15077" y="6138"/>
                    <a:pt x="15178" y="5571"/>
                  </a:cubicBezTo>
                  <a:cubicBezTo>
                    <a:pt x="15311" y="4837"/>
                    <a:pt x="14344" y="4170"/>
                    <a:pt x="14110" y="4036"/>
                  </a:cubicBezTo>
                  <a:cubicBezTo>
                    <a:pt x="13810" y="3603"/>
                    <a:pt x="11008" y="0"/>
                    <a:pt x="55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30"/>
            <p:cNvSpPr/>
            <p:nvPr/>
          </p:nvSpPr>
          <p:spPr>
            <a:xfrm flipH="1">
              <a:off x="8529023" y="4469961"/>
              <a:ext cx="270278" cy="135542"/>
            </a:xfrm>
            <a:custGeom>
              <a:avLst/>
              <a:gdLst/>
              <a:ahLst/>
              <a:cxnLst/>
              <a:rect l="l" t="t" r="r" b="b"/>
              <a:pathLst>
                <a:path w="15418" h="7732" extrusionOk="0">
                  <a:moveTo>
                    <a:pt x="10699" y="1"/>
                  </a:moveTo>
                  <a:cubicBezTo>
                    <a:pt x="8457" y="1"/>
                    <a:pt x="4767" y="729"/>
                    <a:pt x="1641" y="4798"/>
                  </a:cubicBezTo>
                  <a:cubicBezTo>
                    <a:pt x="1" y="6936"/>
                    <a:pt x="548" y="7731"/>
                    <a:pt x="2086" y="7731"/>
                  </a:cubicBezTo>
                  <a:cubicBezTo>
                    <a:pt x="5083" y="7731"/>
                    <a:pt x="11841" y="4713"/>
                    <a:pt x="13516" y="2729"/>
                  </a:cubicBezTo>
                  <a:cubicBezTo>
                    <a:pt x="15418" y="478"/>
                    <a:pt x="14036" y="196"/>
                    <a:pt x="13226" y="196"/>
                  </a:cubicBezTo>
                  <a:cubicBezTo>
                    <a:pt x="12956" y="196"/>
                    <a:pt x="12749" y="228"/>
                    <a:pt x="12749" y="228"/>
                  </a:cubicBezTo>
                  <a:cubicBezTo>
                    <a:pt x="12749" y="228"/>
                    <a:pt x="11949" y="1"/>
                    <a:pt x="106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30"/>
            <p:cNvSpPr/>
            <p:nvPr/>
          </p:nvSpPr>
          <p:spPr>
            <a:xfrm flipH="1">
              <a:off x="8538964" y="4466333"/>
              <a:ext cx="255552" cy="142712"/>
            </a:xfrm>
            <a:custGeom>
              <a:avLst/>
              <a:gdLst/>
              <a:ahLst/>
              <a:cxnLst/>
              <a:rect l="l" t="t" r="r" b="b"/>
              <a:pathLst>
                <a:path w="14578" h="8141" extrusionOk="0">
                  <a:moveTo>
                    <a:pt x="10408" y="435"/>
                  </a:moveTo>
                  <a:cubicBezTo>
                    <a:pt x="11609" y="435"/>
                    <a:pt x="12409" y="635"/>
                    <a:pt x="12409" y="668"/>
                  </a:cubicBezTo>
                  <a:lnTo>
                    <a:pt x="12510" y="668"/>
                  </a:lnTo>
                  <a:cubicBezTo>
                    <a:pt x="12510" y="668"/>
                    <a:pt x="12710" y="635"/>
                    <a:pt x="12977" y="635"/>
                  </a:cubicBezTo>
                  <a:cubicBezTo>
                    <a:pt x="13277" y="635"/>
                    <a:pt x="13810" y="668"/>
                    <a:pt x="13944" y="968"/>
                  </a:cubicBezTo>
                  <a:cubicBezTo>
                    <a:pt x="14044" y="1168"/>
                    <a:pt x="14044" y="1669"/>
                    <a:pt x="13077" y="2803"/>
                  </a:cubicBezTo>
                  <a:cubicBezTo>
                    <a:pt x="11409" y="4771"/>
                    <a:pt x="4671" y="7740"/>
                    <a:pt x="1835" y="7740"/>
                  </a:cubicBezTo>
                  <a:cubicBezTo>
                    <a:pt x="1368" y="7740"/>
                    <a:pt x="835" y="7673"/>
                    <a:pt x="634" y="7306"/>
                  </a:cubicBezTo>
                  <a:cubicBezTo>
                    <a:pt x="468" y="6906"/>
                    <a:pt x="768" y="6139"/>
                    <a:pt x="1535" y="5138"/>
                  </a:cubicBezTo>
                  <a:cubicBezTo>
                    <a:pt x="4537" y="1235"/>
                    <a:pt x="8006" y="435"/>
                    <a:pt x="10408" y="435"/>
                  </a:cubicBezTo>
                  <a:close/>
                  <a:moveTo>
                    <a:pt x="10408" y="1"/>
                  </a:moveTo>
                  <a:cubicBezTo>
                    <a:pt x="7906" y="1"/>
                    <a:pt x="4304" y="868"/>
                    <a:pt x="1235" y="4871"/>
                  </a:cubicBezTo>
                  <a:cubicBezTo>
                    <a:pt x="301" y="6072"/>
                    <a:pt x="1" y="6939"/>
                    <a:pt x="267" y="7506"/>
                  </a:cubicBezTo>
                  <a:cubicBezTo>
                    <a:pt x="501" y="7940"/>
                    <a:pt x="1001" y="8140"/>
                    <a:pt x="1835" y="8140"/>
                  </a:cubicBezTo>
                  <a:cubicBezTo>
                    <a:pt x="4837" y="8140"/>
                    <a:pt x="11642" y="5171"/>
                    <a:pt x="13410" y="3070"/>
                  </a:cubicBezTo>
                  <a:cubicBezTo>
                    <a:pt x="14244" y="2036"/>
                    <a:pt x="14578" y="1302"/>
                    <a:pt x="14311" y="802"/>
                  </a:cubicBezTo>
                  <a:cubicBezTo>
                    <a:pt x="14144" y="401"/>
                    <a:pt x="13677" y="201"/>
                    <a:pt x="12977" y="201"/>
                  </a:cubicBezTo>
                  <a:cubicBezTo>
                    <a:pt x="12743" y="201"/>
                    <a:pt x="12576" y="234"/>
                    <a:pt x="12476" y="234"/>
                  </a:cubicBezTo>
                  <a:cubicBezTo>
                    <a:pt x="12309" y="201"/>
                    <a:pt x="11509" y="1"/>
                    <a:pt x="1040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30"/>
            <p:cNvSpPr/>
            <p:nvPr/>
          </p:nvSpPr>
          <p:spPr>
            <a:xfrm flipH="1">
              <a:off x="8525131" y="4468489"/>
              <a:ext cx="146288" cy="238128"/>
            </a:xfrm>
            <a:custGeom>
              <a:avLst/>
              <a:gdLst/>
              <a:ahLst/>
              <a:cxnLst/>
              <a:rect l="l" t="t" r="r" b="b"/>
              <a:pathLst>
                <a:path w="8345" h="13584" extrusionOk="0">
                  <a:moveTo>
                    <a:pt x="7439" y="1"/>
                  </a:moveTo>
                  <a:cubicBezTo>
                    <a:pt x="6834" y="1"/>
                    <a:pt x="6120" y="745"/>
                    <a:pt x="6120" y="745"/>
                  </a:cubicBezTo>
                  <a:cubicBezTo>
                    <a:pt x="6120" y="745"/>
                    <a:pt x="83" y="3080"/>
                    <a:pt x="16" y="11019"/>
                  </a:cubicBezTo>
                  <a:cubicBezTo>
                    <a:pt x="1" y="12848"/>
                    <a:pt x="413" y="13583"/>
                    <a:pt x="1062" y="13583"/>
                  </a:cubicBezTo>
                  <a:cubicBezTo>
                    <a:pt x="3240" y="13583"/>
                    <a:pt x="8075" y="5280"/>
                    <a:pt x="8255" y="2246"/>
                  </a:cubicBezTo>
                  <a:cubicBezTo>
                    <a:pt x="8345" y="487"/>
                    <a:pt x="7928" y="1"/>
                    <a:pt x="74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30"/>
            <p:cNvSpPr/>
            <p:nvPr/>
          </p:nvSpPr>
          <p:spPr>
            <a:xfrm flipH="1">
              <a:off x="8522010" y="4464580"/>
              <a:ext cx="153230" cy="245613"/>
            </a:xfrm>
            <a:custGeom>
              <a:avLst/>
              <a:gdLst/>
              <a:ahLst/>
              <a:cxnLst/>
              <a:rect l="l" t="t" r="r" b="b"/>
              <a:pathLst>
                <a:path w="8741" h="14011" extrusionOk="0">
                  <a:moveTo>
                    <a:pt x="7639" y="435"/>
                  </a:moveTo>
                  <a:cubicBezTo>
                    <a:pt x="7773" y="435"/>
                    <a:pt x="7873" y="468"/>
                    <a:pt x="7939" y="568"/>
                  </a:cubicBezTo>
                  <a:cubicBezTo>
                    <a:pt x="8106" y="735"/>
                    <a:pt x="8306" y="1235"/>
                    <a:pt x="8240" y="2469"/>
                  </a:cubicBezTo>
                  <a:cubicBezTo>
                    <a:pt x="8106" y="5405"/>
                    <a:pt x="3303" y="13611"/>
                    <a:pt x="1268" y="13611"/>
                  </a:cubicBezTo>
                  <a:cubicBezTo>
                    <a:pt x="1135" y="13611"/>
                    <a:pt x="1001" y="13544"/>
                    <a:pt x="901" y="13444"/>
                  </a:cubicBezTo>
                  <a:cubicBezTo>
                    <a:pt x="701" y="13244"/>
                    <a:pt x="434" y="12677"/>
                    <a:pt x="434" y="11242"/>
                  </a:cubicBezTo>
                  <a:cubicBezTo>
                    <a:pt x="501" y="3537"/>
                    <a:pt x="6372" y="1168"/>
                    <a:pt x="6438" y="1135"/>
                  </a:cubicBezTo>
                  <a:cubicBezTo>
                    <a:pt x="6472" y="1135"/>
                    <a:pt x="6472" y="1102"/>
                    <a:pt x="6505" y="1102"/>
                  </a:cubicBezTo>
                  <a:cubicBezTo>
                    <a:pt x="6672" y="902"/>
                    <a:pt x="7239" y="435"/>
                    <a:pt x="7639" y="435"/>
                  </a:cubicBezTo>
                  <a:close/>
                  <a:moveTo>
                    <a:pt x="7639" y="1"/>
                  </a:moveTo>
                  <a:cubicBezTo>
                    <a:pt x="7039" y="1"/>
                    <a:pt x="6405" y="601"/>
                    <a:pt x="6238" y="768"/>
                  </a:cubicBezTo>
                  <a:cubicBezTo>
                    <a:pt x="5971" y="868"/>
                    <a:pt x="4570" y="1502"/>
                    <a:pt x="3169" y="2970"/>
                  </a:cubicBezTo>
                  <a:cubicBezTo>
                    <a:pt x="1768" y="4437"/>
                    <a:pt x="67" y="7073"/>
                    <a:pt x="34" y="11242"/>
                  </a:cubicBezTo>
                  <a:cubicBezTo>
                    <a:pt x="0" y="12510"/>
                    <a:pt x="201" y="13344"/>
                    <a:pt x="601" y="13744"/>
                  </a:cubicBezTo>
                  <a:cubicBezTo>
                    <a:pt x="801" y="13911"/>
                    <a:pt x="1001" y="14011"/>
                    <a:pt x="1268" y="14011"/>
                  </a:cubicBezTo>
                  <a:cubicBezTo>
                    <a:pt x="3703" y="14011"/>
                    <a:pt x="8507" y="5438"/>
                    <a:pt x="8673" y="2469"/>
                  </a:cubicBezTo>
                  <a:cubicBezTo>
                    <a:pt x="8740" y="1369"/>
                    <a:pt x="8607" y="635"/>
                    <a:pt x="8240" y="268"/>
                  </a:cubicBezTo>
                  <a:cubicBezTo>
                    <a:pt x="8106" y="101"/>
                    <a:pt x="7873" y="1"/>
                    <a:pt x="76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30"/>
            <p:cNvSpPr/>
            <p:nvPr/>
          </p:nvSpPr>
          <p:spPr>
            <a:xfrm flipH="1">
              <a:off x="8409845" y="4475693"/>
              <a:ext cx="189973" cy="246156"/>
            </a:xfrm>
            <a:custGeom>
              <a:avLst/>
              <a:gdLst/>
              <a:ahLst/>
              <a:cxnLst/>
              <a:rect l="l" t="t" r="r" b="b"/>
              <a:pathLst>
                <a:path w="10837" h="14042" extrusionOk="0">
                  <a:moveTo>
                    <a:pt x="2799" y="0"/>
                  </a:moveTo>
                  <a:cubicBezTo>
                    <a:pt x="1848" y="0"/>
                    <a:pt x="2035" y="1702"/>
                    <a:pt x="2035" y="1702"/>
                  </a:cubicBezTo>
                  <a:cubicBezTo>
                    <a:pt x="2035" y="1702"/>
                    <a:pt x="1" y="7840"/>
                    <a:pt x="6105" y="12943"/>
                  </a:cubicBezTo>
                  <a:cubicBezTo>
                    <a:pt x="7016" y="13710"/>
                    <a:pt x="7686" y="14041"/>
                    <a:pt x="8156" y="14041"/>
                  </a:cubicBezTo>
                  <a:cubicBezTo>
                    <a:pt x="10836" y="14041"/>
                    <a:pt x="7039" y="3277"/>
                    <a:pt x="4570" y="1035"/>
                  </a:cubicBezTo>
                  <a:cubicBezTo>
                    <a:pt x="3741" y="272"/>
                    <a:pt x="3179" y="0"/>
                    <a:pt x="279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30"/>
            <p:cNvSpPr/>
            <p:nvPr/>
          </p:nvSpPr>
          <p:spPr>
            <a:xfrm flipH="1">
              <a:off x="8423782" y="4472187"/>
              <a:ext cx="170181" cy="253221"/>
            </a:xfrm>
            <a:custGeom>
              <a:avLst/>
              <a:gdLst/>
              <a:ahLst/>
              <a:cxnLst/>
              <a:rect l="l" t="t" r="r" b="b"/>
              <a:pathLst>
                <a:path w="9708" h="14445" extrusionOk="0">
                  <a:moveTo>
                    <a:pt x="2469" y="401"/>
                  </a:moveTo>
                  <a:cubicBezTo>
                    <a:pt x="2702" y="401"/>
                    <a:pt x="3202" y="568"/>
                    <a:pt x="4070" y="1368"/>
                  </a:cubicBezTo>
                  <a:cubicBezTo>
                    <a:pt x="6505" y="3603"/>
                    <a:pt x="9140" y="11709"/>
                    <a:pt x="8406" y="13610"/>
                  </a:cubicBezTo>
                  <a:cubicBezTo>
                    <a:pt x="8239" y="14011"/>
                    <a:pt x="8006" y="14044"/>
                    <a:pt x="7839" y="14044"/>
                  </a:cubicBezTo>
                  <a:cubicBezTo>
                    <a:pt x="7505" y="14044"/>
                    <a:pt x="6938" y="13844"/>
                    <a:pt x="5904" y="13010"/>
                  </a:cubicBezTo>
                  <a:cubicBezTo>
                    <a:pt x="0" y="8040"/>
                    <a:pt x="1901" y="2002"/>
                    <a:pt x="1901" y="1969"/>
                  </a:cubicBezTo>
                  <a:cubicBezTo>
                    <a:pt x="1901" y="1935"/>
                    <a:pt x="1935" y="1902"/>
                    <a:pt x="1901" y="1869"/>
                  </a:cubicBezTo>
                  <a:cubicBezTo>
                    <a:pt x="1901" y="1602"/>
                    <a:pt x="1868" y="868"/>
                    <a:pt x="2135" y="534"/>
                  </a:cubicBezTo>
                  <a:cubicBezTo>
                    <a:pt x="2235" y="434"/>
                    <a:pt x="2335" y="401"/>
                    <a:pt x="2469" y="401"/>
                  </a:cubicBezTo>
                  <a:close/>
                  <a:moveTo>
                    <a:pt x="2469" y="1"/>
                  </a:moveTo>
                  <a:cubicBezTo>
                    <a:pt x="2202" y="1"/>
                    <a:pt x="2002" y="67"/>
                    <a:pt x="1835" y="267"/>
                  </a:cubicBezTo>
                  <a:cubicBezTo>
                    <a:pt x="1434" y="734"/>
                    <a:pt x="1468" y="1635"/>
                    <a:pt x="1501" y="1869"/>
                  </a:cubicBezTo>
                  <a:cubicBezTo>
                    <a:pt x="1401" y="2135"/>
                    <a:pt x="1001" y="3603"/>
                    <a:pt x="1234" y="5638"/>
                  </a:cubicBezTo>
                  <a:cubicBezTo>
                    <a:pt x="1468" y="7673"/>
                    <a:pt x="2435" y="10642"/>
                    <a:pt x="5637" y="13310"/>
                  </a:cubicBezTo>
                  <a:cubicBezTo>
                    <a:pt x="6571" y="14077"/>
                    <a:pt x="7272" y="14444"/>
                    <a:pt x="7839" y="14444"/>
                  </a:cubicBezTo>
                  <a:cubicBezTo>
                    <a:pt x="8139" y="14444"/>
                    <a:pt x="8573" y="14344"/>
                    <a:pt x="8773" y="13744"/>
                  </a:cubicBezTo>
                  <a:cubicBezTo>
                    <a:pt x="9707" y="11375"/>
                    <a:pt x="6571" y="3069"/>
                    <a:pt x="4370" y="1068"/>
                  </a:cubicBezTo>
                  <a:cubicBezTo>
                    <a:pt x="3569" y="334"/>
                    <a:pt x="2936" y="1"/>
                    <a:pt x="24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30"/>
            <p:cNvSpPr/>
            <p:nvPr/>
          </p:nvSpPr>
          <p:spPr>
            <a:xfrm flipH="1">
              <a:off x="8266819" y="4474396"/>
              <a:ext cx="324743" cy="159348"/>
            </a:xfrm>
            <a:custGeom>
              <a:avLst/>
              <a:gdLst/>
              <a:ahLst/>
              <a:cxnLst/>
              <a:rect l="l" t="t" r="r" b="b"/>
              <a:pathLst>
                <a:path w="18525" h="9090" extrusionOk="0">
                  <a:moveTo>
                    <a:pt x="2509" y="0"/>
                  </a:moveTo>
                  <a:cubicBezTo>
                    <a:pt x="0" y="0"/>
                    <a:pt x="1798" y="2043"/>
                    <a:pt x="1798" y="2043"/>
                  </a:cubicBezTo>
                  <a:cubicBezTo>
                    <a:pt x="1798" y="2043"/>
                    <a:pt x="3599" y="8281"/>
                    <a:pt x="11538" y="9048"/>
                  </a:cubicBezTo>
                  <a:cubicBezTo>
                    <a:pt x="11843" y="9076"/>
                    <a:pt x="12118" y="9090"/>
                    <a:pt x="12365" y="9090"/>
                  </a:cubicBezTo>
                  <a:cubicBezTo>
                    <a:pt x="18525" y="9090"/>
                    <a:pt x="7218" y="620"/>
                    <a:pt x="3466" y="75"/>
                  </a:cubicBezTo>
                  <a:cubicBezTo>
                    <a:pt x="3093" y="23"/>
                    <a:pt x="2776" y="0"/>
                    <a:pt x="250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30"/>
            <p:cNvSpPr/>
            <p:nvPr/>
          </p:nvSpPr>
          <p:spPr>
            <a:xfrm flipH="1">
              <a:off x="8336660" y="4470767"/>
              <a:ext cx="242107" cy="166342"/>
            </a:xfrm>
            <a:custGeom>
              <a:avLst/>
              <a:gdLst/>
              <a:ahLst/>
              <a:cxnLst/>
              <a:rect l="l" t="t" r="r" b="b"/>
              <a:pathLst>
                <a:path w="13811" h="9489" extrusionOk="0">
                  <a:moveTo>
                    <a:pt x="1768" y="415"/>
                  </a:moveTo>
                  <a:cubicBezTo>
                    <a:pt x="2035" y="415"/>
                    <a:pt x="2369" y="448"/>
                    <a:pt x="2702" y="482"/>
                  </a:cubicBezTo>
                  <a:cubicBezTo>
                    <a:pt x="5604" y="915"/>
                    <a:pt x="13377" y="6386"/>
                    <a:pt x="13210" y="8388"/>
                  </a:cubicBezTo>
                  <a:cubicBezTo>
                    <a:pt x="13177" y="8855"/>
                    <a:pt x="12643" y="9088"/>
                    <a:pt x="11642" y="9088"/>
                  </a:cubicBezTo>
                  <a:cubicBezTo>
                    <a:pt x="11375" y="9088"/>
                    <a:pt x="11108" y="9055"/>
                    <a:pt x="10808" y="9021"/>
                  </a:cubicBezTo>
                  <a:cubicBezTo>
                    <a:pt x="3136" y="8321"/>
                    <a:pt x="1268" y="2250"/>
                    <a:pt x="1268" y="2216"/>
                  </a:cubicBezTo>
                  <a:cubicBezTo>
                    <a:pt x="1235" y="2183"/>
                    <a:pt x="1235" y="2150"/>
                    <a:pt x="1201" y="2116"/>
                  </a:cubicBezTo>
                  <a:cubicBezTo>
                    <a:pt x="1001" y="1916"/>
                    <a:pt x="501" y="1182"/>
                    <a:pt x="668" y="782"/>
                  </a:cubicBezTo>
                  <a:cubicBezTo>
                    <a:pt x="801" y="482"/>
                    <a:pt x="1335" y="415"/>
                    <a:pt x="1768" y="415"/>
                  </a:cubicBezTo>
                  <a:close/>
                  <a:moveTo>
                    <a:pt x="1761" y="0"/>
                  </a:moveTo>
                  <a:cubicBezTo>
                    <a:pt x="962" y="0"/>
                    <a:pt x="471" y="201"/>
                    <a:pt x="301" y="615"/>
                  </a:cubicBezTo>
                  <a:cubicBezTo>
                    <a:pt x="0" y="1282"/>
                    <a:pt x="701" y="2150"/>
                    <a:pt x="868" y="2350"/>
                  </a:cubicBezTo>
                  <a:cubicBezTo>
                    <a:pt x="968" y="2650"/>
                    <a:pt x="1468" y="4084"/>
                    <a:pt x="2802" y="5619"/>
                  </a:cubicBezTo>
                  <a:cubicBezTo>
                    <a:pt x="4137" y="7153"/>
                    <a:pt x="6605" y="9055"/>
                    <a:pt x="10775" y="9455"/>
                  </a:cubicBezTo>
                  <a:cubicBezTo>
                    <a:pt x="11075" y="9488"/>
                    <a:pt x="11375" y="9488"/>
                    <a:pt x="11642" y="9488"/>
                  </a:cubicBezTo>
                  <a:cubicBezTo>
                    <a:pt x="12910" y="9488"/>
                    <a:pt x="13577" y="9121"/>
                    <a:pt x="13644" y="8421"/>
                  </a:cubicBezTo>
                  <a:cubicBezTo>
                    <a:pt x="13810" y="6019"/>
                    <a:pt x="5671" y="482"/>
                    <a:pt x="2769" y="82"/>
                  </a:cubicBezTo>
                  <a:cubicBezTo>
                    <a:pt x="2392" y="28"/>
                    <a:pt x="2055" y="0"/>
                    <a:pt x="1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30"/>
            <p:cNvSpPr/>
            <p:nvPr/>
          </p:nvSpPr>
          <p:spPr>
            <a:xfrm flipH="1">
              <a:off x="8189988" y="4440129"/>
              <a:ext cx="373582" cy="101551"/>
            </a:xfrm>
            <a:custGeom>
              <a:avLst/>
              <a:gdLst/>
              <a:ahLst/>
              <a:cxnLst/>
              <a:rect l="l" t="t" r="r" b="b"/>
              <a:pathLst>
                <a:path w="21311" h="5793" extrusionOk="0">
                  <a:moveTo>
                    <a:pt x="5873" y="1"/>
                  </a:moveTo>
                  <a:cubicBezTo>
                    <a:pt x="5020" y="1"/>
                    <a:pt x="4290" y="72"/>
                    <a:pt x="3770" y="228"/>
                  </a:cubicBezTo>
                  <a:cubicBezTo>
                    <a:pt x="1" y="1329"/>
                    <a:pt x="3070" y="2730"/>
                    <a:pt x="3070" y="2730"/>
                  </a:cubicBezTo>
                  <a:cubicBezTo>
                    <a:pt x="3070" y="2730"/>
                    <a:pt x="5695" y="5793"/>
                    <a:pt x="10517" y="5793"/>
                  </a:cubicBezTo>
                  <a:cubicBezTo>
                    <a:pt x="11797" y="5793"/>
                    <a:pt x="13231" y="5577"/>
                    <a:pt x="14811" y="5032"/>
                  </a:cubicBezTo>
                  <a:cubicBezTo>
                    <a:pt x="21310" y="2789"/>
                    <a:pt x="11200" y="1"/>
                    <a:pt x="587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30"/>
            <p:cNvSpPr/>
            <p:nvPr/>
          </p:nvSpPr>
          <p:spPr>
            <a:xfrm flipH="1">
              <a:off x="8261234" y="4436518"/>
              <a:ext cx="273678" cy="108791"/>
            </a:xfrm>
            <a:custGeom>
              <a:avLst/>
              <a:gdLst/>
              <a:ahLst/>
              <a:cxnLst/>
              <a:rect l="l" t="t" r="r" b="b"/>
              <a:pathLst>
                <a:path w="15612" h="6206" extrusionOk="0">
                  <a:moveTo>
                    <a:pt x="4237" y="401"/>
                  </a:moveTo>
                  <a:cubicBezTo>
                    <a:pt x="8373" y="401"/>
                    <a:pt x="14811" y="2069"/>
                    <a:pt x="15078" y="3570"/>
                  </a:cubicBezTo>
                  <a:cubicBezTo>
                    <a:pt x="15144" y="4070"/>
                    <a:pt x="14444" y="4571"/>
                    <a:pt x="13110" y="5038"/>
                  </a:cubicBezTo>
                  <a:cubicBezTo>
                    <a:pt x="11675" y="5538"/>
                    <a:pt x="10241" y="5805"/>
                    <a:pt x="8907" y="5805"/>
                  </a:cubicBezTo>
                  <a:cubicBezTo>
                    <a:pt x="4237" y="5805"/>
                    <a:pt x="1601" y="2803"/>
                    <a:pt x="1568" y="2803"/>
                  </a:cubicBezTo>
                  <a:cubicBezTo>
                    <a:pt x="1568" y="2769"/>
                    <a:pt x="1535" y="2736"/>
                    <a:pt x="1501" y="2736"/>
                  </a:cubicBezTo>
                  <a:cubicBezTo>
                    <a:pt x="1234" y="2603"/>
                    <a:pt x="434" y="2136"/>
                    <a:pt x="467" y="1702"/>
                  </a:cubicBezTo>
                  <a:cubicBezTo>
                    <a:pt x="501" y="1502"/>
                    <a:pt x="734" y="1068"/>
                    <a:pt x="2202" y="635"/>
                  </a:cubicBezTo>
                  <a:cubicBezTo>
                    <a:pt x="2702" y="501"/>
                    <a:pt x="3369" y="401"/>
                    <a:pt x="4237" y="401"/>
                  </a:cubicBezTo>
                  <a:close/>
                  <a:moveTo>
                    <a:pt x="4237" y="1"/>
                  </a:moveTo>
                  <a:cubicBezTo>
                    <a:pt x="3336" y="1"/>
                    <a:pt x="2602" y="67"/>
                    <a:pt x="2102" y="234"/>
                  </a:cubicBezTo>
                  <a:cubicBezTo>
                    <a:pt x="767" y="635"/>
                    <a:pt x="100" y="1102"/>
                    <a:pt x="67" y="1669"/>
                  </a:cubicBezTo>
                  <a:cubicBezTo>
                    <a:pt x="0" y="2436"/>
                    <a:pt x="1034" y="2970"/>
                    <a:pt x="1301" y="3103"/>
                  </a:cubicBezTo>
                  <a:cubicBezTo>
                    <a:pt x="1601" y="3470"/>
                    <a:pt x="4237" y="6205"/>
                    <a:pt x="8907" y="6205"/>
                  </a:cubicBezTo>
                  <a:cubicBezTo>
                    <a:pt x="10308" y="6205"/>
                    <a:pt x="11775" y="5938"/>
                    <a:pt x="13243" y="5438"/>
                  </a:cubicBezTo>
                  <a:cubicBezTo>
                    <a:pt x="14878" y="4871"/>
                    <a:pt x="15611" y="4237"/>
                    <a:pt x="15478" y="3503"/>
                  </a:cubicBezTo>
                  <a:cubicBezTo>
                    <a:pt x="15144" y="1468"/>
                    <a:pt x="7873" y="1"/>
                    <a:pt x="423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30"/>
            <p:cNvSpPr/>
            <p:nvPr/>
          </p:nvSpPr>
          <p:spPr>
            <a:xfrm flipH="1">
              <a:off x="8438987" y="4385284"/>
              <a:ext cx="240669" cy="164712"/>
            </a:xfrm>
            <a:custGeom>
              <a:avLst/>
              <a:gdLst/>
              <a:ahLst/>
              <a:cxnLst/>
              <a:rect l="l" t="t" r="r" b="b"/>
              <a:pathLst>
                <a:path w="13729" h="9396" extrusionOk="0">
                  <a:moveTo>
                    <a:pt x="7034" y="0"/>
                  </a:moveTo>
                  <a:cubicBezTo>
                    <a:pt x="5975" y="0"/>
                    <a:pt x="4795" y="418"/>
                    <a:pt x="3622" y="1656"/>
                  </a:cubicBezTo>
                  <a:cubicBezTo>
                    <a:pt x="1" y="5443"/>
                    <a:pt x="4286" y="9395"/>
                    <a:pt x="8505" y="9395"/>
                  </a:cubicBezTo>
                  <a:cubicBezTo>
                    <a:pt x="8523" y="9395"/>
                    <a:pt x="8541" y="9395"/>
                    <a:pt x="8558" y="9395"/>
                  </a:cubicBezTo>
                  <a:cubicBezTo>
                    <a:pt x="12795" y="9362"/>
                    <a:pt x="13729" y="4558"/>
                    <a:pt x="10893" y="1790"/>
                  </a:cubicBezTo>
                  <a:cubicBezTo>
                    <a:pt x="10893" y="1790"/>
                    <a:pt x="9225" y="0"/>
                    <a:pt x="70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30"/>
            <p:cNvSpPr/>
            <p:nvPr/>
          </p:nvSpPr>
          <p:spPr>
            <a:xfrm flipH="1">
              <a:off x="8541918" y="4411734"/>
              <a:ext cx="38601" cy="20124"/>
            </a:xfrm>
            <a:custGeom>
              <a:avLst/>
              <a:gdLst/>
              <a:ahLst/>
              <a:cxnLst/>
              <a:rect l="l" t="t" r="r" b="b"/>
              <a:pathLst>
                <a:path w="2202" h="1148" extrusionOk="0">
                  <a:moveTo>
                    <a:pt x="878" y="0"/>
                  </a:moveTo>
                  <a:cubicBezTo>
                    <a:pt x="642" y="0"/>
                    <a:pt x="394" y="60"/>
                    <a:pt x="134" y="181"/>
                  </a:cubicBezTo>
                  <a:cubicBezTo>
                    <a:pt x="34" y="214"/>
                    <a:pt x="0" y="347"/>
                    <a:pt x="34" y="447"/>
                  </a:cubicBezTo>
                  <a:cubicBezTo>
                    <a:pt x="84" y="522"/>
                    <a:pt x="171" y="560"/>
                    <a:pt x="254" y="560"/>
                  </a:cubicBezTo>
                  <a:cubicBezTo>
                    <a:pt x="282" y="560"/>
                    <a:pt x="309" y="556"/>
                    <a:pt x="334" y="547"/>
                  </a:cubicBezTo>
                  <a:cubicBezTo>
                    <a:pt x="518" y="445"/>
                    <a:pt x="702" y="406"/>
                    <a:pt x="870" y="406"/>
                  </a:cubicBezTo>
                  <a:cubicBezTo>
                    <a:pt x="977" y="406"/>
                    <a:pt x="1077" y="422"/>
                    <a:pt x="1168" y="447"/>
                  </a:cubicBezTo>
                  <a:cubicBezTo>
                    <a:pt x="1568" y="614"/>
                    <a:pt x="1768" y="1014"/>
                    <a:pt x="1768" y="1014"/>
                  </a:cubicBezTo>
                  <a:cubicBezTo>
                    <a:pt x="1802" y="1081"/>
                    <a:pt x="1868" y="1148"/>
                    <a:pt x="1968" y="1148"/>
                  </a:cubicBezTo>
                  <a:cubicBezTo>
                    <a:pt x="1968" y="1148"/>
                    <a:pt x="2002" y="1148"/>
                    <a:pt x="2035" y="1115"/>
                  </a:cubicBezTo>
                  <a:cubicBezTo>
                    <a:pt x="2135" y="1081"/>
                    <a:pt x="2202" y="948"/>
                    <a:pt x="2135" y="848"/>
                  </a:cubicBezTo>
                  <a:cubicBezTo>
                    <a:pt x="2135" y="814"/>
                    <a:pt x="1902" y="281"/>
                    <a:pt x="1335" y="80"/>
                  </a:cubicBezTo>
                  <a:cubicBezTo>
                    <a:pt x="1188" y="27"/>
                    <a:pt x="1036" y="0"/>
                    <a:pt x="8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30"/>
            <p:cNvSpPr/>
            <p:nvPr/>
          </p:nvSpPr>
          <p:spPr>
            <a:xfrm flipH="1">
              <a:off x="8523199" y="4461425"/>
              <a:ext cx="38619" cy="20142"/>
            </a:xfrm>
            <a:custGeom>
              <a:avLst/>
              <a:gdLst/>
              <a:ahLst/>
              <a:cxnLst/>
              <a:rect l="l" t="t" r="r" b="b"/>
              <a:pathLst>
                <a:path w="2203" h="1149" extrusionOk="0">
                  <a:moveTo>
                    <a:pt x="881" y="1"/>
                  </a:moveTo>
                  <a:cubicBezTo>
                    <a:pt x="648" y="1"/>
                    <a:pt x="408" y="61"/>
                    <a:pt x="168" y="181"/>
                  </a:cubicBezTo>
                  <a:cubicBezTo>
                    <a:pt x="67" y="248"/>
                    <a:pt x="1" y="381"/>
                    <a:pt x="67" y="481"/>
                  </a:cubicBezTo>
                  <a:cubicBezTo>
                    <a:pt x="93" y="556"/>
                    <a:pt x="174" y="594"/>
                    <a:pt x="255" y="594"/>
                  </a:cubicBezTo>
                  <a:cubicBezTo>
                    <a:pt x="282" y="594"/>
                    <a:pt x="309" y="590"/>
                    <a:pt x="334" y="581"/>
                  </a:cubicBezTo>
                  <a:cubicBezTo>
                    <a:pt x="543" y="477"/>
                    <a:pt x="725" y="425"/>
                    <a:pt x="898" y="425"/>
                  </a:cubicBezTo>
                  <a:cubicBezTo>
                    <a:pt x="1001" y="425"/>
                    <a:pt x="1102" y="444"/>
                    <a:pt x="1202" y="481"/>
                  </a:cubicBezTo>
                  <a:cubicBezTo>
                    <a:pt x="1569" y="615"/>
                    <a:pt x="1769" y="1048"/>
                    <a:pt x="1769" y="1048"/>
                  </a:cubicBezTo>
                  <a:cubicBezTo>
                    <a:pt x="1802" y="1115"/>
                    <a:pt x="1902" y="1148"/>
                    <a:pt x="1969" y="1148"/>
                  </a:cubicBezTo>
                  <a:lnTo>
                    <a:pt x="2036" y="1148"/>
                  </a:lnTo>
                  <a:cubicBezTo>
                    <a:pt x="2169" y="1082"/>
                    <a:pt x="2202" y="981"/>
                    <a:pt x="2169" y="881"/>
                  </a:cubicBezTo>
                  <a:cubicBezTo>
                    <a:pt x="2136" y="848"/>
                    <a:pt x="1902" y="314"/>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30"/>
            <p:cNvSpPr/>
            <p:nvPr/>
          </p:nvSpPr>
          <p:spPr>
            <a:xfrm flipH="1">
              <a:off x="8489878" y="4435116"/>
              <a:ext cx="38601" cy="20142"/>
            </a:xfrm>
            <a:custGeom>
              <a:avLst/>
              <a:gdLst/>
              <a:ahLst/>
              <a:cxnLst/>
              <a:rect l="l" t="t" r="r" b="b"/>
              <a:pathLst>
                <a:path w="2202" h="1149" extrusionOk="0">
                  <a:moveTo>
                    <a:pt x="890" y="1"/>
                  </a:moveTo>
                  <a:cubicBezTo>
                    <a:pt x="663" y="1"/>
                    <a:pt x="427" y="61"/>
                    <a:pt x="167" y="181"/>
                  </a:cubicBezTo>
                  <a:cubicBezTo>
                    <a:pt x="67" y="214"/>
                    <a:pt x="0" y="348"/>
                    <a:pt x="67" y="448"/>
                  </a:cubicBezTo>
                  <a:cubicBezTo>
                    <a:pt x="92" y="523"/>
                    <a:pt x="173" y="560"/>
                    <a:pt x="254" y="560"/>
                  </a:cubicBezTo>
                  <a:cubicBezTo>
                    <a:pt x="282" y="560"/>
                    <a:pt x="309" y="556"/>
                    <a:pt x="334" y="548"/>
                  </a:cubicBezTo>
                  <a:cubicBezTo>
                    <a:pt x="538" y="446"/>
                    <a:pt x="717" y="406"/>
                    <a:pt x="887" y="406"/>
                  </a:cubicBezTo>
                  <a:cubicBezTo>
                    <a:pt x="994" y="406"/>
                    <a:pt x="1098" y="422"/>
                    <a:pt x="1201" y="448"/>
                  </a:cubicBezTo>
                  <a:cubicBezTo>
                    <a:pt x="1601" y="614"/>
                    <a:pt x="1768" y="1015"/>
                    <a:pt x="1768" y="1015"/>
                  </a:cubicBezTo>
                  <a:cubicBezTo>
                    <a:pt x="1801" y="1081"/>
                    <a:pt x="1901" y="1148"/>
                    <a:pt x="1968" y="1148"/>
                  </a:cubicBezTo>
                  <a:cubicBezTo>
                    <a:pt x="2002" y="1148"/>
                    <a:pt x="2035" y="1148"/>
                    <a:pt x="2068" y="1115"/>
                  </a:cubicBezTo>
                  <a:cubicBezTo>
                    <a:pt x="2168" y="1081"/>
                    <a:pt x="2202" y="948"/>
                    <a:pt x="2168" y="848"/>
                  </a:cubicBezTo>
                  <a:cubicBezTo>
                    <a:pt x="2135" y="815"/>
                    <a:pt x="1901" y="281"/>
                    <a:pt x="1334" y="81"/>
                  </a:cubicBezTo>
                  <a:cubicBezTo>
                    <a:pt x="1188" y="27"/>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30"/>
            <p:cNvSpPr/>
            <p:nvPr/>
          </p:nvSpPr>
          <p:spPr>
            <a:xfrm flipH="1">
              <a:off x="8474086" y="4474886"/>
              <a:ext cx="38619" cy="20124"/>
            </a:xfrm>
            <a:custGeom>
              <a:avLst/>
              <a:gdLst/>
              <a:ahLst/>
              <a:cxnLst/>
              <a:rect l="l" t="t" r="r" b="b"/>
              <a:pathLst>
                <a:path w="2203" h="1148" extrusionOk="0">
                  <a:moveTo>
                    <a:pt x="881" y="0"/>
                  </a:moveTo>
                  <a:cubicBezTo>
                    <a:pt x="648" y="0"/>
                    <a:pt x="408" y="60"/>
                    <a:pt x="168" y="180"/>
                  </a:cubicBezTo>
                  <a:cubicBezTo>
                    <a:pt x="34" y="247"/>
                    <a:pt x="1" y="347"/>
                    <a:pt x="67" y="480"/>
                  </a:cubicBezTo>
                  <a:cubicBezTo>
                    <a:pt x="89" y="545"/>
                    <a:pt x="152" y="582"/>
                    <a:pt x="221" y="582"/>
                  </a:cubicBezTo>
                  <a:cubicBezTo>
                    <a:pt x="259" y="582"/>
                    <a:pt x="299" y="571"/>
                    <a:pt x="334" y="547"/>
                  </a:cubicBezTo>
                  <a:cubicBezTo>
                    <a:pt x="516" y="466"/>
                    <a:pt x="698" y="422"/>
                    <a:pt x="865" y="422"/>
                  </a:cubicBezTo>
                  <a:cubicBezTo>
                    <a:pt x="974" y="422"/>
                    <a:pt x="1076" y="441"/>
                    <a:pt x="1168" y="480"/>
                  </a:cubicBezTo>
                  <a:cubicBezTo>
                    <a:pt x="1569" y="614"/>
                    <a:pt x="1769" y="1014"/>
                    <a:pt x="1769" y="1047"/>
                  </a:cubicBezTo>
                  <a:cubicBezTo>
                    <a:pt x="1802" y="1114"/>
                    <a:pt x="1869" y="1147"/>
                    <a:pt x="1969" y="1147"/>
                  </a:cubicBezTo>
                  <a:lnTo>
                    <a:pt x="2036" y="1147"/>
                  </a:lnTo>
                  <a:cubicBezTo>
                    <a:pt x="2136" y="1081"/>
                    <a:pt x="2202" y="981"/>
                    <a:pt x="2136" y="847"/>
                  </a:cubicBezTo>
                  <a:cubicBezTo>
                    <a:pt x="2136" y="847"/>
                    <a:pt x="1902" y="280"/>
                    <a:pt x="1335" y="80"/>
                  </a:cubicBezTo>
                  <a:cubicBezTo>
                    <a:pt x="1188" y="27"/>
                    <a:pt x="1036" y="0"/>
                    <a:pt x="8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30"/>
            <p:cNvSpPr/>
            <p:nvPr/>
          </p:nvSpPr>
          <p:spPr>
            <a:xfrm flipH="1">
              <a:off x="8510929" y="4509381"/>
              <a:ext cx="38601" cy="20124"/>
            </a:xfrm>
            <a:custGeom>
              <a:avLst/>
              <a:gdLst/>
              <a:ahLst/>
              <a:cxnLst/>
              <a:rect l="l" t="t" r="r" b="b"/>
              <a:pathLst>
                <a:path w="2202" h="1148" extrusionOk="0">
                  <a:moveTo>
                    <a:pt x="880" y="0"/>
                  </a:moveTo>
                  <a:cubicBezTo>
                    <a:pt x="647" y="0"/>
                    <a:pt x="407" y="60"/>
                    <a:pt x="167" y="180"/>
                  </a:cubicBezTo>
                  <a:cubicBezTo>
                    <a:pt x="67" y="247"/>
                    <a:pt x="0" y="347"/>
                    <a:pt x="67" y="480"/>
                  </a:cubicBezTo>
                  <a:cubicBezTo>
                    <a:pt x="89" y="545"/>
                    <a:pt x="152" y="582"/>
                    <a:pt x="221" y="582"/>
                  </a:cubicBezTo>
                  <a:cubicBezTo>
                    <a:pt x="259" y="582"/>
                    <a:pt x="298" y="571"/>
                    <a:pt x="334" y="547"/>
                  </a:cubicBezTo>
                  <a:cubicBezTo>
                    <a:pt x="536" y="466"/>
                    <a:pt x="713" y="422"/>
                    <a:pt x="881" y="422"/>
                  </a:cubicBezTo>
                  <a:cubicBezTo>
                    <a:pt x="991" y="422"/>
                    <a:pt x="1096" y="441"/>
                    <a:pt x="1201" y="480"/>
                  </a:cubicBezTo>
                  <a:cubicBezTo>
                    <a:pt x="1568" y="614"/>
                    <a:pt x="1768" y="1014"/>
                    <a:pt x="1768" y="1047"/>
                  </a:cubicBezTo>
                  <a:cubicBezTo>
                    <a:pt x="1802" y="1114"/>
                    <a:pt x="1868" y="1148"/>
                    <a:pt x="1968" y="1148"/>
                  </a:cubicBezTo>
                  <a:lnTo>
                    <a:pt x="2035" y="1148"/>
                  </a:lnTo>
                  <a:cubicBezTo>
                    <a:pt x="2168" y="1081"/>
                    <a:pt x="2202" y="981"/>
                    <a:pt x="2168" y="847"/>
                  </a:cubicBezTo>
                  <a:cubicBezTo>
                    <a:pt x="2135" y="847"/>
                    <a:pt x="1902" y="280"/>
                    <a:pt x="1335" y="80"/>
                  </a:cubicBezTo>
                  <a:cubicBezTo>
                    <a:pt x="1188" y="27"/>
                    <a:pt x="1036" y="0"/>
                    <a:pt x="88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30"/>
            <p:cNvSpPr/>
            <p:nvPr/>
          </p:nvSpPr>
          <p:spPr>
            <a:xfrm flipH="1">
              <a:off x="8568806" y="4497094"/>
              <a:ext cx="38619" cy="20142"/>
            </a:xfrm>
            <a:custGeom>
              <a:avLst/>
              <a:gdLst/>
              <a:ahLst/>
              <a:cxnLst/>
              <a:rect l="l" t="t" r="r" b="b"/>
              <a:pathLst>
                <a:path w="2203" h="1149" extrusionOk="0">
                  <a:moveTo>
                    <a:pt x="881" y="1"/>
                  </a:moveTo>
                  <a:cubicBezTo>
                    <a:pt x="648" y="1"/>
                    <a:pt x="408" y="61"/>
                    <a:pt x="168" y="181"/>
                  </a:cubicBezTo>
                  <a:cubicBezTo>
                    <a:pt x="68" y="247"/>
                    <a:pt x="1" y="347"/>
                    <a:pt x="68" y="481"/>
                  </a:cubicBezTo>
                  <a:cubicBezTo>
                    <a:pt x="93" y="556"/>
                    <a:pt x="174" y="594"/>
                    <a:pt x="255" y="594"/>
                  </a:cubicBezTo>
                  <a:cubicBezTo>
                    <a:pt x="282" y="594"/>
                    <a:pt x="309" y="589"/>
                    <a:pt x="334" y="581"/>
                  </a:cubicBezTo>
                  <a:cubicBezTo>
                    <a:pt x="543" y="477"/>
                    <a:pt x="725" y="425"/>
                    <a:pt x="898" y="425"/>
                  </a:cubicBezTo>
                  <a:cubicBezTo>
                    <a:pt x="1002" y="425"/>
                    <a:pt x="1102" y="443"/>
                    <a:pt x="1202" y="481"/>
                  </a:cubicBezTo>
                  <a:cubicBezTo>
                    <a:pt x="1569" y="614"/>
                    <a:pt x="1769" y="1015"/>
                    <a:pt x="1769" y="1048"/>
                  </a:cubicBezTo>
                  <a:cubicBezTo>
                    <a:pt x="1802" y="1115"/>
                    <a:pt x="1869" y="1148"/>
                    <a:pt x="1969" y="1148"/>
                  </a:cubicBezTo>
                  <a:lnTo>
                    <a:pt x="2036" y="1148"/>
                  </a:lnTo>
                  <a:cubicBezTo>
                    <a:pt x="2169" y="1081"/>
                    <a:pt x="2202" y="981"/>
                    <a:pt x="2169" y="848"/>
                  </a:cubicBezTo>
                  <a:cubicBezTo>
                    <a:pt x="2136" y="848"/>
                    <a:pt x="1902" y="281"/>
                    <a:pt x="1335" y="81"/>
                  </a:cubicBezTo>
                  <a:cubicBezTo>
                    <a:pt x="1188" y="27"/>
                    <a:pt x="1036" y="1"/>
                    <a:pt x="88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30"/>
            <p:cNvSpPr/>
            <p:nvPr/>
          </p:nvSpPr>
          <p:spPr>
            <a:xfrm flipH="1">
              <a:off x="8582250" y="4454992"/>
              <a:ext cx="38619" cy="20142"/>
            </a:xfrm>
            <a:custGeom>
              <a:avLst/>
              <a:gdLst/>
              <a:ahLst/>
              <a:cxnLst/>
              <a:rect l="l" t="t" r="r" b="b"/>
              <a:pathLst>
                <a:path w="2203" h="1149" extrusionOk="0">
                  <a:moveTo>
                    <a:pt x="890" y="1"/>
                  </a:moveTo>
                  <a:cubicBezTo>
                    <a:pt x="664" y="1"/>
                    <a:pt x="428" y="61"/>
                    <a:pt x="167" y="181"/>
                  </a:cubicBezTo>
                  <a:cubicBezTo>
                    <a:pt x="67" y="214"/>
                    <a:pt x="1" y="348"/>
                    <a:pt x="67" y="448"/>
                  </a:cubicBezTo>
                  <a:cubicBezTo>
                    <a:pt x="91" y="520"/>
                    <a:pt x="167" y="575"/>
                    <a:pt x="246" y="575"/>
                  </a:cubicBezTo>
                  <a:cubicBezTo>
                    <a:pt x="276" y="575"/>
                    <a:pt x="306" y="567"/>
                    <a:pt x="334" y="548"/>
                  </a:cubicBezTo>
                  <a:cubicBezTo>
                    <a:pt x="536" y="467"/>
                    <a:pt x="714" y="423"/>
                    <a:pt x="882" y="423"/>
                  </a:cubicBezTo>
                  <a:cubicBezTo>
                    <a:pt x="991" y="423"/>
                    <a:pt x="1096" y="442"/>
                    <a:pt x="1202" y="481"/>
                  </a:cubicBezTo>
                  <a:cubicBezTo>
                    <a:pt x="1568" y="615"/>
                    <a:pt x="1769" y="1015"/>
                    <a:pt x="1769" y="1015"/>
                  </a:cubicBezTo>
                  <a:cubicBezTo>
                    <a:pt x="1802" y="1115"/>
                    <a:pt x="1902" y="1148"/>
                    <a:pt x="1969" y="1148"/>
                  </a:cubicBezTo>
                  <a:cubicBezTo>
                    <a:pt x="2002" y="1148"/>
                    <a:pt x="2035" y="1148"/>
                    <a:pt x="2069" y="1115"/>
                  </a:cubicBezTo>
                  <a:cubicBezTo>
                    <a:pt x="2169" y="1082"/>
                    <a:pt x="2202" y="948"/>
                    <a:pt x="2169" y="848"/>
                  </a:cubicBezTo>
                  <a:cubicBezTo>
                    <a:pt x="2136" y="815"/>
                    <a:pt x="1902" y="281"/>
                    <a:pt x="1335" y="81"/>
                  </a:cubicBezTo>
                  <a:cubicBezTo>
                    <a:pt x="1188" y="28"/>
                    <a:pt x="1041" y="1"/>
                    <a:pt x="8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41" name="Google Shape;2941;p30"/>
            <p:cNvGrpSpPr/>
            <p:nvPr/>
          </p:nvGrpSpPr>
          <p:grpSpPr>
            <a:xfrm flipH="1">
              <a:off x="8593492" y="2913383"/>
              <a:ext cx="303498" cy="654428"/>
              <a:chOff x="8178217" y="3686871"/>
              <a:chExt cx="303498" cy="654428"/>
            </a:xfrm>
          </p:grpSpPr>
          <p:sp>
            <p:nvSpPr>
              <p:cNvPr id="2942" name="Google Shape;2942;p30"/>
              <p:cNvSpPr/>
              <p:nvPr/>
            </p:nvSpPr>
            <p:spPr>
              <a:xfrm flipH="1">
                <a:off x="8379165" y="3766762"/>
                <a:ext cx="100850" cy="75572"/>
              </a:xfrm>
              <a:custGeom>
                <a:avLst/>
                <a:gdLst/>
                <a:ahLst/>
                <a:cxnLst/>
                <a:rect l="l" t="t" r="r" b="b"/>
                <a:pathLst>
                  <a:path w="5753" h="4311" extrusionOk="0">
                    <a:moveTo>
                      <a:pt x="2080" y="0"/>
                    </a:moveTo>
                    <a:cubicBezTo>
                      <a:pt x="1289" y="0"/>
                      <a:pt x="371" y="219"/>
                      <a:pt x="171" y="1185"/>
                    </a:cubicBezTo>
                    <a:cubicBezTo>
                      <a:pt x="1" y="2003"/>
                      <a:pt x="810" y="2300"/>
                      <a:pt x="1628" y="2300"/>
                    </a:cubicBezTo>
                    <a:cubicBezTo>
                      <a:pt x="1810" y="2300"/>
                      <a:pt x="1991" y="2286"/>
                      <a:pt x="2163" y="2259"/>
                    </a:cubicBezTo>
                    <a:lnTo>
                      <a:pt x="2163" y="2259"/>
                    </a:lnTo>
                    <a:cubicBezTo>
                      <a:pt x="1841" y="2922"/>
                      <a:pt x="1691" y="3803"/>
                      <a:pt x="2272" y="4221"/>
                    </a:cubicBezTo>
                    <a:cubicBezTo>
                      <a:pt x="2361" y="4282"/>
                      <a:pt x="2461" y="4310"/>
                      <a:pt x="2567" y="4310"/>
                    </a:cubicBezTo>
                    <a:cubicBezTo>
                      <a:pt x="3742" y="4310"/>
                      <a:pt x="5752" y="885"/>
                      <a:pt x="3306" y="151"/>
                    </a:cubicBezTo>
                    <a:cubicBezTo>
                      <a:pt x="3306" y="151"/>
                      <a:pt x="2736" y="0"/>
                      <a:pt x="20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30"/>
              <p:cNvSpPr/>
              <p:nvPr/>
            </p:nvSpPr>
            <p:spPr>
              <a:xfrm flipH="1">
                <a:off x="8396327" y="3762976"/>
                <a:ext cx="85389" cy="83040"/>
              </a:xfrm>
              <a:custGeom>
                <a:avLst/>
                <a:gdLst/>
                <a:ahLst/>
                <a:cxnLst/>
                <a:rect l="l" t="t" r="r" b="b"/>
                <a:pathLst>
                  <a:path w="4871" h="4737" extrusionOk="0">
                    <a:moveTo>
                      <a:pt x="2969" y="1835"/>
                    </a:moveTo>
                    <a:cubicBezTo>
                      <a:pt x="3036" y="1902"/>
                      <a:pt x="3070" y="1935"/>
                      <a:pt x="3070" y="1935"/>
                    </a:cubicBezTo>
                    <a:cubicBezTo>
                      <a:pt x="3036" y="1968"/>
                      <a:pt x="2936" y="2068"/>
                      <a:pt x="2703" y="2168"/>
                    </a:cubicBezTo>
                    <a:cubicBezTo>
                      <a:pt x="2836" y="1935"/>
                      <a:pt x="2969" y="1835"/>
                      <a:pt x="2969" y="1835"/>
                    </a:cubicBezTo>
                    <a:close/>
                    <a:moveTo>
                      <a:pt x="2202" y="434"/>
                    </a:moveTo>
                    <a:cubicBezTo>
                      <a:pt x="2803" y="434"/>
                      <a:pt x="3336" y="567"/>
                      <a:pt x="3336" y="567"/>
                    </a:cubicBezTo>
                    <a:cubicBezTo>
                      <a:pt x="4304" y="868"/>
                      <a:pt x="4404" y="1601"/>
                      <a:pt x="4337" y="2168"/>
                    </a:cubicBezTo>
                    <a:cubicBezTo>
                      <a:pt x="4170" y="3236"/>
                      <a:pt x="3236" y="4303"/>
                      <a:pt x="2669" y="4303"/>
                    </a:cubicBezTo>
                    <a:cubicBezTo>
                      <a:pt x="2603" y="4303"/>
                      <a:pt x="2536" y="4303"/>
                      <a:pt x="2502" y="4270"/>
                    </a:cubicBezTo>
                    <a:cubicBezTo>
                      <a:pt x="2035" y="3936"/>
                      <a:pt x="2169" y="3236"/>
                      <a:pt x="2402" y="2669"/>
                    </a:cubicBezTo>
                    <a:cubicBezTo>
                      <a:pt x="2736" y="2602"/>
                      <a:pt x="3336" y="2435"/>
                      <a:pt x="3470" y="2035"/>
                    </a:cubicBezTo>
                    <a:cubicBezTo>
                      <a:pt x="3503" y="1935"/>
                      <a:pt x="3503" y="1735"/>
                      <a:pt x="3236" y="1501"/>
                    </a:cubicBezTo>
                    <a:cubicBezTo>
                      <a:pt x="3170" y="1468"/>
                      <a:pt x="3103" y="1435"/>
                      <a:pt x="3003" y="1435"/>
                    </a:cubicBezTo>
                    <a:cubicBezTo>
                      <a:pt x="2703" y="1435"/>
                      <a:pt x="2336" y="1868"/>
                      <a:pt x="2136" y="2269"/>
                    </a:cubicBezTo>
                    <a:cubicBezTo>
                      <a:pt x="2002" y="2302"/>
                      <a:pt x="1869" y="2302"/>
                      <a:pt x="1735" y="2302"/>
                    </a:cubicBezTo>
                    <a:cubicBezTo>
                      <a:pt x="1202" y="2302"/>
                      <a:pt x="768" y="2168"/>
                      <a:pt x="568" y="1935"/>
                    </a:cubicBezTo>
                    <a:cubicBezTo>
                      <a:pt x="468" y="1835"/>
                      <a:pt x="434" y="1668"/>
                      <a:pt x="468" y="1468"/>
                    </a:cubicBezTo>
                    <a:cubicBezTo>
                      <a:pt x="634" y="767"/>
                      <a:pt x="1202" y="434"/>
                      <a:pt x="2202" y="434"/>
                    </a:cubicBezTo>
                    <a:close/>
                    <a:moveTo>
                      <a:pt x="2202" y="0"/>
                    </a:moveTo>
                    <a:cubicBezTo>
                      <a:pt x="1001" y="0"/>
                      <a:pt x="268" y="467"/>
                      <a:pt x="67" y="1368"/>
                    </a:cubicBezTo>
                    <a:cubicBezTo>
                      <a:pt x="1" y="1701"/>
                      <a:pt x="67" y="2002"/>
                      <a:pt x="268" y="2202"/>
                    </a:cubicBezTo>
                    <a:cubicBezTo>
                      <a:pt x="601" y="2669"/>
                      <a:pt x="1335" y="2736"/>
                      <a:pt x="1735" y="2736"/>
                    </a:cubicBezTo>
                    <a:cubicBezTo>
                      <a:pt x="1802" y="2736"/>
                      <a:pt x="1869" y="2736"/>
                      <a:pt x="1935" y="2702"/>
                    </a:cubicBezTo>
                    <a:lnTo>
                      <a:pt x="1935" y="2702"/>
                    </a:lnTo>
                    <a:cubicBezTo>
                      <a:pt x="1669" y="3403"/>
                      <a:pt x="1669" y="4170"/>
                      <a:pt x="2269" y="4604"/>
                    </a:cubicBezTo>
                    <a:cubicBezTo>
                      <a:pt x="2369" y="4670"/>
                      <a:pt x="2536" y="4737"/>
                      <a:pt x="2669" y="4737"/>
                    </a:cubicBezTo>
                    <a:cubicBezTo>
                      <a:pt x="3503" y="4737"/>
                      <a:pt x="4537" y="3436"/>
                      <a:pt x="4737" y="2202"/>
                    </a:cubicBezTo>
                    <a:cubicBezTo>
                      <a:pt x="4871" y="1201"/>
                      <a:pt x="4404" y="467"/>
                      <a:pt x="3436" y="167"/>
                    </a:cubicBezTo>
                    <a:cubicBezTo>
                      <a:pt x="3403" y="167"/>
                      <a:pt x="2869" y="0"/>
                      <a:pt x="22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30"/>
              <p:cNvSpPr/>
              <p:nvPr/>
            </p:nvSpPr>
            <p:spPr>
              <a:xfrm flipH="1">
                <a:off x="8328319" y="3690341"/>
                <a:ext cx="87913" cy="75835"/>
              </a:xfrm>
              <a:custGeom>
                <a:avLst/>
                <a:gdLst/>
                <a:ahLst/>
                <a:cxnLst/>
                <a:rect l="l" t="t" r="r" b="b"/>
                <a:pathLst>
                  <a:path w="5015" h="4326" extrusionOk="0">
                    <a:moveTo>
                      <a:pt x="1893" y="1"/>
                    </a:moveTo>
                    <a:cubicBezTo>
                      <a:pt x="1853" y="1"/>
                      <a:pt x="1812" y="3"/>
                      <a:pt x="1769" y="8"/>
                    </a:cubicBezTo>
                    <a:cubicBezTo>
                      <a:pt x="1" y="208"/>
                      <a:pt x="468" y="3010"/>
                      <a:pt x="468" y="3010"/>
                    </a:cubicBezTo>
                    <a:cubicBezTo>
                      <a:pt x="656" y="3975"/>
                      <a:pt x="1305" y="4325"/>
                      <a:pt x="2038" y="4325"/>
                    </a:cubicBezTo>
                    <a:cubicBezTo>
                      <a:pt x="3384" y="4325"/>
                      <a:pt x="5014" y="3144"/>
                      <a:pt x="4604" y="2410"/>
                    </a:cubicBezTo>
                    <a:cubicBezTo>
                      <a:pt x="4394" y="2043"/>
                      <a:pt x="4007" y="1907"/>
                      <a:pt x="3584" y="1907"/>
                    </a:cubicBezTo>
                    <a:cubicBezTo>
                      <a:pt x="3274" y="1907"/>
                      <a:pt x="2945" y="1980"/>
                      <a:pt x="2652" y="2089"/>
                    </a:cubicBezTo>
                    <a:lnTo>
                      <a:pt x="2652" y="2089"/>
                    </a:lnTo>
                    <a:cubicBezTo>
                      <a:pt x="2878" y="1196"/>
                      <a:pt x="2795" y="1"/>
                      <a:pt x="189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30"/>
              <p:cNvSpPr/>
              <p:nvPr/>
            </p:nvSpPr>
            <p:spPr>
              <a:xfrm flipH="1">
                <a:off x="8329668" y="3686871"/>
                <a:ext cx="87142" cy="83145"/>
              </a:xfrm>
              <a:custGeom>
                <a:avLst/>
                <a:gdLst/>
                <a:ahLst/>
                <a:cxnLst/>
                <a:rect l="l" t="t" r="r" b="b"/>
                <a:pathLst>
                  <a:path w="4971" h="4743" extrusionOk="0">
                    <a:moveTo>
                      <a:pt x="2335" y="2708"/>
                    </a:moveTo>
                    <a:lnTo>
                      <a:pt x="2335" y="2708"/>
                    </a:lnTo>
                    <a:cubicBezTo>
                      <a:pt x="2235" y="2941"/>
                      <a:pt x="2102" y="3041"/>
                      <a:pt x="2069" y="3041"/>
                    </a:cubicBezTo>
                    <a:cubicBezTo>
                      <a:pt x="2069" y="3041"/>
                      <a:pt x="2035" y="3008"/>
                      <a:pt x="2002" y="2975"/>
                    </a:cubicBezTo>
                    <a:cubicBezTo>
                      <a:pt x="2002" y="2941"/>
                      <a:pt x="2102" y="2841"/>
                      <a:pt x="2335" y="2708"/>
                    </a:cubicBezTo>
                    <a:close/>
                    <a:moveTo>
                      <a:pt x="1935" y="406"/>
                    </a:moveTo>
                    <a:cubicBezTo>
                      <a:pt x="2135" y="406"/>
                      <a:pt x="2269" y="473"/>
                      <a:pt x="2369" y="640"/>
                    </a:cubicBezTo>
                    <a:cubicBezTo>
                      <a:pt x="2636" y="940"/>
                      <a:pt x="2636" y="1607"/>
                      <a:pt x="2502" y="2141"/>
                    </a:cubicBezTo>
                    <a:cubicBezTo>
                      <a:pt x="2102" y="2307"/>
                      <a:pt x="1702" y="2574"/>
                      <a:pt x="1602" y="2875"/>
                    </a:cubicBezTo>
                    <a:cubicBezTo>
                      <a:pt x="1568" y="2975"/>
                      <a:pt x="1568" y="3108"/>
                      <a:pt x="1635" y="3175"/>
                    </a:cubicBezTo>
                    <a:cubicBezTo>
                      <a:pt x="1802" y="3408"/>
                      <a:pt x="1968" y="3442"/>
                      <a:pt x="2069" y="3442"/>
                    </a:cubicBezTo>
                    <a:cubicBezTo>
                      <a:pt x="2502" y="3442"/>
                      <a:pt x="2769" y="2774"/>
                      <a:pt x="2869" y="2441"/>
                    </a:cubicBezTo>
                    <a:cubicBezTo>
                      <a:pt x="3136" y="2374"/>
                      <a:pt x="3403" y="2307"/>
                      <a:pt x="3636" y="2307"/>
                    </a:cubicBezTo>
                    <a:cubicBezTo>
                      <a:pt x="4037" y="2307"/>
                      <a:pt x="4303" y="2441"/>
                      <a:pt x="4437" y="2708"/>
                    </a:cubicBezTo>
                    <a:cubicBezTo>
                      <a:pt x="4504" y="2808"/>
                      <a:pt x="4504" y="2975"/>
                      <a:pt x="4370" y="3141"/>
                    </a:cubicBezTo>
                    <a:cubicBezTo>
                      <a:pt x="4070" y="3708"/>
                      <a:pt x="3003" y="4309"/>
                      <a:pt x="2069" y="4309"/>
                    </a:cubicBezTo>
                    <a:cubicBezTo>
                      <a:pt x="1301" y="4309"/>
                      <a:pt x="834" y="3942"/>
                      <a:pt x="701" y="3175"/>
                    </a:cubicBezTo>
                    <a:cubicBezTo>
                      <a:pt x="701" y="3175"/>
                      <a:pt x="434" y="1640"/>
                      <a:pt x="1034" y="873"/>
                    </a:cubicBezTo>
                    <a:cubicBezTo>
                      <a:pt x="1235" y="606"/>
                      <a:pt x="1501" y="473"/>
                      <a:pt x="1835" y="439"/>
                    </a:cubicBezTo>
                    <a:cubicBezTo>
                      <a:pt x="1868" y="439"/>
                      <a:pt x="1902" y="406"/>
                      <a:pt x="1935" y="406"/>
                    </a:cubicBezTo>
                    <a:close/>
                    <a:moveTo>
                      <a:pt x="1920" y="1"/>
                    </a:moveTo>
                    <a:cubicBezTo>
                      <a:pt x="1881" y="1"/>
                      <a:pt x="1842" y="2"/>
                      <a:pt x="1802" y="6"/>
                    </a:cubicBezTo>
                    <a:cubicBezTo>
                      <a:pt x="1335" y="73"/>
                      <a:pt x="968" y="273"/>
                      <a:pt x="701" y="606"/>
                    </a:cubicBezTo>
                    <a:cubicBezTo>
                      <a:pt x="0" y="1540"/>
                      <a:pt x="267" y="3175"/>
                      <a:pt x="267" y="3275"/>
                    </a:cubicBezTo>
                    <a:cubicBezTo>
                      <a:pt x="467" y="4209"/>
                      <a:pt x="1101" y="4743"/>
                      <a:pt x="2069" y="4743"/>
                    </a:cubicBezTo>
                    <a:cubicBezTo>
                      <a:pt x="3069" y="4743"/>
                      <a:pt x="4303" y="4075"/>
                      <a:pt x="4737" y="3342"/>
                    </a:cubicBezTo>
                    <a:cubicBezTo>
                      <a:pt x="4971" y="2975"/>
                      <a:pt x="4904" y="2674"/>
                      <a:pt x="4804" y="2508"/>
                    </a:cubicBezTo>
                    <a:cubicBezTo>
                      <a:pt x="4570" y="2107"/>
                      <a:pt x="4170" y="1907"/>
                      <a:pt x="3636" y="1907"/>
                    </a:cubicBezTo>
                    <a:cubicBezTo>
                      <a:pt x="3403" y="1907"/>
                      <a:pt x="3169" y="1941"/>
                      <a:pt x="2969" y="1974"/>
                    </a:cubicBezTo>
                    <a:cubicBezTo>
                      <a:pt x="3069" y="1407"/>
                      <a:pt x="3036" y="773"/>
                      <a:pt x="2702" y="373"/>
                    </a:cubicBezTo>
                    <a:cubicBezTo>
                      <a:pt x="2522" y="133"/>
                      <a:pt x="2262" y="1"/>
                      <a:pt x="19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30"/>
              <p:cNvSpPr/>
              <p:nvPr/>
            </p:nvSpPr>
            <p:spPr>
              <a:xfrm flipH="1">
                <a:off x="8318557" y="3775211"/>
                <a:ext cx="78377" cy="65843"/>
              </a:xfrm>
              <a:custGeom>
                <a:avLst/>
                <a:gdLst/>
                <a:ahLst/>
                <a:cxnLst/>
                <a:rect l="l" t="t" r="r" b="b"/>
                <a:pathLst>
                  <a:path w="4471" h="3756" extrusionOk="0">
                    <a:moveTo>
                      <a:pt x="1937" y="0"/>
                    </a:moveTo>
                    <a:cubicBezTo>
                      <a:pt x="1016" y="0"/>
                      <a:pt x="360" y="513"/>
                      <a:pt x="334" y="903"/>
                    </a:cubicBezTo>
                    <a:cubicBezTo>
                      <a:pt x="334" y="903"/>
                      <a:pt x="1" y="2505"/>
                      <a:pt x="1201" y="3205"/>
                    </a:cubicBezTo>
                    <a:cubicBezTo>
                      <a:pt x="1797" y="3546"/>
                      <a:pt x="2489" y="3756"/>
                      <a:pt x="3058" y="3756"/>
                    </a:cubicBezTo>
                    <a:cubicBezTo>
                      <a:pt x="3605" y="3756"/>
                      <a:pt x="4039" y="3562"/>
                      <a:pt x="4170" y="3105"/>
                    </a:cubicBezTo>
                    <a:cubicBezTo>
                      <a:pt x="4470" y="2138"/>
                      <a:pt x="4103" y="570"/>
                      <a:pt x="2769" y="136"/>
                    </a:cubicBezTo>
                    <a:cubicBezTo>
                      <a:pt x="2476" y="41"/>
                      <a:pt x="2196" y="0"/>
                      <a:pt x="1937"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30"/>
              <p:cNvSpPr/>
              <p:nvPr/>
            </p:nvSpPr>
            <p:spPr>
              <a:xfrm flipH="1">
                <a:off x="8357737" y="3775246"/>
                <a:ext cx="31011" cy="40950"/>
              </a:xfrm>
              <a:custGeom>
                <a:avLst/>
                <a:gdLst/>
                <a:ahLst/>
                <a:cxnLst/>
                <a:rect l="l" t="t" r="r" b="b"/>
                <a:pathLst>
                  <a:path w="1769" h="2336" extrusionOk="0">
                    <a:moveTo>
                      <a:pt x="1768" y="1"/>
                    </a:moveTo>
                    <a:lnTo>
                      <a:pt x="1" y="2336"/>
                    </a:lnTo>
                    <a:cubicBezTo>
                      <a:pt x="1" y="2336"/>
                      <a:pt x="1702" y="468"/>
                      <a:pt x="176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30"/>
              <p:cNvSpPr/>
              <p:nvPr/>
            </p:nvSpPr>
            <p:spPr>
              <a:xfrm flipH="1">
                <a:off x="8354231" y="3771740"/>
                <a:ext cx="38601" cy="47962"/>
              </a:xfrm>
              <a:custGeom>
                <a:avLst/>
                <a:gdLst/>
                <a:ahLst/>
                <a:cxnLst/>
                <a:rect l="l" t="t" r="r" b="b"/>
                <a:pathLst>
                  <a:path w="2202" h="2736" extrusionOk="0">
                    <a:moveTo>
                      <a:pt x="2035" y="1"/>
                    </a:moveTo>
                    <a:cubicBezTo>
                      <a:pt x="1901" y="1"/>
                      <a:pt x="1801" y="67"/>
                      <a:pt x="1801" y="201"/>
                    </a:cubicBezTo>
                    <a:cubicBezTo>
                      <a:pt x="1768" y="434"/>
                      <a:pt x="867" y="1502"/>
                      <a:pt x="67" y="2369"/>
                    </a:cubicBezTo>
                    <a:cubicBezTo>
                      <a:pt x="0" y="2469"/>
                      <a:pt x="0" y="2602"/>
                      <a:pt x="67" y="2669"/>
                    </a:cubicBezTo>
                    <a:cubicBezTo>
                      <a:pt x="100" y="2703"/>
                      <a:pt x="167" y="2736"/>
                      <a:pt x="234" y="2736"/>
                    </a:cubicBezTo>
                    <a:cubicBezTo>
                      <a:pt x="267" y="2736"/>
                      <a:pt x="334" y="2703"/>
                      <a:pt x="367" y="2669"/>
                    </a:cubicBezTo>
                    <a:cubicBezTo>
                      <a:pt x="801" y="2202"/>
                      <a:pt x="2135" y="734"/>
                      <a:pt x="2202" y="234"/>
                    </a:cubicBezTo>
                    <a:cubicBezTo>
                      <a:pt x="2202" y="134"/>
                      <a:pt x="2135" y="34"/>
                      <a:pt x="20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30"/>
              <p:cNvSpPr/>
              <p:nvPr/>
            </p:nvSpPr>
            <p:spPr>
              <a:xfrm flipH="1">
                <a:off x="8338439" y="3782275"/>
                <a:ext cx="35691" cy="49137"/>
              </a:xfrm>
              <a:custGeom>
                <a:avLst/>
                <a:gdLst/>
                <a:ahLst/>
                <a:cxnLst/>
                <a:rect l="l" t="t" r="r" b="b"/>
                <a:pathLst>
                  <a:path w="2036" h="2803" extrusionOk="0">
                    <a:moveTo>
                      <a:pt x="2035" y="0"/>
                    </a:moveTo>
                    <a:lnTo>
                      <a:pt x="0" y="2802"/>
                    </a:lnTo>
                    <a:cubicBezTo>
                      <a:pt x="0" y="2802"/>
                      <a:pt x="1969" y="600"/>
                      <a:pt x="203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30"/>
              <p:cNvSpPr/>
              <p:nvPr/>
            </p:nvSpPr>
            <p:spPr>
              <a:xfrm flipH="1">
                <a:off x="8334932" y="3778752"/>
                <a:ext cx="42703" cy="56745"/>
              </a:xfrm>
              <a:custGeom>
                <a:avLst/>
                <a:gdLst/>
                <a:ahLst/>
                <a:cxnLst/>
                <a:rect l="l" t="t" r="r" b="b"/>
                <a:pathLst>
                  <a:path w="2436" h="3237" extrusionOk="0">
                    <a:moveTo>
                      <a:pt x="2235" y="1"/>
                    </a:moveTo>
                    <a:cubicBezTo>
                      <a:pt x="2135" y="1"/>
                      <a:pt x="2035" y="68"/>
                      <a:pt x="2035" y="201"/>
                    </a:cubicBezTo>
                    <a:cubicBezTo>
                      <a:pt x="1968" y="535"/>
                      <a:pt x="834" y="1969"/>
                      <a:pt x="67" y="2870"/>
                    </a:cubicBezTo>
                    <a:cubicBezTo>
                      <a:pt x="0" y="2970"/>
                      <a:pt x="0" y="3103"/>
                      <a:pt x="67" y="3170"/>
                    </a:cubicBezTo>
                    <a:cubicBezTo>
                      <a:pt x="134" y="3203"/>
                      <a:pt x="167" y="3237"/>
                      <a:pt x="200" y="3237"/>
                    </a:cubicBezTo>
                    <a:cubicBezTo>
                      <a:pt x="267" y="3237"/>
                      <a:pt x="334" y="3203"/>
                      <a:pt x="367" y="3136"/>
                    </a:cubicBezTo>
                    <a:cubicBezTo>
                      <a:pt x="701" y="2770"/>
                      <a:pt x="2369" y="835"/>
                      <a:pt x="2435" y="234"/>
                    </a:cubicBezTo>
                    <a:cubicBezTo>
                      <a:pt x="2435" y="134"/>
                      <a:pt x="2369" y="1"/>
                      <a:pt x="2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30"/>
              <p:cNvSpPr/>
              <p:nvPr/>
            </p:nvSpPr>
            <p:spPr>
              <a:xfrm flipH="1">
                <a:off x="8423797" y="3745782"/>
                <a:ext cx="48558" cy="11359"/>
              </a:xfrm>
              <a:custGeom>
                <a:avLst/>
                <a:gdLst/>
                <a:ahLst/>
                <a:cxnLst/>
                <a:rect l="l" t="t" r="r" b="b"/>
                <a:pathLst>
                  <a:path w="2770" h="648" extrusionOk="0">
                    <a:moveTo>
                      <a:pt x="1130" y="0"/>
                    </a:moveTo>
                    <a:cubicBezTo>
                      <a:pt x="790" y="0"/>
                      <a:pt x="409" y="76"/>
                      <a:pt x="0" y="281"/>
                    </a:cubicBezTo>
                    <a:lnTo>
                      <a:pt x="2769" y="648"/>
                    </a:lnTo>
                    <a:cubicBezTo>
                      <a:pt x="2769" y="648"/>
                      <a:pt x="2122" y="0"/>
                      <a:pt x="113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30"/>
              <p:cNvSpPr/>
              <p:nvPr/>
            </p:nvSpPr>
            <p:spPr>
              <a:xfrm flipH="1">
                <a:off x="8419712" y="3741961"/>
                <a:ext cx="56745" cy="19283"/>
              </a:xfrm>
              <a:custGeom>
                <a:avLst/>
                <a:gdLst/>
                <a:ahLst/>
                <a:cxnLst/>
                <a:rect l="l" t="t" r="r" b="b"/>
                <a:pathLst>
                  <a:path w="3237" h="1100" extrusionOk="0">
                    <a:moveTo>
                      <a:pt x="1322" y="0"/>
                    </a:moveTo>
                    <a:cubicBezTo>
                      <a:pt x="960" y="0"/>
                      <a:pt x="560" y="82"/>
                      <a:pt x="134" y="299"/>
                    </a:cubicBezTo>
                    <a:cubicBezTo>
                      <a:pt x="34" y="365"/>
                      <a:pt x="1" y="499"/>
                      <a:pt x="68" y="599"/>
                    </a:cubicBezTo>
                    <a:cubicBezTo>
                      <a:pt x="89" y="663"/>
                      <a:pt x="152" y="700"/>
                      <a:pt x="222" y="700"/>
                    </a:cubicBezTo>
                    <a:cubicBezTo>
                      <a:pt x="259" y="700"/>
                      <a:pt x="299" y="689"/>
                      <a:pt x="334" y="666"/>
                    </a:cubicBezTo>
                    <a:cubicBezTo>
                      <a:pt x="696" y="489"/>
                      <a:pt x="1034" y="423"/>
                      <a:pt x="1338" y="423"/>
                    </a:cubicBezTo>
                    <a:cubicBezTo>
                      <a:pt x="2241" y="423"/>
                      <a:pt x="2845" y="1008"/>
                      <a:pt x="2870" y="1032"/>
                    </a:cubicBezTo>
                    <a:cubicBezTo>
                      <a:pt x="2903" y="1066"/>
                      <a:pt x="2970" y="1099"/>
                      <a:pt x="3003" y="1099"/>
                    </a:cubicBezTo>
                    <a:cubicBezTo>
                      <a:pt x="3070" y="1099"/>
                      <a:pt x="3103" y="1066"/>
                      <a:pt x="3170" y="1032"/>
                    </a:cubicBezTo>
                    <a:cubicBezTo>
                      <a:pt x="3237" y="932"/>
                      <a:pt x="3237" y="799"/>
                      <a:pt x="3170" y="732"/>
                    </a:cubicBezTo>
                    <a:cubicBezTo>
                      <a:pt x="3145" y="732"/>
                      <a:pt x="2407" y="0"/>
                      <a:pt x="13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30"/>
              <p:cNvSpPr/>
              <p:nvPr/>
            </p:nvSpPr>
            <p:spPr>
              <a:xfrm flipH="1">
                <a:off x="8326749" y="3797471"/>
                <a:ext cx="27505" cy="38601"/>
              </a:xfrm>
              <a:custGeom>
                <a:avLst/>
                <a:gdLst/>
                <a:ahLst/>
                <a:cxnLst/>
                <a:rect l="l" t="t" r="r" b="b"/>
                <a:pathLst>
                  <a:path w="1569" h="2202" extrusionOk="0">
                    <a:moveTo>
                      <a:pt x="1568" y="0"/>
                    </a:moveTo>
                    <a:lnTo>
                      <a:pt x="1" y="2202"/>
                    </a:lnTo>
                    <a:cubicBezTo>
                      <a:pt x="1" y="2202"/>
                      <a:pt x="1535" y="701"/>
                      <a:pt x="156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30"/>
              <p:cNvSpPr/>
              <p:nvPr/>
            </p:nvSpPr>
            <p:spPr>
              <a:xfrm flipH="1">
                <a:off x="8322664" y="3793370"/>
                <a:ext cx="35674" cy="46227"/>
              </a:xfrm>
              <a:custGeom>
                <a:avLst/>
                <a:gdLst/>
                <a:ahLst/>
                <a:cxnLst/>
                <a:rect l="l" t="t" r="r" b="b"/>
                <a:pathLst>
                  <a:path w="2035" h="2637" extrusionOk="0">
                    <a:moveTo>
                      <a:pt x="1835" y="1"/>
                    </a:moveTo>
                    <a:cubicBezTo>
                      <a:pt x="1701" y="1"/>
                      <a:pt x="1601" y="101"/>
                      <a:pt x="1601" y="201"/>
                    </a:cubicBezTo>
                    <a:cubicBezTo>
                      <a:pt x="1568" y="668"/>
                      <a:pt x="634" y="1735"/>
                      <a:pt x="67" y="2269"/>
                    </a:cubicBezTo>
                    <a:cubicBezTo>
                      <a:pt x="0" y="2369"/>
                      <a:pt x="0" y="2503"/>
                      <a:pt x="67" y="2569"/>
                    </a:cubicBezTo>
                    <a:cubicBezTo>
                      <a:pt x="100" y="2636"/>
                      <a:pt x="167" y="2636"/>
                      <a:pt x="234" y="2636"/>
                    </a:cubicBezTo>
                    <a:cubicBezTo>
                      <a:pt x="267" y="2636"/>
                      <a:pt x="334" y="2636"/>
                      <a:pt x="367" y="2569"/>
                    </a:cubicBezTo>
                    <a:cubicBezTo>
                      <a:pt x="534" y="2436"/>
                      <a:pt x="1968" y="1002"/>
                      <a:pt x="2002" y="234"/>
                    </a:cubicBezTo>
                    <a:cubicBezTo>
                      <a:pt x="2035" y="134"/>
                      <a:pt x="1935" y="34"/>
                      <a:pt x="18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30"/>
              <p:cNvSpPr/>
              <p:nvPr/>
            </p:nvSpPr>
            <p:spPr>
              <a:xfrm flipH="1">
                <a:off x="8416789" y="3705082"/>
                <a:ext cx="28679" cy="47384"/>
              </a:xfrm>
              <a:custGeom>
                <a:avLst/>
                <a:gdLst/>
                <a:ahLst/>
                <a:cxnLst/>
                <a:rect l="l" t="t" r="r" b="b"/>
                <a:pathLst>
                  <a:path w="1636" h="2703" extrusionOk="0">
                    <a:moveTo>
                      <a:pt x="635" y="1"/>
                    </a:moveTo>
                    <a:lnTo>
                      <a:pt x="635" y="1"/>
                    </a:lnTo>
                    <a:cubicBezTo>
                      <a:pt x="635" y="1"/>
                      <a:pt x="1" y="1435"/>
                      <a:pt x="1635" y="2703"/>
                    </a:cubicBezTo>
                    <a:lnTo>
                      <a:pt x="63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30"/>
              <p:cNvSpPr/>
              <p:nvPr/>
            </p:nvSpPr>
            <p:spPr>
              <a:xfrm flipH="1">
                <a:off x="8412704" y="3701366"/>
                <a:ext cx="36848" cy="54606"/>
              </a:xfrm>
              <a:custGeom>
                <a:avLst/>
                <a:gdLst/>
                <a:ahLst/>
                <a:cxnLst/>
                <a:rect l="l" t="t" r="r" b="b"/>
                <a:pathLst>
                  <a:path w="2102" h="3115" extrusionOk="0">
                    <a:moveTo>
                      <a:pt x="888" y="0"/>
                    </a:moveTo>
                    <a:cubicBezTo>
                      <a:pt x="805" y="0"/>
                      <a:pt x="718" y="38"/>
                      <a:pt x="667" y="113"/>
                    </a:cubicBezTo>
                    <a:cubicBezTo>
                      <a:pt x="667" y="146"/>
                      <a:pt x="0" y="1747"/>
                      <a:pt x="1768" y="3082"/>
                    </a:cubicBezTo>
                    <a:cubicBezTo>
                      <a:pt x="1802" y="3082"/>
                      <a:pt x="1835" y="3115"/>
                      <a:pt x="1868" y="3115"/>
                    </a:cubicBezTo>
                    <a:cubicBezTo>
                      <a:pt x="1935" y="3115"/>
                      <a:pt x="2002" y="3082"/>
                      <a:pt x="2035" y="3015"/>
                    </a:cubicBezTo>
                    <a:cubicBezTo>
                      <a:pt x="2102" y="2948"/>
                      <a:pt x="2102" y="2815"/>
                      <a:pt x="2002" y="2748"/>
                    </a:cubicBezTo>
                    <a:cubicBezTo>
                      <a:pt x="501" y="1614"/>
                      <a:pt x="1034" y="346"/>
                      <a:pt x="1068" y="280"/>
                    </a:cubicBezTo>
                    <a:cubicBezTo>
                      <a:pt x="1101" y="180"/>
                      <a:pt x="1068" y="79"/>
                      <a:pt x="968" y="13"/>
                    </a:cubicBezTo>
                    <a:cubicBezTo>
                      <a:pt x="943" y="4"/>
                      <a:pt x="916" y="0"/>
                      <a:pt x="88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30"/>
              <p:cNvSpPr/>
              <p:nvPr/>
            </p:nvSpPr>
            <p:spPr>
              <a:xfrm flipH="1">
                <a:off x="8178217" y="3845655"/>
                <a:ext cx="173687" cy="495643"/>
              </a:xfrm>
              <a:custGeom>
                <a:avLst/>
                <a:gdLst/>
                <a:ahLst/>
                <a:cxnLst/>
                <a:rect l="l" t="t" r="r" b="b"/>
                <a:pathLst>
                  <a:path w="9908" h="28274" extrusionOk="0">
                    <a:moveTo>
                      <a:pt x="1683" y="0"/>
                    </a:moveTo>
                    <a:cubicBezTo>
                      <a:pt x="1612" y="0"/>
                      <a:pt x="1543" y="23"/>
                      <a:pt x="1501" y="87"/>
                    </a:cubicBezTo>
                    <a:cubicBezTo>
                      <a:pt x="1434" y="187"/>
                      <a:pt x="1468" y="320"/>
                      <a:pt x="1568" y="387"/>
                    </a:cubicBezTo>
                    <a:cubicBezTo>
                      <a:pt x="1568" y="387"/>
                      <a:pt x="1835" y="554"/>
                      <a:pt x="2202" y="887"/>
                    </a:cubicBezTo>
                    <a:cubicBezTo>
                      <a:pt x="2235" y="921"/>
                      <a:pt x="2302" y="921"/>
                      <a:pt x="2335" y="921"/>
                    </a:cubicBezTo>
                    <a:cubicBezTo>
                      <a:pt x="2402" y="921"/>
                      <a:pt x="2468" y="921"/>
                      <a:pt x="2502" y="854"/>
                    </a:cubicBezTo>
                    <a:cubicBezTo>
                      <a:pt x="2569" y="787"/>
                      <a:pt x="2569" y="654"/>
                      <a:pt x="2468" y="587"/>
                    </a:cubicBezTo>
                    <a:cubicBezTo>
                      <a:pt x="2102" y="220"/>
                      <a:pt x="1801" y="53"/>
                      <a:pt x="1801" y="20"/>
                    </a:cubicBezTo>
                    <a:cubicBezTo>
                      <a:pt x="1765" y="8"/>
                      <a:pt x="1724" y="0"/>
                      <a:pt x="1683" y="0"/>
                    </a:cubicBezTo>
                    <a:close/>
                    <a:moveTo>
                      <a:pt x="2923" y="1108"/>
                    </a:moveTo>
                    <a:cubicBezTo>
                      <a:pt x="2875" y="1108"/>
                      <a:pt x="2832" y="1124"/>
                      <a:pt x="2802" y="1154"/>
                    </a:cubicBezTo>
                    <a:cubicBezTo>
                      <a:pt x="2702" y="1254"/>
                      <a:pt x="2702" y="1388"/>
                      <a:pt x="2769" y="1454"/>
                    </a:cubicBezTo>
                    <a:cubicBezTo>
                      <a:pt x="2969" y="1654"/>
                      <a:pt x="3136" y="1888"/>
                      <a:pt x="3269" y="2088"/>
                    </a:cubicBezTo>
                    <a:cubicBezTo>
                      <a:pt x="3302" y="2155"/>
                      <a:pt x="3369" y="2188"/>
                      <a:pt x="3436" y="2188"/>
                    </a:cubicBezTo>
                    <a:cubicBezTo>
                      <a:pt x="3503" y="2188"/>
                      <a:pt x="3536" y="2155"/>
                      <a:pt x="3569" y="2155"/>
                    </a:cubicBezTo>
                    <a:cubicBezTo>
                      <a:pt x="3669" y="2088"/>
                      <a:pt x="3669" y="1955"/>
                      <a:pt x="3603" y="1855"/>
                    </a:cubicBezTo>
                    <a:cubicBezTo>
                      <a:pt x="3469" y="1621"/>
                      <a:pt x="3269" y="1388"/>
                      <a:pt x="3102" y="1187"/>
                    </a:cubicBezTo>
                    <a:cubicBezTo>
                      <a:pt x="3047" y="1132"/>
                      <a:pt x="2982" y="1108"/>
                      <a:pt x="2923" y="1108"/>
                    </a:cubicBezTo>
                    <a:close/>
                    <a:moveTo>
                      <a:pt x="3863" y="2476"/>
                    </a:moveTo>
                    <a:cubicBezTo>
                      <a:pt x="3834" y="2476"/>
                      <a:pt x="3803" y="2480"/>
                      <a:pt x="3769" y="2488"/>
                    </a:cubicBezTo>
                    <a:cubicBezTo>
                      <a:pt x="3669" y="2555"/>
                      <a:pt x="3636" y="2689"/>
                      <a:pt x="3703" y="2789"/>
                    </a:cubicBezTo>
                    <a:cubicBezTo>
                      <a:pt x="3836" y="3022"/>
                      <a:pt x="3936" y="3256"/>
                      <a:pt x="4036" y="3522"/>
                    </a:cubicBezTo>
                    <a:cubicBezTo>
                      <a:pt x="4070" y="3589"/>
                      <a:pt x="4136" y="3656"/>
                      <a:pt x="4236" y="3656"/>
                    </a:cubicBezTo>
                    <a:cubicBezTo>
                      <a:pt x="4236" y="3656"/>
                      <a:pt x="4270" y="3656"/>
                      <a:pt x="4303" y="3623"/>
                    </a:cubicBezTo>
                    <a:cubicBezTo>
                      <a:pt x="4403" y="3589"/>
                      <a:pt x="4470" y="3489"/>
                      <a:pt x="4437" y="3356"/>
                    </a:cubicBezTo>
                    <a:cubicBezTo>
                      <a:pt x="4336" y="3089"/>
                      <a:pt x="4203" y="2855"/>
                      <a:pt x="4070" y="2588"/>
                    </a:cubicBezTo>
                    <a:cubicBezTo>
                      <a:pt x="4020" y="2513"/>
                      <a:pt x="3951" y="2476"/>
                      <a:pt x="3863" y="2476"/>
                    </a:cubicBezTo>
                    <a:close/>
                    <a:moveTo>
                      <a:pt x="4403" y="4023"/>
                    </a:moveTo>
                    <a:cubicBezTo>
                      <a:pt x="4303" y="4056"/>
                      <a:pt x="4236" y="4190"/>
                      <a:pt x="4270" y="4290"/>
                    </a:cubicBezTo>
                    <a:cubicBezTo>
                      <a:pt x="4336" y="4557"/>
                      <a:pt x="4370" y="4823"/>
                      <a:pt x="4403" y="5090"/>
                    </a:cubicBezTo>
                    <a:cubicBezTo>
                      <a:pt x="4403" y="5190"/>
                      <a:pt x="4503" y="5257"/>
                      <a:pt x="4603" y="5257"/>
                    </a:cubicBezTo>
                    <a:cubicBezTo>
                      <a:pt x="4737" y="5257"/>
                      <a:pt x="4803" y="5157"/>
                      <a:pt x="4803" y="5057"/>
                    </a:cubicBezTo>
                    <a:cubicBezTo>
                      <a:pt x="4770" y="4757"/>
                      <a:pt x="4737" y="4456"/>
                      <a:pt x="4670" y="4190"/>
                    </a:cubicBezTo>
                    <a:cubicBezTo>
                      <a:pt x="4637" y="4090"/>
                      <a:pt x="4537" y="4023"/>
                      <a:pt x="4403" y="4023"/>
                    </a:cubicBezTo>
                    <a:close/>
                    <a:moveTo>
                      <a:pt x="4637" y="5691"/>
                    </a:moveTo>
                    <a:cubicBezTo>
                      <a:pt x="4503" y="5691"/>
                      <a:pt x="4403" y="5791"/>
                      <a:pt x="4403" y="5891"/>
                    </a:cubicBezTo>
                    <a:cubicBezTo>
                      <a:pt x="4403" y="6158"/>
                      <a:pt x="4370" y="6425"/>
                      <a:pt x="4336" y="6691"/>
                    </a:cubicBezTo>
                    <a:cubicBezTo>
                      <a:pt x="4336" y="6825"/>
                      <a:pt x="4403" y="6925"/>
                      <a:pt x="4503" y="6925"/>
                    </a:cubicBezTo>
                    <a:lnTo>
                      <a:pt x="4537" y="6925"/>
                    </a:lnTo>
                    <a:cubicBezTo>
                      <a:pt x="4637" y="6925"/>
                      <a:pt x="4737" y="6858"/>
                      <a:pt x="4737" y="6758"/>
                    </a:cubicBezTo>
                    <a:cubicBezTo>
                      <a:pt x="4803" y="6458"/>
                      <a:pt x="4837" y="6191"/>
                      <a:pt x="4837" y="5891"/>
                    </a:cubicBezTo>
                    <a:cubicBezTo>
                      <a:pt x="4837" y="5791"/>
                      <a:pt x="4737" y="5691"/>
                      <a:pt x="4637" y="5691"/>
                    </a:cubicBezTo>
                    <a:close/>
                    <a:moveTo>
                      <a:pt x="4437" y="7325"/>
                    </a:moveTo>
                    <a:cubicBezTo>
                      <a:pt x="4303" y="7325"/>
                      <a:pt x="4203" y="7392"/>
                      <a:pt x="4170" y="7492"/>
                    </a:cubicBezTo>
                    <a:cubicBezTo>
                      <a:pt x="4103" y="7759"/>
                      <a:pt x="4036" y="8026"/>
                      <a:pt x="3936" y="8259"/>
                    </a:cubicBezTo>
                    <a:cubicBezTo>
                      <a:pt x="3903" y="8359"/>
                      <a:pt x="3936" y="8493"/>
                      <a:pt x="4070" y="8526"/>
                    </a:cubicBezTo>
                    <a:cubicBezTo>
                      <a:pt x="4070" y="8526"/>
                      <a:pt x="4103" y="8559"/>
                      <a:pt x="4136" y="8559"/>
                    </a:cubicBezTo>
                    <a:cubicBezTo>
                      <a:pt x="4203" y="8559"/>
                      <a:pt x="4303" y="8493"/>
                      <a:pt x="4336" y="8426"/>
                    </a:cubicBezTo>
                    <a:cubicBezTo>
                      <a:pt x="4403" y="8159"/>
                      <a:pt x="4503" y="7892"/>
                      <a:pt x="4570" y="7592"/>
                    </a:cubicBezTo>
                    <a:cubicBezTo>
                      <a:pt x="4603" y="7492"/>
                      <a:pt x="4537" y="7359"/>
                      <a:pt x="4437" y="7325"/>
                    </a:cubicBezTo>
                    <a:close/>
                    <a:moveTo>
                      <a:pt x="1701" y="9160"/>
                    </a:moveTo>
                    <a:cubicBezTo>
                      <a:pt x="1601" y="9160"/>
                      <a:pt x="1501" y="9260"/>
                      <a:pt x="1534" y="9393"/>
                    </a:cubicBezTo>
                    <a:cubicBezTo>
                      <a:pt x="1534" y="9493"/>
                      <a:pt x="1635" y="9594"/>
                      <a:pt x="1735" y="9594"/>
                    </a:cubicBezTo>
                    <a:cubicBezTo>
                      <a:pt x="1845" y="9580"/>
                      <a:pt x="1956" y="9572"/>
                      <a:pt x="2066" y="9572"/>
                    </a:cubicBezTo>
                    <a:cubicBezTo>
                      <a:pt x="2223" y="9572"/>
                      <a:pt x="2379" y="9588"/>
                      <a:pt x="2535" y="9627"/>
                    </a:cubicBezTo>
                    <a:lnTo>
                      <a:pt x="2569" y="9627"/>
                    </a:lnTo>
                    <a:cubicBezTo>
                      <a:pt x="2669" y="9627"/>
                      <a:pt x="2735" y="9527"/>
                      <a:pt x="2769" y="9427"/>
                    </a:cubicBezTo>
                    <a:cubicBezTo>
                      <a:pt x="2769" y="9327"/>
                      <a:pt x="2702" y="9227"/>
                      <a:pt x="2602" y="9193"/>
                    </a:cubicBezTo>
                    <a:cubicBezTo>
                      <a:pt x="2302" y="9160"/>
                      <a:pt x="2001" y="9160"/>
                      <a:pt x="1701" y="9160"/>
                    </a:cubicBezTo>
                    <a:close/>
                    <a:moveTo>
                      <a:pt x="902" y="9318"/>
                    </a:moveTo>
                    <a:cubicBezTo>
                      <a:pt x="880" y="9318"/>
                      <a:pt x="858" y="9321"/>
                      <a:pt x="834" y="9327"/>
                    </a:cubicBezTo>
                    <a:cubicBezTo>
                      <a:pt x="467" y="9460"/>
                      <a:pt x="200" y="9627"/>
                      <a:pt x="67" y="9860"/>
                    </a:cubicBezTo>
                    <a:cubicBezTo>
                      <a:pt x="0" y="9960"/>
                      <a:pt x="33" y="10094"/>
                      <a:pt x="133" y="10161"/>
                    </a:cubicBezTo>
                    <a:cubicBezTo>
                      <a:pt x="167" y="10161"/>
                      <a:pt x="200" y="10194"/>
                      <a:pt x="234" y="10194"/>
                    </a:cubicBezTo>
                    <a:cubicBezTo>
                      <a:pt x="300" y="10194"/>
                      <a:pt x="367" y="10161"/>
                      <a:pt x="400" y="10094"/>
                    </a:cubicBezTo>
                    <a:cubicBezTo>
                      <a:pt x="500" y="9960"/>
                      <a:pt x="701" y="9827"/>
                      <a:pt x="967" y="9727"/>
                    </a:cubicBezTo>
                    <a:cubicBezTo>
                      <a:pt x="1101" y="9694"/>
                      <a:pt x="1134" y="9560"/>
                      <a:pt x="1101" y="9460"/>
                    </a:cubicBezTo>
                    <a:cubicBezTo>
                      <a:pt x="1073" y="9378"/>
                      <a:pt x="1001" y="9318"/>
                      <a:pt x="902" y="9318"/>
                    </a:cubicBezTo>
                    <a:close/>
                    <a:moveTo>
                      <a:pt x="3765" y="8892"/>
                    </a:moveTo>
                    <a:cubicBezTo>
                      <a:pt x="3703" y="8892"/>
                      <a:pt x="3646" y="8928"/>
                      <a:pt x="3603" y="8993"/>
                    </a:cubicBezTo>
                    <a:cubicBezTo>
                      <a:pt x="3536" y="9127"/>
                      <a:pt x="3436" y="9293"/>
                      <a:pt x="3369" y="9393"/>
                    </a:cubicBezTo>
                    <a:cubicBezTo>
                      <a:pt x="3269" y="9427"/>
                      <a:pt x="3202" y="9460"/>
                      <a:pt x="3169" y="9560"/>
                    </a:cubicBezTo>
                    <a:cubicBezTo>
                      <a:pt x="3169" y="9594"/>
                      <a:pt x="3169" y="9627"/>
                      <a:pt x="3169" y="9660"/>
                    </a:cubicBezTo>
                    <a:cubicBezTo>
                      <a:pt x="3102" y="9760"/>
                      <a:pt x="3102" y="9894"/>
                      <a:pt x="3202" y="9960"/>
                    </a:cubicBezTo>
                    <a:cubicBezTo>
                      <a:pt x="3247" y="9990"/>
                      <a:pt x="3299" y="10007"/>
                      <a:pt x="3348" y="10007"/>
                    </a:cubicBezTo>
                    <a:cubicBezTo>
                      <a:pt x="3409" y="10007"/>
                      <a:pt x="3466" y="9982"/>
                      <a:pt x="3503" y="9927"/>
                    </a:cubicBezTo>
                    <a:cubicBezTo>
                      <a:pt x="3503" y="9927"/>
                      <a:pt x="3503" y="9894"/>
                      <a:pt x="3503" y="9894"/>
                    </a:cubicBezTo>
                    <a:cubicBezTo>
                      <a:pt x="3669" y="9960"/>
                      <a:pt x="3836" y="10061"/>
                      <a:pt x="4003" y="10161"/>
                    </a:cubicBezTo>
                    <a:cubicBezTo>
                      <a:pt x="4036" y="10161"/>
                      <a:pt x="4070" y="10194"/>
                      <a:pt x="4103" y="10194"/>
                    </a:cubicBezTo>
                    <a:cubicBezTo>
                      <a:pt x="4203" y="10194"/>
                      <a:pt x="4270" y="10161"/>
                      <a:pt x="4303" y="10094"/>
                    </a:cubicBezTo>
                    <a:cubicBezTo>
                      <a:pt x="4370" y="9994"/>
                      <a:pt x="4336" y="9860"/>
                      <a:pt x="4236" y="9794"/>
                    </a:cubicBezTo>
                    <a:cubicBezTo>
                      <a:pt x="4070" y="9694"/>
                      <a:pt x="3903" y="9627"/>
                      <a:pt x="3769" y="9560"/>
                    </a:cubicBezTo>
                    <a:cubicBezTo>
                      <a:pt x="3836" y="9427"/>
                      <a:pt x="3903" y="9327"/>
                      <a:pt x="3970" y="9193"/>
                    </a:cubicBezTo>
                    <a:cubicBezTo>
                      <a:pt x="4036" y="9093"/>
                      <a:pt x="4003" y="8960"/>
                      <a:pt x="3869" y="8926"/>
                    </a:cubicBezTo>
                    <a:cubicBezTo>
                      <a:pt x="3834" y="8903"/>
                      <a:pt x="3799" y="8892"/>
                      <a:pt x="3765" y="8892"/>
                    </a:cubicBezTo>
                    <a:close/>
                    <a:moveTo>
                      <a:pt x="2748" y="10181"/>
                    </a:moveTo>
                    <a:cubicBezTo>
                      <a:pt x="2699" y="10181"/>
                      <a:pt x="2647" y="10197"/>
                      <a:pt x="2602" y="10227"/>
                    </a:cubicBezTo>
                    <a:cubicBezTo>
                      <a:pt x="2402" y="10394"/>
                      <a:pt x="2168" y="10528"/>
                      <a:pt x="1935" y="10594"/>
                    </a:cubicBezTo>
                    <a:cubicBezTo>
                      <a:pt x="1835" y="10628"/>
                      <a:pt x="1801" y="10761"/>
                      <a:pt x="1835" y="10861"/>
                    </a:cubicBezTo>
                    <a:cubicBezTo>
                      <a:pt x="1868" y="10961"/>
                      <a:pt x="1935" y="10995"/>
                      <a:pt x="2035" y="10995"/>
                    </a:cubicBezTo>
                    <a:lnTo>
                      <a:pt x="2102" y="10995"/>
                    </a:lnTo>
                    <a:cubicBezTo>
                      <a:pt x="2368" y="10894"/>
                      <a:pt x="2635" y="10728"/>
                      <a:pt x="2869" y="10561"/>
                    </a:cubicBezTo>
                    <a:cubicBezTo>
                      <a:pt x="2969" y="10461"/>
                      <a:pt x="2969" y="10361"/>
                      <a:pt x="2902" y="10261"/>
                    </a:cubicBezTo>
                    <a:cubicBezTo>
                      <a:pt x="2865" y="10206"/>
                      <a:pt x="2808" y="10181"/>
                      <a:pt x="2748" y="10181"/>
                    </a:cubicBezTo>
                    <a:close/>
                    <a:moveTo>
                      <a:pt x="444" y="10493"/>
                    </a:moveTo>
                    <a:cubicBezTo>
                      <a:pt x="381" y="10493"/>
                      <a:pt x="310" y="10530"/>
                      <a:pt x="267" y="10594"/>
                    </a:cubicBezTo>
                    <a:cubicBezTo>
                      <a:pt x="200" y="10661"/>
                      <a:pt x="200" y="10794"/>
                      <a:pt x="300" y="10861"/>
                    </a:cubicBezTo>
                    <a:cubicBezTo>
                      <a:pt x="534" y="11061"/>
                      <a:pt x="834" y="11161"/>
                      <a:pt x="1201" y="11161"/>
                    </a:cubicBezTo>
                    <a:cubicBezTo>
                      <a:pt x="1334" y="11161"/>
                      <a:pt x="1401" y="11061"/>
                      <a:pt x="1401" y="10961"/>
                    </a:cubicBezTo>
                    <a:cubicBezTo>
                      <a:pt x="1434" y="10828"/>
                      <a:pt x="1334" y="10728"/>
                      <a:pt x="1201" y="10728"/>
                    </a:cubicBezTo>
                    <a:cubicBezTo>
                      <a:pt x="934" y="10728"/>
                      <a:pt x="701" y="10661"/>
                      <a:pt x="534" y="10528"/>
                    </a:cubicBezTo>
                    <a:cubicBezTo>
                      <a:pt x="510" y="10504"/>
                      <a:pt x="478" y="10493"/>
                      <a:pt x="444" y="10493"/>
                    </a:cubicBezTo>
                    <a:close/>
                    <a:moveTo>
                      <a:pt x="4790" y="10264"/>
                    </a:moveTo>
                    <a:cubicBezTo>
                      <a:pt x="4730" y="10264"/>
                      <a:pt x="4673" y="10291"/>
                      <a:pt x="4637" y="10327"/>
                    </a:cubicBezTo>
                    <a:cubicBezTo>
                      <a:pt x="4570" y="10427"/>
                      <a:pt x="4570" y="10561"/>
                      <a:pt x="4637" y="10628"/>
                    </a:cubicBezTo>
                    <a:cubicBezTo>
                      <a:pt x="4837" y="10794"/>
                      <a:pt x="5037" y="10995"/>
                      <a:pt x="5204" y="11195"/>
                    </a:cubicBezTo>
                    <a:cubicBezTo>
                      <a:pt x="5237" y="11261"/>
                      <a:pt x="5304" y="11295"/>
                      <a:pt x="5371" y="11295"/>
                    </a:cubicBezTo>
                    <a:cubicBezTo>
                      <a:pt x="5404" y="11295"/>
                      <a:pt x="5437" y="11261"/>
                      <a:pt x="5471" y="11228"/>
                    </a:cubicBezTo>
                    <a:cubicBezTo>
                      <a:pt x="5571" y="11161"/>
                      <a:pt x="5604" y="11028"/>
                      <a:pt x="5504" y="10961"/>
                    </a:cubicBezTo>
                    <a:cubicBezTo>
                      <a:pt x="5337" y="10728"/>
                      <a:pt x="5137" y="10494"/>
                      <a:pt x="4937" y="10327"/>
                    </a:cubicBezTo>
                    <a:cubicBezTo>
                      <a:pt x="4892" y="10282"/>
                      <a:pt x="4840" y="10264"/>
                      <a:pt x="4790" y="10264"/>
                    </a:cubicBezTo>
                    <a:close/>
                    <a:moveTo>
                      <a:pt x="5819" y="11560"/>
                    </a:moveTo>
                    <a:cubicBezTo>
                      <a:pt x="5779" y="11560"/>
                      <a:pt x="5740" y="11571"/>
                      <a:pt x="5704" y="11595"/>
                    </a:cubicBezTo>
                    <a:cubicBezTo>
                      <a:pt x="5604" y="11628"/>
                      <a:pt x="5571" y="11762"/>
                      <a:pt x="5637" y="11862"/>
                    </a:cubicBezTo>
                    <a:cubicBezTo>
                      <a:pt x="5771" y="12095"/>
                      <a:pt x="5904" y="12329"/>
                      <a:pt x="6004" y="12596"/>
                    </a:cubicBezTo>
                    <a:cubicBezTo>
                      <a:pt x="6038" y="12662"/>
                      <a:pt x="6104" y="12729"/>
                      <a:pt x="6171" y="12729"/>
                    </a:cubicBezTo>
                    <a:cubicBezTo>
                      <a:pt x="6204" y="12729"/>
                      <a:pt x="6238" y="12729"/>
                      <a:pt x="6271" y="12696"/>
                    </a:cubicBezTo>
                    <a:cubicBezTo>
                      <a:pt x="6371" y="12662"/>
                      <a:pt x="6438" y="12529"/>
                      <a:pt x="6371" y="12429"/>
                    </a:cubicBezTo>
                    <a:cubicBezTo>
                      <a:pt x="6271" y="12162"/>
                      <a:pt x="6138" y="11895"/>
                      <a:pt x="6004" y="11662"/>
                    </a:cubicBezTo>
                    <a:cubicBezTo>
                      <a:pt x="5961" y="11597"/>
                      <a:pt x="5890" y="11560"/>
                      <a:pt x="5819" y="11560"/>
                    </a:cubicBezTo>
                    <a:close/>
                    <a:moveTo>
                      <a:pt x="6460" y="13087"/>
                    </a:moveTo>
                    <a:cubicBezTo>
                      <a:pt x="6441" y="13087"/>
                      <a:pt x="6422" y="13090"/>
                      <a:pt x="6405" y="13096"/>
                    </a:cubicBezTo>
                    <a:cubicBezTo>
                      <a:pt x="6305" y="13129"/>
                      <a:pt x="6238" y="13263"/>
                      <a:pt x="6271" y="13363"/>
                    </a:cubicBezTo>
                    <a:cubicBezTo>
                      <a:pt x="6338" y="13630"/>
                      <a:pt x="6405" y="13897"/>
                      <a:pt x="6438" y="14130"/>
                    </a:cubicBezTo>
                    <a:cubicBezTo>
                      <a:pt x="6438" y="14264"/>
                      <a:pt x="6538" y="14330"/>
                      <a:pt x="6638" y="14330"/>
                    </a:cubicBezTo>
                    <a:lnTo>
                      <a:pt x="6671" y="14330"/>
                    </a:lnTo>
                    <a:cubicBezTo>
                      <a:pt x="6772" y="14297"/>
                      <a:pt x="6872" y="14197"/>
                      <a:pt x="6838" y="14097"/>
                    </a:cubicBezTo>
                    <a:cubicBezTo>
                      <a:pt x="6805" y="13797"/>
                      <a:pt x="6738" y="13530"/>
                      <a:pt x="6671" y="13229"/>
                    </a:cubicBezTo>
                    <a:cubicBezTo>
                      <a:pt x="6644" y="13147"/>
                      <a:pt x="6549" y="13087"/>
                      <a:pt x="6460" y="13087"/>
                    </a:cubicBezTo>
                    <a:close/>
                    <a:moveTo>
                      <a:pt x="6705" y="14731"/>
                    </a:moveTo>
                    <a:cubicBezTo>
                      <a:pt x="6571" y="14731"/>
                      <a:pt x="6471" y="14831"/>
                      <a:pt x="6471" y="14931"/>
                    </a:cubicBezTo>
                    <a:cubicBezTo>
                      <a:pt x="6471" y="15198"/>
                      <a:pt x="6471" y="15464"/>
                      <a:pt x="6405" y="15731"/>
                    </a:cubicBezTo>
                    <a:cubicBezTo>
                      <a:pt x="6371" y="15865"/>
                      <a:pt x="6471" y="15965"/>
                      <a:pt x="6571" y="15965"/>
                    </a:cubicBezTo>
                    <a:cubicBezTo>
                      <a:pt x="6571" y="15998"/>
                      <a:pt x="6605" y="15998"/>
                      <a:pt x="6605" y="15998"/>
                    </a:cubicBezTo>
                    <a:cubicBezTo>
                      <a:pt x="6705" y="15998"/>
                      <a:pt x="6805" y="15898"/>
                      <a:pt x="6805" y="15831"/>
                    </a:cubicBezTo>
                    <a:cubicBezTo>
                      <a:pt x="6872" y="15531"/>
                      <a:pt x="6905" y="15231"/>
                      <a:pt x="6905" y="14964"/>
                    </a:cubicBezTo>
                    <a:cubicBezTo>
                      <a:pt x="6905" y="14831"/>
                      <a:pt x="6805" y="14731"/>
                      <a:pt x="6705" y="14731"/>
                    </a:cubicBezTo>
                    <a:close/>
                    <a:moveTo>
                      <a:pt x="6385" y="16356"/>
                    </a:moveTo>
                    <a:cubicBezTo>
                      <a:pt x="6303" y="16356"/>
                      <a:pt x="6226" y="16416"/>
                      <a:pt x="6171" y="16498"/>
                    </a:cubicBezTo>
                    <a:cubicBezTo>
                      <a:pt x="6071" y="16732"/>
                      <a:pt x="5971" y="16965"/>
                      <a:pt x="5804" y="17199"/>
                    </a:cubicBezTo>
                    <a:cubicBezTo>
                      <a:pt x="5737" y="17299"/>
                      <a:pt x="5771" y="17432"/>
                      <a:pt x="5871" y="17499"/>
                    </a:cubicBezTo>
                    <a:cubicBezTo>
                      <a:pt x="5904" y="17499"/>
                      <a:pt x="5938" y="17533"/>
                      <a:pt x="5971" y="17533"/>
                    </a:cubicBezTo>
                    <a:cubicBezTo>
                      <a:pt x="6038" y="17533"/>
                      <a:pt x="6104" y="17499"/>
                      <a:pt x="6171" y="17432"/>
                    </a:cubicBezTo>
                    <a:cubicBezTo>
                      <a:pt x="6305" y="17166"/>
                      <a:pt x="6471" y="16932"/>
                      <a:pt x="6571" y="16665"/>
                    </a:cubicBezTo>
                    <a:cubicBezTo>
                      <a:pt x="6605" y="16532"/>
                      <a:pt x="6571" y="16432"/>
                      <a:pt x="6438" y="16365"/>
                    </a:cubicBezTo>
                    <a:cubicBezTo>
                      <a:pt x="6420" y="16359"/>
                      <a:pt x="6402" y="16356"/>
                      <a:pt x="6385" y="16356"/>
                    </a:cubicBezTo>
                    <a:close/>
                    <a:moveTo>
                      <a:pt x="5054" y="17241"/>
                    </a:moveTo>
                    <a:cubicBezTo>
                      <a:pt x="4904" y="17241"/>
                      <a:pt x="4753" y="17249"/>
                      <a:pt x="4603" y="17266"/>
                    </a:cubicBezTo>
                    <a:cubicBezTo>
                      <a:pt x="4503" y="17299"/>
                      <a:pt x="4403" y="17399"/>
                      <a:pt x="4437" y="17533"/>
                    </a:cubicBezTo>
                    <a:cubicBezTo>
                      <a:pt x="4437" y="17633"/>
                      <a:pt x="4537" y="17699"/>
                      <a:pt x="4637" y="17699"/>
                    </a:cubicBezTo>
                    <a:lnTo>
                      <a:pt x="4670" y="17699"/>
                    </a:lnTo>
                    <a:cubicBezTo>
                      <a:pt x="4904" y="17666"/>
                      <a:pt x="5170" y="17666"/>
                      <a:pt x="5437" y="17666"/>
                    </a:cubicBezTo>
                    <a:cubicBezTo>
                      <a:pt x="5455" y="17670"/>
                      <a:pt x="5472" y="17672"/>
                      <a:pt x="5489" y="17672"/>
                    </a:cubicBezTo>
                    <a:cubicBezTo>
                      <a:pt x="5596" y="17672"/>
                      <a:pt x="5671" y="17586"/>
                      <a:pt x="5671" y="17499"/>
                    </a:cubicBezTo>
                    <a:cubicBezTo>
                      <a:pt x="5704" y="17366"/>
                      <a:pt x="5604" y="17266"/>
                      <a:pt x="5504" y="17266"/>
                    </a:cubicBezTo>
                    <a:cubicBezTo>
                      <a:pt x="5354" y="17249"/>
                      <a:pt x="5204" y="17241"/>
                      <a:pt x="5054" y="17241"/>
                    </a:cubicBezTo>
                    <a:close/>
                    <a:moveTo>
                      <a:pt x="6259" y="17440"/>
                    </a:moveTo>
                    <a:cubicBezTo>
                      <a:pt x="6189" y="17440"/>
                      <a:pt x="6129" y="17502"/>
                      <a:pt x="6104" y="17599"/>
                    </a:cubicBezTo>
                    <a:cubicBezTo>
                      <a:pt x="6038" y="17699"/>
                      <a:pt x="6104" y="17799"/>
                      <a:pt x="6238" y="17833"/>
                    </a:cubicBezTo>
                    <a:cubicBezTo>
                      <a:pt x="6471" y="17933"/>
                      <a:pt x="6705" y="18033"/>
                      <a:pt x="6938" y="18166"/>
                    </a:cubicBezTo>
                    <a:cubicBezTo>
                      <a:pt x="6972" y="18200"/>
                      <a:pt x="7005" y="18200"/>
                      <a:pt x="7038" y="18200"/>
                    </a:cubicBezTo>
                    <a:cubicBezTo>
                      <a:pt x="7105" y="18200"/>
                      <a:pt x="7205" y="18166"/>
                      <a:pt x="7239" y="18100"/>
                    </a:cubicBezTo>
                    <a:cubicBezTo>
                      <a:pt x="7272" y="18000"/>
                      <a:pt x="7239" y="17866"/>
                      <a:pt x="7138" y="17799"/>
                    </a:cubicBezTo>
                    <a:cubicBezTo>
                      <a:pt x="6905" y="17666"/>
                      <a:pt x="6638" y="17533"/>
                      <a:pt x="6338" y="17466"/>
                    </a:cubicBezTo>
                    <a:cubicBezTo>
                      <a:pt x="6311" y="17448"/>
                      <a:pt x="6284" y="17440"/>
                      <a:pt x="6259" y="17440"/>
                    </a:cubicBezTo>
                    <a:close/>
                    <a:moveTo>
                      <a:pt x="3852" y="17506"/>
                    </a:moveTo>
                    <a:cubicBezTo>
                      <a:pt x="3825" y="17506"/>
                      <a:pt x="3797" y="17514"/>
                      <a:pt x="3769" y="17533"/>
                    </a:cubicBezTo>
                    <a:cubicBezTo>
                      <a:pt x="3436" y="17699"/>
                      <a:pt x="3202" y="17899"/>
                      <a:pt x="3036" y="18133"/>
                    </a:cubicBezTo>
                    <a:cubicBezTo>
                      <a:pt x="2969" y="18233"/>
                      <a:pt x="3002" y="18366"/>
                      <a:pt x="3102" y="18433"/>
                    </a:cubicBezTo>
                    <a:cubicBezTo>
                      <a:pt x="3136" y="18433"/>
                      <a:pt x="3169" y="18467"/>
                      <a:pt x="3202" y="18467"/>
                    </a:cubicBezTo>
                    <a:cubicBezTo>
                      <a:pt x="3269" y="18467"/>
                      <a:pt x="3336" y="18433"/>
                      <a:pt x="3369" y="18366"/>
                    </a:cubicBezTo>
                    <a:cubicBezTo>
                      <a:pt x="3503" y="18166"/>
                      <a:pt x="3669" y="18033"/>
                      <a:pt x="3936" y="17899"/>
                    </a:cubicBezTo>
                    <a:cubicBezTo>
                      <a:pt x="4036" y="17866"/>
                      <a:pt x="4070" y="17733"/>
                      <a:pt x="4036" y="17633"/>
                    </a:cubicBezTo>
                    <a:cubicBezTo>
                      <a:pt x="3988" y="17560"/>
                      <a:pt x="3923" y="17506"/>
                      <a:pt x="3852" y="17506"/>
                    </a:cubicBezTo>
                    <a:close/>
                    <a:moveTo>
                      <a:pt x="5466" y="17749"/>
                    </a:moveTo>
                    <a:cubicBezTo>
                      <a:pt x="5412" y="17749"/>
                      <a:pt x="5354" y="17766"/>
                      <a:pt x="5304" y="17799"/>
                    </a:cubicBezTo>
                    <a:cubicBezTo>
                      <a:pt x="5137" y="18000"/>
                      <a:pt x="4937" y="18166"/>
                      <a:pt x="4703" y="18333"/>
                    </a:cubicBezTo>
                    <a:cubicBezTo>
                      <a:pt x="4603" y="18400"/>
                      <a:pt x="4570" y="18500"/>
                      <a:pt x="4637" y="18600"/>
                    </a:cubicBezTo>
                    <a:cubicBezTo>
                      <a:pt x="4703" y="18667"/>
                      <a:pt x="4770" y="18700"/>
                      <a:pt x="4837" y="18700"/>
                    </a:cubicBezTo>
                    <a:cubicBezTo>
                      <a:pt x="4870" y="18700"/>
                      <a:pt x="4904" y="18700"/>
                      <a:pt x="4937" y="18667"/>
                    </a:cubicBezTo>
                    <a:cubicBezTo>
                      <a:pt x="5170" y="18500"/>
                      <a:pt x="5404" y="18300"/>
                      <a:pt x="5604" y="18100"/>
                    </a:cubicBezTo>
                    <a:cubicBezTo>
                      <a:pt x="5704" y="18033"/>
                      <a:pt x="5704" y="17899"/>
                      <a:pt x="5604" y="17799"/>
                    </a:cubicBezTo>
                    <a:cubicBezTo>
                      <a:pt x="5571" y="17766"/>
                      <a:pt x="5521" y="17749"/>
                      <a:pt x="5466" y="17749"/>
                    </a:cubicBezTo>
                    <a:close/>
                    <a:moveTo>
                      <a:pt x="4070" y="18658"/>
                    </a:moveTo>
                    <a:cubicBezTo>
                      <a:pt x="4049" y="18658"/>
                      <a:pt x="4026" y="18661"/>
                      <a:pt x="4003" y="18667"/>
                    </a:cubicBezTo>
                    <a:cubicBezTo>
                      <a:pt x="3803" y="18742"/>
                      <a:pt x="3603" y="18779"/>
                      <a:pt x="3459" y="18779"/>
                    </a:cubicBezTo>
                    <a:cubicBezTo>
                      <a:pt x="3411" y="18779"/>
                      <a:pt x="3369" y="18775"/>
                      <a:pt x="3336" y="18767"/>
                    </a:cubicBezTo>
                    <a:cubicBezTo>
                      <a:pt x="3311" y="18758"/>
                      <a:pt x="3284" y="18754"/>
                      <a:pt x="3256" y="18754"/>
                    </a:cubicBezTo>
                    <a:cubicBezTo>
                      <a:pt x="3175" y="18754"/>
                      <a:pt x="3094" y="18792"/>
                      <a:pt x="3069" y="18867"/>
                    </a:cubicBezTo>
                    <a:cubicBezTo>
                      <a:pt x="3036" y="19000"/>
                      <a:pt x="3102" y="19100"/>
                      <a:pt x="3202" y="19167"/>
                    </a:cubicBezTo>
                    <a:cubicBezTo>
                      <a:pt x="3269" y="19200"/>
                      <a:pt x="3402" y="19200"/>
                      <a:pt x="3503" y="19200"/>
                    </a:cubicBezTo>
                    <a:cubicBezTo>
                      <a:pt x="3703" y="19200"/>
                      <a:pt x="3936" y="19167"/>
                      <a:pt x="4170" y="19067"/>
                    </a:cubicBezTo>
                    <a:cubicBezTo>
                      <a:pt x="4270" y="19034"/>
                      <a:pt x="4336" y="18900"/>
                      <a:pt x="4270" y="18800"/>
                    </a:cubicBezTo>
                    <a:cubicBezTo>
                      <a:pt x="4242" y="18718"/>
                      <a:pt x="4170" y="18658"/>
                      <a:pt x="4070" y="18658"/>
                    </a:cubicBezTo>
                    <a:close/>
                    <a:moveTo>
                      <a:pt x="7726" y="18253"/>
                    </a:moveTo>
                    <a:cubicBezTo>
                      <a:pt x="7666" y="18253"/>
                      <a:pt x="7609" y="18278"/>
                      <a:pt x="7572" y="18333"/>
                    </a:cubicBezTo>
                    <a:cubicBezTo>
                      <a:pt x="7505" y="18400"/>
                      <a:pt x="7505" y="18533"/>
                      <a:pt x="7605" y="18633"/>
                    </a:cubicBezTo>
                    <a:cubicBezTo>
                      <a:pt x="7806" y="18800"/>
                      <a:pt x="7972" y="18967"/>
                      <a:pt x="8173" y="19167"/>
                    </a:cubicBezTo>
                    <a:cubicBezTo>
                      <a:pt x="8206" y="19234"/>
                      <a:pt x="8273" y="19267"/>
                      <a:pt x="8339" y="19267"/>
                    </a:cubicBezTo>
                    <a:cubicBezTo>
                      <a:pt x="8373" y="19267"/>
                      <a:pt x="8406" y="19234"/>
                      <a:pt x="8473" y="19200"/>
                    </a:cubicBezTo>
                    <a:cubicBezTo>
                      <a:pt x="8539" y="19134"/>
                      <a:pt x="8573" y="19000"/>
                      <a:pt x="8473" y="18900"/>
                    </a:cubicBezTo>
                    <a:cubicBezTo>
                      <a:pt x="8306" y="18700"/>
                      <a:pt x="8072" y="18467"/>
                      <a:pt x="7872" y="18300"/>
                    </a:cubicBezTo>
                    <a:cubicBezTo>
                      <a:pt x="7827" y="18270"/>
                      <a:pt x="7776" y="18253"/>
                      <a:pt x="7726" y="18253"/>
                    </a:cubicBezTo>
                    <a:close/>
                    <a:moveTo>
                      <a:pt x="8821" y="19499"/>
                    </a:moveTo>
                    <a:cubicBezTo>
                      <a:pt x="8781" y="19499"/>
                      <a:pt x="8742" y="19510"/>
                      <a:pt x="8706" y="19534"/>
                    </a:cubicBezTo>
                    <a:cubicBezTo>
                      <a:pt x="8606" y="19601"/>
                      <a:pt x="8573" y="19734"/>
                      <a:pt x="8640" y="19834"/>
                    </a:cubicBezTo>
                    <a:cubicBezTo>
                      <a:pt x="8773" y="20034"/>
                      <a:pt x="8906" y="20234"/>
                      <a:pt x="9006" y="20468"/>
                    </a:cubicBezTo>
                    <a:lnTo>
                      <a:pt x="9040" y="20535"/>
                    </a:lnTo>
                    <a:cubicBezTo>
                      <a:pt x="9073" y="20601"/>
                      <a:pt x="9140" y="20635"/>
                      <a:pt x="9240" y="20635"/>
                    </a:cubicBezTo>
                    <a:lnTo>
                      <a:pt x="9307" y="20635"/>
                    </a:lnTo>
                    <a:cubicBezTo>
                      <a:pt x="9407" y="20568"/>
                      <a:pt x="9473" y="20468"/>
                      <a:pt x="9407" y="20335"/>
                    </a:cubicBezTo>
                    <a:lnTo>
                      <a:pt x="9373" y="20268"/>
                    </a:lnTo>
                    <a:cubicBezTo>
                      <a:pt x="9273" y="20034"/>
                      <a:pt x="9140" y="19801"/>
                      <a:pt x="9006" y="19601"/>
                    </a:cubicBezTo>
                    <a:cubicBezTo>
                      <a:pt x="8963" y="19536"/>
                      <a:pt x="8892" y="19499"/>
                      <a:pt x="8821" y="19499"/>
                    </a:cubicBezTo>
                    <a:close/>
                    <a:moveTo>
                      <a:pt x="9526" y="21026"/>
                    </a:moveTo>
                    <a:cubicBezTo>
                      <a:pt x="9509" y="21026"/>
                      <a:pt x="9491" y="21029"/>
                      <a:pt x="9473" y="21035"/>
                    </a:cubicBezTo>
                    <a:cubicBezTo>
                      <a:pt x="9340" y="21035"/>
                      <a:pt x="9273" y="21168"/>
                      <a:pt x="9307" y="21269"/>
                    </a:cubicBezTo>
                    <a:cubicBezTo>
                      <a:pt x="9373" y="21535"/>
                      <a:pt x="9440" y="21802"/>
                      <a:pt x="9473" y="22069"/>
                    </a:cubicBezTo>
                    <a:cubicBezTo>
                      <a:pt x="9473" y="22169"/>
                      <a:pt x="9574" y="22236"/>
                      <a:pt x="9674" y="22236"/>
                    </a:cubicBezTo>
                    <a:lnTo>
                      <a:pt x="9707" y="22236"/>
                    </a:lnTo>
                    <a:cubicBezTo>
                      <a:pt x="9807" y="22236"/>
                      <a:pt x="9907" y="22136"/>
                      <a:pt x="9874" y="22002"/>
                    </a:cubicBezTo>
                    <a:cubicBezTo>
                      <a:pt x="9840" y="21736"/>
                      <a:pt x="9807" y="21435"/>
                      <a:pt x="9707" y="21168"/>
                    </a:cubicBezTo>
                    <a:cubicBezTo>
                      <a:pt x="9679" y="21086"/>
                      <a:pt x="9607" y="21026"/>
                      <a:pt x="9526" y="21026"/>
                    </a:cubicBezTo>
                    <a:close/>
                    <a:moveTo>
                      <a:pt x="9658" y="22663"/>
                    </a:moveTo>
                    <a:cubicBezTo>
                      <a:pt x="9557" y="22663"/>
                      <a:pt x="9502" y="22754"/>
                      <a:pt x="9473" y="22870"/>
                    </a:cubicBezTo>
                    <a:cubicBezTo>
                      <a:pt x="9473" y="23137"/>
                      <a:pt x="9440" y="23403"/>
                      <a:pt x="9373" y="23670"/>
                    </a:cubicBezTo>
                    <a:cubicBezTo>
                      <a:pt x="9373" y="23770"/>
                      <a:pt x="9440" y="23870"/>
                      <a:pt x="9540" y="23904"/>
                    </a:cubicBezTo>
                    <a:lnTo>
                      <a:pt x="9607" y="23904"/>
                    </a:lnTo>
                    <a:cubicBezTo>
                      <a:pt x="9707" y="23904"/>
                      <a:pt x="9774" y="23837"/>
                      <a:pt x="9807" y="23737"/>
                    </a:cubicBezTo>
                    <a:cubicBezTo>
                      <a:pt x="9840" y="23470"/>
                      <a:pt x="9874" y="23170"/>
                      <a:pt x="9907" y="22870"/>
                    </a:cubicBezTo>
                    <a:cubicBezTo>
                      <a:pt x="9907" y="22770"/>
                      <a:pt x="9807" y="22670"/>
                      <a:pt x="9707" y="22670"/>
                    </a:cubicBezTo>
                    <a:cubicBezTo>
                      <a:pt x="9689" y="22665"/>
                      <a:pt x="9673" y="22663"/>
                      <a:pt x="9658" y="22663"/>
                    </a:cubicBezTo>
                    <a:close/>
                    <a:moveTo>
                      <a:pt x="9385" y="24295"/>
                    </a:moveTo>
                    <a:cubicBezTo>
                      <a:pt x="9296" y="24295"/>
                      <a:pt x="9201" y="24355"/>
                      <a:pt x="9173" y="24437"/>
                    </a:cubicBezTo>
                    <a:cubicBezTo>
                      <a:pt x="9107" y="24704"/>
                      <a:pt x="9006" y="24938"/>
                      <a:pt x="8873" y="25171"/>
                    </a:cubicBezTo>
                    <a:cubicBezTo>
                      <a:pt x="8840" y="25305"/>
                      <a:pt x="8873" y="25405"/>
                      <a:pt x="8973" y="25472"/>
                    </a:cubicBezTo>
                    <a:lnTo>
                      <a:pt x="9073" y="25472"/>
                    </a:lnTo>
                    <a:cubicBezTo>
                      <a:pt x="9140" y="25472"/>
                      <a:pt x="9207" y="25438"/>
                      <a:pt x="9273" y="25371"/>
                    </a:cubicBezTo>
                    <a:cubicBezTo>
                      <a:pt x="9373" y="25105"/>
                      <a:pt x="9473" y="24838"/>
                      <a:pt x="9574" y="24571"/>
                    </a:cubicBezTo>
                    <a:cubicBezTo>
                      <a:pt x="9607" y="24471"/>
                      <a:pt x="9574" y="24337"/>
                      <a:pt x="9440" y="24304"/>
                    </a:cubicBezTo>
                    <a:cubicBezTo>
                      <a:pt x="9422" y="24298"/>
                      <a:pt x="9404" y="24295"/>
                      <a:pt x="9385" y="24295"/>
                    </a:cubicBezTo>
                    <a:close/>
                    <a:moveTo>
                      <a:pt x="8658" y="25804"/>
                    </a:moveTo>
                    <a:cubicBezTo>
                      <a:pt x="8587" y="25804"/>
                      <a:pt x="8516" y="25841"/>
                      <a:pt x="8473" y="25905"/>
                    </a:cubicBezTo>
                    <a:cubicBezTo>
                      <a:pt x="8339" y="26105"/>
                      <a:pt x="8173" y="26339"/>
                      <a:pt x="8006" y="26539"/>
                    </a:cubicBezTo>
                    <a:cubicBezTo>
                      <a:pt x="7939" y="26606"/>
                      <a:pt x="7939" y="26739"/>
                      <a:pt x="8006" y="26839"/>
                    </a:cubicBezTo>
                    <a:cubicBezTo>
                      <a:pt x="8072" y="26873"/>
                      <a:pt x="8106" y="26873"/>
                      <a:pt x="8173" y="26873"/>
                    </a:cubicBezTo>
                    <a:cubicBezTo>
                      <a:pt x="8206" y="26873"/>
                      <a:pt x="8273" y="26839"/>
                      <a:pt x="8306" y="26806"/>
                    </a:cubicBezTo>
                    <a:cubicBezTo>
                      <a:pt x="8506" y="26606"/>
                      <a:pt x="8673" y="26372"/>
                      <a:pt x="8840" y="26105"/>
                    </a:cubicBezTo>
                    <a:cubicBezTo>
                      <a:pt x="8906" y="26005"/>
                      <a:pt x="8873" y="25905"/>
                      <a:pt x="8773" y="25838"/>
                    </a:cubicBezTo>
                    <a:cubicBezTo>
                      <a:pt x="8737" y="25815"/>
                      <a:pt x="8698" y="25804"/>
                      <a:pt x="8658" y="25804"/>
                    </a:cubicBezTo>
                    <a:close/>
                    <a:moveTo>
                      <a:pt x="7537" y="27036"/>
                    </a:moveTo>
                    <a:cubicBezTo>
                      <a:pt x="7499" y="27036"/>
                      <a:pt x="7464" y="27047"/>
                      <a:pt x="7439" y="27073"/>
                    </a:cubicBezTo>
                    <a:cubicBezTo>
                      <a:pt x="7205" y="27273"/>
                      <a:pt x="7005" y="27406"/>
                      <a:pt x="6772" y="27540"/>
                    </a:cubicBezTo>
                    <a:cubicBezTo>
                      <a:pt x="6671" y="27573"/>
                      <a:pt x="6638" y="27706"/>
                      <a:pt x="6671" y="27807"/>
                    </a:cubicBezTo>
                    <a:cubicBezTo>
                      <a:pt x="6705" y="27873"/>
                      <a:pt x="6805" y="27907"/>
                      <a:pt x="6872" y="27907"/>
                    </a:cubicBezTo>
                    <a:lnTo>
                      <a:pt x="6972" y="27907"/>
                    </a:lnTo>
                    <a:cubicBezTo>
                      <a:pt x="7205" y="27773"/>
                      <a:pt x="7472" y="27606"/>
                      <a:pt x="7706" y="27406"/>
                    </a:cubicBezTo>
                    <a:cubicBezTo>
                      <a:pt x="7772" y="27340"/>
                      <a:pt x="7806" y="27206"/>
                      <a:pt x="7706" y="27106"/>
                    </a:cubicBezTo>
                    <a:cubicBezTo>
                      <a:pt x="7664" y="27065"/>
                      <a:pt x="7598" y="27036"/>
                      <a:pt x="7537" y="27036"/>
                    </a:cubicBezTo>
                    <a:close/>
                    <a:moveTo>
                      <a:pt x="4189" y="27372"/>
                    </a:moveTo>
                    <a:cubicBezTo>
                      <a:pt x="4117" y="27372"/>
                      <a:pt x="4046" y="27408"/>
                      <a:pt x="4003" y="27473"/>
                    </a:cubicBezTo>
                    <a:cubicBezTo>
                      <a:pt x="3936" y="27573"/>
                      <a:pt x="3970" y="27706"/>
                      <a:pt x="4070" y="27773"/>
                    </a:cubicBezTo>
                    <a:cubicBezTo>
                      <a:pt x="4170" y="27840"/>
                      <a:pt x="4270" y="27907"/>
                      <a:pt x="4370" y="27940"/>
                    </a:cubicBezTo>
                    <a:cubicBezTo>
                      <a:pt x="4403" y="27973"/>
                      <a:pt x="4437" y="27973"/>
                      <a:pt x="4470" y="27973"/>
                    </a:cubicBezTo>
                    <a:cubicBezTo>
                      <a:pt x="4537" y="27973"/>
                      <a:pt x="4603" y="27940"/>
                      <a:pt x="4670" y="27873"/>
                    </a:cubicBezTo>
                    <a:cubicBezTo>
                      <a:pt x="4703" y="27773"/>
                      <a:pt x="4670" y="27640"/>
                      <a:pt x="4570" y="27573"/>
                    </a:cubicBezTo>
                    <a:cubicBezTo>
                      <a:pt x="4470" y="27540"/>
                      <a:pt x="4403" y="27473"/>
                      <a:pt x="4303" y="27406"/>
                    </a:cubicBezTo>
                    <a:cubicBezTo>
                      <a:pt x="4268" y="27383"/>
                      <a:pt x="4228" y="27372"/>
                      <a:pt x="4189" y="27372"/>
                    </a:cubicBezTo>
                    <a:close/>
                    <a:moveTo>
                      <a:pt x="6105" y="27798"/>
                    </a:moveTo>
                    <a:cubicBezTo>
                      <a:pt x="6084" y="27798"/>
                      <a:pt x="6061" y="27801"/>
                      <a:pt x="6038" y="27807"/>
                    </a:cubicBezTo>
                    <a:cubicBezTo>
                      <a:pt x="5873" y="27830"/>
                      <a:pt x="5691" y="27854"/>
                      <a:pt x="5516" y="27854"/>
                    </a:cubicBezTo>
                    <a:cubicBezTo>
                      <a:pt x="5443" y="27854"/>
                      <a:pt x="5372" y="27850"/>
                      <a:pt x="5304" y="27840"/>
                    </a:cubicBezTo>
                    <a:cubicBezTo>
                      <a:pt x="5281" y="27834"/>
                      <a:pt x="5259" y="27831"/>
                      <a:pt x="5238" y="27831"/>
                    </a:cubicBezTo>
                    <a:cubicBezTo>
                      <a:pt x="5138" y="27831"/>
                      <a:pt x="5065" y="27896"/>
                      <a:pt x="5037" y="28007"/>
                    </a:cubicBezTo>
                    <a:cubicBezTo>
                      <a:pt x="5037" y="28107"/>
                      <a:pt x="5104" y="28207"/>
                      <a:pt x="5237" y="28240"/>
                    </a:cubicBezTo>
                    <a:cubicBezTo>
                      <a:pt x="5337" y="28240"/>
                      <a:pt x="5471" y="28274"/>
                      <a:pt x="5571" y="28274"/>
                    </a:cubicBezTo>
                    <a:cubicBezTo>
                      <a:pt x="5771" y="28274"/>
                      <a:pt x="5938" y="28240"/>
                      <a:pt x="6138" y="28207"/>
                    </a:cubicBezTo>
                    <a:cubicBezTo>
                      <a:pt x="6238" y="28173"/>
                      <a:pt x="6305" y="28073"/>
                      <a:pt x="6305" y="27940"/>
                    </a:cubicBezTo>
                    <a:cubicBezTo>
                      <a:pt x="6277" y="27858"/>
                      <a:pt x="6204" y="27798"/>
                      <a:pt x="6105" y="2779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958" name="Google Shape;2958;p30"/>
          <p:cNvSpPr/>
          <p:nvPr/>
        </p:nvSpPr>
        <p:spPr>
          <a:xfrm>
            <a:off x="875150" y="1318578"/>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30"/>
          <p:cNvSpPr/>
          <p:nvPr/>
        </p:nvSpPr>
        <p:spPr>
          <a:xfrm flipH="1">
            <a:off x="6280610" y="1109101"/>
            <a:ext cx="507736" cy="130449"/>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30"/>
          <p:cNvSpPr/>
          <p:nvPr/>
        </p:nvSpPr>
        <p:spPr>
          <a:xfrm>
            <a:off x="6894809" y="2913364"/>
            <a:ext cx="1027984" cy="318292"/>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CUSTOM_12_1">
    <p:spTree>
      <p:nvGrpSpPr>
        <p:cNvPr id="1" name="Shape 2961"/>
        <p:cNvGrpSpPr/>
        <p:nvPr/>
      </p:nvGrpSpPr>
      <p:grpSpPr>
        <a:xfrm>
          <a:off x="0" y="0"/>
          <a:ext cx="0" cy="0"/>
          <a:chOff x="0" y="0"/>
          <a:chExt cx="0" cy="0"/>
        </a:xfrm>
      </p:grpSpPr>
      <p:grpSp>
        <p:nvGrpSpPr>
          <p:cNvPr id="2962" name="Google Shape;2962;p31"/>
          <p:cNvGrpSpPr/>
          <p:nvPr/>
        </p:nvGrpSpPr>
        <p:grpSpPr>
          <a:xfrm>
            <a:off x="-31332" y="834127"/>
            <a:ext cx="9175031" cy="4538153"/>
            <a:chOff x="131" y="-474086"/>
            <a:chExt cx="9143942" cy="5236733"/>
          </a:xfrm>
        </p:grpSpPr>
        <p:sp>
          <p:nvSpPr>
            <p:cNvPr id="2963" name="Google Shape;2963;p31"/>
            <p:cNvSpPr/>
            <p:nvPr/>
          </p:nvSpPr>
          <p:spPr>
            <a:xfrm>
              <a:off x="131" y="-474086"/>
              <a:ext cx="4276328" cy="4653499"/>
            </a:xfrm>
            <a:custGeom>
              <a:avLst/>
              <a:gdLst/>
              <a:ahLst/>
              <a:cxnLst/>
              <a:rect l="l" t="t" r="r" b="b"/>
              <a:pathLst>
                <a:path w="107540" h="117025" extrusionOk="0">
                  <a:moveTo>
                    <a:pt x="4246" y="1"/>
                  </a:moveTo>
                  <a:cubicBezTo>
                    <a:pt x="2825" y="1"/>
                    <a:pt x="1403" y="102"/>
                    <a:pt x="0" y="306"/>
                  </a:cubicBezTo>
                  <a:lnTo>
                    <a:pt x="0" y="117025"/>
                  </a:lnTo>
                  <a:cubicBezTo>
                    <a:pt x="1155" y="117025"/>
                    <a:pt x="2280" y="116934"/>
                    <a:pt x="3374" y="116812"/>
                  </a:cubicBezTo>
                  <a:cubicBezTo>
                    <a:pt x="36262" y="113621"/>
                    <a:pt x="69241" y="111554"/>
                    <a:pt x="102282" y="110642"/>
                  </a:cubicBezTo>
                  <a:cubicBezTo>
                    <a:pt x="104896" y="102283"/>
                    <a:pt x="107540" y="93286"/>
                    <a:pt x="104318" y="85140"/>
                  </a:cubicBezTo>
                  <a:cubicBezTo>
                    <a:pt x="103589" y="83073"/>
                    <a:pt x="102403" y="81097"/>
                    <a:pt x="100488" y="79790"/>
                  </a:cubicBezTo>
                  <a:cubicBezTo>
                    <a:pt x="99242" y="78891"/>
                    <a:pt x="97639" y="78336"/>
                    <a:pt x="96047" y="78336"/>
                  </a:cubicBezTo>
                  <a:cubicBezTo>
                    <a:pt x="95271" y="78336"/>
                    <a:pt x="94498" y="78468"/>
                    <a:pt x="93771" y="78757"/>
                  </a:cubicBezTo>
                  <a:cubicBezTo>
                    <a:pt x="95139" y="72526"/>
                    <a:pt x="92859" y="65717"/>
                    <a:pt x="87935" y="61158"/>
                  </a:cubicBezTo>
                  <a:cubicBezTo>
                    <a:pt x="83779" y="57334"/>
                    <a:pt x="77849" y="55135"/>
                    <a:pt x="71919" y="55135"/>
                  </a:cubicBezTo>
                  <a:cubicBezTo>
                    <a:pt x="70779" y="55135"/>
                    <a:pt x="69639" y="55216"/>
                    <a:pt x="68512" y="55383"/>
                  </a:cubicBezTo>
                  <a:cubicBezTo>
                    <a:pt x="68056" y="51766"/>
                    <a:pt x="68330" y="48392"/>
                    <a:pt x="65989" y="45383"/>
                  </a:cubicBezTo>
                  <a:cubicBezTo>
                    <a:pt x="64621" y="43650"/>
                    <a:pt x="62706" y="42100"/>
                    <a:pt x="60457" y="41370"/>
                  </a:cubicBezTo>
                  <a:cubicBezTo>
                    <a:pt x="59743" y="41151"/>
                    <a:pt x="58824" y="41037"/>
                    <a:pt x="57858" y="41037"/>
                  </a:cubicBezTo>
                  <a:cubicBezTo>
                    <a:pt x="55740" y="41037"/>
                    <a:pt x="53401" y="41588"/>
                    <a:pt x="52524" y="42799"/>
                  </a:cubicBezTo>
                  <a:lnTo>
                    <a:pt x="52524" y="42799"/>
                  </a:lnTo>
                  <a:cubicBezTo>
                    <a:pt x="53679" y="37905"/>
                    <a:pt x="52463" y="32008"/>
                    <a:pt x="49636" y="27723"/>
                  </a:cubicBezTo>
                  <a:cubicBezTo>
                    <a:pt x="47752" y="24866"/>
                    <a:pt x="44195" y="23042"/>
                    <a:pt x="40761" y="21887"/>
                  </a:cubicBezTo>
                  <a:cubicBezTo>
                    <a:pt x="39531" y="21447"/>
                    <a:pt x="38185" y="21218"/>
                    <a:pt x="36850" y="21218"/>
                  </a:cubicBezTo>
                  <a:cubicBezTo>
                    <a:pt x="34489" y="21218"/>
                    <a:pt x="32159" y="21934"/>
                    <a:pt x="30548" y="23467"/>
                  </a:cubicBezTo>
                  <a:cubicBezTo>
                    <a:pt x="30548" y="15960"/>
                    <a:pt x="26231" y="8543"/>
                    <a:pt x="19332" y="4197"/>
                  </a:cubicBezTo>
                  <a:cubicBezTo>
                    <a:pt x="14960" y="1434"/>
                    <a:pt x="9602" y="1"/>
                    <a:pt x="424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31"/>
            <p:cNvSpPr/>
            <p:nvPr/>
          </p:nvSpPr>
          <p:spPr>
            <a:xfrm>
              <a:off x="3307783" y="754708"/>
              <a:ext cx="5836289" cy="4007940"/>
            </a:xfrm>
            <a:custGeom>
              <a:avLst/>
              <a:gdLst/>
              <a:ahLst/>
              <a:cxnLst/>
              <a:rect l="l" t="t" r="r" b="b"/>
              <a:pathLst>
                <a:path w="209731" h="142644" extrusionOk="0">
                  <a:moveTo>
                    <a:pt x="112119" y="1"/>
                  </a:moveTo>
                  <a:cubicBezTo>
                    <a:pt x="110126" y="1"/>
                    <a:pt x="108130" y="129"/>
                    <a:pt x="106142" y="392"/>
                  </a:cubicBezTo>
                  <a:cubicBezTo>
                    <a:pt x="88057" y="2763"/>
                    <a:pt x="71765" y="16897"/>
                    <a:pt x="67935" y="34769"/>
                  </a:cubicBezTo>
                  <a:cubicBezTo>
                    <a:pt x="64597" y="33280"/>
                    <a:pt x="60944" y="32544"/>
                    <a:pt x="57288" y="32544"/>
                  </a:cubicBezTo>
                  <a:cubicBezTo>
                    <a:pt x="52289" y="32544"/>
                    <a:pt x="47285" y="33920"/>
                    <a:pt x="43071" y="36623"/>
                  </a:cubicBezTo>
                  <a:cubicBezTo>
                    <a:pt x="35776" y="41304"/>
                    <a:pt x="31126" y="49785"/>
                    <a:pt x="31004" y="58447"/>
                  </a:cubicBezTo>
                  <a:cubicBezTo>
                    <a:pt x="28635" y="58002"/>
                    <a:pt x="26218" y="57780"/>
                    <a:pt x="23800" y="57780"/>
                  </a:cubicBezTo>
                  <a:cubicBezTo>
                    <a:pt x="15172" y="57780"/>
                    <a:pt x="6529" y="60599"/>
                    <a:pt x="0" y="66107"/>
                  </a:cubicBezTo>
                  <a:cubicBezTo>
                    <a:pt x="791" y="66685"/>
                    <a:pt x="1551" y="67262"/>
                    <a:pt x="2280" y="67931"/>
                  </a:cubicBezTo>
                  <a:cubicBezTo>
                    <a:pt x="7204" y="72490"/>
                    <a:pt x="9454" y="79299"/>
                    <a:pt x="8116" y="85530"/>
                  </a:cubicBezTo>
                  <a:cubicBezTo>
                    <a:pt x="8834" y="85241"/>
                    <a:pt x="9600" y="85109"/>
                    <a:pt x="10374" y="85109"/>
                  </a:cubicBezTo>
                  <a:cubicBezTo>
                    <a:pt x="11960" y="85109"/>
                    <a:pt x="13577" y="85664"/>
                    <a:pt x="14864" y="86563"/>
                  </a:cubicBezTo>
                  <a:cubicBezTo>
                    <a:pt x="16718" y="87870"/>
                    <a:pt x="17904" y="89846"/>
                    <a:pt x="18694" y="91883"/>
                  </a:cubicBezTo>
                  <a:cubicBezTo>
                    <a:pt x="21885" y="100029"/>
                    <a:pt x="19271" y="109056"/>
                    <a:pt x="16627" y="117354"/>
                  </a:cubicBezTo>
                  <a:lnTo>
                    <a:pt x="16445" y="117354"/>
                  </a:lnTo>
                  <a:lnTo>
                    <a:pt x="53649" y="142643"/>
                  </a:lnTo>
                  <a:cubicBezTo>
                    <a:pt x="104562" y="126260"/>
                    <a:pt x="154836" y="107779"/>
                    <a:pt x="204229" y="87262"/>
                  </a:cubicBezTo>
                  <a:cubicBezTo>
                    <a:pt x="206205" y="86472"/>
                    <a:pt x="208181" y="85591"/>
                    <a:pt x="209731" y="84162"/>
                  </a:cubicBezTo>
                  <a:lnTo>
                    <a:pt x="209731" y="37626"/>
                  </a:lnTo>
                  <a:cubicBezTo>
                    <a:pt x="206077" y="34248"/>
                    <a:pt x="201502" y="32086"/>
                    <a:pt x="196834" y="32086"/>
                  </a:cubicBezTo>
                  <a:cubicBezTo>
                    <a:pt x="195328" y="32086"/>
                    <a:pt x="193812" y="32312"/>
                    <a:pt x="192314" y="32794"/>
                  </a:cubicBezTo>
                  <a:cubicBezTo>
                    <a:pt x="191007" y="24556"/>
                    <a:pt x="184563" y="17322"/>
                    <a:pt x="176569" y="15012"/>
                  </a:cubicBezTo>
                  <a:cubicBezTo>
                    <a:pt x="174657" y="14464"/>
                    <a:pt x="172678" y="14200"/>
                    <a:pt x="170698" y="14200"/>
                  </a:cubicBezTo>
                  <a:cubicBezTo>
                    <a:pt x="164338" y="14200"/>
                    <a:pt x="157968" y="16924"/>
                    <a:pt x="153772" y="21699"/>
                  </a:cubicBezTo>
                  <a:cubicBezTo>
                    <a:pt x="144299" y="8464"/>
                    <a:pt x="128319" y="1"/>
                    <a:pt x="1121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5" name="Google Shape;2965;p31"/>
          <p:cNvGrpSpPr/>
          <p:nvPr/>
        </p:nvGrpSpPr>
        <p:grpSpPr>
          <a:xfrm>
            <a:off x="-65450" y="3592910"/>
            <a:ext cx="9236161" cy="1590441"/>
            <a:chOff x="-65450" y="4543325"/>
            <a:chExt cx="9236161" cy="639168"/>
          </a:xfrm>
        </p:grpSpPr>
        <p:sp>
          <p:nvSpPr>
            <p:cNvPr id="2966" name="Google Shape;2966;p31"/>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31"/>
            <p:cNvSpPr/>
            <p:nvPr/>
          </p:nvSpPr>
          <p:spPr>
            <a:xfrm>
              <a:off x="-65450" y="4670975"/>
              <a:ext cx="9209483" cy="5113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68" name="Google Shape;2968;p31"/>
          <p:cNvGrpSpPr/>
          <p:nvPr/>
        </p:nvGrpSpPr>
        <p:grpSpPr>
          <a:xfrm>
            <a:off x="6869298" y="3288564"/>
            <a:ext cx="402839" cy="477041"/>
            <a:chOff x="4572005" y="4329235"/>
            <a:chExt cx="402839" cy="477041"/>
          </a:xfrm>
        </p:grpSpPr>
        <p:sp>
          <p:nvSpPr>
            <p:cNvPr id="2969" name="Google Shape;2969;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4" name="Google Shape;2974;p31"/>
          <p:cNvGrpSpPr/>
          <p:nvPr/>
        </p:nvGrpSpPr>
        <p:grpSpPr>
          <a:xfrm>
            <a:off x="6623664" y="3366512"/>
            <a:ext cx="337015" cy="399092"/>
            <a:chOff x="4572005" y="4329235"/>
            <a:chExt cx="402839" cy="477041"/>
          </a:xfrm>
        </p:grpSpPr>
        <p:sp>
          <p:nvSpPr>
            <p:cNvPr id="2975" name="Google Shape;2975;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0" name="Google Shape;2980;p31"/>
          <p:cNvGrpSpPr/>
          <p:nvPr/>
        </p:nvGrpSpPr>
        <p:grpSpPr>
          <a:xfrm flipH="1">
            <a:off x="8121966" y="718350"/>
            <a:ext cx="664025" cy="297950"/>
            <a:chOff x="6561950" y="201375"/>
            <a:chExt cx="664025" cy="297950"/>
          </a:xfrm>
        </p:grpSpPr>
        <p:sp>
          <p:nvSpPr>
            <p:cNvPr id="2981" name="Google Shape;2981;p31"/>
            <p:cNvSpPr/>
            <p:nvPr/>
          </p:nvSpPr>
          <p:spPr>
            <a:xfrm>
              <a:off x="6561950" y="280950"/>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31"/>
            <p:cNvSpPr/>
            <p:nvPr/>
          </p:nvSpPr>
          <p:spPr>
            <a:xfrm>
              <a:off x="6662700" y="221275"/>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31"/>
            <p:cNvSpPr/>
            <p:nvPr/>
          </p:nvSpPr>
          <p:spPr>
            <a:xfrm>
              <a:off x="6583825" y="243075"/>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31"/>
            <p:cNvSpPr/>
            <p:nvPr/>
          </p:nvSpPr>
          <p:spPr>
            <a:xfrm>
              <a:off x="6643875" y="201375"/>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31"/>
            <p:cNvSpPr/>
            <p:nvPr/>
          </p:nvSpPr>
          <p:spPr>
            <a:xfrm>
              <a:off x="6757275" y="315500"/>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86" name="Google Shape;2986;p31"/>
          <p:cNvGrpSpPr/>
          <p:nvPr/>
        </p:nvGrpSpPr>
        <p:grpSpPr>
          <a:xfrm>
            <a:off x="6785264" y="3454808"/>
            <a:ext cx="337015" cy="399092"/>
            <a:chOff x="4572005" y="4329235"/>
            <a:chExt cx="402839" cy="477041"/>
          </a:xfrm>
        </p:grpSpPr>
        <p:sp>
          <p:nvSpPr>
            <p:cNvPr id="2987" name="Google Shape;2987;p31"/>
            <p:cNvSpPr/>
            <p:nvPr/>
          </p:nvSpPr>
          <p:spPr>
            <a:xfrm rot="-860518">
              <a:off x="4618306" y="4361226"/>
              <a:ext cx="310239" cy="412860"/>
            </a:xfrm>
            <a:custGeom>
              <a:avLst/>
              <a:gdLst/>
              <a:ahLst/>
              <a:cxnLst/>
              <a:rect l="l" t="t" r="r" b="b"/>
              <a:pathLst>
                <a:path w="12410" h="16515" extrusionOk="0">
                  <a:moveTo>
                    <a:pt x="9018" y="1"/>
                  </a:moveTo>
                  <a:cubicBezTo>
                    <a:pt x="7913" y="1"/>
                    <a:pt x="2736" y="5740"/>
                    <a:pt x="2736" y="5740"/>
                  </a:cubicBezTo>
                  <a:cubicBezTo>
                    <a:pt x="1371" y="6968"/>
                    <a:pt x="3088" y="7080"/>
                    <a:pt x="3758" y="7080"/>
                  </a:cubicBezTo>
                  <a:cubicBezTo>
                    <a:pt x="3906" y="7080"/>
                    <a:pt x="4003" y="7074"/>
                    <a:pt x="4004" y="7074"/>
                  </a:cubicBezTo>
                  <a:lnTo>
                    <a:pt x="4004" y="7074"/>
                  </a:lnTo>
                  <a:cubicBezTo>
                    <a:pt x="4003" y="7074"/>
                    <a:pt x="67" y="11144"/>
                    <a:pt x="268" y="11611"/>
                  </a:cubicBezTo>
                  <a:cubicBezTo>
                    <a:pt x="501" y="12078"/>
                    <a:pt x="1669" y="12612"/>
                    <a:pt x="1669" y="12612"/>
                  </a:cubicBezTo>
                  <a:cubicBezTo>
                    <a:pt x="1669" y="12612"/>
                    <a:pt x="1" y="14480"/>
                    <a:pt x="401" y="14947"/>
                  </a:cubicBezTo>
                  <a:cubicBezTo>
                    <a:pt x="835" y="15414"/>
                    <a:pt x="5938" y="16281"/>
                    <a:pt x="10075" y="16514"/>
                  </a:cubicBezTo>
                  <a:cubicBezTo>
                    <a:pt x="10308" y="16514"/>
                    <a:pt x="9474" y="13612"/>
                    <a:pt x="9474" y="13612"/>
                  </a:cubicBezTo>
                  <a:cubicBezTo>
                    <a:pt x="9474" y="13612"/>
                    <a:pt x="12109" y="13612"/>
                    <a:pt x="11776" y="12645"/>
                  </a:cubicBezTo>
                  <a:cubicBezTo>
                    <a:pt x="11442" y="11678"/>
                    <a:pt x="10208" y="8642"/>
                    <a:pt x="10208" y="8642"/>
                  </a:cubicBezTo>
                  <a:cubicBezTo>
                    <a:pt x="10208" y="8642"/>
                    <a:pt x="12410" y="8609"/>
                    <a:pt x="11909" y="7775"/>
                  </a:cubicBezTo>
                  <a:cubicBezTo>
                    <a:pt x="11442" y="6941"/>
                    <a:pt x="9741" y="836"/>
                    <a:pt x="9174" y="69"/>
                  </a:cubicBezTo>
                  <a:cubicBezTo>
                    <a:pt x="9139" y="23"/>
                    <a:pt x="9086" y="1"/>
                    <a:pt x="901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31"/>
            <p:cNvSpPr/>
            <p:nvPr/>
          </p:nvSpPr>
          <p:spPr>
            <a:xfrm rot="-860518">
              <a:off x="4754826" y="4508283"/>
              <a:ext cx="70073" cy="287715"/>
            </a:xfrm>
            <a:custGeom>
              <a:avLst/>
              <a:gdLst/>
              <a:ahLst/>
              <a:cxnLst/>
              <a:rect l="l" t="t" r="r" b="b"/>
              <a:pathLst>
                <a:path w="2803" h="11509" extrusionOk="0">
                  <a:moveTo>
                    <a:pt x="2803" y="0"/>
                  </a:moveTo>
                  <a:lnTo>
                    <a:pt x="1" y="11508"/>
                  </a:lnTo>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31"/>
            <p:cNvSpPr/>
            <p:nvPr/>
          </p:nvSpPr>
          <p:spPr>
            <a:xfrm rot="-860518">
              <a:off x="4749822" y="4503256"/>
              <a:ext cx="80097" cy="297739"/>
            </a:xfrm>
            <a:custGeom>
              <a:avLst/>
              <a:gdLst/>
              <a:ahLst/>
              <a:cxnLst/>
              <a:rect l="l" t="t" r="r" b="b"/>
              <a:pathLst>
                <a:path w="3204" h="11910" extrusionOk="0">
                  <a:moveTo>
                    <a:pt x="3036" y="1"/>
                  </a:moveTo>
                  <a:cubicBezTo>
                    <a:pt x="2936" y="1"/>
                    <a:pt x="2836" y="34"/>
                    <a:pt x="2803" y="168"/>
                  </a:cubicBezTo>
                  <a:lnTo>
                    <a:pt x="1" y="11676"/>
                  </a:lnTo>
                  <a:cubicBezTo>
                    <a:pt x="1" y="11809"/>
                    <a:pt x="34" y="11876"/>
                    <a:pt x="168" y="11909"/>
                  </a:cubicBezTo>
                  <a:lnTo>
                    <a:pt x="201" y="11909"/>
                  </a:lnTo>
                  <a:cubicBezTo>
                    <a:pt x="334" y="11909"/>
                    <a:pt x="434" y="11876"/>
                    <a:pt x="434" y="11743"/>
                  </a:cubicBezTo>
                  <a:lnTo>
                    <a:pt x="3203" y="234"/>
                  </a:lnTo>
                  <a:cubicBezTo>
                    <a:pt x="3203" y="134"/>
                    <a:pt x="3170" y="34"/>
                    <a:pt x="303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31"/>
            <p:cNvSpPr/>
            <p:nvPr/>
          </p:nvSpPr>
          <p:spPr>
            <a:xfrm rot="-860518">
              <a:off x="4748177" y="4542535"/>
              <a:ext cx="90922" cy="83622"/>
            </a:xfrm>
            <a:custGeom>
              <a:avLst/>
              <a:gdLst/>
              <a:ahLst/>
              <a:cxnLst/>
              <a:rect l="l" t="t" r="r" b="b"/>
              <a:pathLst>
                <a:path w="3637" h="3345" extrusionOk="0">
                  <a:moveTo>
                    <a:pt x="220" y="1"/>
                  </a:moveTo>
                  <a:cubicBezTo>
                    <a:pt x="202" y="1"/>
                    <a:pt x="185" y="3"/>
                    <a:pt x="167" y="9"/>
                  </a:cubicBezTo>
                  <a:cubicBezTo>
                    <a:pt x="67" y="43"/>
                    <a:pt x="0" y="143"/>
                    <a:pt x="34" y="276"/>
                  </a:cubicBezTo>
                  <a:cubicBezTo>
                    <a:pt x="1034" y="3211"/>
                    <a:pt x="1301" y="3312"/>
                    <a:pt x="1401" y="3345"/>
                  </a:cubicBezTo>
                  <a:lnTo>
                    <a:pt x="1601" y="3345"/>
                  </a:lnTo>
                  <a:cubicBezTo>
                    <a:pt x="1868" y="3211"/>
                    <a:pt x="3069" y="1610"/>
                    <a:pt x="3569" y="943"/>
                  </a:cubicBezTo>
                  <a:cubicBezTo>
                    <a:pt x="3636" y="843"/>
                    <a:pt x="3603" y="710"/>
                    <a:pt x="3536" y="643"/>
                  </a:cubicBezTo>
                  <a:cubicBezTo>
                    <a:pt x="3499" y="606"/>
                    <a:pt x="3463" y="592"/>
                    <a:pt x="3426" y="592"/>
                  </a:cubicBezTo>
                  <a:cubicBezTo>
                    <a:pt x="3362" y="592"/>
                    <a:pt x="3299" y="634"/>
                    <a:pt x="3236" y="676"/>
                  </a:cubicBezTo>
                  <a:cubicBezTo>
                    <a:pt x="2535" y="1544"/>
                    <a:pt x="1768" y="2544"/>
                    <a:pt x="1501" y="2878"/>
                  </a:cubicBezTo>
                  <a:cubicBezTo>
                    <a:pt x="1234" y="2511"/>
                    <a:pt x="767" y="1277"/>
                    <a:pt x="401" y="143"/>
                  </a:cubicBezTo>
                  <a:cubicBezTo>
                    <a:pt x="373" y="60"/>
                    <a:pt x="300" y="1"/>
                    <a:pt x="22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31"/>
            <p:cNvSpPr/>
            <p:nvPr/>
          </p:nvSpPr>
          <p:spPr>
            <a:xfrm rot="-860518">
              <a:off x="4743447" y="4632910"/>
              <a:ext cx="100096" cy="80272"/>
            </a:xfrm>
            <a:custGeom>
              <a:avLst/>
              <a:gdLst/>
              <a:ahLst/>
              <a:cxnLst/>
              <a:rect l="l" t="t" r="r" b="b"/>
              <a:pathLst>
                <a:path w="4004" h="3211" extrusionOk="0">
                  <a:moveTo>
                    <a:pt x="285" y="0"/>
                  </a:moveTo>
                  <a:cubicBezTo>
                    <a:pt x="269" y="0"/>
                    <a:pt x="251" y="3"/>
                    <a:pt x="234" y="9"/>
                  </a:cubicBezTo>
                  <a:cubicBezTo>
                    <a:pt x="101" y="42"/>
                    <a:pt x="1" y="142"/>
                    <a:pt x="68" y="276"/>
                  </a:cubicBezTo>
                  <a:cubicBezTo>
                    <a:pt x="401" y="1643"/>
                    <a:pt x="935" y="3211"/>
                    <a:pt x="1502" y="3211"/>
                  </a:cubicBezTo>
                  <a:cubicBezTo>
                    <a:pt x="2102" y="3211"/>
                    <a:pt x="3603" y="1943"/>
                    <a:pt x="3937" y="1643"/>
                  </a:cubicBezTo>
                  <a:cubicBezTo>
                    <a:pt x="4004" y="1543"/>
                    <a:pt x="4004" y="1443"/>
                    <a:pt x="3937" y="1343"/>
                  </a:cubicBezTo>
                  <a:cubicBezTo>
                    <a:pt x="3887" y="1293"/>
                    <a:pt x="3837" y="1268"/>
                    <a:pt x="3787" y="1268"/>
                  </a:cubicBezTo>
                  <a:cubicBezTo>
                    <a:pt x="3737" y="1268"/>
                    <a:pt x="3687" y="1293"/>
                    <a:pt x="3637" y="1343"/>
                  </a:cubicBezTo>
                  <a:cubicBezTo>
                    <a:pt x="2936" y="1910"/>
                    <a:pt x="1835" y="2811"/>
                    <a:pt x="1569" y="2811"/>
                  </a:cubicBezTo>
                  <a:cubicBezTo>
                    <a:pt x="1302" y="2711"/>
                    <a:pt x="801" y="1510"/>
                    <a:pt x="468" y="175"/>
                  </a:cubicBezTo>
                  <a:cubicBezTo>
                    <a:pt x="440" y="65"/>
                    <a:pt x="367" y="0"/>
                    <a:pt x="28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2" name="Google Shape;2992;p31"/>
          <p:cNvGrpSpPr/>
          <p:nvPr/>
        </p:nvGrpSpPr>
        <p:grpSpPr>
          <a:xfrm>
            <a:off x="7537582" y="3674004"/>
            <a:ext cx="1567300" cy="1413960"/>
            <a:chOff x="2485333" y="3736351"/>
            <a:chExt cx="1383319" cy="1247869"/>
          </a:xfrm>
        </p:grpSpPr>
        <p:sp>
          <p:nvSpPr>
            <p:cNvPr id="2993" name="Google Shape;2993;p31"/>
            <p:cNvSpPr/>
            <p:nvPr/>
          </p:nvSpPr>
          <p:spPr>
            <a:xfrm>
              <a:off x="3143197" y="3806603"/>
              <a:ext cx="114274" cy="55573"/>
            </a:xfrm>
            <a:custGeom>
              <a:avLst/>
              <a:gdLst/>
              <a:ahLst/>
              <a:cxnLst/>
              <a:rect l="l" t="t" r="r" b="b"/>
              <a:pathLst>
                <a:path w="7598" h="3695" extrusionOk="0">
                  <a:moveTo>
                    <a:pt x="4687" y="0"/>
                  </a:moveTo>
                  <a:cubicBezTo>
                    <a:pt x="4616" y="0"/>
                    <a:pt x="4544" y="3"/>
                    <a:pt x="4470" y="9"/>
                  </a:cubicBezTo>
                  <a:cubicBezTo>
                    <a:pt x="4470" y="9"/>
                    <a:pt x="0" y="343"/>
                    <a:pt x="1735" y="3078"/>
                  </a:cubicBezTo>
                  <a:cubicBezTo>
                    <a:pt x="1947" y="3412"/>
                    <a:pt x="2251" y="3544"/>
                    <a:pt x="2590" y="3544"/>
                  </a:cubicBezTo>
                  <a:cubicBezTo>
                    <a:pt x="3373" y="3544"/>
                    <a:pt x="4344" y="2840"/>
                    <a:pt x="4814" y="2292"/>
                  </a:cubicBezTo>
                  <a:lnTo>
                    <a:pt x="4814" y="2292"/>
                  </a:lnTo>
                  <a:cubicBezTo>
                    <a:pt x="4848" y="2821"/>
                    <a:pt x="5144" y="3514"/>
                    <a:pt x="6038" y="3679"/>
                  </a:cubicBezTo>
                  <a:cubicBezTo>
                    <a:pt x="6094" y="3689"/>
                    <a:pt x="6148" y="3694"/>
                    <a:pt x="6200" y="3694"/>
                  </a:cubicBezTo>
                  <a:cubicBezTo>
                    <a:pt x="7597" y="3694"/>
                    <a:pt x="7139" y="0"/>
                    <a:pt x="4687" y="0"/>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31"/>
            <p:cNvSpPr/>
            <p:nvPr/>
          </p:nvSpPr>
          <p:spPr>
            <a:xfrm>
              <a:off x="3157245" y="3736351"/>
              <a:ext cx="122456" cy="69349"/>
            </a:xfrm>
            <a:custGeom>
              <a:avLst/>
              <a:gdLst/>
              <a:ahLst/>
              <a:cxnLst/>
              <a:rect l="l" t="t" r="r" b="b"/>
              <a:pathLst>
                <a:path w="8142" h="4611" extrusionOk="0">
                  <a:moveTo>
                    <a:pt x="3340" y="1"/>
                  </a:moveTo>
                  <a:cubicBezTo>
                    <a:pt x="3199" y="1"/>
                    <a:pt x="3053" y="35"/>
                    <a:pt x="2902" y="110"/>
                  </a:cubicBezTo>
                  <a:cubicBezTo>
                    <a:pt x="0" y="1545"/>
                    <a:pt x="3603" y="4180"/>
                    <a:pt x="3603" y="4180"/>
                  </a:cubicBezTo>
                  <a:cubicBezTo>
                    <a:pt x="4028" y="4485"/>
                    <a:pt x="4467" y="4611"/>
                    <a:pt x="4887" y="4611"/>
                  </a:cubicBezTo>
                  <a:cubicBezTo>
                    <a:pt x="6677" y="4611"/>
                    <a:pt x="8141" y="2331"/>
                    <a:pt x="6872" y="1845"/>
                  </a:cubicBezTo>
                  <a:cubicBezTo>
                    <a:pt x="6663" y="1765"/>
                    <a:pt x="6469" y="1731"/>
                    <a:pt x="6291" y="1731"/>
                  </a:cubicBezTo>
                  <a:cubicBezTo>
                    <a:pt x="5727" y="1731"/>
                    <a:pt x="5319" y="2075"/>
                    <a:pt x="5091" y="2412"/>
                  </a:cubicBezTo>
                  <a:lnTo>
                    <a:pt x="5091" y="2412"/>
                  </a:lnTo>
                  <a:cubicBezTo>
                    <a:pt x="4953" y="1516"/>
                    <a:pt x="4275" y="1"/>
                    <a:pt x="3340" y="1"/>
                  </a:cubicBezTo>
                  <a:close/>
                </a:path>
              </a:pathLst>
            </a:custGeom>
            <a:solidFill>
              <a:srgbClr val="76AEA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31"/>
            <p:cNvSpPr/>
            <p:nvPr/>
          </p:nvSpPr>
          <p:spPr>
            <a:xfrm>
              <a:off x="3167773" y="3760460"/>
              <a:ext cx="35133" cy="40773"/>
            </a:xfrm>
            <a:custGeom>
              <a:avLst/>
              <a:gdLst/>
              <a:ahLst/>
              <a:cxnLst/>
              <a:rect l="l" t="t" r="r" b="b"/>
              <a:pathLst>
                <a:path w="2336" h="2711" extrusionOk="0">
                  <a:moveTo>
                    <a:pt x="314" y="0"/>
                  </a:moveTo>
                  <a:cubicBezTo>
                    <a:pt x="225" y="0"/>
                    <a:pt x="128" y="65"/>
                    <a:pt x="101" y="175"/>
                  </a:cubicBezTo>
                  <a:cubicBezTo>
                    <a:pt x="1" y="742"/>
                    <a:pt x="67" y="1243"/>
                    <a:pt x="334" y="1643"/>
                  </a:cubicBezTo>
                  <a:cubicBezTo>
                    <a:pt x="901" y="2477"/>
                    <a:pt x="2035" y="2677"/>
                    <a:pt x="2102" y="2710"/>
                  </a:cubicBezTo>
                  <a:lnTo>
                    <a:pt x="2136" y="2710"/>
                  </a:lnTo>
                  <a:cubicBezTo>
                    <a:pt x="2236" y="2710"/>
                    <a:pt x="2302" y="2644"/>
                    <a:pt x="2336" y="2544"/>
                  </a:cubicBezTo>
                  <a:cubicBezTo>
                    <a:pt x="2336" y="2410"/>
                    <a:pt x="2269" y="2310"/>
                    <a:pt x="2169" y="2277"/>
                  </a:cubicBezTo>
                  <a:cubicBezTo>
                    <a:pt x="2136" y="2277"/>
                    <a:pt x="1135" y="2110"/>
                    <a:pt x="701" y="1410"/>
                  </a:cubicBezTo>
                  <a:cubicBezTo>
                    <a:pt x="468" y="1109"/>
                    <a:pt x="434" y="709"/>
                    <a:pt x="534" y="242"/>
                  </a:cubicBezTo>
                  <a:cubicBezTo>
                    <a:pt x="534" y="142"/>
                    <a:pt x="468" y="42"/>
                    <a:pt x="368" y="9"/>
                  </a:cubicBezTo>
                  <a:cubicBezTo>
                    <a:pt x="350" y="3"/>
                    <a:pt x="332" y="0"/>
                    <a:pt x="31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31"/>
            <p:cNvSpPr/>
            <p:nvPr/>
          </p:nvSpPr>
          <p:spPr>
            <a:xfrm>
              <a:off x="3154237" y="3797519"/>
              <a:ext cx="47165" cy="24786"/>
            </a:xfrm>
            <a:custGeom>
              <a:avLst/>
              <a:gdLst/>
              <a:ahLst/>
              <a:cxnLst/>
              <a:rect l="l" t="t" r="r" b="b"/>
              <a:pathLst>
                <a:path w="3136" h="1648" extrusionOk="0">
                  <a:moveTo>
                    <a:pt x="1641" y="0"/>
                  </a:moveTo>
                  <a:cubicBezTo>
                    <a:pt x="1241" y="0"/>
                    <a:pt x="907" y="92"/>
                    <a:pt x="634" y="280"/>
                  </a:cubicBezTo>
                  <a:cubicBezTo>
                    <a:pt x="33" y="713"/>
                    <a:pt x="0" y="1414"/>
                    <a:pt x="0" y="1447"/>
                  </a:cubicBezTo>
                  <a:cubicBezTo>
                    <a:pt x="0" y="1547"/>
                    <a:pt x="100" y="1647"/>
                    <a:pt x="234" y="1647"/>
                  </a:cubicBezTo>
                  <a:cubicBezTo>
                    <a:pt x="334" y="1647"/>
                    <a:pt x="434" y="1547"/>
                    <a:pt x="434" y="1447"/>
                  </a:cubicBezTo>
                  <a:cubicBezTo>
                    <a:pt x="434" y="1447"/>
                    <a:pt x="467" y="914"/>
                    <a:pt x="867" y="647"/>
                  </a:cubicBezTo>
                  <a:cubicBezTo>
                    <a:pt x="1067" y="497"/>
                    <a:pt x="1343" y="422"/>
                    <a:pt x="1676" y="422"/>
                  </a:cubicBezTo>
                  <a:cubicBezTo>
                    <a:pt x="2010" y="422"/>
                    <a:pt x="2402" y="497"/>
                    <a:pt x="2835" y="647"/>
                  </a:cubicBezTo>
                  <a:cubicBezTo>
                    <a:pt x="2853" y="653"/>
                    <a:pt x="2872" y="655"/>
                    <a:pt x="2891" y="655"/>
                  </a:cubicBezTo>
                  <a:cubicBezTo>
                    <a:pt x="2980" y="655"/>
                    <a:pt x="3075" y="596"/>
                    <a:pt x="3102" y="513"/>
                  </a:cubicBezTo>
                  <a:cubicBezTo>
                    <a:pt x="3136" y="380"/>
                    <a:pt x="3069" y="280"/>
                    <a:pt x="2969" y="246"/>
                  </a:cubicBezTo>
                  <a:cubicBezTo>
                    <a:pt x="2464" y="84"/>
                    <a:pt x="2023" y="0"/>
                    <a:pt x="16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31"/>
            <p:cNvSpPr/>
            <p:nvPr/>
          </p:nvSpPr>
          <p:spPr>
            <a:xfrm>
              <a:off x="3193867" y="3809220"/>
              <a:ext cx="48669" cy="38668"/>
            </a:xfrm>
            <a:custGeom>
              <a:avLst/>
              <a:gdLst/>
              <a:ahLst/>
              <a:cxnLst/>
              <a:rect l="l" t="t" r="r" b="b"/>
              <a:pathLst>
                <a:path w="3236" h="2571" extrusionOk="0">
                  <a:moveTo>
                    <a:pt x="1249" y="1"/>
                  </a:moveTo>
                  <a:cubicBezTo>
                    <a:pt x="1209" y="1"/>
                    <a:pt x="1170" y="12"/>
                    <a:pt x="1134" y="36"/>
                  </a:cubicBezTo>
                  <a:cubicBezTo>
                    <a:pt x="801" y="269"/>
                    <a:pt x="0" y="869"/>
                    <a:pt x="34" y="1336"/>
                  </a:cubicBezTo>
                  <a:cubicBezTo>
                    <a:pt x="34" y="1437"/>
                    <a:pt x="100" y="1537"/>
                    <a:pt x="200" y="1603"/>
                  </a:cubicBezTo>
                  <a:cubicBezTo>
                    <a:pt x="265" y="1644"/>
                    <a:pt x="353" y="1661"/>
                    <a:pt x="457" y="1661"/>
                  </a:cubicBezTo>
                  <a:cubicBezTo>
                    <a:pt x="779" y="1661"/>
                    <a:pt x="1248" y="1496"/>
                    <a:pt x="1601" y="1370"/>
                  </a:cubicBezTo>
                  <a:cubicBezTo>
                    <a:pt x="1802" y="1870"/>
                    <a:pt x="2135" y="2537"/>
                    <a:pt x="2502" y="2571"/>
                  </a:cubicBezTo>
                  <a:lnTo>
                    <a:pt x="2535" y="2571"/>
                  </a:lnTo>
                  <a:cubicBezTo>
                    <a:pt x="2635" y="2571"/>
                    <a:pt x="2736" y="2537"/>
                    <a:pt x="2836" y="2404"/>
                  </a:cubicBezTo>
                  <a:cubicBezTo>
                    <a:pt x="3236" y="1870"/>
                    <a:pt x="2869" y="936"/>
                    <a:pt x="2802" y="836"/>
                  </a:cubicBezTo>
                  <a:cubicBezTo>
                    <a:pt x="2778" y="764"/>
                    <a:pt x="2702" y="709"/>
                    <a:pt x="2624" y="709"/>
                  </a:cubicBezTo>
                  <a:cubicBezTo>
                    <a:pt x="2594" y="709"/>
                    <a:pt x="2563" y="717"/>
                    <a:pt x="2535" y="736"/>
                  </a:cubicBezTo>
                  <a:cubicBezTo>
                    <a:pt x="2435" y="769"/>
                    <a:pt x="2369" y="903"/>
                    <a:pt x="2435" y="1003"/>
                  </a:cubicBezTo>
                  <a:cubicBezTo>
                    <a:pt x="2502" y="1203"/>
                    <a:pt x="2702" y="1837"/>
                    <a:pt x="2502" y="2137"/>
                  </a:cubicBezTo>
                  <a:cubicBezTo>
                    <a:pt x="2369" y="2037"/>
                    <a:pt x="2102" y="1537"/>
                    <a:pt x="1902" y="1003"/>
                  </a:cubicBezTo>
                  <a:cubicBezTo>
                    <a:pt x="1902" y="970"/>
                    <a:pt x="1835" y="936"/>
                    <a:pt x="1802" y="903"/>
                  </a:cubicBezTo>
                  <a:cubicBezTo>
                    <a:pt x="1768" y="886"/>
                    <a:pt x="1735" y="878"/>
                    <a:pt x="1706" y="878"/>
                  </a:cubicBezTo>
                  <a:cubicBezTo>
                    <a:pt x="1676" y="878"/>
                    <a:pt x="1651" y="886"/>
                    <a:pt x="1635" y="903"/>
                  </a:cubicBezTo>
                  <a:cubicBezTo>
                    <a:pt x="1168" y="1103"/>
                    <a:pt x="667" y="1236"/>
                    <a:pt x="467" y="1236"/>
                  </a:cubicBezTo>
                  <a:cubicBezTo>
                    <a:pt x="534" y="1070"/>
                    <a:pt x="934" y="669"/>
                    <a:pt x="1368" y="402"/>
                  </a:cubicBezTo>
                  <a:cubicBezTo>
                    <a:pt x="1468" y="336"/>
                    <a:pt x="1468" y="202"/>
                    <a:pt x="1435" y="102"/>
                  </a:cubicBezTo>
                  <a:cubicBezTo>
                    <a:pt x="1392" y="38"/>
                    <a:pt x="1321" y="1"/>
                    <a:pt x="12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31"/>
            <p:cNvSpPr/>
            <p:nvPr/>
          </p:nvSpPr>
          <p:spPr>
            <a:xfrm>
              <a:off x="3199883" y="3764867"/>
              <a:ext cx="53196" cy="40382"/>
            </a:xfrm>
            <a:custGeom>
              <a:avLst/>
              <a:gdLst/>
              <a:ahLst/>
              <a:cxnLst/>
              <a:rect l="l" t="t" r="r" b="b"/>
              <a:pathLst>
                <a:path w="3537" h="2685" extrusionOk="0">
                  <a:moveTo>
                    <a:pt x="505" y="1"/>
                  </a:moveTo>
                  <a:cubicBezTo>
                    <a:pt x="469" y="1"/>
                    <a:pt x="434" y="5"/>
                    <a:pt x="401" y="16"/>
                  </a:cubicBezTo>
                  <a:cubicBezTo>
                    <a:pt x="301" y="49"/>
                    <a:pt x="234" y="116"/>
                    <a:pt x="201" y="216"/>
                  </a:cubicBezTo>
                  <a:cubicBezTo>
                    <a:pt x="1" y="616"/>
                    <a:pt x="434" y="1717"/>
                    <a:pt x="568" y="2051"/>
                  </a:cubicBezTo>
                  <a:cubicBezTo>
                    <a:pt x="618" y="2126"/>
                    <a:pt x="686" y="2163"/>
                    <a:pt x="774" y="2163"/>
                  </a:cubicBezTo>
                  <a:cubicBezTo>
                    <a:pt x="803" y="2163"/>
                    <a:pt x="834" y="2159"/>
                    <a:pt x="868" y="2151"/>
                  </a:cubicBezTo>
                  <a:cubicBezTo>
                    <a:pt x="968" y="2084"/>
                    <a:pt x="1001" y="1984"/>
                    <a:pt x="968" y="1884"/>
                  </a:cubicBezTo>
                  <a:cubicBezTo>
                    <a:pt x="701" y="1250"/>
                    <a:pt x="534" y="616"/>
                    <a:pt x="568" y="416"/>
                  </a:cubicBezTo>
                  <a:lnTo>
                    <a:pt x="568" y="416"/>
                  </a:lnTo>
                  <a:cubicBezTo>
                    <a:pt x="768" y="516"/>
                    <a:pt x="1268" y="1117"/>
                    <a:pt x="1702" y="1750"/>
                  </a:cubicBezTo>
                  <a:cubicBezTo>
                    <a:pt x="1752" y="1825"/>
                    <a:pt x="1821" y="1863"/>
                    <a:pt x="1894" y="1863"/>
                  </a:cubicBezTo>
                  <a:cubicBezTo>
                    <a:pt x="1919" y="1863"/>
                    <a:pt x="1944" y="1859"/>
                    <a:pt x="1969" y="1850"/>
                  </a:cubicBezTo>
                  <a:cubicBezTo>
                    <a:pt x="2302" y="1684"/>
                    <a:pt x="2702" y="1517"/>
                    <a:pt x="2936" y="1450"/>
                  </a:cubicBezTo>
                  <a:lnTo>
                    <a:pt x="2936" y="1450"/>
                  </a:lnTo>
                  <a:cubicBezTo>
                    <a:pt x="2803" y="1684"/>
                    <a:pt x="2536" y="2051"/>
                    <a:pt x="2269" y="2351"/>
                  </a:cubicBezTo>
                  <a:cubicBezTo>
                    <a:pt x="2202" y="2451"/>
                    <a:pt x="2202" y="2584"/>
                    <a:pt x="2302" y="2651"/>
                  </a:cubicBezTo>
                  <a:cubicBezTo>
                    <a:pt x="2336" y="2684"/>
                    <a:pt x="2369" y="2684"/>
                    <a:pt x="2436" y="2684"/>
                  </a:cubicBezTo>
                  <a:cubicBezTo>
                    <a:pt x="2502" y="2684"/>
                    <a:pt x="2536" y="2684"/>
                    <a:pt x="2602" y="2618"/>
                  </a:cubicBezTo>
                  <a:cubicBezTo>
                    <a:pt x="3536" y="1517"/>
                    <a:pt x="3470" y="1283"/>
                    <a:pt x="3436" y="1183"/>
                  </a:cubicBezTo>
                  <a:cubicBezTo>
                    <a:pt x="3436" y="1117"/>
                    <a:pt x="3370" y="1050"/>
                    <a:pt x="3303" y="1016"/>
                  </a:cubicBezTo>
                  <a:cubicBezTo>
                    <a:pt x="3269" y="1005"/>
                    <a:pt x="3229" y="1000"/>
                    <a:pt x="3181" y="1000"/>
                  </a:cubicBezTo>
                  <a:cubicBezTo>
                    <a:pt x="2948" y="1000"/>
                    <a:pt x="2551" y="1134"/>
                    <a:pt x="1969" y="1383"/>
                  </a:cubicBezTo>
                  <a:cubicBezTo>
                    <a:pt x="1507" y="706"/>
                    <a:pt x="931" y="1"/>
                    <a:pt x="5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31"/>
            <p:cNvSpPr/>
            <p:nvPr/>
          </p:nvSpPr>
          <p:spPr>
            <a:xfrm>
              <a:off x="2485333" y="4460031"/>
              <a:ext cx="91714" cy="80915"/>
            </a:xfrm>
            <a:custGeom>
              <a:avLst/>
              <a:gdLst/>
              <a:ahLst/>
              <a:cxnLst/>
              <a:rect l="l" t="t" r="r" b="b"/>
              <a:pathLst>
                <a:path w="6098" h="5380" extrusionOk="0">
                  <a:moveTo>
                    <a:pt x="1838" y="0"/>
                  </a:moveTo>
                  <a:cubicBezTo>
                    <a:pt x="1236" y="0"/>
                    <a:pt x="684" y="343"/>
                    <a:pt x="377" y="1362"/>
                  </a:cubicBezTo>
                  <a:cubicBezTo>
                    <a:pt x="1" y="2591"/>
                    <a:pt x="1943" y="3160"/>
                    <a:pt x="2987" y="3168"/>
                  </a:cubicBezTo>
                  <a:lnTo>
                    <a:pt x="2987" y="3168"/>
                  </a:lnTo>
                  <a:cubicBezTo>
                    <a:pt x="2599" y="3536"/>
                    <a:pt x="2255" y="4212"/>
                    <a:pt x="2712" y="4998"/>
                  </a:cubicBezTo>
                  <a:cubicBezTo>
                    <a:pt x="2863" y="5264"/>
                    <a:pt x="3082" y="5380"/>
                    <a:pt x="3328" y="5380"/>
                  </a:cubicBezTo>
                  <a:cubicBezTo>
                    <a:pt x="4439" y="5380"/>
                    <a:pt x="6097" y="3013"/>
                    <a:pt x="4513" y="1429"/>
                  </a:cubicBezTo>
                  <a:cubicBezTo>
                    <a:pt x="4513" y="1429"/>
                    <a:pt x="3070" y="0"/>
                    <a:pt x="183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31"/>
            <p:cNvSpPr/>
            <p:nvPr/>
          </p:nvSpPr>
          <p:spPr>
            <a:xfrm>
              <a:off x="2555374" y="4425935"/>
              <a:ext cx="66447" cy="83322"/>
            </a:xfrm>
            <a:custGeom>
              <a:avLst/>
              <a:gdLst/>
              <a:ahLst/>
              <a:cxnLst/>
              <a:rect l="l" t="t" r="r" b="b"/>
              <a:pathLst>
                <a:path w="4418" h="5540" extrusionOk="0">
                  <a:moveTo>
                    <a:pt x="1931" y="0"/>
                  </a:moveTo>
                  <a:cubicBezTo>
                    <a:pt x="1" y="0"/>
                    <a:pt x="256" y="3429"/>
                    <a:pt x="256" y="3429"/>
                  </a:cubicBezTo>
                  <a:cubicBezTo>
                    <a:pt x="384" y="4921"/>
                    <a:pt x="1701" y="5539"/>
                    <a:pt x="2781" y="5539"/>
                  </a:cubicBezTo>
                  <a:cubicBezTo>
                    <a:pt x="3682" y="5539"/>
                    <a:pt x="4417" y="5109"/>
                    <a:pt x="4159" y="4396"/>
                  </a:cubicBezTo>
                  <a:cubicBezTo>
                    <a:pt x="3881" y="3610"/>
                    <a:pt x="3257" y="3387"/>
                    <a:pt x="2749" y="3387"/>
                  </a:cubicBezTo>
                  <a:cubicBezTo>
                    <a:pt x="2690" y="3387"/>
                    <a:pt x="2632" y="3390"/>
                    <a:pt x="2577" y="3396"/>
                  </a:cubicBezTo>
                  <a:lnTo>
                    <a:pt x="2577" y="3396"/>
                  </a:lnTo>
                  <a:cubicBezTo>
                    <a:pt x="3243" y="2617"/>
                    <a:pt x="4076" y="756"/>
                    <a:pt x="2892" y="227"/>
                  </a:cubicBezTo>
                  <a:cubicBezTo>
                    <a:pt x="2523" y="69"/>
                    <a:pt x="2205" y="0"/>
                    <a:pt x="193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31"/>
            <p:cNvSpPr/>
            <p:nvPr/>
          </p:nvSpPr>
          <p:spPr>
            <a:xfrm>
              <a:off x="2540665" y="4421619"/>
              <a:ext cx="24094" cy="49376"/>
            </a:xfrm>
            <a:custGeom>
              <a:avLst/>
              <a:gdLst/>
              <a:ahLst/>
              <a:cxnLst/>
              <a:rect l="l" t="t" r="r" b="b"/>
              <a:pathLst>
                <a:path w="1602" h="3283" extrusionOk="0">
                  <a:moveTo>
                    <a:pt x="1342" y="1"/>
                  </a:moveTo>
                  <a:cubicBezTo>
                    <a:pt x="1318" y="1"/>
                    <a:pt x="1293" y="5"/>
                    <a:pt x="1268" y="13"/>
                  </a:cubicBezTo>
                  <a:cubicBezTo>
                    <a:pt x="734" y="280"/>
                    <a:pt x="401" y="680"/>
                    <a:pt x="267" y="1147"/>
                  </a:cubicBezTo>
                  <a:cubicBezTo>
                    <a:pt x="0" y="2115"/>
                    <a:pt x="601" y="3116"/>
                    <a:pt x="601" y="3149"/>
                  </a:cubicBezTo>
                  <a:cubicBezTo>
                    <a:pt x="667" y="3216"/>
                    <a:pt x="734" y="3282"/>
                    <a:pt x="801" y="3282"/>
                  </a:cubicBezTo>
                  <a:cubicBezTo>
                    <a:pt x="834" y="3282"/>
                    <a:pt x="868" y="3249"/>
                    <a:pt x="901" y="3249"/>
                  </a:cubicBezTo>
                  <a:cubicBezTo>
                    <a:pt x="1001" y="3182"/>
                    <a:pt x="1034" y="3049"/>
                    <a:pt x="968" y="2949"/>
                  </a:cubicBezTo>
                  <a:cubicBezTo>
                    <a:pt x="968" y="2949"/>
                    <a:pt x="467" y="2048"/>
                    <a:pt x="667" y="1281"/>
                  </a:cubicBezTo>
                  <a:cubicBezTo>
                    <a:pt x="767" y="914"/>
                    <a:pt x="1034" y="614"/>
                    <a:pt x="1435" y="380"/>
                  </a:cubicBezTo>
                  <a:cubicBezTo>
                    <a:pt x="1568" y="347"/>
                    <a:pt x="1601" y="213"/>
                    <a:pt x="1535" y="113"/>
                  </a:cubicBezTo>
                  <a:cubicBezTo>
                    <a:pt x="1485" y="38"/>
                    <a:pt x="1416" y="1"/>
                    <a:pt x="134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31"/>
            <p:cNvSpPr/>
            <p:nvPr/>
          </p:nvSpPr>
          <p:spPr>
            <a:xfrm>
              <a:off x="2505546" y="4442314"/>
              <a:ext cx="44669" cy="31193"/>
            </a:xfrm>
            <a:custGeom>
              <a:avLst/>
              <a:gdLst/>
              <a:ahLst/>
              <a:cxnLst/>
              <a:rect l="l" t="t" r="r" b="b"/>
              <a:pathLst>
                <a:path w="2970" h="2074" extrusionOk="0">
                  <a:moveTo>
                    <a:pt x="1043" y="0"/>
                  </a:moveTo>
                  <a:cubicBezTo>
                    <a:pt x="508" y="0"/>
                    <a:pt x="128" y="305"/>
                    <a:pt x="100" y="305"/>
                  </a:cubicBezTo>
                  <a:cubicBezTo>
                    <a:pt x="0" y="372"/>
                    <a:pt x="0" y="505"/>
                    <a:pt x="67" y="605"/>
                  </a:cubicBezTo>
                  <a:cubicBezTo>
                    <a:pt x="104" y="661"/>
                    <a:pt x="161" y="685"/>
                    <a:pt x="221" y="685"/>
                  </a:cubicBezTo>
                  <a:cubicBezTo>
                    <a:pt x="270" y="685"/>
                    <a:pt x="322" y="669"/>
                    <a:pt x="367" y="639"/>
                  </a:cubicBezTo>
                  <a:cubicBezTo>
                    <a:pt x="367" y="639"/>
                    <a:pt x="645" y="407"/>
                    <a:pt x="1027" y="407"/>
                  </a:cubicBezTo>
                  <a:cubicBezTo>
                    <a:pt x="1104" y="407"/>
                    <a:pt x="1184" y="416"/>
                    <a:pt x="1268" y="439"/>
                  </a:cubicBezTo>
                  <a:cubicBezTo>
                    <a:pt x="1735" y="572"/>
                    <a:pt x="2202" y="1072"/>
                    <a:pt x="2535" y="1940"/>
                  </a:cubicBezTo>
                  <a:cubicBezTo>
                    <a:pt x="2569" y="2006"/>
                    <a:pt x="2669" y="2073"/>
                    <a:pt x="2736" y="2073"/>
                  </a:cubicBezTo>
                  <a:cubicBezTo>
                    <a:pt x="2769" y="2073"/>
                    <a:pt x="2802" y="2073"/>
                    <a:pt x="2802" y="2040"/>
                  </a:cubicBezTo>
                  <a:cubicBezTo>
                    <a:pt x="2936" y="2006"/>
                    <a:pt x="2969" y="1873"/>
                    <a:pt x="2936" y="1773"/>
                  </a:cubicBezTo>
                  <a:cubicBezTo>
                    <a:pt x="2535" y="772"/>
                    <a:pt x="2002" y="205"/>
                    <a:pt x="1368" y="38"/>
                  </a:cubicBezTo>
                  <a:cubicBezTo>
                    <a:pt x="1255" y="11"/>
                    <a:pt x="1146" y="0"/>
                    <a:pt x="104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31"/>
            <p:cNvSpPr/>
            <p:nvPr/>
          </p:nvSpPr>
          <p:spPr>
            <a:xfrm>
              <a:off x="2523609" y="4481283"/>
              <a:ext cx="35133" cy="45391"/>
            </a:xfrm>
            <a:custGeom>
              <a:avLst/>
              <a:gdLst/>
              <a:ahLst/>
              <a:cxnLst/>
              <a:rect l="l" t="t" r="r" b="b"/>
              <a:pathLst>
                <a:path w="2336" h="3018" extrusionOk="0">
                  <a:moveTo>
                    <a:pt x="737" y="0"/>
                  </a:moveTo>
                  <a:cubicBezTo>
                    <a:pt x="474" y="0"/>
                    <a:pt x="235" y="48"/>
                    <a:pt x="100" y="183"/>
                  </a:cubicBezTo>
                  <a:cubicBezTo>
                    <a:pt x="33" y="249"/>
                    <a:pt x="0" y="349"/>
                    <a:pt x="33" y="483"/>
                  </a:cubicBezTo>
                  <a:cubicBezTo>
                    <a:pt x="67" y="783"/>
                    <a:pt x="667" y="1150"/>
                    <a:pt x="1101" y="1383"/>
                  </a:cubicBezTo>
                  <a:cubicBezTo>
                    <a:pt x="867" y="1850"/>
                    <a:pt x="567" y="2551"/>
                    <a:pt x="767" y="2851"/>
                  </a:cubicBezTo>
                  <a:cubicBezTo>
                    <a:pt x="801" y="2918"/>
                    <a:pt x="901" y="3018"/>
                    <a:pt x="1068" y="3018"/>
                  </a:cubicBezTo>
                  <a:lnTo>
                    <a:pt x="1134" y="3018"/>
                  </a:lnTo>
                  <a:cubicBezTo>
                    <a:pt x="1801" y="2951"/>
                    <a:pt x="2235" y="2051"/>
                    <a:pt x="2302" y="1951"/>
                  </a:cubicBezTo>
                  <a:cubicBezTo>
                    <a:pt x="2335" y="1850"/>
                    <a:pt x="2302" y="1750"/>
                    <a:pt x="2202" y="1684"/>
                  </a:cubicBezTo>
                  <a:cubicBezTo>
                    <a:pt x="2177" y="1675"/>
                    <a:pt x="2150" y="1671"/>
                    <a:pt x="2122" y="1671"/>
                  </a:cubicBezTo>
                  <a:cubicBezTo>
                    <a:pt x="2041" y="1671"/>
                    <a:pt x="1960" y="1709"/>
                    <a:pt x="1935" y="1784"/>
                  </a:cubicBezTo>
                  <a:cubicBezTo>
                    <a:pt x="1835" y="1984"/>
                    <a:pt x="1468" y="2518"/>
                    <a:pt x="1101" y="2584"/>
                  </a:cubicBezTo>
                  <a:cubicBezTo>
                    <a:pt x="1101" y="2418"/>
                    <a:pt x="1301" y="1884"/>
                    <a:pt x="1568" y="1383"/>
                  </a:cubicBezTo>
                  <a:cubicBezTo>
                    <a:pt x="1601" y="1350"/>
                    <a:pt x="1601" y="1283"/>
                    <a:pt x="1601" y="1217"/>
                  </a:cubicBezTo>
                  <a:cubicBezTo>
                    <a:pt x="1568" y="1183"/>
                    <a:pt x="1535" y="1117"/>
                    <a:pt x="1468" y="1117"/>
                  </a:cubicBezTo>
                  <a:cubicBezTo>
                    <a:pt x="1034" y="883"/>
                    <a:pt x="601" y="583"/>
                    <a:pt x="467" y="449"/>
                  </a:cubicBezTo>
                  <a:cubicBezTo>
                    <a:pt x="521" y="432"/>
                    <a:pt x="598" y="423"/>
                    <a:pt x="693" y="423"/>
                  </a:cubicBezTo>
                  <a:cubicBezTo>
                    <a:pt x="951" y="423"/>
                    <a:pt x="1335" y="485"/>
                    <a:pt x="1701" y="583"/>
                  </a:cubicBezTo>
                  <a:cubicBezTo>
                    <a:pt x="1718" y="589"/>
                    <a:pt x="1737" y="591"/>
                    <a:pt x="1755" y="591"/>
                  </a:cubicBezTo>
                  <a:cubicBezTo>
                    <a:pt x="1843" y="591"/>
                    <a:pt x="1935" y="527"/>
                    <a:pt x="1935" y="416"/>
                  </a:cubicBezTo>
                  <a:cubicBezTo>
                    <a:pt x="1968" y="316"/>
                    <a:pt x="1901" y="216"/>
                    <a:pt x="1801" y="183"/>
                  </a:cubicBezTo>
                  <a:cubicBezTo>
                    <a:pt x="1563" y="103"/>
                    <a:pt x="1124" y="0"/>
                    <a:pt x="73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31"/>
            <p:cNvSpPr/>
            <p:nvPr/>
          </p:nvSpPr>
          <p:spPr>
            <a:xfrm>
              <a:off x="2559720" y="4450075"/>
              <a:ext cx="39149" cy="51527"/>
            </a:xfrm>
            <a:custGeom>
              <a:avLst/>
              <a:gdLst/>
              <a:ahLst/>
              <a:cxnLst/>
              <a:rect l="l" t="t" r="r" b="b"/>
              <a:pathLst>
                <a:path w="2603" h="3426" extrusionOk="0">
                  <a:moveTo>
                    <a:pt x="1293" y="1"/>
                  </a:moveTo>
                  <a:cubicBezTo>
                    <a:pt x="1251" y="1"/>
                    <a:pt x="1210" y="9"/>
                    <a:pt x="1168" y="23"/>
                  </a:cubicBezTo>
                  <a:cubicBezTo>
                    <a:pt x="735" y="156"/>
                    <a:pt x="201" y="1190"/>
                    <a:pt x="34" y="1490"/>
                  </a:cubicBezTo>
                  <a:cubicBezTo>
                    <a:pt x="1" y="1624"/>
                    <a:pt x="34" y="1724"/>
                    <a:pt x="134" y="1791"/>
                  </a:cubicBezTo>
                  <a:cubicBezTo>
                    <a:pt x="159" y="1799"/>
                    <a:pt x="186" y="1803"/>
                    <a:pt x="213" y="1803"/>
                  </a:cubicBezTo>
                  <a:cubicBezTo>
                    <a:pt x="295" y="1803"/>
                    <a:pt x="376" y="1766"/>
                    <a:pt x="401" y="1691"/>
                  </a:cubicBezTo>
                  <a:cubicBezTo>
                    <a:pt x="701" y="1090"/>
                    <a:pt x="1068" y="556"/>
                    <a:pt x="1235" y="423"/>
                  </a:cubicBezTo>
                  <a:lnTo>
                    <a:pt x="1235" y="423"/>
                  </a:lnTo>
                  <a:cubicBezTo>
                    <a:pt x="1302" y="656"/>
                    <a:pt x="1202" y="1424"/>
                    <a:pt x="968" y="2191"/>
                  </a:cubicBezTo>
                  <a:cubicBezTo>
                    <a:pt x="935" y="2291"/>
                    <a:pt x="1002" y="2391"/>
                    <a:pt x="1102" y="2458"/>
                  </a:cubicBezTo>
                  <a:cubicBezTo>
                    <a:pt x="1435" y="2591"/>
                    <a:pt x="1802" y="2791"/>
                    <a:pt x="2036" y="2925"/>
                  </a:cubicBezTo>
                  <a:cubicBezTo>
                    <a:pt x="1769" y="2958"/>
                    <a:pt x="1302" y="2991"/>
                    <a:pt x="901" y="2991"/>
                  </a:cubicBezTo>
                  <a:cubicBezTo>
                    <a:pt x="768" y="2991"/>
                    <a:pt x="668" y="3092"/>
                    <a:pt x="701" y="3225"/>
                  </a:cubicBezTo>
                  <a:cubicBezTo>
                    <a:pt x="701" y="3325"/>
                    <a:pt x="768" y="3425"/>
                    <a:pt x="901" y="3425"/>
                  </a:cubicBezTo>
                  <a:cubicBezTo>
                    <a:pt x="2336" y="3392"/>
                    <a:pt x="2503" y="3225"/>
                    <a:pt x="2536" y="3125"/>
                  </a:cubicBezTo>
                  <a:cubicBezTo>
                    <a:pt x="2603" y="3058"/>
                    <a:pt x="2603" y="2991"/>
                    <a:pt x="2569" y="2925"/>
                  </a:cubicBezTo>
                  <a:cubicBezTo>
                    <a:pt x="2503" y="2725"/>
                    <a:pt x="2136" y="2458"/>
                    <a:pt x="1435" y="2124"/>
                  </a:cubicBezTo>
                  <a:cubicBezTo>
                    <a:pt x="1669" y="1290"/>
                    <a:pt x="1835" y="290"/>
                    <a:pt x="1469" y="56"/>
                  </a:cubicBezTo>
                  <a:cubicBezTo>
                    <a:pt x="1410" y="17"/>
                    <a:pt x="1351" y="1"/>
                    <a:pt x="129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31"/>
            <p:cNvSpPr/>
            <p:nvPr/>
          </p:nvSpPr>
          <p:spPr>
            <a:xfrm>
              <a:off x="3600925" y="4699197"/>
              <a:ext cx="97730" cy="78103"/>
            </a:xfrm>
            <a:custGeom>
              <a:avLst/>
              <a:gdLst/>
              <a:ahLst/>
              <a:cxnLst/>
              <a:rect l="l" t="t" r="r" b="b"/>
              <a:pathLst>
                <a:path w="6498" h="5193" extrusionOk="0">
                  <a:moveTo>
                    <a:pt x="3477" y="1"/>
                  </a:moveTo>
                  <a:cubicBezTo>
                    <a:pt x="3427" y="1"/>
                    <a:pt x="3376" y="2"/>
                    <a:pt x="3324" y="4"/>
                  </a:cubicBezTo>
                  <a:cubicBezTo>
                    <a:pt x="2043" y="79"/>
                    <a:pt x="2161" y="2102"/>
                    <a:pt x="2511" y="3083"/>
                  </a:cubicBezTo>
                  <a:lnTo>
                    <a:pt x="2511" y="3083"/>
                  </a:lnTo>
                  <a:cubicBezTo>
                    <a:pt x="2306" y="2980"/>
                    <a:pt x="2050" y="2903"/>
                    <a:pt x="1779" y="2903"/>
                  </a:cubicBezTo>
                  <a:cubicBezTo>
                    <a:pt x="1415" y="2903"/>
                    <a:pt x="1024" y="3041"/>
                    <a:pt x="688" y="3440"/>
                  </a:cubicBezTo>
                  <a:cubicBezTo>
                    <a:pt x="1" y="4231"/>
                    <a:pt x="1266" y="5193"/>
                    <a:pt x="2597" y="5193"/>
                  </a:cubicBezTo>
                  <a:cubicBezTo>
                    <a:pt x="3396" y="5193"/>
                    <a:pt x="4220" y="4846"/>
                    <a:pt x="4658" y="3907"/>
                  </a:cubicBezTo>
                  <a:cubicBezTo>
                    <a:pt x="4658" y="3907"/>
                    <a:pt x="6498" y="1"/>
                    <a:pt x="347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31"/>
            <p:cNvSpPr/>
            <p:nvPr/>
          </p:nvSpPr>
          <p:spPr>
            <a:xfrm>
              <a:off x="3643819" y="4755176"/>
              <a:ext cx="92797" cy="70252"/>
            </a:xfrm>
            <a:custGeom>
              <a:avLst/>
              <a:gdLst/>
              <a:ahLst/>
              <a:cxnLst/>
              <a:rect l="l" t="t" r="r" b="b"/>
              <a:pathLst>
                <a:path w="6170" h="4671" extrusionOk="0">
                  <a:moveTo>
                    <a:pt x="4402" y="0"/>
                  </a:moveTo>
                  <a:cubicBezTo>
                    <a:pt x="3355" y="0"/>
                    <a:pt x="2206" y="518"/>
                    <a:pt x="2206" y="518"/>
                  </a:cubicBezTo>
                  <a:cubicBezTo>
                    <a:pt x="0" y="1518"/>
                    <a:pt x="984" y="4671"/>
                    <a:pt x="2140" y="4671"/>
                  </a:cubicBezTo>
                  <a:cubicBezTo>
                    <a:pt x="2295" y="4671"/>
                    <a:pt x="2453" y="4614"/>
                    <a:pt x="2606" y="4488"/>
                  </a:cubicBezTo>
                  <a:cubicBezTo>
                    <a:pt x="3299" y="3904"/>
                    <a:pt x="3215" y="3152"/>
                    <a:pt x="2985" y="2671"/>
                  </a:cubicBezTo>
                  <a:lnTo>
                    <a:pt x="2985" y="2671"/>
                  </a:lnTo>
                  <a:cubicBezTo>
                    <a:pt x="3380" y="2821"/>
                    <a:pt x="3948" y="2937"/>
                    <a:pt x="4491" y="2937"/>
                  </a:cubicBezTo>
                  <a:cubicBezTo>
                    <a:pt x="5289" y="2937"/>
                    <a:pt x="6031" y="2685"/>
                    <a:pt x="6076" y="1919"/>
                  </a:cubicBezTo>
                  <a:cubicBezTo>
                    <a:pt x="6169" y="403"/>
                    <a:pt x="5326" y="0"/>
                    <a:pt x="44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31"/>
            <p:cNvSpPr/>
            <p:nvPr/>
          </p:nvSpPr>
          <p:spPr>
            <a:xfrm>
              <a:off x="3680005" y="4736316"/>
              <a:ext cx="50685" cy="20139"/>
            </a:xfrm>
            <a:custGeom>
              <a:avLst/>
              <a:gdLst/>
              <a:ahLst/>
              <a:cxnLst/>
              <a:rect l="l" t="t" r="r" b="b"/>
              <a:pathLst>
                <a:path w="3370" h="1339" extrusionOk="0">
                  <a:moveTo>
                    <a:pt x="1992" y="0"/>
                  </a:moveTo>
                  <a:cubicBezTo>
                    <a:pt x="1951" y="0"/>
                    <a:pt x="1910" y="2"/>
                    <a:pt x="1868" y="4"/>
                  </a:cubicBezTo>
                  <a:cubicBezTo>
                    <a:pt x="868" y="71"/>
                    <a:pt x="134" y="938"/>
                    <a:pt x="100" y="972"/>
                  </a:cubicBezTo>
                  <a:cubicBezTo>
                    <a:pt x="0" y="1072"/>
                    <a:pt x="34" y="1205"/>
                    <a:pt x="100" y="1272"/>
                  </a:cubicBezTo>
                  <a:cubicBezTo>
                    <a:pt x="167" y="1305"/>
                    <a:pt x="200" y="1339"/>
                    <a:pt x="234" y="1339"/>
                  </a:cubicBezTo>
                  <a:cubicBezTo>
                    <a:pt x="301" y="1339"/>
                    <a:pt x="367" y="1305"/>
                    <a:pt x="401" y="1239"/>
                  </a:cubicBezTo>
                  <a:cubicBezTo>
                    <a:pt x="401" y="1239"/>
                    <a:pt x="1068" y="471"/>
                    <a:pt x="1902" y="405"/>
                  </a:cubicBezTo>
                  <a:cubicBezTo>
                    <a:pt x="1933" y="402"/>
                    <a:pt x="1964" y="400"/>
                    <a:pt x="1995" y="400"/>
                  </a:cubicBezTo>
                  <a:cubicBezTo>
                    <a:pt x="2331" y="400"/>
                    <a:pt x="2667" y="563"/>
                    <a:pt x="3002" y="838"/>
                  </a:cubicBezTo>
                  <a:cubicBezTo>
                    <a:pt x="3036" y="872"/>
                    <a:pt x="3086" y="888"/>
                    <a:pt x="3136" y="888"/>
                  </a:cubicBezTo>
                  <a:cubicBezTo>
                    <a:pt x="3186" y="888"/>
                    <a:pt x="3236" y="872"/>
                    <a:pt x="3269" y="838"/>
                  </a:cubicBezTo>
                  <a:cubicBezTo>
                    <a:pt x="3369" y="738"/>
                    <a:pt x="3369" y="605"/>
                    <a:pt x="3269" y="538"/>
                  </a:cubicBezTo>
                  <a:cubicBezTo>
                    <a:pt x="2872" y="171"/>
                    <a:pt x="2446" y="0"/>
                    <a:pt x="199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31"/>
            <p:cNvSpPr/>
            <p:nvPr/>
          </p:nvSpPr>
          <p:spPr>
            <a:xfrm>
              <a:off x="3675989" y="4702747"/>
              <a:ext cx="23086" cy="48700"/>
            </a:xfrm>
            <a:custGeom>
              <a:avLst/>
              <a:gdLst/>
              <a:ahLst/>
              <a:cxnLst/>
              <a:rect l="l" t="t" r="r" b="b"/>
              <a:pathLst>
                <a:path w="1535" h="3238" extrusionOk="0">
                  <a:moveTo>
                    <a:pt x="687" y="0"/>
                  </a:moveTo>
                  <a:cubicBezTo>
                    <a:pt x="615" y="0"/>
                    <a:pt x="544" y="37"/>
                    <a:pt x="501" y="101"/>
                  </a:cubicBezTo>
                  <a:cubicBezTo>
                    <a:pt x="434" y="202"/>
                    <a:pt x="467" y="335"/>
                    <a:pt x="568" y="402"/>
                  </a:cubicBezTo>
                  <a:cubicBezTo>
                    <a:pt x="568" y="402"/>
                    <a:pt x="1001" y="669"/>
                    <a:pt x="1068" y="1169"/>
                  </a:cubicBezTo>
                  <a:cubicBezTo>
                    <a:pt x="1101" y="1669"/>
                    <a:pt x="768" y="2270"/>
                    <a:pt x="67" y="2870"/>
                  </a:cubicBezTo>
                  <a:cubicBezTo>
                    <a:pt x="0" y="2970"/>
                    <a:pt x="0" y="3104"/>
                    <a:pt x="67" y="3170"/>
                  </a:cubicBezTo>
                  <a:cubicBezTo>
                    <a:pt x="101" y="3237"/>
                    <a:pt x="167" y="3237"/>
                    <a:pt x="234" y="3237"/>
                  </a:cubicBezTo>
                  <a:cubicBezTo>
                    <a:pt x="267" y="3237"/>
                    <a:pt x="334" y="3237"/>
                    <a:pt x="367" y="3204"/>
                  </a:cubicBezTo>
                  <a:cubicBezTo>
                    <a:pt x="1168" y="2470"/>
                    <a:pt x="1535" y="1769"/>
                    <a:pt x="1468" y="1136"/>
                  </a:cubicBezTo>
                  <a:cubicBezTo>
                    <a:pt x="1401" y="402"/>
                    <a:pt x="834" y="68"/>
                    <a:pt x="801" y="35"/>
                  </a:cubicBezTo>
                  <a:cubicBezTo>
                    <a:pt x="766" y="11"/>
                    <a:pt x="726" y="0"/>
                    <a:pt x="68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31"/>
            <p:cNvSpPr/>
            <p:nvPr/>
          </p:nvSpPr>
          <p:spPr>
            <a:xfrm>
              <a:off x="3622808" y="4732481"/>
              <a:ext cx="45165" cy="40533"/>
            </a:xfrm>
            <a:custGeom>
              <a:avLst/>
              <a:gdLst/>
              <a:ahLst/>
              <a:cxnLst/>
              <a:rect l="l" t="t" r="r" b="b"/>
              <a:pathLst>
                <a:path w="3003" h="2695" extrusionOk="0">
                  <a:moveTo>
                    <a:pt x="2265" y="1"/>
                  </a:moveTo>
                  <a:cubicBezTo>
                    <a:pt x="2211" y="1"/>
                    <a:pt x="2152" y="9"/>
                    <a:pt x="2102" y="26"/>
                  </a:cubicBezTo>
                  <a:cubicBezTo>
                    <a:pt x="1835" y="193"/>
                    <a:pt x="1702" y="860"/>
                    <a:pt x="1635" y="1360"/>
                  </a:cubicBezTo>
                  <a:cubicBezTo>
                    <a:pt x="1427" y="1334"/>
                    <a:pt x="1183" y="1313"/>
                    <a:pt x="951" y="1313"/>
                  </a:cubicBezTo>
                  <a:cubicBezTo>
                    <a:pt x="589" y="1313"/>
                    <a:pt x="256" y="1364"/>
                    <a:pt x="134" y="1527"/>
                  </a:cubicBezTo>
                  <a:cubicBezTo>
                    <a:pt x="67" y="1594"/>
                    <a:pt x="1" y="1727"/>
                    <a:pt x="101" y="1927"/>
                  </a:cubicBezTo>
                  <a:cubicBezTo>
                    <a:pt x="368" y="2528"/>
                    <a:pt x="1368" y="2661"/>
                    <a:pt x="1468" y="2694"/>
                  </a:cubicBezTo>
                  <a:lnTo>
                    <a:pt x="1502" y="2694"/>
                  </a:lnTo>
                  <a:cubicBezTo>
                    <a:pt x="1602" y="2694"/>
                    <a:pt x="1702" y="2594"/>
                    <a:pt x="1702" y="2494"/>
                  </a:cubicBezTo>
                  <a:cubicBezTo>
                    <a:pt x="1702" y="2394"/>
                    <a:pt x="1635" y="2294"/>
                    <a:pt x="1502" y="2261"/>
                  </a:cubicBezTo>
                  <a:cubicBezTo>
                    <a:pt x="1302" y="2227"/>
                    <a:pt x="668" y="2094"/>
                    <a:pt x="501" y="1794"/>
                  </a:cubicBezTo>
                  <a:cubicBezTo>
                    <a:pt x="584" y="1760"/>
                    <a:pt x="768" y="1744"/>
                    <a:pt x="997" y="1744"/>
                  </a:cubicBezTo>
                  <a:cubicBezTo>
                    <a:pt x="1226" y="1744"/>
                    <a:pt x="1502" y="1760"/>
                    <a:pt x="1769" y="1794"/>
                  </a:cubicBezTo>
                  <a:cubicBezTo>
                    <a:pt x="1788" y="1804"/>
                    <a:pt x="1805" y="1808"/>
                    <a:pt x="1820" y="1808"/>
                  </a:cubicBezTo>
                  <a:cubicBezTo>
                    <a:pt x="1858" y="1808"/>
                    <a:pt x="1888" y="1784"/>
                    <a:pt x="1935" y="1760"/>
                  </a:cubicBezTo>
                  <a:cubicBezTo>
                    <a:pt x="1969" y="1727"/>
                    <a:pt x="2002" y="1694"/>
                    <a:pt x="2002" y="1627"/>
                  </a:cubicBezTo>
                  <a:cubicBezTo>
                    <a:pt x="2069" y="1127"/>
                    <a:pt x="2202" y="626"/>
                    <a:pt x="2302" y="459"/>
                  </a:cubicBezTo>
                  <a:cubicBezTo>
                    <a:pt x="2402" y="593"/>
                    <a:pt x="2536" y="1127"/>
                    <a:pt x="2569" y="1660"/>
                  </a:cubicBezTo>
                  <a:cubicBezTo>
                    <a:pt x="2598" y="1747"/>
                    <a:pt x="2677" y="1834"/>
                    <a:pt x="2763" y="1834"/>
                  </a:cubicBezTo>
                  <a:cubicBezTo>
                    <a:pt x="2776" y="1834"/>
                    <a:pt x="2789" y="1832"/>
                    <a:pt x="2803" y="1827"/>
                  </a:cubicBezTo>
                  <a:cubicBezTo>
                    <a:pt x="2903" y="1827"/>
                    <a:pt x="3003" y="1727"/>
                    <a:pt x="3003" y="1627"/>
                  </a:cubicBezTo>
                  <a:cubicBezTo>
                    <a:pt x="2969" y="1193"/>
                    <a:pt x="2836" y="226"/>
                    <a:pt x="2402" y="26"/>
                  </a:cubicBezTo>
                  <a:cubicBezTo>
                    <a:pt x="2369" y="9"/>
                    <a:pt x="2319" y="1"/>
                    <a:pt x="226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31"/>
            <p:cNvSpPr/>
            <p:nvPr/>
          </p:nvSpPr>
          <p:spPr>
            <a:xfrm>
              <a:off x="3658422" y="4761959"/>
              <a:ext cx="51196" cy="44157"/>
            </a:xfrm>
            <a:custGeom>
              <a:avLst/>
              <a:gdLst/>
              <a:ahLst/>
              <a:cxnLst/>
              <a:rect l="l" t="t" r="r" b="b"/>
              <a:pathLst>
                <a:path w="3404" h="2936" extrusionOk="0">
                  <a:moveTo>
                    <a:pt x="1535" y="1"/>
                  </a:moveTo>
                  <a:cubicBezTo>
                    <a:pt x="1435" y="1"/>
                    <a:pt x="1302" y="67"/>
                    <a:pt x="1302" y="201"/>
                  </a:cubicBezTo>
                  <a:cubicBezTo>
                    <a:pt x="1302" y="301"/>
                    <a:pt x="1369" y="401"/>
                    <a:pt x="1502" y="434"/>
                  </a:cubicBezTo>
                  <a:cubicBezTo>
                    <a:pt x="2136" y="501"/>
                    <a:pt x="2770" y="668"/>
                    <a:pt x="2936" y="801"/>
                  </a:cubicBezTo>
                  <a:cubicBezTo>
                    <a:pt x="2770" y="935"/>
                    <a:pt x="2002" y="1068"/>
                    <a:pt x="1202" y="1135"/>
                  </a:cubicBezTo>
                  <a:cubicBezTo>
                    <a:pt x="1102" y="1135"/>
                    <a:pt x="1002" y="1201"/>
                    <a:pt x="1002" y="1301"/>
                  </a:cubicBezTo>
                  <a:cubicBezTo>
                    <a:pt x="968" y="1668"/>
                    <a:pt x="935" y="2102"/>
                    <a:pt x="868" y="2336"/>
                  </a:cubicBezTo>
                  <a:cubicBezTo>
                    <a:pt x="735" y="2102"/>
                    <a:pt x="568" y="1702"/>
                    <a:pt x="401" y="1301"/>
                  </a:cubicBezTo>
                  <a:cubicBezTo>
                    <a:pt x="377" y="1229"/>
                    <a:pt x="319" y="1175"/>
                    <a:pt x="238" y="1175"/>
                  </a:cubicBezTo>
                  <a:cubicBezTo>
                    <a:pt x="206" y="1175"/>
                    <a:pt x="172" y="1183"/>
                    <a:pt x="134" y="1201"/>
                  </a:cubicBezTo>
                  <a:cubicBezTo>
                    <a:pt x="34" y="1235"/>
                    <a:pt x="1" y="1335"/>
                    <a:pt x="34" y="1468"/>
                  </a:cubicBezTo>
                  <a:cubicBezTo>
                    <a:pt x="535" y="2836"/>
                    <a:pt x="735" y="2903"/>
                    <a:pt x="835" y="2903"/>
                  </a:cubicBezTo>
                  <a:cubicBezTo>
                    <a:pt x="868" y="2903"/>
                    <a:pt x="868" y="2936"/>
                    <a:pt x="902" y="2936"/>
                  </a:cubicBezTo>
                  <a:cubicBezTo>
                    <a:pt x="968" y="2936"/>
                    <a:pt x="1035" y="2903"/>
                    <a:pt x="1068" y="2869"/>
                  </a:cubicBezTo>
                  <a:cubicBezTo>
                    <a:pt x="1235" y="2736"/>
                    <a:pt x="1335" y="2302"/>
                    <a:pt x="1402" y="1535"/>
                  </a:cubicBezTo>
                  <a:cubicBezTo>
                    <a:pt x="2303" y="1468"/>
                    <a:pt x="3270" y="1301"/>
                    <a:pt x="3370" y="868"/>
                  </a:cubicBezTo>
                  <a:cubicBezTo>
                    <a:pt x="3403" y="768"/>
                    <a:pt x="3370" y="668"/>
                    <a:pt x="3303" y="568"/>
                  </a:cubicBezTo>
                  <a:cubicBezTo>
                    <a:pt x="3036" y="201"/>
                    <a:pt x="1902" y="34"/>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31"/>
            <p:cNvSpPr/>
            <p:nvPr/>
          </p:nvSpPr>
          <p:spPr>
            <a:xfrm>
              <a:off x="2521098" y="4309436"/>
              <a:ext cx="43165" cy="43165"/>
            </a:xfrm>
            <a:custGeom>
              <a:avLst/>
              <a:gdLst/>
              <a:ahLst/>
              <a:cxnLst/>
              <a:rect l="l" t="t" r="r" b="b"/>
              <a:pathLst>
                <a:path w="2870" h="2870" extrusionOk="0">
                  <a:moveTo>
                    <a:pt x="1435" y="434"/>
                  </a:moveTo>
                  <a:cubicBezTo>
                    <a:pt x="1702" y="434"/>
                    <a:pt x="1968" y="534"/>
                    <a:pt x="2169" y="734"/>
                  </a:cubicBezTo>
                  <a:cubicBezTo>
                    <a:pt x="2335" y="901"/>
                    <a:pt x="2469" y="1168"/>
                    <a:pt x="2469" y="1435"/>
                  </a:cubicBezTo>
                  <a:cubicBezTo>
                    <a:pt x="2469" y="2002"/>
                    <a:pt x="2002" y="2469"/>
                    <a:pt x="1435" y="2469"/>
                  </a:cubicBezTo>
                  <a:cubicBezTo>
                    <a:pt x="868" y="2469"/>
                    <a:pt x="401" y="2002"/>
                    <a:pt x="401" y="1435"/>
                  </a:cubicBezTo>
                  <a:cubicBezTo>
                    <a:pt x="401" y="868"/>
                    <a:pt x="868" y="434"/>
                    <a:pt x="1435" y="434"/>
                  </a:cubicBezTo>
                  <a:close/>
                  <a:moveTo>
                    <a:pt x="1435" y="0"/>
                  </a:moveTo>
                  <a:cubicBezTo>
                    <a:pt x="634" y="0"/>
                    <a:pt x="0" y="634"/>
                    <a:pt x="0" y="1435"/>
                  </a:cubicBezTo>
                  <a:cubicBezTo>
                    <a:pt x="0" y="2235"/>
                    <a:pt x="634" y="2869"/>
                    <a:pt x="1435" y="2869"/>
                  </a:cubicBezTo>
                  <a:cubicBezTo>
                    <a:pt x="2235" y="2869"/>
                    <a:pt x="2869" y="2235"/>
                    <a:pt x="2869" y="1435"/>
                  </a:cubicBezTo>
                  <a:cubicBezTo>
                    <a:pt x="2869" y="1068"/>
                    <a:pt x="2736" y="701"/>
                    <a:pt x="2469" y="434"/>
                  </a:cubicBezTo>
                  <a:cubicBezTo>
                    <a:pt x="2169" y="167"/>
                    <a:pt x="1835"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31"/>
            <p:cNvSpPr/>
            <p:nvPr/>
          </p:nvSpPr>
          <p:spPr>
            <a:xfrm>
              <a:off x="3825487" y="4167458"/>
              <a:ext cx="43165" cy="43150"/>
            </a:xfrm>
            <a:custGeom>
              <a:avLst/>
              <a:gdLst/>
              <a:ahLst/>
              <a:cxnLst/>
              <a:rect l="l" t="t" r="r" b="b"/>
              <a:pathLst>
                <a:path w="2870" h="2869" extrusionOk="0">
                  <a:moveTo>
                    <a:pt x="1435" y="401"/>
                  </a:moveTo>
                  <a:cubicBezTo>
                    <a:pt x="1702" y="401"/>
                    <a:pt x="1969" y="501"/>
                    <a:pt x="2169" y="701"/>
                  </a:cubicBezTo>
                  <a:cubicBezTo>
                    <a:pt x="2336" y="901"/>
                    <a:pt x="2469" y="1168"/>
                    <a:pt x="2469" y="1435"/>
                  </a:cubicBezTo>
                  <a:cubicBezTo>
                    <a:pt x="2469" y="2002"/>
                    <a:pt x="2002" y="2469"/>
                    <a:pt x="1435" y="2469"/>
                  </a:cubicBezTo>
                  <a:cubicBezTo>
                    <a:pt x="868" y="2469"/>
                    <a:pt x="401" y="2002"/>
                    <a:pt x="401" y="1435"/>
                  </a:cubicBezTo>
                  <a:cubicBezTo>
                    <a:pt x="401" y="868"/>
                    <a:pt x="868" y="401"/>
                    <a:pt x="1435" y="401"/>
                  </a:cubicBezTo>
                  <a:close/>
                  <a:moveTo>
                    <a:pt x="1435" y="0"/>
                  </a:moveTo>
                  <a:cubicBezTo>
                    <a:pt x="635" y="0"/>
                    <a:pt x="1" y="634"/>
                    <a:pt x="1" y="1435"/>
                  </a:cubicBezTo>
                  <a:cubicBezTo>
                    <a:pt x="1" y="2235"/>
                    <a:pt x="635" y="2869"/>
                    <a:pt x="1435" y="2869"/>
                  </a:cubicBezTo>
                  <a:cubicBezTo>
                    <a:pt x="2236" y="2869"/>
                    <a:pt x="2870" y="2235"/>
                    <a:pt x="2870" y="1435"/>
                  </a:cubicBezTo>
                  <a:cubicBezTo>
                    <a:pt x="2870" y="1068"/>
                    <a:pt x="2736" y="701"/>
                    <a:pt x="2469" y="401"/>
                  </a:cubicBezTo>
                  <a:cubicBezTo>
                    <a:pt x="2169" y="134"/>
                    <a:pt x="1836" y="0"/>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31"/>
            <p:cNvSpPr/>
            <p:nvPr/>
          </p:nvSpPr>
          <p:spPr>
            <a:xfrm>
              <a:off x="2791006" y="4439171"/>
              <a:ext cx="207717" cy="465277"/>
            </a:xfrm>
            <a:custGeom>
              <a:avLst/>
              <a:gdLst/>
              <a:ahLst/>
              <a:cxnLst/>
              <a:rect l="l" t="t" r="r" b="b"/>
              <a:pathLst>
                <a:path w="13811" h="30936" extrusionOk="0">
                  <a:moveTo>
                    <a:pt x="247" y="1"/>
                  </a:moveTo>
                  <a:cubicBezTo>
                    <a:pt x="197" y="1"/>
                    <a:pt x="145" y="17"/>
                    <a:pt x="101" y="47"/>
                  </a:cubicBezTo>
                  <a:cubicBezTo>
                    <a:pt x="34" y="114"/>
                    <a:pt x="0" y="247"/>
                    <a:pt x="101" y="347"/>
                  </a:cubicBezTo>
                  <a:cubicBezTo>
                    <a:pt x="13243" y="15058"/>
                    <a:pt x="13377" y="30569"/>
                    <a:pt x="13377" y="30736"/>
                  </a:cubicBezTo>
                  <a:cubicBezTo>
                    <a:pt x="13377" y="30836"/>
                    <a:pt x="13477" y="30936"/>
                    <a:pt x="13610" y="30936"/>
                  </a:cubicBezTo>
                  <a:cubicBezTo>
                    <a:pt x="13710" y="30936"/>
                    <a:pt x="13810" y="30836"/>
                    <a:pt x="13810" y="30736"/>
                  </a:cubicBezTo>
                  <a:cubicBezTo>
                    <a:pt x="13810" y="30702"/>
                    <a:pt x="13777" y="26733"/>
                    <a:pt x="12142" y="20996"/>
                  </a:cubicBezTo>
                  <a:cubicBezTo>
                    <a:pt x="10608" y="15725"/>
                    <a:pt x="7339" y="7819"/>
                    <a:pt x="401" y="81"/>
                  </a:cubicBezTo>
                  <a:cubicBezTo>
                    <a:pt x="364" y="25"/>
                    <a:pt x="307"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31"/>
            <p:cNvSpPr/>
            <p:nvPr/>
          </p:nvSpPr>
          <p:spPr>
            <a:xfrm>
              <a:off x="2795066" y="4267293"/>
              <a:ext cx="142955" cy="234158"/>
            </a:xfrm>
            <a:custGeom>
              <a:avLst/>
              <a:gdLst/>
              <a:ahLst/>
              <a:cxnLst/>
              <a:rect l="l" t="t" r="r" b="b"/>
              <a:pathLst>
                <a:path w="9505" h="15569" extrusionOk="0">
                  <a:moveTo>
                    <a:pt x="5531" y="0"/>
                  </a:moveTo>
                  <a:cubicBezTo>
                    <a:pt x="4955" y="0"/>
                    <a:pt x="4226" y="281"/>
                    <a:pt x="3100" y="734"/>
                  </a:cubicBezTo>
                  <a:cubicBezTo>
                    <a:pt x="564" y="1768"/>
                    <a:pt x="364" y="1935"/>
                    <a:pt x="331" y="3703"/>
                  </a:cubicBezTo>
                  <a:cubicBezTo>
                    <a:pt x="264" y="5471"/>
                    <a:pt x="64" y="8273"/>
                    <a:pt x="64" y="8273"/>
                  </a:cubicBezTo>
                  <a:cubicBezTo>
                    <a:pt x="446" y="10680"/>
                    <a:pt x="0" y="15568"/>
                    <a:pt x="1935" y="15568"/>
                  </a:cubicBezTo>
                  <a:cubicBezTo>
                    <a:pt x="2199" y="15568"/>
                    <a:pt x="2506" y="15478"/>
                    <a:pt x="2866" y="15278"/>
                  </a:cubicBezTo>
                  <a:cubicBezTo>
                    <a:pt x="9504" y="11575"/>
                    <a:pt x="8837" y="3636"/>
                    <a:pt x="7503" y="1601"/>
                  </a:cubicBezTo>
                  <a:cubicBezTo>
                    <a:pt x="6754" y="459"/>
                    <a:pt x="6267" y="0"/>
                    <a:pt x="553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31"/>
            <p:cNvSpPr/>
            <p:nvPr/>
          </p:nvSpPr>
          <p:spPr>
            <a:xfrm>
              <a:off x="2675619" y="4328296"/>
              <a:ext cx="179111" cy="172719"/>
            </a:xfrm>
            <a:custGeom>
              <a:avLst/>
              <a:gdLst/>
              <a:ahLst/>
              <a:cxnLst/>
              <a:rect l="l" t="t" r="r" b="b"/>
              <a:pathLst>
                <a:path w="11909" h="11484" extrusionOk="0">
                  <a:moveTo>
                    <a:pt x="7675" y="0"/>
                  </a:moveTo>
                  <a:cubicBezTo>
                    <a:pt x="7544" y="0"/>
                    <a:pt x="7410" y="16"/>
                    <a:pt x="7272" y="47"/>
                  </a:cubicBezTo>
                  <a:cubicBezTo>
                    <a:pt x="5104" y="514"/>
                    <a:pt x="5104" y="848"/>
                    <a:pt x="3970" y="3583"/>
                  </a:cubicBezTo>
                  <a:cubicBezTo>
                    <a:pt x="2869" y="6285"/>
                    <a:pt x="0" y="5451"/>
                    <a:pt x="134" y="7819"/>
                  </a:cubicBezTo>
                  <a:cubicBezTo>
                    <a:pt x="204" y="9497"/>
                    <a:pt x="4114" y="11484"/>
                    <a:pt x="7409" y="11484"/>
                  </a:cubicBezTo>
                  <a:cubicBezTo>
                    <a:pt x="8832" y="11484"/>
                    <a:pt x="10140" y="11113"/>
                    <a:pt x="10975" y="10188"/>
                  </a:cubicBezTo>
                  <a:cubicBezTo>
                    <a:pt x="10975" y="10188"/>
                    <a:pt x="11909" y="6852"/>
                    <a:pt x="11408" y="5017"/>
                  </a:cubicBezTo>
                  <a:cubicBezTo>
                    <a:pt x="10909" y="3299"/>
                    <a:pt x="9619" y="0"/>
                    <a:pt x="767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31"/>
            <p:cNvSpPr/>
            <p:nvPr/>
          </p:nvSpPr>
          <p:spPr>
            <a:xfrm>
              <a:off x="2662068" y="4470318"/>
              <a:ext cx="180119" cy="102663"/>
            </a:xfrm>
            <a:custGeom>
              <a:avLst/>
              <a:gdLst/>
              <a:ahLst/>
              <a:cxnLst/>
              <a:rect l="l" t="t" r="r" b="b"/>
              <a:pathLst>
                <a:path w="11976" h="6826" extrusionOk="0">
                  <a:moveTo>
                    <a:pt x="5674" y="0"/>
                  </a:moveTo>
                  <a:cubicBezTo>
                    <a:pt x="5016" y="0"/>
                    <a:pt x="4451" y="128"/>
                    <a:pt x="4137" y="478"/>
                  </a:cubicBezTo>
                  <a:cubicBezTo>
                    <a:pt x="2969" y="1812"/>
                    <a:pt x="1" y="2613"/>
                    <a:pt x="601" y="5181"/>
                  </a:cubicBezTo>
                  <a:cubicBezTo>
                    <a:pt x="852" y="6253"/>
                    <a:pt x="2014" y="6825"/>
                    <a:pt x="3519" y="6825"/>
                  </a:cubicBezTo>
                  <a:cubicBezTo>
                    <a:pt x="5620" y="6825"/>
                    <a:pt x="8389" y="5710"/>
                    <a:pt x="10275" y="3280"/>
                  </a:cubicBezTo>
                  <a:cubicBezTo>
                    <a:pt x="11976" y="1045"/>
                    <a:pt x="9941" y="945"/>
                    <a:pt x="9941" y="945"/>
                  </a:cubicBezTo>
                  <a:cubicBezTo>
                    <a:pt x="9941" y="945"/>
                    <a:pt x="7463" y="0"/>
                    <a:pt x="567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31"/>
            <p:cNvSpPr/>
            <p:nvPr/>
          </p:nvSpPr>
          <p:spPr>
            <a:xfrm>
              <a:off x="2710737" y="4327453"/>
              <a:ext cx="138473" cy="177652"/>
            </a:xfrm>
            <a:custGeom>
              <a:avLst/>
              <a:gdLst/>
              <a:ahLst/>
              <a:cxnLst/>
              <a:rect l="l" t="t" r="r" b="b"/>
              <a:pathLst>
                <a:path w="9207" h="11812" extrusionOk="0">
                  <a:moveTo>
                    <a:pt x="6495" y="0"/>
                  </a:moveTo>
                  <a:cubicBezTo>
                    <a:pt x="6453" y="0"/>
                    <a:pt x="6410" y="11"/>
                    <a:pt x="6372" y="37"/>
                  </a:cubicBezTo>
                  <a:cubicBezTo>
                    <a:pt x="6271" y="103"/>
                    <a:pt x="6271" y="237"/>
                    <a:pt x="6338" y="337"/>
                  </a:cubicBezTo>
                  <a:cubicBezTo>
                    <a:pt x="8740" y="3472"/>
                    <a:pt x="8807" y="9677"/>
                    <a:pt x="8173" y="10778"/>
                  </a:cubicBezTo>
                  <a:cubicBezTo>
                    <a:pt x="7934" y="11234"/>
                    <a:pt x="7836" y="11393"/>
                    <a:pt x="7474" y="11393"/>
                  </a:cubicBezTo>
                  <a:cubicBezTo>
                    <a:pt x="7281" y="11393"/>
                    <a:pt x="7012" y="11348"/>
                    <a:pt x="6605" y="11278"/>
                  </a:cubicBezTo>
                  <a:cubicBezTo>
                    <a:pt x="6138" y="11178"/>
                    <a:pt x="5471" y="11078"/>
                    <a:pt x="4537" y="10978"/>
                  </a:cubicBezTo>
                  <a:cubicBezTo>
                    <a:pt x="1501" y="10644"/>
                    <a:pt x="401" y="9477"/>
                    <a:pt x="401" y="9477"/>
                  </a:cubicBezTo>
                  <a:cubicBezTo>
                    <a:pt x="346" y="9440"/>
                    <a:pt x="281" y="9413"/>
                    <a:pt x="222" y="9413"/>
                  </a:cubicBezTo>
                  <a:cubicBezTo>
                    <a:pt x="174" y="9413"/>
                    <a:pt x="130" y="9431"/>
                    <a:pt x="100" y="9477"/>
                  </a:cubicBezTo>
                  <a:cubicBezTo>
                    <a:pt x="0" y="9543"/>
                    <a:pt x="0" y="9677"/>
                    <a:pt x="67" y="9743"/>
                  </a:cubicBezTo>
                  <a:cubicBezTo>
                    <a:pt x="134" y="9810"/>
                    <a:pt x="1268" y="11044"/>
                    <a:pt x="4470" y="11378"/>
                  </a:cubicBezTo>
                  <a:cubicBezTo>
                    <a:pt x="5404" y="11478"/>
                    <a:pt x="6071" y="11578"/>
                    <a:pt x="6538" y="11678"/>
                  </a:cubicBezTo>
                  <a:cubicBezTo>
                    <a:pt x="6939" y="11745"/>
                    <a:pt x="7239" y="11812"/>
                    <a:pt x="7472" y="11812"/>
                  </a:cubicBezTo>
                  <a:cubicBezTo>
                    <a:pt x="7939" y="11812"/>
                    <a:pt x="8206" y="11611"/>
                    <a:pt x="8540" y="10978"/>
                  </a:cubicBezTo>
                  <a:cubicBezTo>
                    <a:pt x="9207" y="9777"/>
                    <a:pt x="9207" y="3406"/>
                    <a:pt x="6672" y="70"/>
                  </a:cubicBezTo>
                  <a:cubicBezTo>
                    <a:pt x="6630" y="29"/>
                    <a:pt x="6564" y="0"/>
                    <a:pt x="649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31"/>
            <p:cNvSpPr/>
            <p:nvPr/>
          </p:nvSpPr>
          <p:spPr>
            <a:xfrm>
              <a:off x="2837163" y="4387192"/>
              <a:ext cx="37645" cy="97339"/>
            </a:xfrm>
            <a:custGeom>
              <a:avLst/>
              <a:gdLst/>
              <a:ahLst/>
              <a:cxnLst/>
              <a:rect l="l" t="t" r="r" b="b"/>
              <a:pathLst>
                <a:path w="2503" h="6472" extrusionOk="0">
                  <a:moveTo>
                    <a:pt x="2302" y="1"/>
                  </a:moveTo>
                  <a:cubicBezTo>
                    <a:pt x="2169" y="1"/>
                    <a:pt x="2068" y="101"/>
                    <a:pt x="2068" y="201"/>
                  </a:cubicBezTo>
                  <a:cubicBezTo>
                    <a:pt x="2068" y="234"/>
                    <a:pt x="1735" y="4204"/>
                    <a:pt x="67" y="6138"/>
                  </a:cubicBezTo>
                  <a:cubicBezTo>
                    <a:pt x="0" y="6238"/>
                    <a:pt x="0" y="6372"/>
                    <a:pt x="100" y="6439"/>
                  </a:cubicBezTo>
                  <a:cubicBezTo>
                    <a:pt x="134" y="6472"/>
                    <a:pt x="167" y="6472"/>
                    <a:pt x="234" y="6472"/>
                  </a:cubicBezTo>
                  <a:cubicBezTo>
                    <a:pt x="301" y="6472"/>
                    <a:pt x="334" y="6472"/>
                    <a:pt x="401" y="6405"/>
                  </a:cubicBezTo>
                  <a:cubicBezTo>
                    <a:pt x="2135" y="4370"/>
                    <a:pt x="2469" y="401"/>
                    <a:pt x="2469" y="234"/>
                  </a:cubicBezTo>
                  <a:cubicBezTo>
                    <a:pt x="2502" y="134"/>
                    <a:pt x="2402" y="34"/>
                    <a:pt x="23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31"/>
            <p:cNvSpPr/>
            <p:nvPr/>
          </p:nvSpPr>
          <p:spPr>
            <a:xfrm>
              <a:off x="2718257" y="4495510"/>
              <a:ext cx="117417" cy="41706"/>
            </a:xfrm>
            <a:custGeom>
              <a:avLst/>
              <a:gdLst/>
              <a:ahLst/>
              <a:cxnLst/>
              <a:rect l="l" t="t" r="r" b="b"/>
              <a:pathLst>
                <a:path w="7807" h="2773" extrusionOk="0">
                  <a:moveTo>
                    <a:pt x="7563" y="1"/>
                  </a:moveTo>
                  <a:cubicBezTo>
                    <a:pt x="7521" y="1"/>
                    <a:pt x="7478" y="12"/>
                    <a:pt x="7439" y="37"/>
                  </a:cubicBezTo>
                  <a:cubicBezTo>
                    <a:pt x="7439" y="71"/>
                    <a:pt x="6172" y="1071"/>
                    <a:pt x="4304" y="2005"/>
                  </a:cubicBezTo>
                  <a:cubicBezTo>
                    <a:pt x="3832" y="2241"/>
                    <a:pt x="3336" y="2328"/>
                    <a:pt x="2862" y="2328"/>
                  </a:cubicBezTo>
                  <a:cubicBezTo>
                    <a:pt x="1528" y="2328"/>
                    <a:pt x="359" y="1638"/>
                    <a:pt x="334" y="1638"/>
                  </a:cubicBezTo>
                  <a:cubicBezTo>
                    <a:pt x="299" y="1615"/>
                    <a:pt x="259" y="1604"/>
                    <a:pt x="221" y="1604"/>
                  </a:cubicBezTo>
                  <a:cubicBezTo>
                    <a:pt x="152" y="1604"/>
                    <a:pt x="89" y="1640"/>
                    <a:pt x="67" y="1705"/>
                  </a:cubicBezTo>
                  <a:cubicBezTo>
                    <a:pt x="1" y="1805"/>
                    <a:pt x="34" y="1939"/>
                    <a:pt x="134" y="2005"/>
                  </a:cubicBezTo>
                  <a:cubicBezTo>
                    <a:pt x="201" y="2039"/>
                    <a:pt x="1402" y="2772"/>
                    <a:pt x="2836" y="2772"/>
                  </a:cubicBezTo>
                  <a:cubicBezTo>
                    <a:pt x="3370" y="2772"/>
                    <a:pt x="3937" y="2639"/>
                    <a:pt x="4504" y="2372"/>
                  </a:cubicBezTo>
                  <a:cubicBezTo>
                    <a:pt x="6405" y="1405"/>
                    <a:pt x="7639" y="404"/>
                    <a:pt x="7706" y="371"/>
                  </a:cubicBezTo>
                  <a:cubicBezTo>
                    <a:pt x="7806" y="304"/>
                    <a:pt x="7806" y="171"/>
                    <a:pt x="7740" y="71"/>
                  </a:cubicBezTo>
                  <a:cubicBezTo>
                    <a:pt x="7698" y="29"/>
                    <a:pt x="7632" y="1"/>
                    <a:pt x="75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31"/>
            <p:cNvSpPr/>
            <p:nvPr/>
          </p:nvSpPr>
          <p:spPr>
            <a:xfrm>
              <a:off x="2784478" y="4420551"/>
              <a:ext cx="61228" cy="81547"/>
            </a:xfrm>
            <a:custGeom>
              <a:avLst/>
              <a:gdLst/>
              <a:ahLst/>
              <a:cxnLst/>
              <a:rect l="l" t="t" r="r" b="b"/>
              <a:pathLst>
                <a:path w="4071" h="5422" extrusionOk="0">
                  <a:moveTo>
                    <a:pt x="263" y="1"/>
                  </a:moveTo>
                  <a:cubicBezTo>
                    <a:pt x="209" y="1"/>
                    <a:pt x="151" y="18"/>
                    <a:pt x="101" y="51"/>
                  </a:cubicBezTo>
                  <a:cubicBezTo>
                    <a:pt x="34" y="118"/>
                    <a:pt x="1" y="251"/>
                    <a:pt x="101" y="351"/>
                  </a:cubicBezTo>
                  <a:cubicBezTo>
                    <a:pt x="1435" y="1786"/>
                    <a:pt x="3403" y="4354"/>
                    <a:pt x="3003" y="5088"/>
                  </a:cubicBezTo>
                  <a:cubicBezTo>
                    <a:pt x="2936" y="5188"/>
                    <a:pt x="2970" y="5321"/>
                    <a:pt x="3070" y="5388"/>
                  </a:cubicBezTo>
                  <a:cubicBezTo>
                    <a:pt x="3103" y="5388"/>
                    <a:pt x="3136" y="5421"/>
                    <a:pt x="3170" y="5421"/>
                  </a:cubicBezTo>
                  <a:cubicBezTo>
                    <a:pt x="3236" y="5421"/>
                    <a:pt x="3303" y="5355"/>
                    <a:pt x="3337" y="5288"/>
                  </a:cubicBezTo>
                  <a:cubicBezTo>
                    <a:pt x="4070" y="4054"/>
                    <a:pt x="1002" y="718"/>
                    <a:pt x="401" y="51"/>
                  </a:cubicBezTo>
                  <a:cubicBezTo>
                    <a:pt x="368" y="18"/>
                    <a:pt x="318" y="1"/>
                    <a:pt x="26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31"/>
            <p:cNvSpPr/>
            <p:nvPr/>
          </p:nvSpPr>
          <p:spPr>
            <a:xfrm>
              <a:off x="2901384" y="4479508"/>
              <a:ext cx="107867" cy="119959"/>
            </a:xfrm>
            <a:custGeom>
              <a:avLst/>
              <a:gdLst/>
              <a:ahLst/>
              <a:cxnLst/>
              <a:rect l="l" t="t" r="r" b="b"/>
              <a:pathLst>
                <a:path w="7172" h="7976" extrusionOk="0">
                  <a:moveTo>
                    <a:pt x="6705" y="0"/>
                  </a:moveTo>
                  <a:lnTo>
                    <a:pt x="6705" y="0"/>
                  </a:lnTo>
                  <a:cubicBezTo>
                    <a:pt x="0" y="1568"/>
                    <a:pt x="434" y="7973"/>
                    <a:pt x="434" y="7973"/>
                  </a:cubicBezTo>
                  <a:cubicBezTo>
                    <a:pt x="434" y="7973"/>
                    <a:pt x="501" y="7976"/>
                    <a:pt x="622" y="7976"/>
                  </a:cubicBezTo>
                  <a:cubicBezTo>
                    <a:pt x="1416" y="7976"/>
                    <a:pt x="4512" y="7850"/>
                    <a:pt x="5671" y="5938"/>
                  </a:cubicBezTo>
                  <a:cubicBezTo>
                    <a:pt x="7172" y="3403"/>
                    <a:pt x="6705" y="1"/>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31"/>
            <p:cNvSpPr/>
            <p:nvPr/>
          </p:nvSpPr>
          <p:spPr>
            <a:xfrm>
              <a:off x="2904392" y="4514431"/>
              <a:ext cx="73260" cy="87999"/>
            </a:xfrm>
            <a:custGeom>
              <a:avLst/>
              <a:gdLst/>
              <a:ahLst/>
              <a:cxnLst/>
              <a:rect l="l" t="t" r="r" b="b"/>
              <a:pathLst>
                <a:path w="4871" h="5851" extrusionOk="0">
                  <a:moveTo>
                    <a:pt x="4649" y="0"/>
                  </a:moveTo>
                  <a:cubicBezTo>
                    <a:pt x="4600" y="0"/>
                    <a:pt x="4548" y="17"/>
                    <a:pt x="4503" y="47"/>
                  </a:cubicBezTo>
                  <a:cubicBezTo>
                    <a:pt x="4370" y="147"/>
                    <a:pt x="1001" y="2782"/>
                    <a:pt x="34" y="5584"/>
                  </a:cubicBezTo>
                  <a:cubicBezTo>
                    <a:pt x="0" y="5684"/>
                    <a:pt x="67" y="5818"/>
                    <a:pt x="167" y="5851"/>
                  </a:cubicBezTo>
                  <a:lnTo>
                    <a:pt x="234" y="5851"/>
                  </a:lnTo>
                  <a:cubicBezTo>
                    <a:pt x="300" y="5851"/>
                    <a:pt x="400" y="5818"/>
                    <a:pt x="434" y="5718"/>
                  </a:cubicBezTo>
                  <a:cubicBezTo>
                    <a:pt x="1334" y="3049"/>
                    <a:pt x="4737" y="414"/>
                    <a:pt x="4770" y="380"/>
                  </a:cubicBezTo>
                  <a:cubicBezTo>
                    <a:pt x="4870" y="314"/>
                    <a:pt x="4870" y="180"/>
                    <a:pt x="4804" y="80"/>
                  </a:cubicBezTo>
                  <a:cubicBezTo>
                    <a:pt x="4767" y="25"/>
                    <a:pt x="4710" y="0"/>
                    <a:pt x="464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31"/>
            <p:cNvSpPr/>
            <p:nvPr/>
          </p:nvSpPr>
          <p:spPr>
            <a:xfrm>
              <a:off x="2824124" y="4711395"/>
              <a:ext cx="148009" cy="77471"/>
            </a:xfrm>
            <a:custGeom>
              <a:avLst/>
              <a:gdLst/>
              <a:ahLst/>
              <a:cxnLst/>
              <a:rect l="l" t="t" r="r" b="b"/>
              <a:pathLst>
                <a:path w="9841" h="5151" extrusionOk="0">
                  <a:moveTo>
                    <a:pt x="3581" y="1"/>
                  </a:moveTo>
                  <a:cubicBezTo>
                    <a:pt x="2513" y="1"/>
                    <a:pt x="1317" y="235"/>
                    <a:pt x="0" y="827"/>
                  </a:cubicBezTo>
                  <a:cubicBezTo>
                    <a:pt x="0" y="827"/>
                    <a:pt x="1701" y="3796"/>
                    <a:pt x="4437" y="4930"/>
                  </a:cubicBezTo>
                  <a:cubicBezTo>
                    <a:pt x="4821" y="5085"/>
                    <a:pt x="5222" y="5150"/>
                    <a:pt x="5622" y="5150"/>
                  </a:cubicBezTo>
                  <a:cubicBezTo>
                    <a:pt x="7723" y="5150"/>
                    <a:pt x="9840" y="3363"/>
                    <a:pt x="9840" y="3363"/>
                  </a:cubicBezTo>
                  <a:cubicBezTo>
                    <a:pt x="9840" y="3363"/>
                    <a:pt x="7627" y="1"/>
                    <a:pt x="35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31"/>
            <p:cNvSpPr/>
            <p:nvPr/>
          </p:nvSpPr>
          <p:spPr>
            <a:xfrm>
              <a:off x="2866762" y="4733864"/>
              <a:ext cx="108875" cy="31629"/>
            </a:xfrm>
            <a:custGeom>
              <a:avLst/>
              <a:gdLst/>
              <a:ahLst/>
              <a:cxnLst/>
              <a:rect l="l" t="t" r="r" b="b"/>
              <a:pathLst>
                <a:path w="7239" h="2103" extrusionOk="0">
                  <a:moveTo>
                    <a:pt x="201" y="1"/>
                  </a:moveTo>
                  <a:cubicBezTo>
                    <a:pt x="67" y="1"/>
                    <a:pt x="0" y="101"/>
                    <a:pt x="0" y="201"/>
                  </a:cubicBezTo>
                  <a:cubicBezTo>
                    <a:pt x="0" y="334"/>
                    <a:pt x="67" y="434"/>
                    <a:pt x="201" y="434"/>
                  </a:cubicBezTo>
                  <a:cubicBezTo>
                    <a:pt x="234" y="434"/>
                    <a:pt x="4537" y="468"/>
                    <a:pt x="6872" y="2035"/>
                  </a:cubicBezTo>
                  <a:cubicBezTo>
                    <a:pt x="6905" y="2069"/>
                    <a:pt x="6972" y="2102"/>
                    <a:pt x="7005" y="2102"/>
                  </a:cubicBezTo>
                  <a:cubicBezTo>
                    <a:pt x="7072" y="2102"/>
                    <a:pt x="7139" y="2069"/>
                    <a:pt x="7172" y="2002"/>
                  </a:cubicBezTo>
                  <a:cubicBezTo>
                    <a:pt x="7239" y="1902"/>
                    <a:pt x="7206" y="1768"/>
                    <a:pt x="7105" y="1702"/>
                  </a:cubicBezTo>
                  <a:cubicBezTo>
                    <a:pt x="4670" y="67"/>
                    <a:pt x="367"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31"/>
            <p:cNvSpPr/>
            <p:nvPr/>
          </p:nvSpPr>
          <p:spPr>
            <a:xfrm>
              <a:off x="3312262" y="4419258"/>
              <a:ext cx="227284" cy="521316"/>
            </a:xfrm>
            <a:custGeom>
              <a:avLst/>
              <a:gdLst/>
              <a:ahLst/>
              <a:cxnLst/>
              <a:rect l="l" t="t" r="r" b="b"/>
              <a:pathLst>
                <a:path w="15112" h="34662" extrusionOk="0">
                  <a:moveTo>
                    <a:pt x="14888" y="1"/>
                  </a:moveTo>
                  <a:cubicBezTo>
                    <a:pt x="14819" y="1"/>
                    <a:pt x="14752" y="29"/>
                    <a:pt x="14711" y="70"/>
                  </a:cubicBezTo>
                  <a:cubicBezTo>
                    <a:pt x="14544" y="270"/>
                    <a:pt x="1" y="19317"/>
                    <a:pt x="3937" y="34495"/>
                  </a:cubicBezTo>
                  <a:cubicBezTo>
                    <a:pt x="3970" y="34595"/>
                    <a:pt x="4070" y="34662"/>
                    <a:pt x="4170" y="34662"/>
                  </a:cubicBezTo>
                  <a:lnTo>
                    <a:pt x="4204" y="34662"/>
                  </a:lnTo>
                  <a:cubicBezTo>
                    <a:pt x="4304" y="34628"/>
                    <a:pt x="4370" y="34528"/>
                    <a:pt x="4370" y="34395"/>
                  </a:cubicBezTo>
                  <a:cubicBezTo>
                    <a:pt x="468" y="19417"/>
                    <a:pt x="14878" y="537"/>
                    <a:pt x="15045" y="337"/>
                  </a:cubicBezTo>
                  <a:cubicBezTo>
                    <a:pt x="15111" y="237"/>
                    <a:pt x="15078" y="104"/>
                    <a:pt x="15011" y="37"/>
                  </a:cubicBezTo>
                  <a:cubicBezTo>
                    <a:pt x="14973" y="11"/>
                    <a:pt x="14930" y="1"/>
                    <a:pt x="148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31"/>
            <p:cNvSpPr/>
            <p:nvPr/>
          </p:nvSpPr>
          <p:spPr>
            <a:xfrm>
              <a:off x="3428927" y="4082903"/>
              <a:ext cx="230518" cy="218606"/>
            </a:xfrm>
            <a:custGeom>
              <a:avLst/>
              <a:gdLst/>
              <a:ahLst/>
              <a:cxnLst/>
              <a:rect l="l" t="t" r="r" b="b"/>
              <a:pathLst>
                <a:path w="15327" h="14535" extrusionOk="0">
                  <a:moveTo>
                    <a:pt x="11494" y="0"/>
                  </a:moveTo>
                  <a:cubicBezTo>
                    <a:pt x="9758" y="0"/>
                    <a:pt x="7987" y="1813"/>
                    <a:pt x="6648" y="1813"/>
                  </a:cubicBezTo>
                  <a:cubicBezTo>
                    <a:pt x="6512" y="1813"/>
                    <a:pt x="6380" y="1794"/>
                    <a:pt x="6254" y="1753"/>
                  </a:cubicBezTo>
                  <a:cubicBezTo>
                    <a:pt x="5414" y="1473"/>
                    <a:pt x="4653" y="1339"/>
                    <a:pt x="3993" y="1339"/>
                  </a:cubicBezTo>
                  <a:cubicBezTo>
                    <a:pt x="797" y="1339"/>
                    <a:pt x="1" y="4487"/>
                    <a:pt x="4452" y="9492"/>
                  </a:cubicBezTo>
                  <a:cubicBezTo>
                    <a:pt x="8395" y="13952"/>
                    <a:pt x="9880" y="14535"/>
                    <a:pt x="10387" y="14535"/>
                  </a:cubicBezTo>
                  <a:cubicBezTo>
                    <a:pt x="10566" y="14535"/>
                    <a:pt x="10623" y="14462"/>
                    <a:pt x="10623" y="14462"/>
                  </a:cubicBezTo>
                  <a:cubicBezTo>
                    <a:pt x="12491" y="11627"/>
                    <a:pt x="15327" y="2453"/>
                    <a:pt x="12992" y="552"/>
                  </a:cubicBezTo>
                  <a:cubicBezTo>
                    <a:pt x="12503" y="154"/>
                    <a:pt x="12000" y="0"/>
                    <a:pt x="114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31"/>
            <p:cNvSpPr/>
            <p:nvPr/>
          </p:nvSpPr>
          <p:spPr>
            <a:xfrm>
              <a:off x="3591464" y="4107027"/>
              <a:ext cx="210966" cy="214485"/>
            </a:xfrm>
            <a:custGeom>
              <a:avLst/>
              <a:gdLst/>
              <a:ahLst/>
              <a:cxnLst/>
              <a:rect l="l" t="t" r="r" b="b"/>
              <a:pathLst>
                <a:path w="14027" h="14261" extrusionOk="0">
                  <a:moveTo>
                    <a:pt x="6226" y="0"/>
                  </a:moveTo>
                  <a:cubicBezTo>
                    <a:pt x="4088" y="0"/>
                    <a:pt x="83" y="11790"/>
                    <a:pt x="83" y="11790"/>
                  </a:cubicBezTo>
                  <a:cubicBezTo>
                    <a:pt x="0" y="13562"/>
                    <a:pt x="2083" y="14260"/>
                    <a:pt x="4620" y="14260"/>
                  </a:cubicBezTo>
                  <a:cubicBezTo>
                    <a:pt x="8196" y="14260"/>
                    <a:pt x="12674" y="12874"/>
                    <a:pt x="13259" y="11157"/>
                  </a:cubicBezTo>
                  <a:cubicBezTo>
                    <a:pt x="14026" y="8888"/>
                    <a:pt x="12359" y="6453"/>
                    <a:pt x="10124" y="5786"/>
                  </a:cubicBezTo>
                  <a:cubicBezTo>
                    <a:pt x="8689" y="5319"/>
                    <a:pt x="10657" y="1116"/>
                    <a:pt x="6354" y="15"/>
                  </a:cubicBezTo>
                  <a:cubicBezTo>
                    <a:pt x="6312" y="5"/>
                    <a:pt x="6270" y="0"/>
                    <a:pt x="622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31"/>
            <p:cNvSpPr/>
            <p:nvPr/>
          </p:nvSpPr>
          <p:spPr>
            <a:xfrm>
              <a:off x="3573116" y="4309917"/>
              <a:ext cx="213267" cy="192888"/>
            </a:xfrm>
            <a:custGeom>
              <a:avLst/>
              <a:gdLst/>
              <a:ahLst/>
              <a:cxnLst/>
              <a:rect l="l" t="t" r="r" b="b"/>
              <a:pathLst>
                <a:path w="14180" h="12825" extrusionOk="0">
                  <a:moveTo>
                    <a:pt x="4373" y="1"/>
                  </a:moveTo>
                  <a:cubicBezTo>
                    <a:pt x="3039" y="1"/>
                    <a:pt x="2137" y="135"/>
                    <a:pt x="2137" y="135"/>
                  </a:cubicBezTo>
                  <a:cubicBezTo>
                    <a:pt x="2103" y="119"/>
                    <a:pt x="2068" y="112"/>
                    <a:pt x="2035" y="112"/>
                  </a:cubicBezTo>
                  <a:cubicBezTo>
                    <a:pt x="661" y="112"/>
                    <a:pt x="1" y="12824"/>
                    <a:pt x="2906" y="12824"/>
                  </a:cubicBezTo>
                  <a:cubicBezTo>
                    <a:pt x="2960" y="12824"/>
                    <a:pt x="3015" y="12820"/>
                    <a:pt x="3071" y="12811"/>
                  </a:cubicBezTo>
                  <a:cubicBezTo>
                    <a:pt x="6143" y="12294"/>
                    <a:pt x="5140" y="10805"/>
                    <a:pt x="8386" y="10805"/>
                  </a:cubicBezTo>
                  <a:cubicBezTo>
                    <a:pt x="8489" y="10805"/>
                    <a:pt x="8597" y="10806"/>
                    <a:pt x="8708" y="10809"/>
                  </a:cubicBezTo>
                  <a:cubicBezTo>
                    <a:pt x="8851" y="10812"/>
                    <a:pt x="8989" y="10813"/>
                    <a:pt x="9120" y="10813"/>
                  </a:cubicBezTo>
                  <a:cubicBezTo>
                    <a:pt x="12370" y="10813"/>
                    <a:pt x="12270" y="10002"/>
                    <a:pt x="12078" y="7374"/>
                  </a:cubicBezTo>
                  <a:cubicBezTo>
                    <a:pt x="11844" y="4638"/>
                    <a:pt x="14179" y="3971"/>
                    <a:pt x="12945" y="2770"/>
                  </a:cubicBezTo>
                  <a:cubicBezTo>
                    <a:pt x="10470" y="424"/>
                    <a:pt x="6740" y="1"/>
                    <a:pt x="43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31"/>
            <p:cNvSpPr/>
            <p:nvPr/>
          </p:nvSpPr>
          <p:spPr>
            <a:xfrm>
              <a:off x="3405074" y="4311932"/>
              <a:ext cx="215493" cy="184766"/>
            </a:xfrm>
            <a:custGeom>
              <a:avLst/>
              <a:gdLst/>
              <a:ahLst/>
              <a:cxnLst/>
              <a:rect l="l" t="t" r="r" b="b"/>
              <a:pathLst>
                <a:path w="14328" h="12285" extrusionOk="0">
                  <a:moveTo>
                    <a:pt x="11484" y="0"/>
                  </a:moveTo>
                  <a:cubicBezTo>
                    <a:pt x="11470" y="0"/>
                    <a:pt x="11456" y="1"/>
                    <a:pt x="11442" y="1"/>
                  </a:cubicBezTo>
                  <a:cubicBezTo>
                    <a:pt x="8540" y="101"/>
                    <a:pt x="1402" y="3570"/>
                    <a:pt x="1402" y="3570"/>
                  </a:cubicBezTo>
                  <a:cubicBezTo>
                    <a:pt x="1" y="6773"/>
                    <a:pt x="2536" y="7340"/>
                    <a:pt x="3536" y="8240"/>
                  </a:cubicBezTo>
                  <a:cubicBezTo>
                    <a:pt x="4537" y="9174"/>
                    <a:pt x="3603" y="11309"/>
                    <a:pt x="6038" y="11309"/>
                  </a:cubicBezTo>
                  <a:cubicBezTo>
                    <a:pt x="7798" y="11309"/>
                    <a:pt x="8425" y="12285"/>
                    <a:pt x="9368" y="12285"/>
                  </a:cubicBezTo>
                  <a:cubicBezTo>
                    <a:pt x="9730" y="12285"/>
                    <a:pt x="10138" y="12141"/>
                    <a:pt x="10675" y="11743"/>
                  </a:cubicBezTo>
                  <a:cubicBezTo>
                    <a:pt x="12567" y="10282"/>
                    <a:pt x="14327" y="0"/>
                    <a:pt x="114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31"/>
            <p:cNvSpPr/>
            <p:nvPr/>
          </p:nvSpPr>
          <p:spPr>
            <a:xfrm>
              <a:off x="3341364" y="4183506"/>
              <a:ext cx="246370" cy="159830"/>
            </a:xfrm>
            <a:custGeom>
              <a:avLst/>
              <a:gdLst/>
              <a:ahLst/>
              <a:cxnLst/>
              <a:rect l="l" t="t" r="r" b="b"/>
              <a:pathLst>
                <a:path w="16381" h="10627" extrusionOk="0">
                  <a:moveTo>
                    <a:pt x="5071" y="1"/>
                  </a:moveTo>
                  <a:cubicBezTo>
                    <a:pt x="0" y="268"/>
                    <a:pt x="4337" y="4771"/>
                    <a:pt x="3436" y="6105"/>
                  </a:cubicBezTo>
                  <a:cubicBezTo>
                    <a:pt x="2535" y="7439"/>
                    <a:pt x="134" y="10008"/>
                    <a:pt x="5171" y="10542"/>
                  </a:cubicBezTo>
                  <a:cubicBezTo>
                    <a:pt x="5722" y="10600"/>
                    <a:pt x="6287" y="10626"/>
                    <a:pt x="6856" y="10626"/>
                  </a:cubicBezTo>
                  <a:cubicBezTo>
                    <a:pt x="11513" y="10626"/>
                    <a:pt x="16381" y="8821"/>
                    <a:pt x="15578" y="7573"/>
                  </a:cubicBezTo>
                  <a:cubicBezTo>
                    <a:pt x="11575" y="1335"/>
                    <a:pt x="5071" y="1"/>
                    <a:pt x="50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31"/>
            <p:cNvSpPr/>
            <p:nvPr/>
          </p:nvSpPr>
          <p:spPr>
            <a:xfrm>
              <a:off x="3549563" y="4201674"/>
              <a:ext cx="42157" cy="89217"/>
            </a:xfrm>
            <a:custGeom>
              <a:avLst/>
              <a:gdLst/>
              <a:ahLst/>
              <a:cxnLst/>
              <a:rect l="l" t="t" r="r" b="b"/>
              <a:pathLst>
                <a:path w="2803" h="5932" extrusionOk="0">
                  <a:moveTo>
                    <a:pt x="250" y="0"/>
                  </a:moveTo>
                  <a:cubicBezTo>
                    <a:pt x="223" y="0"/>
                    <a:pt x="195" y="8"/>
                    <a:pt x="167" y="27"/>
                  </a:cubicBezTo>
                  <a:cubicBezTo>
                    <a:pt x="34" y="60"/>
                    <a:pt x="0" y="160"/>
                    <a:pt x="34" y="294"/>
                  </a:cubicBezTo>
                  <a:cubicBezTo>
                    <a:pt x="101" y="461"/>
                    <a:pt x="1635" y="4697"/>
                    <a:pt x="2135" y="5664"/>
                  </a:cubicBezTo>
                  <a:cubicBezTo>
                    <a:pt x="2202" y="5764"/>
                    <a:pt x="2302" y="5931"/>
                    <a:pt x="2469" y="5931"/>
                  </a:cubicBezTo>
                  <a:lnTo>
                    <a:pt x="2536" y="5931"/>
                  </a:lnTo>
                  <a:cubicBezTo>
                    <a:pt x="2802" y="5864"/>
                    <a:pt x="2802" y="5564"/>
                    <a:pt x="2736" y="4096"/>
                  </a:cubicBezTo>
                  <a:cubicBezTo>
                    <a:pt x="2702" y="3162"/>
                    <a:pt x="2636" y="1962"/>
                    <a:pt x="2702" y="994"/>
                  </a:cubicBezTo>
                  <a:cubicBezTo>
                    <a:pt x="2736" y="894"/>
                    <a:pt x="2636" y="794"/>
                    <a:pt x="2536" y="761"/>
                  </a:cubicBezTo>
                  <a:cubicBezTo>
                    <a:pt x="2402" y="761"/>
                    <a:pt x="2302" y="861"/>
                    <a:pt x="2302" y="961"/>
                  </a:cubicBezTo>
                  <a:cubicBezTo>
                    <a:pt x="2202" y="1962"/>
                    <a:pt x="2269" y="3162"/>
                    <a:pt x="2302" y="4130"/>
                  </a:cubicBezTo>
                  <a:cubicBezTo>
                    <a:pt x="2335" y="4463"/>
                    <a:pt x="2335" y="4830"/>
                    <a:pt x="2369" y="5131"/>
                  </a:cubicBezTo>
                  <a:cubicBezTo>
                    <a:pt x="1735" y="3763"/>
                    <a:pt x="434" y="194"/>
                    <a:pt x="434" y="127"/>
                  </a:cubicBezTo>
                  <a:cubicBezTo>
                    <a:pt x="386" y="55"/>
                    <a:pt x="321" y="0"/>
                    <a:pt x="25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31"/>
            <p:cNvSpPr/>
            <p:nvPr/>
          </p:nvSpPr>
          <p:spPr>
            <a:xfrm>
              <a:off x="3592201" y="4220429"/>
              <a:ext cx="95339" cy="80494"/>
            </a:xfrm>
            <a:custGeom>
              <a:avLst/>
              <a:gdLst/>
              <a:ahLst/>
              <a:cxnLst/>
              <a:rect l="l" t="t" r="r" b="b"/>
              <a:pathLst>
                <a:path w="6339" h="5352" extrusionOk="0">
                  <a:moveTo>
                    <a:pt x="4525" y="1"/>
                  </a:moveTo>
                  <a:cubicBezTo>
                    <a:pt x="4464" y="1"/>
                    <a:pt x="4407" y="26"/>
                    <a:pt x="4371" y="81"/>
                  </a:cubicBezTo>
                  <a:cubicBezTo>
                    <a:pt x="1" y="4717"/>
                    <a:pt x="134" y="5051"/>
                    <a:pt x="201" y="5184"/>
                  </a:cubicBezTo>
                  <a:cubicBezTo>
                    <a:pt x="234" y="5285"/>
                    <a:pt x="301" y="5351"/>
                    <a:pt x="401" y="5351"/>
                  </a:cubicBezTo>
                  <a:lnTo>
                    <a:pt x="535" y="5351"/>
                  </a:lnTo>
                  <a:cubicBezTo>
                    <a:pt x="1368" y="5351"/>
                    <a:pt x="5171" y="5018"/>
                    <a:pt x="6239" y="4117"/>
                  </a:cubicBezTo>
                  <a:cubicBezTo>
                    <a:pt x="6339" y="4050"/>
                    <a:pt x="6339" y="3917"/>
                    <a:pt x="6272" y="3850"/>
                  </a:cubicBezTo>
                  <a:cubicBezTo>
                    <a:pt x="6235" y="3795"/>
                    <a:pt x="6178" y="3770"/>
                    <a:pt x="6118" y="3770"/>
                  </a:cubicBezTo>
                  <a:cubicBezTo>
                    <a:pt x="6068" y="3770"/>
                    <a:pt x="6017" y="3787"/>
                    <a:pt x="5972" y="3817"/>
                  </a:cubicBezTo>
                  <a:cubicBezTo>
                    <a:pt x="5071" y="4551"/>
                    <a:pt x="1702" y="4918"/>
                    <a:pt x="668" y="4951"/>
                  </a:cubicBezTo>
                  <a:cubicBezTo>
                    <a:pt x="1102" y="4250"/>
                    <a:pt x="2936" y="2182"/>
                    <a:pt x="4671" y="348"/>
                  </a:cubicBezTo>
                  <a:cubicBezTo>
                    <a:pt x="4738" y="281"/>
                    <a:pt x="4738" y="148"/>
                    <a:pt x="4671" y="47"/>
                  </a:cubicBezTo>
                  <a:cubicBezTo>
                    <a:pt x="4626" y="17"/>
                    <a:pt x="4574" y="1"/>
                    <a:pt x="452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31"/>
            <p:cNvSpPr/>
            <p:nvPr/>
          </p:nvSpPr>
          <p:spPr>
            <a:xfrm>
              <a:off x="3473310" y="4203629"/>
              <a:ext cx="107371" cy="141948"/>
            </a:xfrm>
            <a:custGeom>
              <a:avLst/>
              <a:gdLst/>
              <a:ahLst/>
              <a:cxnLst/>
              <a:rect l="l" t="t" r="r" b="b"/>
              <a:pathLst>
                <a:path w="7139" h="9438" extrusionOk="0">
                  <a:moveTo>
                    <a:pt x="487" y="1"/>
                  </a:moveTo>
                  <a:cubicBezTo>
                    <a:pt x="427" y="1"/>
                    <a:pt x="370" y="27"/>
                    <a:pt x="334" y="64"/>
                  </a:cubicBezTo>
                  <a:cubicBezTo>
                    <a:pt x="267" y="164"/>
                    <a:pt x="267" y="297"/>
                    <a:pt x="334" y="364"/>
                  </a:cubicBezTo>
                  <a:cubicBezTo>
                    <a:pt x="367" y="364"/>
                    <a:pt x="1034" y="964"/>
                    <a:pt x="2702" y="2866"/>
                  </a:cubicBezTo>
                  <a:cubicBezTo>
                    <a:pt x="3469" y="3733"/>
                    <a:pt x="4337" y="4433"/>
                    <a:pt x="5070" y="5067"/>
                  </a:cubicBezTo>
                  <a:cubicBezTo>
                    <a:pt x="5904" y="5768"/>
                    <a:pt x="6638" y="6368"/>
                    <a:pt x="6705" y="6768"/>
                  </a:cubicBezTo>
                  <a:cubicBezTo>
                    <a:pt x="6705" y="6802"/>
                    <a:pt x="6672" y="6835"/>
                    <a:pt x="6605" y="6935"/>
                  </a:cubicBezTo>
                  <a:cubicBezTo>
                    <a:pt x="5913" y="7726"/>
                    <a:pt x="2230" y="9004"/>
                    <a:pt x="306" y="9004"/>
                  </a:cubicBezTo>
                  <a:cubicBezTo>
                    <a:pt x="282" y="9004"/>
                    <a:pt x="258" y="9004"/>
                    <a:pt x="234" y="9003"/>
                  </a:cubicBezTo>
                  <a:cubicBezTo>
                    <a:pt x="100" y="9003"/>
                    <a:pt x="0" y="9103"/>
                    <a:pt x="0" y="9204"/>
                  </a:cubicBezTo>
                  <a:cubicBezTo>
                    <a:pt x="0" y="9337"/>
                    <a:pt x="100" y="9437"/>
                    <a:pt x="200" y="9437"/>
                  </a:cubicBezTo>
                  <a:lnTo>
                    <a:pt x="300" y="9437"/>
                  </a:lnTo>
                  <a:cubicBezTo>
                    <a:pt x="2268" y="9437"/>
                    <a:pt x="6105" y="8136"/>
                    <a:pt x="6905" y="7202"/>
                  </a:cubicBezTo>
                  <a:cubicBezTo>
                    <a:pt x="7072" y="7035"/>
                    <a:pt x="7139" y="6869"/>
                    <a:pt x="7105" y="6702"/>
                  </a:cubicBezTo>
                  <a:cubicBezTo>
                    <a:pt x="7005" y="6168"/>
                    <a:pt x="6305" y="5568"/>
                    <a:pt x="5337" y="4767"/>
                  </a:cubicBezTo>
                  <a:cubicBezTo>
                    <a:pt x="4603" y="4133"/>
                    <a:pt x="3770" y="3433"/>
                    <a:pt x="3002" y="2599"/>
                  </a:cubicBezTo>
                  <a:cubicBezTo>
                    <a:pt x="1301" y="664"/>
                    <a:pt x="667" y="64"/>
                    <a:pt x="634" y="64"/>
                  </a:cubicBezTo>
                  <a:cubicBezTo>
                    <a:pt x="589" y="18"/>
                    <a:pt x="537" y="1"/>
                    <a:pt x="48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31"/>
            <p:cNvSpPr/>
            <p:nvPr/>
          </p:nvSpPr>
          <p:spPr>
            <a:xfrm>
              <a:off x="3577161" y="4307601"/>
              <a:ext cx="105370" cy="140820"/>
            </a:xfrm>
            <a:custGeom>
              <a:avLst/>
              <a:gdLst/>
              <a:ahLst/>
              <a:cxnLst/>
              <a:rect l="l" t="t" r="r" b="b"/>
              <a:pathLst>
                <a:path w="7006" h="9363" extrusionOk="0">
                  <a:moveTo>
                    <a:pt x="6548" y="0"/>
                  </a:moveTo>
                  <a:cubicBezTo>
                    <a:pt x="6366" y="0"/>
                    <a:pt x="6109" y="17"/>
                    <a:pt x="5738" y="56"/>
                  </a:cubicBezTo>
                  <a:cubicBezTo>
                    <a:pt x="5127" y="115"/>
                    <a:pt x="4331" y="185"/>
                    <a:pt x="3527" y="185"/>
                  </a:cubicBezTo>
                  <a:cubicBezTo>
                    <a:pt x="2969" y="185"/>
                    <a:pt x="2407" y="151"/>
                    <a:pt x="1901" y="56"/>
                  </a:cubicBezTo>
                  <a:cubicBezTo>
                    <a:pt x="1863" y="50"/>
                    <a:pt x="1825" y="47"/>
                    <a:pt x="1787" y="47"/>
                  </a:cubicBezTo>
                  <a:cubicBezTo>
                    <a:pt x="1602" y="47"/>
                    <a:pt x="1440" y="117"/>
                    <a:pt x="1301" y="256"/>
                  </a:cubicBezTo>
                  <a:cubicBezTo>
                    <a:pt x="0" y="1490"/>
                    <a:pt x="801" y="8395"/>
                    <a:pt x="867" y="9162"/>
                  </a:cubicBezTo>
                  <a:cubicBezTo>
                    <a:pt x="901" y="9296"/>
                    <a:pt x="967" y="9362"/>
                    <a:pt x="1068" y="9362"/>
                  </a:cubicBezTo>
                  <a:lnTo>
                    <a:pt x="1101" y="9362"/>
                  </a:lnTo>
                  <a:cubicBezTo>
                    <a:pt x="1234" y="9362"/>
                    <a:pt x="1301" y="9229"/>
                    <a:pt x="1301" y="9129"/>
                  </a:cubicBezTo>
                  <a:cubicBezTo>
                    <a:pt x="1034" y="7061"/>
                    <a:pt x="634" y="1490"/>
                    <a:pt x="1568" y="556"/>
                  </a:cubicBezTo>
                  <a:cubicBezTo>
                    <a:pt x="1641" y="507"/>
                    <a:pt x="1697" y="476"/>
                    <a:pt x="1760" y="476"/>
                  </a:cubicBezTo>
                  <a:cubicBezTo>
                    <a:pt x="1784" y="476"/>
                    <a:pt x="1808" y="480"/>
                    <a:pt x="1835" y="489"/>
                  </a:cubicBezTo>
                  <a:cubicBezTo>
                    <a:pt x="2315" y="565"/>
                    <a:pt x="2843" y="593"/>
                    <a:pt x="3373" y="593"/>
                  </a:cubicBezTo>
                  <a:cubicBezTo>
                    <a:pt x="4239" y="593"/>
                    <a:pt x="5108" y="518"/>
                    <a:pt x="5771" y="456"/>
                  </a:cubicBezTo>
                  <a:cubicBezTo>
                    <a:pt x="6078" y="432"/>
                    <a:pt x="6384" y="409"/>
                    <a:pt x="6573" y="409"/>
                  </a:cubicBezTo>
                  <a:cubicBezTo>
                    <a:pt x="6651" y="409"/>
                    <a:pt x="6709" y="413"/>
                    <a:pt x="6738" y="423"/>
                  </a:cubicBezTo>
                  <a:cubicBezTo>
                    <a:pt x="6761" y="428"/>
                    <a:pt x="6783" y="431"/>
                    <a:pt x="6804" y="431"/>
                  </a:cubicBezTo>
                  <a:cubicBezTo>
                    <a:pt x="6904" y="431"/>
                    <a:pt x="6977" y="366"/>
                    <a:pt x="7005" y="256"/>
                  </a:cubicBezTo>
                  <a:cubicBezTo>
                    <a:pt x="7005" y="156"/>
                    <a:pt x="6938" y="22"/>
                    <a:pt x="6838" y="22"/>
                  </a:cubicBezTo>
                  <a:cubicBezTo>
                    <a:pt x="6769" y="8"/>
                    <a:pt x="6677" y="0"/>
                    <a:pt x="654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31"/>
            <p:cNvSpPr/>
            <p:nvPr/>
          </p:nvSpPr>
          <p:spPr>
            <a:xfrm>
              <a:off x="3592201" y="4184378"/>
              <a:ext cx="41661" cy="108514"/>
            </a:xfrm>
            <a:custGeom>
              <a:avLst/>
              <a:gdLst/>
              <a:ahLst/>
              <a:cxnLst/>
              <a:rect l="l" t="t" r="r" b="b"/>
              <a:pathLst>
                <a:path w="2770" h="7215" extrusionOk="0">
                  <a:moveTo>
                    <a:pt x="2535" y="1"/>
                  </a:moveTo>
                  <a:cubicBezTo>
                    <a:pt x="2436" y="1"/>
                    <a:pt x="2363" y="60"/>
                    <a:pt x="2336" y="143"/>
                  </a:cubicBezTo>
                  <a:cubicBezTo>
                    <a:pt x="2302" y="210"/>
                    <a:pt x="535" y="6014"/>
                    <a:pt x="68" y="6914"/>
                  </a:cubicBezTo>
                  <a:cubicBezTo>
                    <a:pt x="1" y="7014"/>
                    <a:pt x="68" y="7148"/>
                    <a:pt x="168" y="7215"/>
                  </a:cubicBezTo>
                  <a:lnTo>
                    <a:pt x="234" y="7215"/>
                  </a:lnTo>
                  <a:cubicBezTo>
                    <a:pt x="334" y="7215"/>
                    <a:pt x="401" y="7181"/>
                    <a:pt x="434" y="7114"/>
                  </a:cubicBezTo>
                  <a:cubicBezTo>
                    <a:pt x="901" y="6180"/>
                    <a:pt x="2669" y="510"/>
                    <a:pt x="2736" y="276"/>
                  </a:cubicBezTo>
                  <a:cubicBezTo>
                    <a:pt x="2769" y="176"/>
                    <a:pt x="2703" y="43"/>
                    <a:pt x="2603" y="9"/>
                  </a:cubicBezTo>
                  <a:cubicBezTo>
                    <a:pt x="2579" y="3"/>
                    <a:pt x="2556" y="1"/>
                    <a:pt x="2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31"/>
            <p:cNvSpPr/>
            <p:nvPr/>
          </p:nvSpPr>
          <p:spPr>
            <a:xfrm>
              <a:off x="3590201" y="4316414"/>
              <a:ext cx="84299" cy="77817"/>
            </a:xfrm>
            <a:custGeom>
              <a:avLst/>
              <a:gdLst/>
              <a:ahLst/>
              <a:cxnLst/>
              <a:rect l="l" t="t" r="r" b="b"/>
              <a:pathLst>
                <a:path w="5605" h="5174" extrusionOk="0">
                  <a:moveTo>
                    <a:pt x="510" y="0"/>
                  </a:moveTo>
                  <a:cubicBezTo>
                    <a:pt x="442" y="0"/>
                    <a:pt x="375" y="29"/>
                    <a:pt x="334" y="70"/>
                  </a:cubicBezTo>
                  <a:cubicBezTo>
                    <a:pt x="234" y="170"/>
                    <a:pt x="0" y="404"/>
                    <a:pt x="2069" y="5074"/>
                  </a:cubicBezTo>
                  <a:cubicBezTo>
                    <a:pt x="2102" y="5140"/>
                    <a:pt x="2169" y="5174"/>
                    <a:pt x="2269" y="5174"/>
                  </a:cubicBezTo>
                  <a:lnTo>
                    <a:pt x="2335" y="5174"/>
                  </a:lnTo>
                  <a:cubicBezTo>
                    <a:pt x="2435" y="5140"/>
                    <a:pt x="2502" y="5007"/>
                    <a:pt x="2435" y="4907"/>
                  </a:cubicBezTo>
                  <a:cubicBezTo>
                    <a:pt x="1668" y="3172"/>
                    <a:pt x="901" y="1238"/>
                    <a:pt x="734" y="537"/>
                  </a:cubicBezTo>
                  <a:lnTo>
                    <a:pt x="734" y="537"/>
                  </a:lnTo>
                  <a:cubicBezTo>
                    <a:pt x="1235" y="804"/>
                    <a:pt x="2269" y="1404"/>
                    <a:pt x="3236" y="1938"/>
                  </a:cubicBezTo>
                  <a:cubicBezTo>
                    <a:pt x="4070" y="2405"/>
                    <a:pt x="4837" y="2872"/>
                    <a:pt x="5271" y="3072"/>
                  </a:cubicBezTo>
                  <a:cubicBezTo>
                    <a:pt x="5306" y="3096"/>
                    <a:pt x="5346" y="3107"/>
                    <a:pt x="5384" y="3107"/>
                  </a:cubicBezTo>
                  <a:cubicBezTo>
                    <a:pt x="5453" y="3107"/>
                    <a:pt x="5516" y="3070"/>
                    <a:pt x="5538" y="3005"/>
                  </a:cubicBezTo>
                  <a:cubicBezTo>
                    <a:pt x="5604" y="2905"/>
                    <a:pt x="5571" y="2772"/>
                    <a:pt x="5471" y="2705"/>
                  </a:cubicBezTo>
                  <a:cubicBezTo>
                    <a:pt x="5037" y="2505"/>
                    <a:pt x="4270" y="2038"/>
                    <a:pt x="3436" y="1571"/>
                  </a:cubicBezTo>
                  <a:cubicBezTo>
                    <a:pt x="2202" y="871"/>
                    <a:pt x="934" y="170"/>
                    <a:pt x="634" y="37"/>
                  </a:cubicBezTo>
                  <a:cubicBezTo>
                    <a:pt x="596" y="11"/>
                    <a:pt x="553" y="0"/>
                    <a:pt x="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31"/>
            <p:cNvSpPr/>
            <p:nvPr/>
          </p:nvSpPr>
          <p:spPr>
            <a:xfrm>
              <a:off x="3524476" y="4316956"/>
              <a:ext cx="59212" cy="91323"/>
            </a:xfrm>
            <a:custGeom>
              <a:avLst/>
              <a:gdLst/>
              <a:ahLst/>
              <a:cxnLst/>
              <a:rect l="l" t="t" r="r" b="b"/>
              <a:pathLst>
                <a:path w="3937" h="6072" extrusionOk="0">
                  <a:moveTo>
                    <a:pt x="3470" y="1"/>
                  </a:moveTo>
                  <a:cubicBezTo>
                    <a:pt x="2869" y="34"/>
                    <a:pt x="901" y="2636"/>
                    <a:pt x="67" y="3737"/>
                  </a:cubicBezTo>
                  <a:cubicBezTo>
                    <a:pt x="1" y="3837"/>
                    <a:pt x="34" y="3970"/>
                    <a:pt x="134" y="4037"/>
                  </a:cubicBezTo>
                  <a:cubicBezTo>
                    <a:pt x="172" y="4062"/>
                    <a:pt x="215" y="4073"/>
                    <a:pt x="258" y="4073"/>
                  </a:cubicBezTo>
                  <a:cubicBezTo>
                    <a:pt x="326" y="4073"/>
                    <a:pt x="393" y="4045"/>
                    <a:pt x="434" y="4004"/>
                  </a:cubicBezTo>
                  <a:cubicBezTo>
                    <a:pt x="1502" y="2502"/>
                    <a:pt x="2836" y="868"/>
                    <a:pt x="3370" y="501"/>
                  </a:cubicBezTo>
                  <a:lnTo>
                    <a:pt x="3370" y="501"/>
                  </a:lnTo>
                  <a:cubicBezTo>
                    <a:pt x="3236" y="1001"/>
                    <a:pt x="2636" y="2336"/>
                    <a:pt x="2236" y="3236"/>
                  </a:cubicBezTo>
                  <a:cubicBezTo>
                    <a:pt x="1602" y="4637"/>
                    <a:pt x="1235" y="5505"/>
                    <a:pt x="1201" y="5872"/>
                  </a:cubicBezTo>
                  <a:cubicBezTo>
                    <a:pt x="1201" y="5972"/>
                    <a:pt x="1302" y="6072"/>
                    <a:pt x="1402" y="6072"/>
                  </a:cubicBezTo>
                  <a:cubicBezTo>
                    <a:pt x="1535" y="6072"/>
                    <a:pt x="1635" y="5972"/>
                    <a:pt x="1635" y="5872"/>
                  </a:cubicBezTo>
                  <a:cubicBezTo>
                    <a:pt x="1635" y="5571"/>
                    <a:pt x="2169" y="4437"/>
                    <a:pt x="2602" y="3403"/>
                  </a:cubicBezTo>
                  <a:cubicBezTo>
                    <a:pt x="3670" y="1068"/>
                    <a:pt x="3937" y="334"/>
                    <a:pt x="3703" y="67"/>
                  </a:cubicBezTo>
                  <a:cubicBezTo>
                    <a:pt x="3637" y="1"/>
                    <a:pt x="3536" y="1"/>
                    <a:pt x="34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31"/>
            <p:cNvSpPr/>
            <p:nvPr/>
          </p:nvSpPr>
          <p:spPr>
            <a:xfrm>
              <a:off x="3487854" y="4268602"/>
              <a:ext cx="93323" cy="47361"/>
            </a:xfrm>
            <a:custGeom>
              <a:avLst/>
              <a:gdLst/>
              <a:ahLst/>
              <a:cxnLst/>
              <a:rect l="l" t="t" r="r" b="b"/>
              <a:pathLst>
                <a:path w="6205" h="3149" extrusionOk="0">
                  <a:moveTo>
                    <a:pt x="789" y="1"/>
                  </a:moveTo>
                  <a:cubicBezTo>
                    <a:pt x="707" y="1"/>
                    <a:pt x="626" y="38"/>
                    <a:pt x="601" y="113"/>
                  </a:cubicBezTo>
                  <a:cubicBezTo>
                    <a:pt x="534" y="247"/>
                    <a:pt x="601" y="347"/>
                    <a:pt x="701" y="414"/>
                  </a:cubicBezTo>
                  <a:cubicBezTo>
                    <a:pt x="868" y="480"/>
                    <a:pt x="4137" y="1915"/>
                    <a:pt x="5438" y="2448"/>
                  </a:cubicBezTo>
                  <a:cubicBezTo>
                    <a:pt x="4693" y="2580"/>
                    <a:pt x="3128" y="2740"/>
                    <a:pt x="1867" y="2740"/>
                  </a:cubicBezTo>
                  <a:cubicBezTo>
                    <a:pt x="1208" y="2740"/>
                    <a:pt x="633" y="2696"/>
                    <a:pt x="301" y="2582"/>
                  </a:cubicBezTo>
                  <a:cubicBezTo>
                    <a:pt x="277" y="2574"/>
                    <a:pt x="253" y="2570"/>
                    <a:pt x="230" y="2570"/>
                  </a:cubicBezTo>
                  <a:cubicBezTo>
                    <a:pt x="155" y="2570"/>
                    <a:pt x="85" y="2613"/>
                    <a:pt x="34" y="2715"/>
                  </a:cubicBezTo>
                  <a:cubicBezTo>
                    <a:pt x="1" y="2815"/>
                    <a:pt x="67" y="2915"/>
                    <a:pt x="167" y="2982"/>
                  </a:cubicBezTo>
                  <a:cubicBezTo>
                    <a:pt x="534" y="3116"/>
                    <a:pt x="1201" y="3149"/>
                    <a:pt x="1969" y="3149"/>
                  </a:cubicBezTo>
                  <a:cubicBezTo>
                    <a:pt x="3670" y="3149"/>
                    <a:pt x="5805" y="2882"/>
                    <a:pt x="6105" y="2649"/>
                  </a:cubicBezTo>
                  <a:cubicBezTo>
                    <a:pt x="6172" y="2615"/>
                    <a:pt x="6205" y="2515"/>
                    <a:pt x="6205" y="2415"/>
                  </a:cubicBezTo>
                  <a:cubicBezTo>
                    <a:pt x="6172" y="2348"/>
                    <a:pt x="6138" y="2282"/>
                    <a:pt x="6005" y="2215"/>
                  </a:cubicBezTo>
                  <a:cubicBezTo>
                    <a:pt x="5338" y="1981"/>
                    <a:pt x="901" y="47"/>
                    <a:pt x="868" y="13"/>
                  </a:cubicBezTo>
                  <a:cubicBezTo>
                    <a:pt x="843" y="5"/>
                    <a:pt x="816" y="1"/>
                    <a:pt x="78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31"/>
            <p:cNvSpPr/>
            <p:nvPr/>
          </p:nvSpPr>
          <p:spPr>
            <a:xfrm>
              <a:off x="3558918" y="4287928"/>
              <a:ext cx="59393" cy="45195"/>
            </a:xfrm>
            <a:custGeom>
              <a:avLst/>
              <a:gdLst/>
              <a:ahLst/>
              <a:cxnLst/>
              <a:rect l="l" t="t" r="r" b="b"/>
              <a:pathLst>
                <a:path w="3949" h="3005" extrusionOk="0">
                  <a:moveTo>
                    <a:pt x="2232" y="0"/>
                  </a:moveTo>
                  <a:cubicBezTo>
                    <a:pt x="1890" y="0"/>
                    <a:pt x="1647" y="163"/>
                    <a:pt x="1647" y="163"/>
                  </a:cubicBezTo>
                  <a:cubicBezTo>
                    <a:pt x="1" y="1131"/>
                    <a:pt x="1134" y="3005"/>
                    <a:pt x="2176" y="3005"/>
                  </a:cubicBezTo>
                  <a:cubicBezTo>
                    <a:pt x="2211" y="3005"/>
                    <a:pt x="2246" y="3002"/>
                    <a:pt x="2281" y="2998"/>
                  </a:cubicBezTo>
                  <a:cubicBezTo>
                    <a:pt x="3348" y="2831"/>
                    <a:pt x="3948" y="1397"/>
                    <a:pt x="3181" y="496"/>
                  </a:cubicBezTo>
                  <a:cubicBezTo>
                    <a:pt x="2852" y="108"/>
                    <a:pt x="2510" y="0"/>
                    <a:pt x="223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31"/>
            <p:cNvSpPr/>
            <p:nvPr/>
          </p:nvSpPr>
          <p:spPr>
            <a:xfrm>
              <a:off x="3566122" y="4284845"/>
              <a:ext cx="50685" cy="51196"/>
            </a:xfrm>
            <a:custGeom>
              <a:avLst/>
              <a:gdLst/>
              <a:ahLst/>
              <a:cxnLst/>
              <a:rect l="l" t="t" r="r" b="b"/>
              <a:pathLst>
                <a:path w="3370" h="3404" extrusionOk="0">
                  <a:moveTo>
                    <a:pt x="1735" y="401"/>
                  </a:moveTo>
                  <a:cubicBezTo>
                    <a:pt x="2035" y="401"/>
                    <a:pt x="2302" y="568"/>
                    <a:pt x="2569" y="868"/>
                  </a:cubicBezTo>
                  <a:cubicBezTo>
                    <a:pt x="2869" y="1202"/>
                    <a:pt x="2936" y="1669"/>
                    <a:pt x="2736" y="2136"/>
                  </a:cubicBezTo>
                  <a:cubicBezTo>
                    <a:pt x="2569" y="2603"/>
                    <a:pt x="2202" y="2936"/>
                    <a:pt x="1768" y="3003"/>
                  </a:cubicBezTo>
                  <a:cubicBezTo>
                    <a:pt x="1752" y="3004"/>
                    <a:pt x="1737" y="3005"/>
                    <a:pt x="1721" y="3005"/>
                  </a:cubicBezTo>
                  <a:cubicBezTo>
                    <a:pt x="1266" y="3005"/>
                    <a:pt x="762" y="2550"/>
                    <a:pt x="601" y="2002"/>
                  </a:cubicBezTo>
                  <a:cubicBezTo>
                    <a:pt x="501" y="1669"/>
                    <a:pt x="467" y="1035"/>
                    <a:pt x="1301" y="535"/>
                  </a:cubicBezTo>
                  <a:cubicBezTo>
                    <a:pt x="1301" y="535"/>
                    <a:pt x="1468" y="401"/>
                    <a:pt x="1735" y="401"/>
                  </a:cubicBezTo>
                  <a:close/>
                  <a:moveTo>
                    <a:pt x="1735" y="1"/>
                  </a:moveTo>
                  <a:cubicBezTo>
                    <a:pt x="1335" y="1"/>
                    <a:pt x="1068" y="201"/>
                    <a:pt x="1068" y="201"/>
                  </a:cubicBezTo>
                  <a:cubicBezTo>
                    <a:pt x="300" y="635"/>
                    <a:pt x="0" y="1368"/>
                    <a:pt x="200" y="2102"/>
                  </a:cubicBezTo>
                  <a:cubicBezTo>
                    <a:pt x="401" y="2836"/>
                    <a:pt x="1034" y="3403"/>
                    <a:pt x="1668" y="3403"/>
                  </a:cubicBezTo>
                  <a:lnTo>
                    <a:pt x="1835" y="3403"/>
                  </a:lnTo>
                  <a:cubicBezTo>
                    <a:pt x="2402" y="3337"/>
                    <a:pt x="2902" y="2903"/>
                    <a:pt x="3136" y="2302"/>
                  </a:cubicBezTo>
                  <a:cubicBezTo>
                    <a:pt x="3369" y="1702"/>
                    <a:pt x="3269" y="1035"/>
                    <a:pt x="2869" y="568"/>
                  </a:cubicBezTo>
                  <a:cubicBezTo>
                    <a:pt x="2469" y="101"/>
                    <a:pt x="2035" y="1"/>
                    <a:pt x="1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31"/>
            <p:cNvSpPr/>
            <p:nvPr/>
          </p:nvSpPr>
          <p:spPr>
            <a:xfrm>
              <a:off x="3377475" y="4683360"/>
              <a:ext cx="147512" cy="77697"/>
            </a:xfrm>
            <a:custGeom>
              <a:avLst/>
              <a:gdLst/>
              <a:ahLst/>
              <a:cxnLst/>
              <a:rect l="l" t="t" r="r" b="b"/>
              <a:pathLst>
                <a:path w="9808" h="5166" extrusionOk="0">
                  <a:moveTo>
                    <a:pt x="6341" y="0"/>
                  </a:moveTo>
                  <a:cubicBezTo>
                    <a:pt x="2200" y="0"/>
                    <a:pt x="1" y="3459"/>
                    <a:pt x="1" y="3459"/>
                  </a:cubicBezTo>
                  <a:cubicBezTo>
                    <a:pt x="1" y="3459"/>
                    <a:pt x="2099" y="5165"/>
                    <a:pt x="4168" y="5165"/>
                  </a:cubicBezTo>
                  <a:cubicBezTo>
                    <a:pt x="4588" y="5165"/>
                    <a:pt x="5006" y="5095"/>
                    <a:pt x="5405" y="4926"/>
                  </a:cubicBezTo>
                  <a:cubicBezTo>
                    <a:pt x="8140" y="3792"/>
                    <a:pt x="9808" y="757"/>
                    <a:pt x="9808" y="757"/>
                  </a:cubicBezTo>
                  <a:cubicBezTo>
                    <a:pt x="8534" y="216"/>
                    <a:pt x="7377" y="0"/>
                    <a:pt x="6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31"/>
            <p:cNvSpPr/>
            <p:nvPr/>
          </p:nvSpPr>
          <p:spPr>
            <a:xfrm>
              <a:off x="3373971" y="4705770"/>
              <a:ext cx="108378" cy="33133"/>
            </a:xfrm>
            <a:custGeom>
              <a:avLst/>
              <a:gdLst/>
              <a:ahLst/>
              <a:cxnLst/>
              <a:rect l="l" t="t" r="r" b="b"/>
              <a:pathLst>
                <a:path w="7206" h="2203" extrusionOk="0">
                  <a:moveTo>
                    <a:pt x="7005" y="1"/>
                  </a:moveTo>
                  <a:cubicBezTo>
                    <a:pt x="6839" y="1"/>
                    <a:pt x="2536" y="134"/>
                    <a:pt x="101" y="1802"/>
                  </a:cubicBezTo>
                  <a:cubicBezTo>
                    <a:pt x="34" y="1869"/>
                    <a:pt x="0" y="2002"/>
                    <a:pt x="67" y="2102"/>
                  </a:cubicBezTo>
                  <a:cubicBezTo>
                    <a:pt x="101" y="2169"/>
                    <a:pt x="167" y="2202"/>
                    <a:pt x="234" y="2202"/>
                  </a:cubicBezTo>
                  <a:cubicBezTo>
                    <a:pt x="267" y="2202"/>
                    <a:pt x="301" y="2169"/>
                    <a:pt x="367" y="2135"/>
                  </a:cubicBezTo>
                  <a:cubicBezTo>
                    <a:pt x="2669" y="534"/>
                    <a:pt x="6972" y="401"/>
                    <a:pt x="7005" y="401"/>
                  </a:cubicBezTo>
                  <a:cubicBezTo>
                    <a:pt x="7139" y="401"/>
                    <a:pt x="7206" y="334"/>
                    <a:pt x="7206" y="201"/>
                  </a:cubicBezTo>
                  <a:cubicBezTo>
                    <a:pt x="7206" y="101"/>
                    <a:pt x="7106" y="1"/>
                    <a:pt x="700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31"/>
            <p:cNvSpPr/>
            <p:nvPr/>
          </p:nvSpPr>
          <p:spPr>
            <a:xfrm>
              <a:off x="3352404" y="4440374"/>
              <a:ext cx="111386" cy="133961"/>
            </a:xfrm>
            <a:custGeom>
              <a:avLst/>
              <a:gdLst/>
              <a:ahLst/>
              <a:cxnLst/>
              <a:rect l="l" t="t" r="r" b="b"/>
              <a:pathLst>
                <a:path w="7406" h="8907" extrusionOk="0">
                  <a:moveTo>
                    <a:pt x="1001" y="1"/>
                  </a:moveTo>
                  <a:lnTo>
                    <a:pt x="1001" y="1"/>
                  </a:lnTo>
                  <a:cubicBezTo>
                    <a:pt x="1001" y="1"/>
                    <a:pt x="0" y="3303"/>
                    <a:pt x="1068" y="6038"/>
                  </a:cubicBezTo>
                  <a:cubicBezTo>
                    <a:pt x="2035" y="8440"/>
                    <a:pt x="5904" y="8907"/>
                    <a:pt x="5904" y="8907"/>
                  </a:cubicBezTo>
                  <a:cubicBezTo>
                    <a:pt x="5904" y="8907"/>
                    <a:pt x="7405" y="2636"/>
                    <a:pt x="100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31"/>
            <p:cNvSpPr/>
            <p:nvPr/>
          </p:nvSpPr>
          <p:spPr>
            <a:xfrm>
              <a:off x="3386018" y="4479388"/>
              <a:ext cx="58701" cy="97971"/>
            </a:xfrm>
            <a:custGeom>
              <a:avLst/>
              <a:gdLst/>
              <a:ahLst/>
              <a:cxnLst/>
              <a:rect l="l" t="t" r="r" b="b"/>
              <a:pathLst>
                <a:path w="3903" h="6514" extrusionOk="0">
                  <a:moveTo>
                    <a:pt x="229" y="0"/>
                  </a:moveTo>
                  <a:cubicBezTo>
                    <a:pt x="175" y="0"/>
                    <a:pt x="117" y="25"/>
                    <a:pt x="67" y="75"/>
                  </a:cubicBezTo>
                  <a:cubicBezTo>
                    <a:pt x="0" y="142"/>
                    <a:pt x="0" y="275"/>
                    <a:pt x="67" y="342"/>
                  </a:cubicBezTo>
                  <a:cubicBezTo>
                    <a:pt x="100" y="375"/>
                    <a:pt x="3002" y="3544"/>
                    <a:pt x="3469" y="6346"/>
                  </a:cubicBezTo>
                  <a:cubicBezTo>
                    <a:pt x="3503" y="6446"/>
                    <a:pt x="3569" y="6513"/>
                    <a:pt x="3669" y="6513"/>
                  </a:cubicBezTo>
                  <a:lnTo>
                    <a:pt x="3703" y="6513"/>
                  </a:lnTo>
                  <a:cubicBezTo>
                    <a:pt x="3836" y="6480"/>
                    <a:pt x="3903" y="6380"/>
                    <a:pt x="3869" y="6280"/>
                  </a:cubicBezTo>
                  <a:cubicBezTo>
                    <a:pt x="3402" y="3344"/>
                    <a:pt x="500" y="209"/>
                    <a:pt x="367" y="75"/>
                  </a:cubicBezTo>
                  <a:cubicBezTo>
                    <a:pt x="334" y="25"/>
                    <a:pt x="284" y="0"/>
                    <a:pt x="22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31"/>
            <p:cNvSpPr/>
            <p:nvPr/>
          </p:nvSpPr>
          <p:spPr>
            <a:xfrm>
              <a:off x="3201883" y="4069939"/>
              <a:ext cx="154040" cy="862108"/>
            </a:xfrm>
            <a:custGeom>
              <a:avLst/>
              <a:gdLst/>
              <a:ahLst/>
              <a:cxnLst/>
              <a:rect l="l" t="t" r="r" b="b"/>
              <a:pathLst>
                <a:path w="10242" h="57321" extrusionOk="0">
                  <a:moveTo>
                    <a:pt x="10000" y="1"/>
                  </a:moveTo>
                  <a:cubicBezTo>
                    <a:pt x="9917" y="1"/>
                    <a:pt x="9833" y="44"/>
                    <a:pt x="9808" y="146"/>
                  </a:cubicBezTo>
                  <a:cubicBezTo>
                    <a:pt x="9708" y="380"/>
                    <a:pt x="1" y="25198"/>
                    <a:pt x="4404" y="57154"/>
                  </a:cubicBezTo>
                  <a:cubicBezTo>
                    <a:pt x="4437" y="57254"/>
                    <a:pt x="4504" y="57321"/>
                    <a:pt x="4604" y="57321"/>
                  </a:cubicBezTo>
                  <a:lnTo>
                    <a:pt x="4638" y="57321"/>
                  </a:lnTo>
                  <a:cubicBezTo>
                    <a:pt x="4771" y="57287"/>
                    <a:pt x="4838" y="57187"/>
                    <a:pt x="4838" y="57087"/>
                  </a:cubicBezTo>
                  <a:cubicBezTo>
                    <a:pt x="435" y="25264"/>
                    <a:pt x="10075" y="547"/>
                    <a:pt x="10175" y="280"/>
                  </a:cubicBezTo>
                  <a:cubicBezTo>
                    <a:pt x="10242" y="180"/>
                    <a:pt x="10175" y="46"/>
                    <a:pt x="10075" y="13"/>
                  </a:cubicBezTo>
                  <a:cubicBezTo>
                    <a:pt x="10051" y="5"/>
                    <a:pt x="10026" y="1"/>
                    <a:pt x="100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31"/>
            <p:cNvSpPr/>
            <p:nvPr/>
          </p:nvSpPr>
          <p:spPr>
            <a:xfrm>
              <a:off x="3294199" y="3957665"/>
              <a:ext cx="275954" cy="147542"/>
            </a:xfrm>
            <a:custGeom>
              <a:avLst/>
              <a:gdLst/>
              <a:ahLst/>
              <a:cxnLst/>
              <a:rect l="l" t="t" r="r" b="b"/>
              <a:pathLst>
                <a:path w="18348" h="9810" extrusionOk="0">
                  <a:moveTo>
                    <a:pt x="13374" y="1"/>
                  </a:moveTo>
                  <a:cubicBezTo>
                    <a:pt x="12986" y="1"/>
                    <a:pt x="12578" y="164"/>
                    <a:pt x="11976" y="440"/>
                  </a:cubicBezTo>
                  <a:cubicBezTo>
                    <a:pt x="10375" y="1207"/>
                    <a:pt x="7806" y="2308"/>
                    <a:pt x="7806" y="2308"/>
                  </a:cubicBezTo>
                  <a:cubicBezTo>
                    <a:pt x="5571" y="3942"/>
                    <a:pt x="1" y="6110"/>
                    <a:pt x="2869" y="8012"/>
                  </a:cubicBezTo>
                  <a:cubicBezTo>
                    <a:pt x="4833" y="9314"/>
                    <a:pt x="6835" y="9809"/>
                    <a:pt x="8698" y="9809"/>
                  </a:cubicBezTo>
                  <a:cubicBezTo>
                    <a:pt x="12851" y="9809"/>
                    <a:pt x="16317" y="7350"/>
                    <a:pt x="17146" y="5877"/>
                  </a:cubicBezTo>
                  <a:cubicBezTo>
                    <a:pt x="18347" y="3775"/>
                    <a:pt x="18014" y="3375"/>
                    <a:pt x="15912" y="1574"/>
                  </a:cubicBezTo>
                  <a:cubicBezTo>
                    <a:pt x="14600" y="450"/>
                    <a:pt x="14017" y="1"/>
                    <a:pt x="133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31"/>
            <p:cNvSpPr/>
            <p:nvPr/>
          </p:nvSpPr>
          <p:spPr>
            <a:xfrm>
              <a:off x="3278151" y="3907446"/>
              <a:ext cx="205702" cy="165711"/>
            </a:xfrm>
            <a:custGeom>
              <a:avLst/>
              <a:gdLst/>
              <a:ahLst/>
              <a:cxnLst/>
              <a:rect l="l" t="t" r="r" b="b"/>
              <a:pathLst>
                <a:path w="13677" h="11018" extrusionOk="0">
                  <a:moveTo>
                    <a:pt x="2984" y="0"/>
                  </a:moveTo>
                  <a:cubicBezTo>
                    <a:pt x="2708" y="0"/>
                    <a:pt x="2408" y="81"/>
                    <a:pt x="2068" y="276"/>
                  </a:cubicBezTo>
                  <a:cubicBezTo>
                    <a:pt x="0" y="1477"/>
                    <a:pt x="934" y="9950"/>
                    <a:pt x="4904" y="11017"/>
                  </a:cubicBezTo>
                  <a:cubicBezTo>
                    <a:pt x="4904" y="11017"/>
                    <a:pt x="8306" y="10317"/>
                    <a:pt x="9707" y="9049"/>
                  </a:cubicBezTo>
                  <a:cubicBezTo>
                    <a:pt x="11108" y="7748"/>
                    <a:pt x="13677" y="4779"/>
                    <a:pt x="12242" y="3078"/>
                  </a:cubicBezTo>
                  <a:cubicBezTo>
                    <a:pt x="11297" y="1930"/>
                    <a:pt x="10853" y="1618"/>
                    <a:pt x="9762" y="1618"/>
                  </a:cubicBezTo>
                  <a:cubicBezTo>
                    <a:pt x="9237" y="1618"/>
                    <a:pt x="8561" y="1690"/>
                    <a:pt x="7606" y="1777"/>
                  </a:cubicBezTo>
                  <a:cubicBezTo>
                    <a:pt x="7477" y="1789"/>
                    <a:pt x="7353" y="1794"/>
                    <a:pt x="7233" y="1794"/>
                  </a:cubicBezTo>
                  <a:cubicBezTo>
                    <a:pt x="5075" y="1794"/>
                    <a:pt x="4286" y="0"/>
                    <a:pt x="2984" y="0"/>
                  </a:cubicBezTo>
                  <a:close/>
                </a:path>
              </a:pathLst>
            </a:custGeom>
            <a:solidFill>
              <a:srgbClr val="EDD4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31"/>
            <p:cNvSpPr/>
            <p:nvPr/>
          </p:nvSpPr>
          <p:spPr>
            <a:xfrm>
              <a:off x="3184828" y="3943542"/>
              <a:ext cx="161244" cy="126892"/>
            </a:xfrm>
            <a:custGeom>
              <a:avLst/>
              <a:gdLst/>
              <a:ahLst/>
              <a:cxnLst/>
              <a:rect l="l" t="t" r="r" b="b"/>
              <a:pathLst>
                <a:path w="10721" h="8437" extrusionOk="0">
                  <a:moveTo>
                    <a:pt x="3661" y="0"/>
                  </a:moveTo>
                  <a:cubicBezTo>
                    <a:pt x="3120" y="0"/>
                    <a:pt x="2575" y="177"/>
                    <a:pt x="2036" y="645"/>
                  </a:cubicBezTo>
                  <a:cubicBezTo>
                    <a:pt x="1" y="2346"/>
                    <a:pt x="2936" y="7383"/>
                    <a:pt x="8140" y="8350"/>
                  </a:cubicBezTo>
                  <a:cubicBezTo>
                    <a:pt x="8472" y="8410"/>
                    <a:pt x="8753" y="8437"/>
                    <a:pt x="8989" y="8437"/>
                  </a:cubicBezTo>
                  <a:cubicBezTo>
                    <a:pt x="10720" y="8437"/>
                    <a:pt x="10075" y="7016"/>
                    <a:pt x="10075" y="7016"/>
                  </a:cubicBezTo>
                  <a:cubicBezTo>
                    <a:pt x="10075" y="7016"/>
                    <a:pt x="9508" y="2046"/>
                    <a:pt x="7806" y="1612"/>
                  </a:cubicBezTo>
                  <a:cubicBezTo>
                    <a:pt x="6564" y="1295"/>
                    <a:pt x="5126" y="0"/>
                    <a:pt x="366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31"/>
            <p:cNvSpPr/>
            <p:nvPr/>
          </p:nvSpPr>
          <p:spPr>
            <a:xfrm>
              <a:off x="3290694" y="3953333"/>
              <a:ext cx="184631" cy="123824"/>
            </a:xfrm>
            <a:custGeom>
              <a:avLst/>
              <a:gdLst/>
              <a:ahLst/>
              <a:cxnLst/>
              <a:rect l="l" t="t" r="r" b="b"/>
              <a:pathLst>
                <a:path w="12276" h="8233" extrusionOk="0">
                  <a:moveTo>
                    <a:pt x="779" y="0"/>
                  </a:moveTo>
                  <a:cubicBezTo>
                    <a:pt x="701" y="0"/>
                    <a:pt x="625" y="55"/>
                    <a:pt x="601" y="127"/>
                  </a:cubicBezTo>
                  <a:cubicBezTo>
                    <a:pt x="567" y="194"/>
                    <a:pt x="0" y="1795"/>
                    <a:pt x="1168" y="4797"/>
                  </a:cubicBezTo>
                  <a:cubicBezTo>
                    <a:pt x="1501" y="5664"/>
                    <a:pt x="1701" y="6298"/>
                    <a:pt x="1868" y="6765"/>
                  </a:cubicBezTo>
                  <a:cubicBezTo>
                    <a:pt x="2202" y="7899"/>
                    <a:pt x="2302" y="8166"/>
                    <a:pt x="3403" y="8233"/>
                  </a:cubicBezTo>
                  <a:lnTo>
                    <a:pt x="3436" y="8233"/>
                  </a:lnTo>
                  <a:cubicBezTo>
                    <a:pt x="4870" y="8233"/>
                    <a:pt x="10441" y="5331"/>
                    <a:pt x="12242" y="1561"/>
                  </a:cubicBezTo>
                  <a:cubicBezTo>
                    <a:pt x="12276" y="1461"/>
                    <a:pt x="12242" y="1328"/>
                    <a:pt x="12142" y="1295"/>
                  </a:cubicBezTo>
                  <a:cubicBezTo>
                    <a:pt x="12114" y="1276"/>
                    <a:pt x="12084" y="1268"/>
                    <a:pt x="12053" y="1268"/>
                  </a:cubicBezTo>
                  <a:cubicBezTo>
                    <a:pt x="11973" y="1268"/>
                    <a:pt x="11890" y="1323"/>
                    <a:pt x="11842" y="1395"/>
                  </a:cubicBezTo>
                  <a:cubicBezTo>
                    <a:pt x="10151" y="4943"/>
                    <a:pt x="4733" y="7800"/>
                    <a:pt x="3425" y="7800"/>
                  </a:cubicBezTo>
                  <a:cubicBezTo>
                    <a:pt x="3417" y="7800"/>
                    <a:pt x="3410" y="7799"/>
                    <a:pt x="3403" y="7799"/>
                  </a:cubicBezTo>
                  <a:cubicBezTo>
                    <a:pt x="2602" y="7766"/>
                    <a:pt x="2602" y="7766"/>
                    <a:pt x="2268" y="6632"/>
                  </a:cubicBezTo>
                  <a:cubicBezTo>
                    <a:pt x="2102" y="6165"/>
                    <a:pt x="1902" y="5531"/>
                    <a:pt x="1568" y="4630"/>
                  </a:cubicBezTo>
                  <a:cubicBezTo>
                    <a:pt x="467" y="1828"/>
                    <a:pt x="1001" y="294"/>
                    <a:pt x="1001" y="294"/>
                  </a:cubicBezTo>
                  <a:cubicBezTo>
                    <a:pt x="1034" y="194"/>
                    <a:pt x="1001" y="60"/>
                    <a:pt x="867" y="27"/>
                  </a:cubicBezTo>
                  <a:cubicBezTo>
                    <a:pt x="840" y="8"/>
                    <a:pt x="809" y="0"/>
                    <a:pt x="7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31"/>
            <p:cNvSpPr/>
            <p:nvPr/>
          </p:nvSpPr>
          <p:spPr>
            <a:xfrm>
              <a:off x="3348884" y="4055891"/>
              <a:ext cx="101866" cy="22771"/>
            </a:xfrm>
            <a:custGeom>
              <a:avLst/>
              <a:gdLst/>
              <a:ahLst/>
              <a:cxnLst/>
              <a:rect l="l" t="t" r="r" b="b"/>
              <a:pathLst>
                <a:path w="6773" h="1514" extrusionOk="0">
                  <a:moveTo>
                    <a:pt x="6532" y="0"/>
                  </a:moveTo>
                  <a:cubicBezTo>
                    <a:pt x="6503" y="0"/>
                    <a:pt x="6472" y="5"/>
                    <a:pt x="6439" y="13"/>
                  </a:cubicBezTo>
                  <a:cubicBezTo>
                    <a:pt x="6411" y="13"/>
                    <a:pt x="3863" y="1086"/>
                    <a:pt x="1566" y="1086"/>
                  </a:cubicBezTo>
                  <a:cubicBezTo>
                    <a:pt x="1117" y="1086"/>
                    <a:pt x="677" y="1045"/>
                    <a:pt x="267" y="947"/>
                  </a:cubicBezTo>
                  <a:cubicBezTo>
                    <a:pt x="250" y="941"/>
                    <a:pt x="232" y="938"/>
                    <a:pt x="214" y="938"/>
                  </a:cubicBezTo>
                  <a:cubicBezTo>
                    <a:pt x="125" y="938"/>
                    <a:pt x="28" y="1003"/>
                    <a:pt x="1" y="1114"/>
                  </a:cubicBezTo>
                  <a:cubicBezTo>
                    <a:pt x="1" y="1214"/>
                    <a:pt x="67" y="1314"/>
                    <a:pt x="167" y="1347"/>
                  </a:cubicBezTo>
                  <a:cubicBezTo>
                    <a:pt x="634" y="1447"/>
                    <a:pt x="1101" y="1514"/>
                    <a:pt x="1602" y="1514"/>
                  </a:cubicBezTo>
                  <a:cubicBezTo>
                    <a:pt x="3937" y="1514"/>
                    <a:pt x="6472" y="447"/>
                    <a:pt x="6605" y="380"/>
                  </a:cubicBezTo>
                  <a:cubicBezTo>
                    <a:pt x="6705" y="347"/>
                    <a:pt x="6772" y="213"/>
                    <a:pt x="6739" y="113"/>
                  </a:cubicBezTo>
                  <a:cubicBezTo>
                    <a:pt x="6689" y="38"/>
                    <a:pt x="6620" y="0"/>
                    <a:pt x="653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31"/>
            <p:cNvSpPr/>
            <p:nvPr/>
          </p:nvSpPr>
          <p:spPr>
            <a:xfrm>
              <a:off x="3255576" y="3983338"/>
              <a:ext cx="80780" cy="93323"/>
            </a:xfrm>
            <a:custGeom>
              <a:avLst/>
              <a:gdLst/>
              <a:ahLst/>
              <a:cxnLst/>
              <a:rect l="l" t="t" r="r" b="b"/>
              <a:pathLst>
                <a:path w="5371" h="6205" extrusionOk="0">
                  <a:moveTo>
                    <a:pt x="367" y="0"/>
                  </a:moveTo>
                  <a:cubicBezTo>
                    <a:pt x="267" y="0"/>
                    <a:pt x="167" y="67"/>
                    <a:pt x="167" y="200"/>
                  </a:cubicBezTo>
                  <a:cubicBezTo>
                    <a:pt x="167" y="300"/>
                    <a:pt x="0" y="2936"/>
                    <a:pt x="1801" y="4236"/>
                  </a:cubicBezTo>
                  <a:cubicBezTo>
                    <a:pt x="3569" y="5504"/>
                    <a:pt x="5004" y="6171"/>
                    <a:pt x="5070" y="6171"/>
                  </a:cubicBezTo>
                  <a:cubicBezTo>
                    <a:pt x="5104" y="6205"/>
                    <a:pt x="5104" y="6205"/>
                    <a:pt x="5137" y="6205"/>
                  </a:cubicBezTo>
                  <a:cubicBezTo>
                    <a:pt x="5237" y="6205"/>
                    <a:pt x="5304" y="6171"/>
                    <a:pt x="5337" y="6071"/>
                  </a:cubicBezTo>
                  <a:cubicBezTo>
                    <a:pt x="5371" y="5971"/>
                    <a:pt x="5337" y="5838"/>
                    <a:pt x="5237" y="5804"/>
                  </a:cubicBezTo>
                  <a:cubicBezTo>
                    <a:pt x="5204" y="5804"/>
                    <a:pt x="3770" y="5137"/>
                    <a:pt x="2068" y="3903"/>
                  </a:cubicBezTo>
                  <a:cubicBezTo>
                    <a:pt x="434" y="2735"/>
                    <a:pt x="567" y="234"/>
                    <a:pt x="567" y="200"/>
                  </a:cubicBezTo>
                  <a:cubicBezTo>
                    <a:pt x="601" y="100"/>
                    <a:pt x="501" y="0"/>
                    <a:pt x="36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31"/>
            <p:cNvSpPr/>
            <p:nvPr/>
          </p:nvSpPr>
          <p:spPr>
            <a:xfrm>
              <a:off x="3329829" y="3996754"/>
              <a:ext cx="53693" cy="79908"/>
            </a:xfrm>
            <a:custGeom>
              <a:avLst/>
              <a:gdLst/>
              <a:ahLst/>
              <a:cxnLst/>
              <a:rect l="l" t="t" r="r" b="b"/>
              <a:pathLst>
                <a:path w="3570" h="5313" extrusionOk="0">
                  <a:moveTo>
                    <a:pt x="3335" y="0"/>
                  </a:moveTo>
                  <a:cubicBezTo>
                    <a:pt x="3236" y="0"/>
                    <a:pt x="3163" y="60"/>
                    <a:pt x="3136" y="142"/>
                  </a:cubicBezTo>
                  <a:cubicBezTo>
                    <a:pt x="2468" y="1977"/>
                    <a:pt x="1101" y="4879"/>
                    <a:pt x="234" y="4879"/>
                  </a:cubicBezTo>
                  <a:cubicBezTo>
                    <a:pt x="100" y="4912"/>
                    <a:pt x="0" y="4979"/>
                    <a:pt x="0" y="5079"/>
                  </a:cubicBezTo>
                  <a:cubicBezTo>
                    <a:pt x="0" y="5213"/>
                    <a:pt x="100" y="5313"/>
                    <a:pt x="200" y="5313"/>
                  </a:cubicBezTo>
                  <a:lnTo>
                    <a:pt x="234" y="5313"/>
                  </a:lnTo>
                  <a:cubicBezTo>
                    <a:pt x="1635" y="5313"/>
                    <a:pt x="3202" y="1143"/>
                    <a:pt x="3503" y="276"/>
                  </a:cubicBezTo>
                  <a:cubicBezTo>
                    <a:pt x="3569" y="176"/>
                    <a:pt x="3503" y="75"/>
                    <a:pt x="3402" y="9"/>
                  </a:cubicBezTo>
                  <a:cubicBezTo>
                    <a:pt x="3379" y="3"/>
                    <a:pt x="3356" y="0"/>
                    <a:pt x="33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31"/>
            <p:cNvSpPr/>
            <p:nvPr/>
          </p:nvSpPr>
          <p:spPr>
            <a:xfrm>
              <a:off x="3248552" y="4625501"/>
              <a:ext cx="107867" cy="120455"/>
            </a:xfrm>
            <a:custGeom>
              <a:avLst/>
              <a:gdLst/>
              <a:ahLst/>
              <a:cxnLst/>
              <a:rect l="l" t="t" r="r" b="b"/>
              <a:pathLst>
                <a:path w="7172" h="8009" extrusionOk="0">
                  <a:moveTo>
                    <a:pt x="6705" y="0"/>
                  </a:moveTo>
                  <a:lnTo>
                    <a:pt x="6705" y="0"/>
                  </a:lnTo>
                  <a:cubicBezTo>
                    <a:pt x="0" y="1602"/>
                    <a:pt x="434" y="8006"/>
                    <a:pt x="434" y="8006"/>
                  </a:cubicBezTo>
                  <a:cubicBezTo>
                    <a:pt x="434" y="8006"/>
                    <a:pt x="501" y="8009"/>
                    <a:pt x="622" y="8009"/>
                  </a:cubicBezTo>
                  <a:cubicBezTo>
                    <a:pt x="1416" y="8009"/>
                    <a:pt x="4512" y="7883"/>
                    <a:pt x="5671" y="5971"/>
                  </a:cubicBezTo>
                  <a:cubicBezTo>
                    <a:pt x="7172" y="3436"/>
                    <a:pt x="6705" y="0"/>
                    <a:pt x="670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31"/>
            <p:cNvSpPr/>
            <p:nvPr/>
          </p:nvSpPr>
          <p:spPr>
            <a:xfrm>
              <a:off x="3251560" y="4660920"/>
              <a:ext cx="73260" cy="88014"/>
            </a:xfrm>
            <a:custGeom>
              <a:avLst/>
              <a:gdLst/>
              <a:ahLst/>
              <a:cxnLst/>
              <a:rect l="l" t="t" r="r" b="b"/>
              <a:pathLst>
                <a:path w="4871" h="5852" extrusionOk="0">
                  <a:moveTo>
                    <a:pt x="4650" y="1"/>
                  </a:moveTo>
                  <a:cubicBezTo>
                    <a:pt x="4600" y="1"/>
                    <a:pt x="4549" y="17"/>
                    <a:pt x="4504" y="47"/>
                  </a:cubicBezTo>
                  <a:cubicBezTo>
                    <a:pt x="4370" y="147"/>
                    <a:pt x="1001" y="2782"/>
                    <a:pt x="34" y="5584"/>
                  </a:cubicBezTo>
                  <a:cubicBezTo>
                    <a:pt x="0" y="5684"/>
                    <a:pt x="67" y="5818"/>
                    <a:pt x="167" y="5851"/>
                  </a:cubicBezTo>
                  <a:lnTo>
                    <a:pt x="234" y="5851"/>
                  </a:lnTo>
                  <a:cubicBezTo>
                    <a:pt x="301" y="5851"/>
                    <a:pt x="401" y="5785"/>
                    <a:pt x="434" y="5718"/>
                  </a:cubicBezTo>
                  <a:cubicBezTo>
                    <a:pt x="1335" y="3049"/>
                    <a:pt x="4737" y="414"/>
                    <a:pt x="4770" y="381"/>
                  </a:cubicBezTo>
                  <a:cubicBezTo>
                    <a:pt x="4870" y="314"/>
                    <a:pt x="4870" y="181"/>
                    <a:pt x="4804" y="80"/>
                  </a:cubicBezTo>
                  <a:cubicBezTo>
                    <a:pt x="4767" y="25"/>
                    <a:pt x="4710" y="1"/>
                    <a:pt x="465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31"/>
            <p:cNvSpPr/>
            <p:nvPr/>
          </p:nvSpPr>
          <p:spPr>
            <a:xfrm>
              <a:off x="3220458" y="4080166"/>
              <a:ext cx="111386" cy="134458"/>
            </a:xfrm>
            <a:custGeom>
              <a:avLst/>
              <a:gdLst/>
              <a:ahLst/>
              <a:cxnLst/>
              <a:rect l="l" t="t" r="r" b="b"/>
              <a:pathLst>
                <a:path w="7406" h="8940" extrusionOk="0">
                  <a:moveTo>
                    <a:pt x="1001" y="0"/>
                  </a:moveTo>
                  <a:cubicBezTo>
                    <a:pt x="1001" y="0"/>
                    <a:pt x="0" y="3336"/>
                    <a:pt x="1068" y="6071"/>
                  </a:cubicBezTo>
                  <a:cubicBezTo>
                    <a:pt x="2002" y="8473"/>
                    <a:pt x="5904" y="8940"/>
                    <a:pt x="5904" y="8940"/>
                  </a:cubicBezTo>
                  <a:cubicBezTo>
                    <a:pt x="5904" y="8940"/>
                    <a:pt x="7405" y="2669"/>
                    <a:pt x="1001" y="0"/>
                  </a:cubicBezTo>
                  <a:close/>
                </a:path>
              </a:pathLst>
            </a:custGeom>
            <a:solidFill>
              <a:srgbClr val="CC7B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31"/>
            <p:cNvSpPr/>
            <p:nvPr/>
          </p:nvSpPr>
          <p:spPr>
            <a:xfrm>
              <a:off x="3253561" y="4119601"/>
              <a:ext cx="59212" cy="98031"/>
            </a:xfrm>
            <a:custGeom>
              <a:avLst/>
              <a:gdLst/>
              <a:ahLst/>
              <a:cxnLst/>
              <a:rect l="l" t="t" r="r" b="b"/>
              <a:pathLst>
                <a:path w="3937" h="6518" extrusionOk="0">
                  <a:moveTo>
                    <a:pt x="247" y="0"/>
                  </a:moveTo>
                  <a:cubicBezTo>
                    <a:pt x="198" y="0"/>
                    <a:pt x="146" y="17"/>
                    <a:pt x="101" y="47"/>
                  </a:cubicBezTo>
                  <a:cubicBezTo>
                    <a:pt x="34" y="147"/>
                    <a:pt x="1" y="280"/>
                    <a:pt x="101" y="347"/>
                  </a:cubicBezTo>
                  <a:cubicBezTo>
                    <a:pt x="134" y="380"/>
                    <a:pt x="3036" y="3549"/>
                    <a:pt x="3503" y="6351"/>
                  </a:cubicBezTo>
                  <a:cubicBezTo>
                    <a:pt x="3503" y="6451"/>
                    <a:pt x="3603" y="6518"/>
                    <a:pt x="3703" y="6518"/>
                  </a:cubicBezTo>
                  <a:lnTo>
                    <a:pt x="3737" y="6518"/>
                  </a:lnTo>
                  <a:cubicBezTo>
                    <a:pt x="3870" y="6485"/>
                    <a:pt x="3937" y="6385"/>
                    <a:pt x="3904" y="6251"/>
                  </a:cubicBezTo>
                  <a:cubicBezTo>
                    <a:pt x="3437" y="3349"/>
                    <a:pt x="534" y="213"/>
                    <a:pt x="401" y="80"/>
                  </a:cubicBezTo>
                  <a:cubicBezTo>
                    <a:pt x="364" y="25"/>
                    <a:pt x="307" y="0"/>
                    <a:pt x="24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31"/>
            <p:cNvSpPr/>
            <p:nvPr/>
          </p:nvSpPr>
          <p:spPr>
            <a:xfrm>
              <a:off x="2986661" y="4157908"/>
              <a:ext cx="161560" cy="759084"/>
            </a:xfrm>
            <a:custGeom>
              <a:avLst/>
              <a:gdLst/>
              <a:ahLst/>
              <a:cxnLst/>
              <a:rect l="l" t="t" r="r" b="b"/>
              <a:pathLst>
                <a:path w="10742" h="50471" extrusionOk="0">
                  <a:moveTo>
                    <a:pt x="239" y="0"/>
                  </a:moveTo>
                  <a:cubicBezTo>
                    <a:pt x="205" y="0"/>
                    <a:pt x="170" y="11"/>
                    <a:pt x="134" y="35"/>
                  </a:cubicBezTo>
                  <a:cubicBezTo>
                    <a:pt x="34" y="102"/>
                    <a:pt x="1" y="235"/>
                    <a:pt x="34" y="302"/>
                  </a:cubicBezTo>
                  <a:cubicBezTo>
                    <a:pt x="10742" y="18114"/>
                    <a:pt x="6172" y="49904"/>
                    <a:pt x="6138" y="50204"/>
                  </a:cubicBezTo>
                  <a:cubicBezTo>
                    <a:pt x="6105" y="50337"/>
                    <a:pt x="6205" y="50438"/>
                    <a:pt x="6305" y="50438"/>
                  </a:cubicBezTo>
                  <a:cubicBezTo>
                    <a:pt x="6339" y="50438"/>
                    <a:pt x="6339" y="50471"/>
                    <a:pt x="6339" y="50471"/>
                  </a:cubicBezTo>
                  <a:cubicBezTo>
                    <a:pt x="6439" y="50471"/>
                    <a:pt x="6539" y="50371"/>
                    <a:pt x="6539" y="50271"/>
                  </a:cubicBezTo>
                  <a:cubicBezTo>
                    <a:pt x="6572" y="50204"/>
                    <a:pt x="7740" y="42165"/>
                    <a:pt x="7573" y="31991"/>
                  </a:cubicBezTo>
                  <a:cubicBezTo>
                    <a:pt x="7273" y="15012"/>
                    <a:pt x="3503" y="5272"/>
                    <a:pt x="401" y="102"/>
                  </a:cubicBezTo>
                  <a:cubicBezTo>
                    <a:pt x="358" y="37"/>
                    <a:pt x="301" y="0"/>
                    <a:pt x="2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31"/>
            <p:cNvSpPr/>
            <p:nvPr/>
          </p:nvSpPr>
          <p:spPr>
            <a:xfrm>
              <a:off x="2755707" y="3851618"/>
              <a:ext cx="229465" cy="218456"/>
            </a:xfrm>
            <a:custGeom>
              <a:avLst/>
              <a:gdLst/>
              <a:ahLst/>
              <a:cxnLst/>
              <a:rect l="l" t="t" r="r" b="b"/>
              <a:pathLst>
                <a:path w="15257" h="14525" extrusionOk="0">
                  <a:moveTo>
                    <a:pt x="11450" y="1"/>
                  </a:moveTo>
                  <a:cubicBezTo>
                    <a:pt x="9435" y="1"/>
                    <a:pt x="7851" y="2730"/>
                    <a:pt x="6367" y="2730"/>
                  </a:cubicBezTo>
                  <a:cubicBezTo>
                    <a:pt x="6317" y="2730"/>
                    <a:pt x="6267" y="2727"/>
                    <a:pt x="6217" y="2720"/>
                  </a:cubicBezTo>
                  <a:cubicBezTo>
                    <a:pt x="5796" y="2663"/>
                    <a:pt x="5399" y="2635"/>
                    <a:pt x="5027" y="2635"/>
                  </a:cubicBezTo>
                  <a:cubicBezTo>
                    <a:pt x="871" y="2635"/>
                    <a:pt x="1" y="6127"/>
                    <a:pt x="5850" y="10659"/>
                  </a:cubicBezTo>
                  <a:cubicBezTo>
                    <a:pt x="10158" y="13981"/>
                    <a:pt x="11840" y="14524"/>
                    <a:pt x="12480" y="14524"/>
                  </a:cubicBezTo>
                  <a:cubicBezTo>
                    <a:pt x="12791" y="14524"/>
                    <a:pt x="12855" y="14396"/>
                    <a:pt x="12855" y="14396"/>
                  </a:cubicBezTo>
                  <a:cubicBezTo>
                    <a:pt x="14189" y="11260"/>
                    <a:pt x="15257" y="1753"/>
                    <a:pt x="12621" y="319"/>
                  </a:cubicBezTo>
                  <a:cubicBezTo>
                    <a:pt x="12215" y="95"/>
                    <a:pt x="11825" y="1"/>
                    <a:pt x="1145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31"/>
            <p:cNvSpPr/>
            <p:nvPr/>
          </p:nvSpPr>
          <p:spPr>
            <a:xfrm>
              <a:off x="2950038" y="3860401"/>
              <a:ext cx="198182" cy="218291"/>
            </a:xfrm>
            <a:custGeom>
              <a:avLst/>
              <a:gdLst/>
              <a:ahLst/>
              <a:cxnLst/>
              <a:rect l="l" t="t" r="r" b="b"/>
              <a:pathLst>
                <a:path w="13177" h="14514" extrusionOk="0">
                  <a:moveTo>
                    <a:pt x="3970" y="1"/>
                  </a:moveTo>
                  <a:cubicBezTo>
                    <a:pt x="1783" y="1"/>
                    <a:pt x="1" y="12744"/>
                    <a:pt x="1" y="12744"/>
                  </a:cubicBezTo>
                  <a:cubicBezTo>
                    <a:pt x="182" y="14011"/>
                    <a:pt x="1380" y="14514"/>
                    <a:pt x="2979" y="14514"/>
                  </a:cubicBezTo>
                  <a:cubicBezTo>
                    <a:pt x="6685" y="14514"/>
                    <a:pt x="12540" y="11809"/>
                    <a:pt x="12843" y="9642"/>
                  </a:cubicBezTo>
                  <a:cubicBezTo>
                    <a:pt x="13177" y="7307"/>
                    <a:pt x="11075" y="5239"/>
                    <a:pt x="8774" y="4972"/>
                  </a:cubicBezTo>
                  <a:cubicBezTo>
                    <a:pt x="7273" y="4772"/>
                    <a:pt x="8407" y="268"/>
                    <a:pt x="4004" y="2"/>
                  </a:cubicBezTo>
                  <a:cubicBezTo>
                    <a:pt x="3992" y="1"/>
                    <a:pt x="3981" y="1"/>
                    <a:pt x="39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31"/>
            <p:cNvSpPr/>
            <p:nvPr/>
          </p:nvSpPr>
          <p:spPr>
            <a:xfrm>
              <a:off x="2945511" y="4063336"/>
              <a:ext cx="210740" cy="198844"/>
            </a:xfrm>
            <a:custGeom>
              <a:avLst/>
              <a:gdLst/>
              <a:ahLst/>
              <a:cxnLst/>
              <a:rect l="l" t="t" r="r" b="b"/>
              <a:pathLst>
                <a:path w="14012" h="13221" extrusionOk="0">
                  <a:moveTo>
                    <a:pt x="6911" y="1"/>
                  </a:moveTo>
                  <a:cubicBezTo>
                    <a:pt x="3960" y="1"/>
                    <a:pt x="1469" y="852"/>
                    <a:pt x="1469" y="852"/>
                  </a:cubicBezTo>
                  <a:cubicBezTo>
                    <a:pt x="1450" y="848"/>
                    <a:pt x="1432" y="846"/>
                    <a:pt x="1414" y="846"/>
                  </a:cubicBezTo>
                  <a:cubicBezTo>
                    <a:pt x="1" y="846"/>
                    <a:pt x="1608" y="13220"/>
                    <a:pt x="4402" y="13220"/>
                  </a:cubicBezTo>
                  <a:cubicBezTo>
                    <a:pt x="4512" y="13220"/>
                    <a:pt x="4624" y="13201"/>
                    <a:pt x="4738" y="13161"/>
                  </a:cubicBezTo>
                  <a:cubicBezTo>
                    <a:pt x="7740" y="12060"/>
                    <a:pt x="6273" y="10759"/>
                    <a:pt x="9909" y="10126"/>
                  </a:cubicBezTo>
                  <a:cubicBezTo>
                    <a:pt x="13511" y="9525"/>
                    <a:pt x="13278" y="8825"/>
                    <a:pt x="12544" y="6156"/>
                  </a:cubicBezTo>
                  <a:cubicBezTo>
                    <a:pt x="11843" y="3521"/>
                    <a:pt x="14011" y="2420"/>
                    <a:pt x="12544" y="1453"/>
                  </a:cubicBezTo>
                  <a:cubicBezTo>
                    <a:pt x="10825" y="341"/>
                    <a:pt x="8776" y="1"/>
                    <a:pt x="69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31"/>
            <p:cNvSpPr/>
            <p:nvPr/>
          </p:nvSpPr>
          <p:spPr>
            <a:xfrm>
              <a:off x="2789502" y="4081249"/>
              <a:ext cx="194979" cy="187985"/>
            </a:xfrm>
            <a:custGeom>
              <a:avLst/>
              <a:gdLst/>
              <a:ahLst/>
              <a:cxnLst/>
              <a:rect l="l" t="t" r="r" b="b"/>
              <a:pathLst>
                <a:path w="12964" h="12499" extrusionOk="0">
                  <a:moveTo>
                    <a:pt x="10215" y="1"/>
                  </a:moveTo>
                  <a:cubicBezTo>
                    <a:pt x="10137" y="1"/>
                    <a:pt x="10057" y="10"/>
                    <a:pt x="9974" y="28"/>
                  </a:cubicBezTo>
                  <a:cubicBezTo>
                    <a:pt x="7139" y="662"/>
                    <a:pt x="801" y="5399"/>
                    <a:pt x="801" y="5399"/>
                  </a:cubicBezTo>
                  <a:cubicBezTo>
                    <a:pt x="0" y="8801"/>
                    <a:pt x="2569" y="8868"/>
                    <a:pt x="3736" y="9602"/>
                  </a:cubicBezTo>
                  <a:cubicBezTo>
                    <a:pt x="4803" y="10242"/>
                    <a:pt x="4477" y="12191"/>
                    <a:pt x="6221" y="12191"/>
                  </a:cubicBezTo>
                  <a:cubicBezTo>
                    <a:pt x="6385" y="12191"/>
                    <a:pt x="6568" y="12174"/>
                    <a:pt x="6772" y="12137"/>
                  </a:cubicBezTo>
                  <a:cubicBezTo>
                    <a:pt x="7065" y="12080"/>
                    <a:pt x="7332" y="12057"/>
                    <a:pt x="7576" y="12057"/>
                  </a:cubicBezTo>
                  <a:cubicBezTo>
                    <a:pt x="8644" y="12057"/>
                    <a:pt x="9299" y="12498"/>
                    <a:pt x="9970" y="12498"/>
                  </a:cubicBezTo>
                  <a:cubicBezTo>
                    <a:pt x="10404" y="12498"/>
                    <a:pt x="10845" y="12313"/>
                    <a:pt x="11409" y="11703"/>
                  </a:cubicBezTo>
                  <a:cubicBezTo>
                    <a:pt x="12963" y="9987"/>
                    <a:pt x="12820" y="1"/>
                    <a:pt x="102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31"/>
            <p:cNvSpPr/>
            <p:nvPr/>
          </p:nvSpPr>
          <p:spPr>
            <a:xfrm>
              <a:off x="2685154" y="3984842"/>
              <a:ext cx="267908" cy="156100"/>
            </a:xfrm>
            <a:custGeom>
              <a:avLst/>
              <a:gdLst/>
              <a:ahLst/>
              <a:cxnLst/>
              <a:rect l="l" t="t" r="r" b="b"/>
              <a:pathLst>
                <a:path w="17813" h="10379" extrusionOk="0">
                  <a:moveTo>
                    <a:pt x="4937" y="0"/>
                  </a:moveTo>
                  <a:lnTo>
                    <a:pt x="4937" y="0"/>
                  </a:lnTo>
                  <a:cubicBezTo>
                    <a:pt x="0" y="1201"/>
                    <a:pt x="5070" y="4837"/>
                    <a:pt x="4437" y="6305"/>
                  </a:cubicBezTo>
                  <a:cubicBezTo>
                    <a:pt x="3843" y="7711"/>
                    <a:pt x="2135" y="10378"/>
                    <a:pt x="6124" y="10378"/>
                  </a:cubicBezTo>
                  <a:cubicBezTo>
                    <a:pt x="6391" y="10378"/>
                    <a:pt x="6684" y="10366"/>
                    <a:pt x="7005" y="10341"/>
                  </a:cubicBezTo>
                  <a:cubicBezTo>
                    <a:pt x="12075" y="9941"/>
                    <a:pt x="17813" y="6738"/>
                    <a:pt x="16645" y="5504"/>
                  </a:cubicBezTo>
                  <a:cubicBezTo>
                    <a:pt x="11575" y="134"/>
                    <a:pt x="4937" y="0"/>
                    <a:pt x="49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31"/>
            <p:cNvSpPr/>
            <p:nvPr/>
          </p:nvSpPr>
          <p:spPr>
            <a:xfrm>
              <a:off x="2892841" y="3977788"/>
              <a:ext cx="57212" cy="81818"/>
            </a:xfrm>
            <a:custGeom>
              <a:avLst/>
              <a:gdLst/>
              <a:ahLst/>
              <a:cxnLst/>
              <a:rect l="l" t="t" r="r" b="b"/>
              <a:pathLst>
                <a:path w="3804" h="5440" extrusionOk="0">
                  <a:moveTo>
                    <a:pt x="247" y="1"/>
                  </a:moveTo>
                  <a:cubicBezTo>
                    <a:pt x="209" y="1"/>
                    <a:pt x="170" y="12"/>
                    <a:pt x="134" y="36"/>
                  </a:cubicBezTo>
                  <a:cubicBezTo>
                    <a:pt x="34" y="102"/>
                    <a:pt x="1" y="202"/>
                    <a:pt x="68" y="302"/>
                  </a:cubicBezTo>
                  <a:cubicBezTo>
                    <a:pt x="134" y="469"/>
                    <a:pt x="2436" y="4372"/>
                    <a:pt x="3137" y="5206"/>
                  </a:cubicBezTo>
                  <a:cubicBezTo>
                    <a:pt x="3170" y="5273"/>
                    <a:pt x="3303" y="5439"/>
                    <a:pt x="3470" y="5439"/>
                  </a:cubicBezTo>
                  <a:cubicBezTo>
                    <a:pt x="3503" y="5439"/>
                    <a:pt x="3537" y="5439"/>
                    <a:pt x="3570" y="5406"/>
                  </a:cubicBezTo>
                  <a:cubicBezTo>
                    <a:pt x="3804" y="5273"/>
                    <a:pt x="3737" y="4972"/>
                    <a:pt x="3403" y="3571"/>
                  </a:cubicBezTo>
                  <a:cubicBezTo>
                    <a:pt x="3203" y="2637"/>
                    <a:pt x="2903" y="1503"/>
                    <a:pt x="2803" y="536"/>
                  </a:cubicBezTo>
                  <a:cubicBezTo>
                    <a:pt x="2803" y="402"/>
                    <a:pt x="2703" y="336"/>
                    <a:pt x="2603" y="336"/>
                  </a:cubicBezTo>
                  <a:cubicBezTo>
                    <a:pt x="2469" y="369"/>
                    <a:pt x="2403" y="469"/>
                    <a:pt x="2403" y="569"/>
                  </a:cubicBezTo>
                  <a:cubicBezTo>
                    <a:pt x="2503" y="1570"/>
                    <a:pt x="2770" y="2737"/>
                    <a:pt x="3003" y="3671"/>
                  </a:cubicBezTo>
                  <a:cubicBezTo>
                    <a:pt x="3070" y="4005"/>
                    <a:pt x="3170" y="4372"/>
                    <a:pt x="3237" y="4639"/>
                  </a:cubicBezTo>
                  <a:cubicBezTo>
                    <a:pt x="2369" y="3438"/>
                    <a:pt x="435" y="136"/>
                    <a:pt x="401" y="102"/>
                  </a:cubicBezTo>
                  <a:cubicBezTo>
                    <a:pt x="380"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31"/>
            <p:cNvSpPr/>
            <p:nvPr/>
          </p:nvSpPr>
          <p:spPr>
            <a:xfrm>
              <a:off x="2951046" y="3976284"/>
              <a:ext cx="91819" cy="90842"/>
            </a:xfrm>
            <a:custGeom>
              <a:avLst/>
              <a:gdLst/>
              <a:ahLst/>
              <a:cxnLst/>
              <a:rect l="l" t="t" r="r" b="b"/>
              <a:pathLst>
                <a:path w="6105" h="6040" extrusionOk="0">
                  <a:moveTo>
                    <a:pt x="3590" y="1"/>
                  </a:moveTo>
                  <a:cubicBezTo>
                    <a:pt x="3521" y="1"/>
                    <a:pt x="3458" y="38"/>
                    <a:pt x="3436" y="102"/>
                  </a:cubicBezTo>
                  <a:cubicBezTo>
                    <a:pt x="0" y="5473"/>
                    <a:pt x="201" y="5806"/>
                    <a:pt x="267" y="5906"/>
                  </a:cubicBezTo>
                  <a:cubicBezTo>
                    <a:pt x="301" y="6006"/>
                    <a:pt x="401" y="6040"/>
                    <a:pt x="467" y="6040"/>
                  </a:cubicBezTo>
                  <a:lnTo>
                    <a:pt x="501" y="6040"/>
                  </a:lnTo>
                  <a:cubicBezTo>
                    <a:pt x="1034" y="5973"/>
                    <a:pt x="5071" y="4906"/>
                    <a:pt x="6005" y="3738"/>
                  </a:cubicBezTo>
                  <a:cubicBezTo>
                    <a:pt x="6105" y="3671"/>
                    <a:pt x="6071" y="3538"/>
                    <a:pt x="6005" y="3471"/>
                  </a:cubicBezTo>
                  <a:cubicBezTo>
                    <a:pt x="5959" y="3426"/>
                    <a:pt x="5908" y="3408"/>
                    <a:pt x="5858" y="3408"/>
                  </a:cubicBezTo>
                  <a:cubicBezTo>
                    <a:pt x="5798" y="3408"/>
                    <a:pt x="5741" y="3435"/>
                    <a:pt x="5704" y="3471"/>
                  </a:cubicBezTo>
                  <a:cubicBezTo>
                    <a:pt x="4937" y="4405"/>
                    <a:pt x="1668" y="5339"/>
                    <a:pt x="701" y="5573"/>
                  </a:cubicBezTo>
                  <a:cubicBezTo>
                    <a:pt x="1001" y="4839"/>
                    <a:pt x="2402" y="2471"/>
                    <a:pt x="3770" y="336"/>
                  </a:cubicBezTo>
                  <a:cubicBezTo>
                    <a:pt x="3836" y="236"/>
                    <a:pt x="3803" y="102"/>
                    <a:pt x="3703" y="35"/>
                  </a:cubicBezTo>
                  <a:cubicBezTo>
                    <a:pt x="3668" y="12"/>
                    <a:pt x="3628" y="1"/>
                    <a:pt x="35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31"/>
            <p:cNvSpPr/>
            <p:nvPr/>
          </p:nvSpPr>
          <p:spPr>
            <a:xfrm>
              <a:off x="2822108" y="3992844"/>
              <a:ext cx="119914" cy="140504"/>
            </a:xfrm>
            <a:custGeom>
              <a:avLst/>
              <a:gdLst/>
              <a:ahLst/>
              <a:cxnLst/>
              <a:rect l="l" t="t" r="r" b="b"/>
              <a:pathLst>
                <a:path w="7973" h="9342" extrusionOk="0">
                  <a:moveTo>
                    <a:pt x="221" y="1"/>
                  </a:moveTo>
                  <a:cubicBezTo>
                    <a:pt x="152" y="1"/>
                    <a:pt x="89" y="37"/>
                    <a:pt x="67" y="102"/>
                  </a:cubicBezTo>
                  <a:cubicBezTo>
                    <a:pt x="1" y="202"/>
                    <a:pt x="34" y="335"/>
                    <a:pt x="134" y="402"/>
                  </a:cubicBezTo>
                  <a:cubicBezTo>
                    <a:pt x="134" y="402"/>
                    <a:pt x="901" y="869"/>
                    <a:pt x="2903" y="2437"/>
                  </a:cubicBezTo>
                  <a:cubicBezTo>
                    <a:pt x="3803" y="3137"/>
                    <a:pt x="4804" y="3671"/>
                    <a:pt x="5638" y="4172"/>
                  </a:cubicBezTo>
                  <a:cubicBezTo>
                    <a:pt x="6605" y="4705"/>
                    <a:pt x="7406" y="5139"/>
                    <a:pt x="7539" y="5539"/>
                  </a:cubicBezTo>
                  <a:cubicBezTo>
                    <a:pt x="7539" y="5539"/>
                    <a:pt x="7539" y="5606"/>
                    <a:pt x="7473" y="5706"/>
                  </a:cubicBezTo>
                  <a:cubicBezTo>
                    <a:pt x="6939" y="6640"/>
                    <a:pt x="3503" y="8608"/>
                    <a:pt x="1602" y="8908"/>
                  </a:cubicBezTo>
                  <a:cubicBezTo>
                    <a:pt x="1468" y="8942"/>
                    <a:pt x="1402" y="9042"/>
                    <a:pt x="1435" y="9142"/>
                  </a:cubicBezTo>
                  <a:cubicBezTo>
                    <a:pt x="1435" y="9275"/>
                    <a:pt x="1535" y="9342"/>
                    <a:pt x="1635" y="9342"/>
                  </a:cubicBezTo>
                  <a:lnTo>
                    <a:pt x="1668" y="9342"/>
                  </a:lnTo>
                  <a:cubicBezTo>
                    <a:pt x="3570" y="9008"/>
                    <a:pt x="7206" y="7007"/>
                    <a:pt x="7840" y="5906"/>
                  </a:cubicBezTo>
                  <a:cubicBezTo>
                    <a:pt x="7973" y="5706"/>
                    <a:pt x="7973" y="5539"/>
                    <a:pt x="7940" y="5372"/>
                  </a:cubicBezTo>
                  <a:cubicBezTo>
                    <a:pt x="7739" y="4872"/>
                    <a:pt x="6939" y="4405"/>
                    <a:pt x="5838" y="3805"/>
                  </a:cubicBezTo>
                  <a:cubicBezTo>
                    <a:pt x="5004" y="3338"/>
                    <a:pt x="4037" y="2771"/>
                    <a:pt x="3136" y="2103"/>
                  </a:cubicBezTo>
                  <a:cubicBezTo>
                    <a:pt x="1135" y="536"/>
                    <a:pt x="368" y="69"/>
                    <a:pt x="334" y="35"/>
                  </a:cubicBezTo>
                  <a:cubicBezTo>
                    <a:pt x="299" y="12"/>
                    <a:pt x="259" y="1"/>
                    <a:pt x="22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31"/>
            <p:cNvSpPr/>
            <p:nvPr/>
          </p:nvSpPr>
          <p:spPr>
            <a:xfrm>
              <a:off x="2943526" y="4058583"/>
              <a:ext cx="99851" cy="154536"/>
            </a:xfrm>
            <a:custGeom>
              <a:avLst/>
              <a:gdLst/>
              <a:ahLst/>
              <a:cxnLst/>
              <a:rect l="l" t="t" r="r" b="b"/>
              <a:pathLst>
                <a:path w="6639" h="10275" extrusionOk="0">
                  <a:moveTo>
                    <a:pt x="6438" y="1"/>
                  </a:moveTo>
                  <a:cubicBezTo>
                    <a:pt x="6271" y="1"/>
                    <a:pt x="5938" y="67"/>
                    <a:pt x="5337" y="268"/>
                  </a:cubicBezTo>
                  <a:cubicBezTo>
                    <a:pt x="4336" y="534"/>
                    <a:pt x="2835" y="935"/>
                    <a:pt x="1601" y="968"/>
                  </a:cubicBezTo>
                  <a:cubicBezTo>
                    <a:pt x="1368" y="968"/>
                    <a:pt x="1168" y="1068"/>
                    <a:pt x="1001" y="1268"/>
                  </a:cubicBezTo>
                  <a:cubicBezTo>
                    <a:pt x="0" y="2703"/>
                    <a:pt x="2035" y="9374"/>
                    <a:pt x="2268" y="10108"/>
                  </a:cubicBezTo>
                  <a:cubicBezTo>
                    <a:pt x="2302" y="10208"/>
                    <a:pt x="2368" y="10275"/>
                    <a:pt x="2468" y="10275"/>
                  </a:cubicBezTo>
                  <a:cubicBezTo>
                    <a:pt x="2468" y="10275"/>
                    <a:pt x="2502" y="10241"/>
                    <a:pt x="2535" y="10241"/>
                  </a:cubicBezTo>
                  <a:cubicBezTo>
                    <a:pt x="2635" y="10208"/>
                    <a:pt x="2702" y="10108"/>
                    <a:pt x="2669" y="9975"/>
                  </a:cubicBezTo>
                  <a:cubicBezTo>
                    <a:pt x="2035" y="8006"/>
                    <a:pt x="600" y="2603"/>
                    <a:pt x="1368" y="1535"/>
                  </a:cubicBezTo>
                  <a:cubicBezTo>
                    <a:pt x="1434" y="1435"/>
                    <a:pt x="1501" y="1402"/>
                    <a:pt x="1601" y="1402"/>
                  </a:cubicBezTo>
                  <a:cubicBezTo>
                    <a:pt x="2902" y="1368"/>
                    <a:pt x="4437" y="935"/>
                    <a:pt x="5437" y="668"/>
                  </a:cubicBezTo>
                  <a:cubicBezTo>
                    <a:pt x="5871" y="534"/>
                    <a:pt x="6305" y="434"/>
                    <a:pt x="6405" y="434"/>
                  </a:cubicBezTo>
                  <a:cubicBezTo>
                    <a:pt x="6505" y="434"/>
                    <a:pt x="6605" y="334"/>
                    <a:pt x="6638" y="234"/>
                  </a:cubicBezTo>
                  <a:cubicBezTo>
                    <a:pt x="6638" y="101"/>
                    <a:pt x="6538" y="1"/>
                    <a:pt x="643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31"/>
            <p:cNvSpPr/>
            <p:nvPr/>
          </p:nvSpPr>
          <p:spPr>
            <a:xfrm>
              <a:off x="2950550" y="3946611"/>
              <a:ext cx="22079" cy="112996"/>
            </a:xfrm>
            <a:custGeom>
              <a:avLst/>
              <a:gdLst/>
              <a:ahLst/>
              <a:cxnLst/>
              <a:rect l="l" t="t" r="r" b="b"/>
              <a:pathLst>
                <a:path w="1468" h="7513" extrusionOk="0">
                  <a:moveTo>
                    <a:pt x="1216" y="1"/>
                  </a:moveTo>
                  <a:cubicBezTo>
                    <a:pt x="1109" y="1"/>
                    <a:pt x="1034" y="87"/>
                    <a:pt x="1034" y="174"/>
                  </a:cubicBezTo>
                  <a:cubicBezTo>
                    <a:pt x="1034" y="241"/>
                    <a:pt x="334" y="6278"/>
                    <a:pt x="33" y="7246"/>
                  </a:cubicBezTo>
                  <a:cubicBezTo>
                    <a:pt x="0" y="7346"/>
                    <a:pt x="67" y="7479"/>
                    <a:pt x="200" y="7512"/>
                  </a:cubicBezTo>
                  <a:lnTo>
                    <a:pt x="234" y="7512"/>
                  </a:lnTo>
                  <a:cubicBezTo>
                    <a:pt x="334" y="7512"/>
                    <a:pt x="434" y="7446"/>
                    <a:pt x="434" y="7379"/>
                  </a:cubicBezTo>
                  <a:cubicBezTo>
                    <a:pt x="734" y="6378"/>
                    <a:pt x="1401" y="474"/>
                    <a:pt x="1434" y="241"/>
                  </a:cubicBezTo>
                  <a:cubicBezTo>
                    <a:pt x="1468" y="107"/>
                    <a:pt x="1368" y="7"/>
                    <a:pt x="1268" y="7"/>
                  </a:cubicBezTo>
                  <a:cubicBezTo>
                    <a:pt x="1250" y="3"/>
                    <a:pt x="1232" y="1"/>
                    <a:pt x="121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31"/>
            <p:cNvSpPr/>
            <p:nvPr/>
          </p:nvSpPr>
          <p:spPr>
            <a:xfrm>
              <a:off x="2954550" y="4082166"/>
              <a:ext cx="89819" cy="72252"/>
            </a:xfrm>
            <a:custGeom>
              <a:avLst/>
              <a:gdLst/>
              <a:ahLst/>
              <a:cxnLst/>
              <a:rect l="l" t="t" r="r" b="b"/>
              <a:pathLst>
                <a:path w="5972" h="4804" extrusionOk="0">
                  <a:moveTo>
                    <a:pt x="535" y="1"/>
                  </a:moveTo>
                  <a:cubicBezTo>
                    <a:pt x="435" y="1"/>
                    <a:pt x="334" y="34"/>
                    <a:pt x="268" y="101"/>
                  </a:cubicBezTo>
                  <a:cubicBezTo>
                    <a:pt x="201" y="234"/>
                    <a:pt x="1" y="501"/>
                    <a:pt x="2903" y="4704"/>
                  </a:cubicBezTo>
                  <a:cubicBezTo>
                    <a:pt x="2936" y="4771"/>
                    <a:pt x="3003" y="4804"/>
                    <a:pt x="3070" y="4804"/>
                  </a:cubicBezTo>
                  <a:cubicBezTo>
                    <a:pt x="3103" y="4804"/>
                    <a:pt x="3136" y="4771"/>
                    <a:pt x="3170" y="4771"/>
                  </a:cubicBezTo>
                  <a:cubicBezTo>
                    <a:pt x="3270" y="4704"/>
                    <a:pt x="3303" y="4570"/>
                    <a:pt x="3237" y="4470"/>
                  </a:cubicBezTo>
                  <a:cubicBezTo>
                    <a:pt x="2169" y="2903"/>
                    <a:pt x="1035" y="1168"/>
                    <a:pt x="735" y="501"/>
                  </a:cubicBezTo>
                  <a:lnTo>
                    <a:pt x="735" y="501"/>
                  </a:lnTo>
                  <a:cubicBezTo>
                    <a:pt x="1302" y="668"/>
                    <a:pt x="2436" y="1068"/>
                    <a:pt x="3470" y="1402"/>
                  </a:cubicBezTo>
                  <a:cubicBezTo>
                    <a:pt x="4371" y="1735"/>
                    <a:pt x="5238" y="2035"/>
                    <a:pt x="5672" y="2169"/>
                  </a:cubicBezTo>
                  <a:cubicBezTo>
                    <a:pt x="5695" y="2175"/>
                    <a:pt x="5718" y="2177"/>
                    <a:pt x="5739" y="2177"/>
                  </a:cubicBezTo>
                  <a:cubicBezTo>
                    <a:pt x="5838" y="2177"/>
                    <a:pt x="5911" y="2118"/>
                    <a:pt x="5938" y="2035"/>
                  </a:cubicBezTo>
                  <a:cubicBezTo>
                    <a:pt x="5972" y="1902"/>
                    <a:pt x="5905" y="1802"/>
                    <a:pt x="5805" y="1768"/>
                  </a:cubicBezTo>
                  <a:cubicBezTo>
                    <a:pt x="5371" y="1635"/>
                    <a:pt x="4504" y="1335"/>
                    <a:pt x="3603" y="1035"/>
                  </a:cubicBezTo>
                  <a:cubicBezTo>
                    <a:pt x="2269" y="568"/>
                    <a:pt x="868" y="101"/>
                    <a:pt x="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31"/>
            <p:cNvSpPr/>
            <p:nvPr/>
          </p:nvSpPr>
          <p:spPr>
            <a:xfrm>
              <a:off x="2899865" y="4086468"/>
              <a:ext cx="48188" cy="95549"/>
            </a:xfrm>
            <a:custGeom>
              <a:avLst/>
              <a:gdLst/>
              <a:ahLst/>
              <a:cxnLst/>
              <a:rect l="l" t="t" r="r" b="b"/>
              <a:pathLst>
                <a:path w="3204" h="6353" extrusionOk="0">
                  <a:moveTo>
                    <a:pt x="2751" y="1"/>
                  </a:moveTo>
                  <a:cubicBezTo>
                    <a:pt x="2725" y="1"/>
                    <a:pt x="2699" y="5"/>
                    <a:pt x="2670" y="15"/>
                  </a:cubicBezTo>
                  <a:cubicBezTo>
                    <a:pt x="2102" y="148"/>
                    <a:pt x="635" y="3084"/>
                    <a:pt x="68" y="4318"/>
                  </a:cubicBezTo>
                  <a:cubicBezTo>
                    <a:pt x="1" y="4418"/>
                    <a:pt x="34" y="4551"/>
                    <a:pt x="134" y="4585"/>
                  </a:cubicBezTo>
                  <a:cubicBezTo>
                    <a:pt x="182" y="4608"/>
                    <a:pt x="225" y="4619"/>
                    <a:pt x="264" y="4619"/>
                  </a:cubicBezTo>
                  <a:cubicBezTo>
                    <a:pt x="335" y="4619"/>
                    <a:pt x="392" y="4583"/>
                    <a:pt x="435" y="4518"/>
                  </a:cubicBezTo>
                  <a:cubicBezTo>
                    <a:pt x="1235" y="2850"/>
                    <a:pt x="2236" y="982"/>
                    <a:pt x="2670" y="515"/>
                  </a:cubicBezTo>
                  <a:lnTo>
                    <a:pt x="2670" y="515"/>
                  </a:lnTo>
                  <a:cubicBezTo>
                    <a:pt x="2670" y="1049"/>
                    <a:pt x="2303" y="2450"/>
                    <a:pt x="2069" y="3451"/>
                  </a:cubicBezTo>
                  <a:cubicBezTo>
                    <a:pt x="1702" y="4918"/>
                    <a:pt x="1502" y="5852"/>
                    <a:pt x="1535" y="6186"/>
                  </a:cubicBezTo>
                  <a:cubicBezTo>
                    <a:pt x="1569" y="6286"/>
                    <a:pt x="1635" y="6353"/>
                    <a:pt x="1769" y="6353"/>
                  </a:cubicBezTo>
                  <a:cubicBezTo>
                    <a:pt x="1902" y="6353"/>
                    <a:pt x="1969" y="6253"/>
                    <a:pt x="1969" y="6119"/>
                  </a:cubicBezTo>
                  <a:cubicBezTo>
                    <a:pt x="1902" y="5819"/>
                    <a:pt x="2203" y="4618"/>
                    <a:pt x="2469" y="3551"/>
                  </a:cubicBezTo>
                  <a:cubicBezTo>
                    <a:pt x="3070" y="1015"/>
                    <a:pt x="3203" y="282"/>
                    <a:pt x="2936" y="48"/>
                  </a:cubicBezTo>
                  <a:cubicBezTo>
                    <a:pt x="2866" y="24"/>
                    <a:pt x="2812" y="1"/>
                    <a:pt x="275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31"/>
            <p:cNvSpPr/>
            <p:nvPr/>
          </p:nvSpPr>
          <p:spPr>
            <a:xfrm>
              <a:off x="2851707" y="4053440"/>
              <a:ext cx="91323" cy="45797"/>
            </a:xfrm>
            <a:custGeom>
              <a:avLst/>
              <a:gdLst/>
              <a:ahLst/>
              <a:cxnLst/>
              <a:rect l="l" t="t" r="r" b="b"/>
              <a:pathLst>
                <a:path w="6072" h="3045" extrusionOk="0">
                  <a:moveTo>
                    <a:pt x="281" y="0"/>
                  </a:moveTo>
                  <a:cubicBezTo>
                    <a:pt x="201" y="0"/>
                    <a:pt x="128" y="60"/>
                    <a:pt x="101" y="143"/>
                  </a:cubicBezTo>
                  <a:cubicBezTo>
                    <a:pt x="67" y="276"/>
                    <a:pt x="134" y="376"/>
                    <a:pt x="268" y="409"/>
                  </a:cubicBezTo>
                  <a:cubicBezTo>
                    <a:pt x="434" y="443"/>
                    <a:pt x="3903" y="1243"/>
                    <a:pt x="5271" y="1544"/>
                  </a:cubicBezTo>
                  <a:cubicBezTo>
                    <a:pt x="4302" y="1937"/>
                    <a:pt x="1793" y="2634"/>
                    <a:pt x="590" y="2634"/>
                  </a:cubicBezTo>
                  <a:cubicBezTo>
                    <a:pt x="468" y="2634"/>
                    <a:pt x="360" y="2626"/>
                    <a:pt x="268" y="2611"/>
                  </a:cubicBezTo>
                  <a:cubicBezTo>
                    <a:pt x="167" y="2611"/>
                    <a:pt x="67" y="2678"/>
                    <a:pt x="34" y="2778"/>
                  </a:cubicBezTo>
                  <a:cubicBezTo>
                    <a:pt x="1" y="2911"/>
                    <a:pt x="101" y="3011"/>
                    <a:pt x="201" y="3045"/>
                  </a:cubicBezTo>
                  <a:lnTo>
                    <a:pt x="568" y="3045"/>
                  </a:lnTo>
                  <a:cubicBezTo>
                    <a:pt x="2069" y="3045"/>
                    <a:pt x="5671" y="2011"/>
                    <a:pt x="5972" y="1644"/>
                  </a:cubicBezTo>
                  <a:cubicBezTo>
                    <a:pt x="6038" y="1577"/>
                    <a:pt x="6072" y="1444"/>
                    <a:pt x="6038" y="1377"/>
                  </a:cubicBezTo>
                  <a:cubicBezTo>
                    <a:pt x="6005" y="1310"/>
                    <a:pt x="5938" y="1243"/>
                    <a:pt x="5805" y="1210"/>
                  </a:cubicBezTo>
                  <a:cubicBezTo>
                    <a:pt x="5104" y="1110"/>
                    <a:pt x="401" y="9"/>
                    <a:pt x="334" y="9"/>
                  </a:cubicBezTo>
                  <a:cubicBezTo>
                    <a:pt x="317" y="3"/>
                    <a:pt x="299" y="0"/>
                    <a:pt x="28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31"/>
            <p:cNvSpPr/>
            <p:nvPr/>
          </p:nvSpPr>
          <p:spPr>
            <a:xfrm>
              <a:off x="2921929" y="4054914"/>
              <a:ext cx="57724" cy="44970"/>
            </a:xfrm>
            <a:custGeom>
              <a:avLst/>
              <a:gdLst/>
              <a:ahLst/>
              <a:cxnLst/>
              <a:rect l="l" t="t" r="r" b="b"/>
              <a:pathLst>
                <a:path w="3838" h="2990" extrusionOk="0">
                  <a:moveTo>
                    <a:pt x="2086" y="0"/>
                  </a:moveTo>
                  <a:cubicBezTo>
                    <a:pt x="1647" y="0"/>
                    <a:pt x="1369" y="278"/>
                    <a:pt x="1369" y="278"/>
                  </a:cubicBezTo>
                  <a:cubicBezTo>
                    <a:pt x="0" y="1495"/>
                    <a:pt x="1212" y="2990"/>
                    <a:pt x="2220" y="2990"/>
                  </a:cubicBezTo>
                  <a:cubicBezTo>
                    <a:pt x="2317" y="2990"/>
                    <a:pt x="2413" y="2976"/>
                    <a:pt x="2503" y="2947"/>
                  </a:cubicBezTo>
                  <a:cubicBezTo>
                    <a:pt x="3504" y="2613"/>
                    <a:pt x="3838" y="1079"/>
                    <a:pt x="2937" y="345"/>
                  </a:cubicBezTo>
                  <a:cubicBezTo>
                    <a:pt x="2618" y="84"/>
                    <a:pt x="2327" y="0"/>
                    <a:pt x="20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31"/>
            <p:cNvSpPr/>
            <p:nvPr/>
          </p:nvSpPr>
          <p:spPr>
            <a:xfrm>
              <a:off x="2927960" y="4052071"/>
              <a:ext cx="50700" cy="51181"/>
            </a:xfrm>
            <a:custGeom>
              <a:avLst/>
              <a:gdLst/>
              <a:ahLst/>
              <a:cxnLst/>
              <a:rect l="l" t="t" r="r" b="b"/>
              <a:pathLst>
                <a:path w="3371" h="3403" extrusionOk="0">
                  <a:moveTo>
                    <a:pt x="1702" y="400"/>
                  </a:moveTo>
                  <a:cubicBezTo>
                    <a:pt x="1936" y="400"/>
                    <a:pt x="2169" y="500"/>
                    <a:pt x="2403" y="701"/>
                  </a:cubicBezTo>
                  <a:cubicBezTo>
                    <a:pt x="2770" y="1001"/>
                    <a:pt x="2936" y="1468"/>
                    <a:pt x="2836" y="1935"/>
                  </a:cubicBezTo>
                  <a:cubicBezTo>
                    <a:pt x="2736" y="2435"/>
                    <a:pt x="2436" y="2802"/>
                    <a:pt x="2036" y="2936"/>
                  </a:cubicBezTo>
                  <a:cubicBezTo>
                    <a:pt x="1962" y="2960"/>
                    <a:pt x="1885" y="2972"/>
                    <a:pt x="1807" y="2972"/>
                  </a:cubicBezTo>
                  <a:cubicBezTo>
                    <a:pt x="1349" y="2972"/>
                    <a:pt x="834" y="2581"/>
                    <a:pt x="635" y="2068"/>
                  </a:cubicBezTo>
                  <a:cubicBezTo>
                    <a:pt x="468" y="1568"/>
                    <a:pt x="601" y="1068"/>
                    <a:pt x="1102" y="634"/>
                  </a:cubicBezTo>
                  <a:cubicBezTo>
                    <a:pt x="1102" y="634"/>
                    <a:pt x="1335" y="400"/>
                    <a:pt x="1702" y="400"/>
                  </a:cubicBezTo>
                  <a:close/>
                  <a:moveTo>
                    <a:pt x="1702" y="0"/>
                  </a:moveTo>
                  <a:cubicBezTo>
                    <a:pt x="1168" y="0"/>
                    <a:pt x="835" y="334"/>
                    <a:pt x="802" y="334"/>
                  </a:cubicBezTo>
                  <a:cubicBezTo>
                    <a:pt x="201" y="867"/>
                    <a:pt x="1" y="1568"/>
                    <a:pt x="268" y="2235"/>
                  </a:cubicBezTo>
                  <a:cubicBezTo>
                    <a:pt x="501" y="2902"/>
                    <a:pt x="1168" y="3403"/>
                    <a:pt x="1802" y="3403"/>
                  </a:cubicBezTo>
                  <a:cubicBezTo>
                    <a:pt x="1936" y="3403"/>
                    <a:pt x="2036" y="3369"/>
                    <a:pt x="2169" y="3336"/>
                  </a:cubicBezTo>
                  <a:cubicBezTo>
                    <a:pt x="2703" y="3169"/>
                    <a:pt x="3137" y="2635"/>
                    <a:pt x="3237" y="2002"/>
                  </a:cubicBezTo>
                  <a:cubicBezTo>
                    <a:pt x="3370" y="1368"/>
                    <a:pt x="3137" y="767"/>
                    <a:pt x="2670" y="367"/>
                  </a:cubicBezTo>
                  <a:cubicBezTo>
                    <a:pt x="2369" y="134"/>
                    <a:pt x="2036" y="0"/>
                    <a:pt x="1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31"/>
            <p:cNvSpPr/>
            <p:nvPr/>
          </p:nvSpPr>
          <p:spPr>
            <a:xfrm>
              <a:off x="2917432" y="4300201"/>
              <a:ext cx="148520" cy="77080"/>
            </a:xfrm>
            <a:custGeom>
              <a:avLst/>
              <a:gdLst/>
              <a:ahLst/>
              <a:cxnLst/>
              <a:rect l="l" t="t" r="r" b="b"/>
              <a:pathLst>
                <a:path w="9875" h="5125" extrusionOk="0">
                  <a:moveTo>
                    <a:pt x="3631" y="1"/>
                  </a:moveTo>
                  <a:cubicBezTo>
                    <a:pt x="2549" y="1"/>
                    <a:pt x="1336" y="240"/>
                    <a:pt x="0" y="848"/>
                  </a:cubicBezTo>
                  <a:cubicBezTo>
                    <a:pt x="0" y="848"/>
                    <a:pt x="1735" y="3850"/>
                    <a:pt x="4470" y="4917"/>
                  </a:cubicBezTo>
                  <a:cubicBezTo>
                    <a:pt x="4844" y="5063"/>
                    <a:pt x="5232" y="5124"/>
                    <a:pt x="5621" y="5124"/>
                  </a:cubicBezTo>
                  <a:cubicBezTo>
                    <a:pt x="7733" y="5124"/>
                    <a:pt x="9874" y="3316"/>
                    <a:pt x="9874" y="3316"/>
                  </a:cubicBezTo>
                  <a:cubicBezTo>
                    <a:pt x="9874" y="3316"/>
                    <a:pt x="7657" y="1"/>
                    <a:pt x="36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31"/>
            <p:cNvSpPr/>
            <p:nvPr/>
          </p:nvSpPr>
          <p:spPr>
            <a:xfrm>
              <a:off x="2960070" y="4322972"/>
              <a:ext cx="109386" cy="30125"/>
            </a:xfrm>
            <a:custGeom>
              <a:avLst/>
              <a:gdLst/>
              <a:ahLst/>
              <a:cxnLst/>
              <a:rect l="l" t="t" r="r" b="b"/>
              <a:pathLst>
                <a:path w="7273" h="2003" extrusionOk="0">
                  <a:moveTo>
                    <a:pt x="201" y="1"/>
                  </a:moveTo>
                  <a:cubicBezTo>
                    <a:pt x="101" y="1"/>
                    <a:pt x="1" y="101"/>
                    <a:pt x="1" y="201"/>
                  </a:cubicBezTo>
                  <a:cubicBezTo>
                    <a:pt x="1" y="335"/>
                    <a:pt x="101" y="401"/>
                    <a:pt x="201" y="401"/>
                  </a:cubicBezTo>
                  <a:cubicBezTo>
                    <a:pt x="268" y="401"/>
                    <a:pt x="4571" y="435"/>
                    <a:pt x="6906" y="1969"/>
                  </a:cubicBezTo>
                  <a:cubicBezTo>
                    <a:pt x="6939" y="2002"/>
                    <a:pt x="7006" y="2002"/>
                    <a:pt x="7039" y="2002"/>
                  </a:cubicBezTo>
                  <a:cubicBezTo>
                    <a:pt x="7106" y="2002"/>
                    <a:pt x="7173" y="1969"/>
                    <a:pt x="7206" y="1936"/>
                  </a:cubicBezTo>
                  <a:cubicBezTo>
                    <a:pt x="7273" y="1836"/>
                    <a:pt x="7239" y="1702"/>
                    <a:pt x="7139" y="1635"/>
                  </a:cubicBezTo>
                  <a:cubicBezTo>
                    <a:pt x="4704" y="1"/>
                    <a:pt x="434" y="1"/>
                    <a:pt x="2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31"/>
            <p:cNvSpPr/>
            <p:nvPr/>
          </p:nvSpPr>
          <p:spPr>
            <a:xfrm>
              <a:off x="2973621" y="4638315"/>
              <a:ext cx="124441" cy="95654"/>
            </a:xfrm>
            <a:custGeom>
              <a:avLst/>
              <a:gdLst/>
              <a:ahLst/>
              <a:cxnLst/>
              <a:rect l="l" t="t" r="r" b="b"/>
              <a:pathLst>
                <a:path w="8274" h="6360" extrusionOk="0">
                  <a:moveTo>
                    <a:pt x="576" y="0"/>
                  </a:moveTo>
                  <a:cubicBezTo>
                    <a:pt x="389" y="0"/>
                    <a:pt x="197" y="5"/>
                    <a:pt x="0" y="16"/>
                  </a:cubicBezTo>
                  <a:cubicBezTo>
                    <a:pt x="0" y="16"/>
                    <a:pt x="534" y="3418"/>
                    <a:pt x="2669" y="5420"/>
                  </a:cubicBezTo>
                  <a:cubicBezTo>
                    <a:pt x="3436" y="6146"/>
                    <a:pt x="4519" y="6360"/>
                    <a:pt x="5529" y="6360"/>
                  </a:cubicBezTo>
                  <a:cubicBezTo>
                    <a:pt x="6976" y="6360"/>
                    <a:pt x="8273" y="5920"/>
                    <a:pt x="8273" y="5920"/>
                  </a:cubicBezTo>
                  <a:cubicBezTo>
                    <a:pt x="8273" y="5920"/>
                    <a:pt x="6982" y="0"/>
                    <a:pt x="57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6" name="Google Shape;3076;p31"/>
            <p:cNvSpPr/>
            <p:nvPr/>
          </p:nvSpPr>
          <p:spPr>
            <a:xfrm>
              <a:off x="3007732" y="4664229"/>
              <a:ext cx="93835" cy="66146"/>
            </a:xfrm>
            <a:custGeom>
              <a:avLst/>
              <a:gdLst/>
              <a:ahLst/>
              <a:cxnLst/>
              <a:rect l="l" t="t" r="r" b="b"/>
              <a:pathLst>
                <a:path w="6239" h="4398" extrusionOk="0">
                  <a:moveTo>
                    <a:pt x="230" y="0"/>
                  </a:moveTo>
                  <a:cubicBezTo>
                    <a:pt x="148" y="0"/>
                    <a:pt x="82" y="55"/>
                    <a:pt x="34" y="127"/>
                  </a:cubicBezTo>
                  <a:cubicBezTo>
                    <a:pt x="1" y="227"/>
                    <a:pt x="67" y="361"/>
                    <a:pt x="168" y="394"/>
                  </a:cubicBezTo>
                  <a:cubicBezTo>
                    <a:pt x="201" y="428"/>
                    <a:pt x="4204" y="1995"/>
                    <a:pt x="5838" y="4330"/>
                  </a:cubicBezTo>
                  <a:cubicBezTo>
                    <a:pt x="5872" y="4364"/>
                    <a:pt x="5938" y="4397"/>
                    <a:pt x="6005" y="4397"/>
                  </a:cubicBezTo>
                  <a:cubicBezTo>
                    <a:pt x="6038" y="4397"/>
                    <a:pt x="6072" y="4397"/>
                    <a:pt x="6105" y="4364"/>
                  </a:cubicBezTo>
                  <a:cubicBezTo>
                    <a:pt x="6205" y="4297"/>
                    <a:pt x="6239" y="4164"/>
                    <a:pt x="6172" y="4097"/>
                  </a:cubicBezTo>
                  <a:cubicBezTo>
                    <a:pt x="4471" y="1662"/>
                    <a:pt x="501" y="94"/>
                    <a:pt x="334" y="27"/>
                  </a:cubicBezTo>
                  <a:cubicBezTo>
                    <a:pt x="297" y="9"/>
                    <a:pt x="262" y="0"/>
                    <a:pt x="23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31"/>
            <p:cNvSpPr/>
            <p:nvPr/>
          </p:nvSpPr>
          <p:spPr>
            <a:xfrm>
              <a:off x="3125630" y="4470348"/>
              <a:ext cx="63740" cy="468722"/>
            </a:xfrm>
            <a:custGeom>
              <a:avLst/>
              <a:gdLst/>
              <a:ahLst/>
              <a:cxnLst/>
              <a:rect l="l" t="t" r="r" b="b"/>
              <a:pathLst>
                <a:path w="4238" h="31165" extrusionOk="0">
                  <a:moveTo>
                    <a:pt x="3986" y="0"/>
                  </a:moveTo>
                  <a:cubicBezTo>
                    <a:pt x="3904" y="0"/>
                    <a:pt x="3831" y="65"/>
                    <a:pt x="3803" y="176"/>
                  </a:cubicBezTo>
                  <a:cubicBezTo>
                    <a:pt x="1" y="12718"/>
                    <a:pt x="3270" y="30831"/>
                    <a:pt x="3303" y="30998"/>
                  </a:cubicBezTo>
                  <a:cubicBezTo>
                    <a:pt x="3303" y="31098"/>
                    <a:pt x="3403" y="31165"/>
                    <a:pt x="3503" y="31165"/>
                  </a:cubicBezTo>
                  <a:lnTo>
                    <a:pt x="3537" y="31165"/>
                  </a:lnTo>
                  <a:cubicBezTo>
                    <a:pt x="3637" y="31131"/>
                    <a:pt x="3737" y="31031"/>
                    <a:pt x="3703" y="30931"/>
                  </a:cubicBezTo>
                  <a:cubicBezTo>
                    <a:pt x="3670" y="30731"/>
                    <a:pt x="401" y="12718"/>
                    <a:pt x="4204" y="276"/>
                  </a:cubicBezTo>
                  <a:cubicBezTo>
                    <a:pt x="4237" y="176"/>
                    <a:pt x="4170" y="42"/>
                    <a:pt x="4037" y="9"/>
                  </a:cubicBezTo>
                  <a:cubicBezTo>
                    <a:pt x="4020" y="3"/>
                    <a:pt x="4003" y="0"/>
                    <a:pt x="398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31"/>
            <p:cNvSpPr/>
            <p:nvPr/>
          </p:nvSpPr>
          <p:spPr>
            <a:xfrm>
              <a:off x="3165772" y="4791107"/>
              <a:ext cx="148505" cy="76824"/>
            </a:xfrm>
            <a:custGeom>
              <a:avLst/>
              <a:gdLst/>
              <a:ahLst/>
              <a:cxnLst/>
              <a:rect l="l" t="t" r="r" b="b"/>
              <a:pathLst>
                <a:path w="9874" h="5108" extrusionOk="0">
                  <a:moveTo>
                    <a:pt x="6214" y="0"/>
                  </a:moveTo>
                  <a:cubicBezTo>
                    <a:pt x="2207" y="0"/>
                    <a:pt x="0" y="3300"/>
                    <a:pt x="0" y="3300"/>
                  </a:cubicBezTo>
                  <a:cubicBezTo>
                    <a:pt x="0" y="3300"/>
                    <a:pt x="2117" y="5107"/>
                    <a:pt x="4222" y="5107"/>
                  </a:cubicBezTo>
                  <a:cubicBezTo>
                    <a:pt x="4610" y="5107"/>
                    <a:pt x="4997" y="5046"/>
                    <a:pt x="5371" y="4901"/>
                  </a:cubicBezTo>
                  <a:cubicBezTo>
                    <a:pt x="8106" y="3833"/>
                    <a:pt x="9874" y="865"/>
                    <a:pt x="9874" y="865"/>
                  </a:cubicBezTo>
                  <a:cubicBezTo>
                    <a:pt x="8526" y="244"/>
                    <a:pt x="7304" y="0"/>
                    <a:pt x="621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31"/>
            <p:cNvSpPr/>
            <p:nvPr/>
          </p:nvSpPr>
          <p:spPr>
            <a:xfrm>
              <a:off x="3161757" y="4813636"/>
              <a:ext cx="109386" cy="30110"/>
            </a:xfrm>
            <a:custGeom>
              <a:avLst/>
              <a:gdLst/>
              <a:ahLst/>
              <a:cxnLst/>
              <a:rect l="l" t="t" r="r" b="b"/>
              <a:pathLst>
                <a:path w="7273" h="2002" extrusionOk="0">
                  <a:moveTo>
                    <a:pt x="7072" y="0"/>
                  </a:moveTo>
                  <a:cubicBezTo>
                    <a:pt x="6905" y="34"/>
                    <a:pt x="2602" y="0"/>
                    <a:pt x="134" y="1635"/>
                  </a:cubicBezTo>
                  <a:cubicBezTo>
                    <a:pt x="34" y="1702"/>
                    <a:pt x="0" y="1802"/>
                    <a:pt x="67" y="1902"/>
                  </a:cubicBezTo>
                  <a:cubicBezTo>
                    <a:pt x="134" y="1968"/>
                    <a:pt x="201" y="2002"/>
                    <a:pt x="267" y="2002"/>
                  </a:cubicBezTo>
                  <a:cubicBezTo>
                    <a:pt x="301" y="2002"/>
                    <a:pt x="334" y="2002"/>
                    <a:pt x="367" y="1968"/>
                  </a:cubicBezTo>
                  <a:cubicBezTo>
                    <a:pt x="2702" y="434"/>
                    <a:pt x="6939" y="434"/>
                    <a:pt x="7072" y="434"/>
                  </a:cubicBezTo>
                  <a:cubicBezTo>
                    <a:pt x="7206" y="434"/>
                    <a:pt x="7272" y="334"/>
                    <a:pt x="7272" y="234"/>
                  </a:cubicBezTo>
                  <a:cubicBezTo>
                    <a:pt x="7272" y="100"/>
                    <a:pt x="7206" y="0"/>
                    <a:pt x="707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31"/>
            <p:cNvSpPr/>
            <p:nvPr/>
          </p:nvSpPr>
          <p:spPr>
            <a:xfrm>
              <a:off x="3173623" y="4249125"/>
              <a:ext cx="204875" cy="218862"/>
            </a:xfrm>
            <a:custGeom>
              <a:avLst/>
              <a:gdLst/>
              <a:ahLst/>
              <a:cxnLst/>
              <a:rect l="l" t="t" r="r" b="b"/>
              <a:pathLst>
                <a:path w="13622" h="14552" extrusionOk="0">
                  <a:moveTo>
                    <a:pt x="5301" y="1"/>
                  </a:moveTo>
                  <a:cubicBezTo>
                    <a:pt x="3682" y="1"/>
                    <a:pt x="2028" y="2059"/>
                    <a:pt x="1280" y="6646"/>
                  </a:cubicBezTo>
                  <a:cubicBezTo>
                    <a:pt x="0" y="14487"/>
                    <a:pt x="1270" y="14551"/>
                    <a:pt x="1312" y="14551"/>
                  </a:cubicBezTo>
                  <a:cubicBezTo>
                    <a:pt x="1313" y="14551"/>
                    <a:pt x="1313" y="14551"/>
                    <a:pt x="1313" y="14551"/>
                  </a:cubicBezTo>
                  <a:cubicBezTo>
                    <a:pt x="4682" y="14251"/>
                    <a:pt x="13588" y="10682"/>
                    <a:pt x="13588" y="7646"/>
                  </a:cubicBezTo>
                  <a:cubicBezTo>
                    <a:pt x="13622" y="4644"/>
                    <a:pt x="9085" y="4878"/>
                    <a:pt x="8451" y="3176"/>
                  </a:cubicBezTo>
                  <a:cubicBezTo>
                    <a:pt x="7672" y="1122"/>
                    <a:pt x="6496" y="1"/>
                    <a:pt x="530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31"/>
            <p:cNvSpPr/>
            <p:nvPr/>
          </p:nvSpPr>
          <p:spPr>
            <a:xfrm>
              <a:off x="3159771" y="4415828"/>
              <a:ext cx="273412" cy="195039"/>
            </a:xfrm>
            <a:custGeom>
              <a:avLst/>
              <a:gdLst/>
              <a:ahLst/>
              <a:cxnLst/>
              <a:rect l="l" t="t" r="r" b="b"/>
              <a:pathLst>
                <a:path w="18179" h="12968" extrusionOk="0">
                  <a:moveTo>
                    <a:pt x="14871" y="1"/>
                  </a:moveTo>
                  <a:cubicBezTo>
                    <a:pt x="11424" y="1"/>
                    <a:pt x="3201" y="3034"/>
                    <a:pt x="3201" y="3034"/>
                  </a:cubicBezTo>
                  <a:cubicBezTo>
                    <a:pt x="1" y="5418"/>
                    <a:pt x="8045" y="12967"/>
                    <a:pt x="11454" y="12967"/>
                  </a:cubicBezTo>
                  <a:cubicBezTo>
                    <a:pt x="11670" y="12967"/>
                    <a:pt x="11867" y="12937"/>
                    <a:pt x="12041" y="12874"/>
                  </a:cubicBezTo>
                  <a:cubicBezTo>
                    <a:pt x="14242" y="12040"/>
                    <a:pt x="15076" y="9205"/>
                    <a:pt x="14209" y="7070"/>
                  </a:cubicBezTo>
                  <a:cubicBezTo>
                    <a:pt x="13675" y="5635"/>
                    <a:pt x="18179" y="4535"/>
                    <a:pt x="16311" y="498"/>
                  </a:cubicBezTo>
                  <a:cubicBezTo>
                    <a:pt x="16149" y="145"/>
                    <a:pt x="15624" y="1"/>
                    <a:pt x="1487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31"/>
            <p:cNvSpPr/>
            <p:nvPr/>
          </p:nvSpPr>
          <p:spPr>
            <a:xfrm>
              <a:off x="3022877" y="4485539"/>
              <a:ext cx="249769" cy="211026"/>
            </a:xfrm>
            <a:custGeom>
              <a:avLst/>
              <a:gdLst/>
              <a:ahLst/>
              <a:cxnLst/>
              <a:rect l="l" t="t" r="r" b="b"/>
              <a:pathLst>
                <a:path w="16607" h="14031" extrusionOk="0">
                  <a:moveTo>
                    <a:pt x="11100" y="0"/>
                  </a:moveTo>
                  <a:cubicBezTo>
                    <a:pt x="9179" y="0"/>
                    <a:pt x="1" y="6924"/>
                    <a:pt x="2163" y="8873"/>
                  </a:cubicBezTo>
                  <a:cubicBezTo>
                    <a:pt x="4564" y="11041"/>
                    <a:pt x="5031" y="9140"/>
                    <a:pt x="7300" y="12008"/>
                  </a:cubicBezTo>
                  <a:cubicBezTo>
                    <a:pt x="8405" y="13444"/>
                    <a:pt x="9087" y="14031"/>
                    <a:pt x="9735" y="14031"/>
                  </a:cubicBezTo>
                  <a:cubicBezTo>
                    <a:pt x="10397" y="14031"/>
                    <a:pt x="11025" y="13419"/>
                    <a:pt x="12036" y="12475"/>
                  </a:cubicBezTo>
                  <a:cubicBezTo>
                    <a:pt x="14038" y="10574"/>
                    <a:pt x="16039" y="11975"/>
                    <a:pt x="16173" y="10240"/>
                  </a:cubicBezTo>
                  <a:cubicBezTo>
                    <a:pt x="16606" y="4937"/>
                    <a:pt x="11436" y="200"/>
                    <a:pt x="11436" y="200"/>
                  </a:cubicBezTo>
                  <a:cubicBezTo>
                    <a:pt x="11401" y="63"/>
                    <a:pt x="11284" y="0"/>
                    <a:pt x="1110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31"/>
            <p:cNvSpPr/>
            <p:nvPr/>
          </p:nvSpPr>
          <p:spPr>
            <a:xfrm>
              <a:off x="2971110" y="4383177"/>
              <a:ext cx="232759" cy="185864"/>
            </a:xfrm>
            <a:custGeom>
              <a:avLst/>
              <a:gdLst/>
              <a:ahLst/>
              <a:cxnLst/>
              <a:rect l="l" t="t" r="r" b="b"/>
              <a:pathLst>
                <a:path w="15476" h="12358" extrusionOk="0">
                  <a:moveTo>
                    <a:pt x="4604" y="1"/>
                  </a:moveTo>
                  <a:cubicBezTo>
                    <a:pt x="1235" y="901"/>
                    <a:pt x="2402" y="3203"/>
                    <a:pt x="2302" y="4571"/>
                  </a:cubicBezTo>
                  <a:cubicBezTo>
                    <a:pt x="2236" y="5938"/>
                    <a:pt x="1" y="6572"/>
                    <a:pt x="1535" y="8474"/>
                  </a:cubicBezTo>
                  <a:cubicBezTo>
                    <a:pt x="3036" y="10342"/>
                    <a:pt x="1769" y="11743"/>
                    <a:pt x="4104" y="12310"/>
                  </a:cubicBezTo>
                  <a:cubicBezTo>
                    <a:pt x="4228" y="12342"/>
                    <a:pt x="4374" y="12358"/>
                    <a:pt x="4536" y="12358"/>
                  </a:cubicBezTo>
                  <a:cubicBezTo>
                    <a:pt x="7368" y="12358"/>
                    <a:pt x="15475" y="7620"/>
                    <a:pt x="13677" y="5538"/>
                  </a:cubicBezTo>
                  <a:cubicBezTo>
                    <a:pt x="11809" y="3337"/>
                    <a:pt x="4604" y="1"/>
                    <a:pt x="46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31"/>
            <p:cNvSpPr/>
            <p:nvPr/>
          </p:nvSpPr>
          <p:spPr>
            <a:xfrm>
              <a:off x="3012755" y="4243530"/>
              <a:ext cx="209718" cy="218817"/>
            </a:xfrm>
            <a:custGeom>
              <a:avLst/>
              <a:gdLst/>
              <a:ahLst/>
              <a:cxnLst/>
              <a:rect l="l" t="t" r="r" b="b"/>
              <a:pathLst>
                <a:path w="13944" h="14549" extrusionOk="0">
                  <a:moveTo>
                    <a:pt x="8915" y="0"/>
                  </a:moveTo>
                  <a:cubicBezTo>
                    <a:pt x="7090" y="0"/>
                    <a:pt x="6333" y="3679"/>
                    <a:pt x="5104" y="3782"/>
                  </a:cubicBezTo>
                  <a:cubicBezTo>
                    <a:pt x="3503" y="3915"/>
                    <a:pt x="0" y="3648"/>
                    <a:pt x="2769" y="7918"/>
                  </a:cubicBezTo>
                  <a:cubicBezTo>
                    <a:pt x="5073" y="11499"/>
                    <a:pt x="9294" y="14549"/>
                    <a:pt x="10954" y="14549"/>
                  </a:cubicBezTo>
                  <a:cubicBezTo>
                    <a:pt x="11289" y="14549"/>
                    <a:pt x="11519" y="14425"/>
                    <a:pt x="11609" y="14156"/>
                  </a:cubicBezTo>
                  <a:cubicBezTo>
                    <a:pt x="13944" y="7118"/>
                    <a:pt x="10908" y="1213"/>
                    <a:pt x="10908" y="1213"/>
                  </a:cubicBezTo>
                  <a:cubicBezTo>
                    <a:pt x="10117" y="337"/>
                    <a:pt x="9467" y="0"/>
                    <a:pt x="89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31"/>
            <p:cNvSpPr/>
            <p:nvPr/>
          </p:nvSpPr>
          <p:spPr>
            <a:xfrm>
              <a:off x="3197371" y="4377146"/>
              <a:ext cx="63740" cy="85322"/>
            </a:xfrm>
            <a:custGeom>
              <a:avLst/>
              <a:gdLst/>
              <a:ahLst/>
              <a:cxnLst/>
              <a:rect l="l" t="t" r="r" b="b"/>
              <a:pathLst>
                <a:path w="4238" h="5673" extrusionOk="0">
                  <a:moveTo>
                    <a:pt x="3165" y="0"/>
                  </a:moveTo>
                  <a:cubicBezTo>
                    <a:pt x="3103" y="0"/>
                    <a:pt x="3046" y="37"/>
                    <a:pt x="3003" y="102"/>
                  </a:cubicBezTo>
                  <a:cubicBezTo>
                    <a:pt x="2903" y="268"/>
                    <a:pt x="568" y="4138"/>
                    <a:pt x="134" y="5139"/>
                  </a:cubicBezTo>
                  <a:cubicBezTo>
                    <a:pt x="101" y="5239"/>
                    <a:pt x="1" y="5472"/>
                    <a:pt x="168" y="5606"/>
                  </a:cubicBezTo>
                  <a:cubicBezTo>
                    <a:pt x="234" y="5639"/>
                    <a:pt x="268" y="5672"/>
                    <a:pt x="334" y="5672"/>
                  </a:cubicBezTo>
                  <a:cubicBezTo>
                    <a:pt x="534" y="5672"/>
                    <a:pt x="868" y="5372"/>
                    <a:pt x="1735" y="4605"/>
                  </a:cubicBezTo>
                  <a:cubicBezTo>
                    <a:pt x="2436" y="3971"/>
                    <a:pt x="3336" y="3204"/>
                    <a:pt x="4137" y="2637"/>
                  </a:cubicBezTo>
                  <a:cubicBezTo>
                    <a:pt x="4204" y="2570"/>
                    <a:pt x="4237" y="2437"/>
                    <a:pt x="4170" y="2370"/>
                  </a:cubicBezTo>
                  <a:cubicBezTo>
                    <a:pt x="4127" y="2305"/>
                    <a:pt x="4056" y="2268"/>
                    <a:pt x="3994" y="2268"/>
                  </a:cubicBezTo>
                  <a:cubicBezTo>
                    <a:pt x="3959" y="2268"/>
                    <a:pt x="3927" y="2280"/>
                    <a:pt x="3904" y="2303"/>
                  </a:cubicBezTo>
                  <a:cubicBezTo>
                    <a:pt x="3070" y="2870"/>
                    <a:pt x="2169" y="3671"/>
                    <a:pt x="1468" y="4305"/>
                  </a:cubicBezTo>
                  <a:cubicBezTo>
                    <a:pt x="1202" y="4538"/>
                    <a:pt x="901" y="4772"/>
                    <a:pt x="701" y="4972"/>
                  </a:cubicBezTo>
                  <a:cubicBezTo>
                    <a:pt x="1368" y="3637"/>
                    <a:pt x="3336" y="368"/>
                    <a:pt x="3370" y="335"/>
                  </a:cubicBezTo>
                  <a:cubicBezTo>
                    <a:pt x="3403" y="235"/>
                    <a:pt x="3370" y="102"/>
                    <a:pt x="3270" y="35"/>
                  </a:cubicBezTo>
                  <a:cubicBezTo>
                    <a:pt x="3234" y="11"/>
                    <a:pt x="3199" y="0"/>
                    <a:pt x="316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31"/>
            <p:cNvSpPr/>
            <p:nvPr/>
          </p:nvSpPr>
          <p:spPr>
            <a:xfrm>
              <a:off x="3197883" y="4468694"/>
              <a:ext cx="103355" cy="64010"/>
            </a:xfrm>
            <a:custGeom>
              <a:avLst/>
              <a:gdLst/>
              <a:ahLst/>
              <a:cxnLst/>
              <a:rect l="l" t="t" r="r" b="b"/>
              <a:pathLst>
                <a:path w="6872" h="4256" extrusionOk="0">
                  <a:moveTo>
                    <a:pt x="1604" y="0"/>
                  </a:moveTo>
                  <a:cubicBezTo>
                    <a:pt x="194" y="0"/>
                    <a:pt x="107" y="139"/>
                    <a:pt x="67" y="219"/>
                  </a:cubicBezTo>
                  <a:cubicBezTo>
                    <a:pt x="0" y="319"/>
                    <a:pt x="0" y="419"/>
                    <a:pt x="67" y="486"/>
                  </a:cubicBezTo>
                  <a:cubicBezTo>
                    <a:pt x="367" y="920"/>
                    <a:pt x="3236" y="3955"/>
                    <a:pt x="4703" y="4255"/>
                  </a:cubicBezTo>
                  <a:lnTo>
                    <a:pt x="4737" y="4255"/>
                  </a:lnTo>
                  <a:cubicBezTo>
                    <a:pt x="4837" y="4255"/>
                    <a:pt x="4937" y="4189"/>
                    <a:pt x="4937" y="4088"/>
                  </a:cubicBezTo>
                  <a:cubicBezTo>
                    <a:pt x="4970" y="3988"/>
                    <a:pt x="4904" y="3888"/>
                    <a:pt x="4770" y="3855"/>
                  </a:cubicBezTo>
                  <a:cubicBezTo>
                    <a:pt x="3603" y="3621"/>
                    <a:pt x="1234" y="1220"/>
                    <a:pt x="567" y="453"/>
                  </a:cubicBezTo>
                  <a:cubicBezTo>
                    <a:pt x="758" y="429"/>
                    <a:pt x="1060" y="418"/>
                    <a:pt x="1442" y="418"/>
                  </a:cubicBezTo>
                  <a:cubicBezTo>
                    <a:pt x="2662" y="418"/>
                    <a:pt x="4708" y="526"/>
                    <a:pt x="6638" y="653"/>
                  </a:cubicBezTo>
                  <a:cubicBezTo>
                    <a:pt x="6738" y="653"/>
                    <a:pt x="6872" y="586"/>
                    <a:pt x="6872" y="453"/>
                  </a:cubicBezTo>
                  <a:cubicBezTo>
                    <a:pt x="6872" y="352"/>
                    <a:pt x="6772" y="252"/>
                    <a:pt x="6672" y="252"/>
                  </a:cubicBezTo>
                  <a:cubicBezTo>
                    <a:pt x="4115" y="64"/>
                    <a:pt x="2557" y="0"/>
                    <a:pt x="16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31"/>
            <p:cNvSpPr/>
            <p:nvPr/>
          </p:nvSpPr>
          <p:spPr>
            <a:xfrm>
              <a:off x="3086496" y="4321979"/>
              <a:ext cx="114906" cy="145001"/>
            </a:xfrm>
            <a:custGeom>
              <a:avLst/>
              <a:gdLst/>
              <a:ahLst/>
              <a:cxnLst/>
              <a:rect l="l" t="t" r="r" b="b"/>
              <a:pathLst>
                <a:path w="7640" h="9641" extrusionOk="0">
                  <a:moveTo>
                    <a:pt x="7439" y="0"/>
                  </a:moveTo>
                  <a:cubicBezTo>
                    <a:pt x="7339" y="0"/>
                    <a:pt x="7239" y="100"/>
                    <a:pt x="7206" y="200"/>
                  </a:cubicBezTo>
                  <a:cubicBezTo>
                    <a:pt x="7206" y="234"/>
                    <a:pt x="7173" y="1134"/>
                    <a:pt x="6739" y="3603"/>
                  </a:cubicBezTo>
                  <a:cubicBezTo>
                    <a:pt x="6572" y="4770"/>
                    <a:pt x="6539" y="5871"/>
                    <a:pt x="6539" y="6872"/>
                  </a:cubicBezTo>
                  <a:cubicBezTo>
                    <a:pt x="6505" y="7939"/>
                    <a:pt x="6505" y="8873"/>
                    <a:pt x="6239" y="9173"/>
                  </a:cubicBezTo>
                  <a:cubicBezTo>
                    <a:pt x="6205" y="9207"/>
                    <a:pt x="6172" y="9207"/>
                    <a:pt x="6038" y="9207"/>
                  </a:cubicBezTo>
                  <a:cubicBezTo>
                    <a:pt x="4971" y="9173"/>
                    <a:pt x="1602" y="7072"/>
                    <a:pt x="401" y="5538"/>
                  </a:cubicBezTo>
                  <a:cubicBezTo>
                    <a:pt x="360" y="5496"/>
                    <a:pt x="293" y="5468"/>
                    <a:pt x="232" y="5468"/>
                  </a:cubicBezTo>
                  <a:cubicBezTo>
                    <a:pt x="195" y="5468"/>
                    <a:pt x="160" y="5479"/>
                    <a:pt x="134" y="5504"/>
                  </a:cubicBezTo>
                  <a:cubicBezTo>
                    <a:pt x="34" y="5571"/>
                    <a:pt x="1" y="5704"/>
                    <a:pt x="101" y="5804"/>
                  </a:cubicBezTo>
                  <a:cubicBezTo>
                    <a:pt x="1268" y="7339"/>
                    <a:pt x="4738" y="9574"/>
                    <a:pt x="6038" y="9640"/>
                  </a:cubicBezTo>
                  <a:lnTo>
                    <a:pt x="6072" y="9640"/>
                  </a:lnTo>
                  <a:cubicBezTo>
                    <a:pt x="6272" y="9640"/>
                    <a:pt x="6439" y="9574"/>
                    <a:pt x="6539" y="9474"/>
                  </a:cubicBezTo>
                  <a:cubicBezTo>
                    <a:pt x="6906" y="9040"/>
                    <a:pt x="6906" y="8139"/>
                    <a:pt x="6939" y="6872"/>
                  </a:cubicBezTo>
                  <a:cubicBezTo>
                    <a:pt x="6972" y="5904"/>
                    <a:pt x="6972" y="4804"/>
                    <a:pt x="7173" y="3670"/>
                  </a:cubicBezTo>
                  <a:cubicBezTo>
                    <a:pt x="7573" y="1168"/>
                    <a:pt x="7640" y="267"/>
                    <a:pt x="7640" y="234"/>
                  </a:cubicBezTo>
                  <a:cubicBezTo>
                    <a:pt x="7640" y="134"/>
                    <a:pt x="7540" y="34"/>
                    <a:pt x="743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31"/>
            <p:cNvSpPr/>
            <p:nvPr/>
          </p:nvSpPr>
          <p:spPr>
            <a:xfrm>
              <a:off x="3080480" y="4481388"/>
              <a:ext cx="165079" cy="84931"/>
            </a:xfrm>
            <a:custGeom>
              <a:avLst/>
              <a:gdLst/>
              <a:ahLst/>
              <a:cxnLst/>
              <a:rect l="l" t="t" r="r" b="b"/>
              <a:pathLst>
                <a:path w="10976" h="5647" extrusionOk="0">
                  <a:moveTo>
                    <a:pt x="7114" y="1"/>
                  </a:moveTo>
                  <a:cubicBezTo>
                    <a:pt x="5281" y="1"/>
                    <a:pt x="589" y="4725"/>
                    <a:pt x="67" y="5279"/>
                  </a:cubicBezTo>
                  <a:cubicBezTo>
                    <a:pt x="1" y="5379"/>
                    <a:pt x="1" y="5513"/>
                    <a:pt x="67" y="5579"/>
                  </a:cubicBezTo>
                  <a:cubicBezTo>
                    <a:pt x="101" y="5613"/>
                    <a:pt x="167" y="5646"/>
                    <a:pt x="201" y="5646"/>
                  </a:cubicBezTo>
                  <a:cubicBezTo>
                    <a:pt x="267" y="5646"/>
                    <a:pt x="334" y="5613"/>
                    <a:pt x="367" y="5579"/>
                  </a:cubicBezTo>
                  <a:cubicBezTo>
                    <a:pt x="1804" y="4110"/>
                    <a:pt x="5733" y="404"/>
                    <a:pt x="7119" y="404"/>
                  </a:cubicBezTo>
                  <a:cubicBezTo>
                    <a:pt x="7149" y="404"/>
                    <a:pt x="7178" y="406"/>
                    <a:pt x="7206" y="409"/>
                  </a:cubicBezTo>
                  <a:cubicBezTo>
                    <a:pt x="7306" y="442"/>
                    <a:pt x="7372" y="476"/>
                    <a:pt x="7439" y="576"/>
                  </a:cubicBezTo>
                  <a:cubicBezTo>
                    <a:pt x="8073" y="1710"/>
                    <a:pt x="9174" y="2844"/>
                    <a:pt x="9908" y="3611"/>
                  </a:cubicBezTo>
                  <a:cubicBezTo>
                    <a:pt x="10208" y="3912"/>
                    <a:pt x="10508" y="4245"/>
                    <a:pt x="10575" y="4345"/>
                  </a:cubicBezTo>
                  <a:cubicBezTo>
                    <a:pt x="10600" y="4420"/>
                    <a:pt x="10681" y="4458"/>
                    <a:pt x="10762" y="4458"/>
                  </a:cubicBezTo>
                  <a:cubicBezTo>
                    <a:pt x="10789" y="4458"/>
                    <a:pt x="10817" y="4454"/>
                    <a:pt x="10842" y="4445"/>
                  </a:cubicBezTo>
                  <a:cubicBezTo>
                    <a:pt x="10942" y="4379"/>
                    <a:pt x="10975" y="4245"/>
                    <a:pt x="10942" y="4145"/>
                  </a:cubicBezTo>
                  <a:cubicBezTo>
                    <a:pt x="10875" y="4012"/>
                    <a:pt x="10641" y="3778"/>
                    <a:pt x="10208" y="3311"/>
                  </a:cubicBezTo>
                  <a:cubicBezTo>
                    <a:pt x="9474" y="2577"/>
                    <a:pt x="8407" y="1443"/>
                    <a:pt x="7806" y="376"/>
                  </a:cubicBezTo>
                  <a:cubicBezTo>
                    <a:pt x="7673" y="176"/>
                    <a:pt x="7506" y="42"/>
                    <a:pt x="7239" y="9"/>
                  </a:cubicBezTo>
                  <a:cubicBezTo>
                    <a:pt x="7199" y="3"/>
                    <a:pt x="7157" y="1"/>
                    <a:pt x="71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31"/>
            <p:cNvSpPr/>
            <p:nvPr/>
          </p:nvSpPr>
          <p:spPr>
            <a:xfrm>
              <a:off x="3202891" y="4426642"/>
              <a:ext cx="107882" cy="43842"/>
            </a:xfrm>
            <a:custGeom>
              <a:avLst/>
              <a:gdLst/>
              <a:ahLst/>
              <a:cxnLst/>
              <a:rect l="l" t="t" r="r" b="b"/>
              <a:pathLst>
                <a:path w="7173" h="2915" extrusionOk="0">
                  <a:moveTo>
                    <a:pt x="6933" y="0"/>
                  </a:moveTo>
                  <a:cubicBezTo>
                    <a:pt x="6904" y="0"/>
                    <a:pt x="6872" y="5"/>
                    <a:pt x="6839" y="13"/>
                  </a:cubicBezTo>
                  <a:cubicBezTo>
                    <a:pt x="6806" y="46"/>
                    <a:pt x="1135" y="2281"/>
                    <a:pt x="167" y="2515"/>
                  </a:cubicBezTo>
                  <a:cubicBezTo>
                    <a:pt x="67" y="2515"/>
                    <a:pt x="1" y="2648"/>
                    <a:pt x="1" y="2748"/>
                  </a:cubicBezTo>
                  <a:cubicBezTo>
                    <a:pt x="34" y="2848"/>
                    <a:pt x="101" y="2915"/>
                    <a:pt x="201" y="2915"/>
                  </a:cubicBezTo>
                  <a:lnTo>
                    <a:pt x="268" y="2915"/>
                  </a:lnTo>
                  <a:cubicBezTo>
                    <a:pt x="1268" y="2681"/>
                    <a:pt x="6772" y="480"/>
                    <a:pt x="7006" y="380"/>
                  </a:cubicBezTo>
                  <a:cubicBezTo>
                    <a:pt x="7106" y="346"/>
                    <a:pt x="7172" y="246"/>
                    <a:pt x="7139" y="113"/>
                  </a:cubicBezTo>
                  <a:cubicBezTo>
                    <a:pt x="7089" y="38"/>
                    <a:pt x="7020" y="0"/>
                    <a:pt x="693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31"/>
            <p:cNvSpPr/>
            <p:nvPr/>
          </p:nvSpPr>
          <p:spPr>
            <a:xfrm>
              <a:off x="3141182" y="4484020"/>
              <a:ext cx="60716" cy="88811"/>
            </a:xfrm>
            <a:custGeom>
              <a:avLst/>
              <a:gdLst/>
              <a:ahLst/>
              <a:cxnLst/>
              <a:rect l="l" t="t" r="r" b="b"/>
              <a:pathLst>
                <a:path w="4037" h="5905" extrusionOk="0">
                  <a:moveTo>
                    <a:pt x="2862" y="1"/>
                  </a:moveTo>
                  <a:cubicBezTo>
                    <a:pt x="2693" y="1"/>
                    <a:pt x="2336" y="33"/>
                    <a:pt x="67" y="4504"/>
                  </a:cubicBezTo>
                  <a:cubicBezTo>
                    <a:pt x="1" y="4604"/>
                    <a:pt x="34" y="4704"/>
                    <a:pt x="168" y="4771"/>
                  </a:cubicBezTo>
                  <a:cubicBezTo>
                    <a:pt x="195" y="4789"/>
                    <a:pt x="223" y="4798"/>
                    <a:pt x="251" y="4798"/>
                  </a:cubicBezTo>
                  <a:cubicBezTo>
                    <a:pt x="321" y="4798"/>
                    <a:pt x="386" y="4743"/>
                    <a:pt x="434" y="4671"/>
                  </a:cubicBezTo>
                  <a:cubicBezTo>
                    <a:pt x="1302" y="3003"/>
                    <a:pt x="2302" y="1168"/>
                    <a:pt x="2736" y="601"/>
                  </a:cubicBezTo>
                  <a:cubicBezTo>
                    <a:pt x="2836" y="1168"/>
                    <a:pt x="3036" y="2369"/>
                    <a:pt x="3236" y="3436"/>
                  </a:cubicBezTo>
                  <a:cubicBezTo>
                    <a:pt x="3370" y="4370"/>
                    <a:pt x="3537" y="5271"/>
                    <a:pt x="3603" y="5738"/>
                  </a:cubicBezTo>
                  <a:cubicBezTo>
                    <a:pt x="3637" y="5838"/>
                    <a:pt x="3737" y="5905"/>
                    <a:pt x="3837" y="5905"/>
                  </a:cubicBezTo>
                  <a:lnTo>
                    <a:pt x="3870" y="5905"/>
                  </a:lnTo>
                  <a:cubicBezTo>
                    <a:pt x="3970" y="5871"/>
                    <a:pt x="4037" y="5771"/>
                    <a:pt x="4037" y="5671"/>
                  </a:cubicBezTo>
                  <a:cubicBezTo>
                    <a:pt x="3937" y="5204"/>
                    <a:pt x="3803" y="4304"/>
                    <a:pt x="3637" y="3370"/>
                  </a:cubicBezTo>
                  <a:cubicBezTo>
                    <a:pt x="3403" y="1969"/>
                    <a:pt x="3170" y="534"/>
                    <a:pt x="3070" y="201"/>
                  </a:cubicBezTo>
                  <a:cubicBezTo>
                    <a:pt x="3036" y="101"/>
                    <a:pt x="2970" y="34"/>
                    <a:pt x="2869" y="1"/>
                  </a:cubicBezTo>
                  <a:cubicBezTo>
                    <a:pt x="2867" y="1"/>
                    <a:pt x="2865" y="1"/>
                    <a:pt x="286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31"/>
            <p:cNvSpPr/>
            <p:nvPr/>
          </p:nvSpPr>
          <p:spPr>
            <a:xfrm>
              <a:off x="3081488" y="4464062"/>
              <a:ext cx="92827" cy="40036"/>
            </a:xfrm>
            <a:custGeom>
              <a:avLst/>
              <a:gdLst/>
              <a:ahLst/>
              <a:cxnLst/>
              <a:rect l="l" t="t" r="r" b="b"/>
              <a:pathLst>
                <a:path w="6172" h="2662" extrusionOk="0">
                  <a:moveTo>
                    <a:pt x="3341" y="0"/>
                  </a:moveTo>
                  <a:cubicBezTo>
                    <a:pt x="2478" y="0"/>
                    <a:pt x="1604" y="33"/>
                    <a:pt x="1034" y="60"/>
                  </a:cubicBezTo>
                  <a:cubicBezTo>
                    <a:pt x="934" y="93"/>
                    <a:pt x="834" y="160"/>
                    <a:pt x="834" y="294"/>
                  </a:cubicBezTo>
                  <a:cubicBezTo>
                    <a:pt x="834" y="394"/>
                    <a:pt x="934" y="494"/>
                    <a:pt x="1068" y="494"/>
                  </a:cubicBezTo>
                  <a:cubicBezTo>
                    <a:pt x="1791" y="454"/>
                    <a:pt x="2557" y="436"/>
                    <a:pt x="3257" y="436"/>
                  </a:cubicBezTo>
                  <a:cubicBezTo>
                    <a:pt x="4332" y="436"/>
                    <a:pt x="5254" y="480"/>
                    <a:pt x="5638" y="560"/>
                  </a:cubicBezTo>
                  <a:cubicBezTo>
                    <a:pt x="5171" y="794"/>
                    <a:pt x="3736" y="1161"/>
                    <a:pt x="2769" y="1428"/>
                  </a:cubicBezTo>
                  <a:cubicBezTo>
                    <a:pt x="1301" y="1828"/>
                    <a:pt x="401" y="2061"/>
                    <a:pt x="100" y="2262"/>
                  </a:cubicBezTo>
                  <a:cubicBezTo>
                    <a:pt x="0" y="2362"/>
                    <a:pt x="0" y="2462"/>
                    <a:pt x="67" y="2562"/>
                  </a:cubicBezTo>
                  <a:cubicBezTo>
                    <a:pt x="100" y="2629"/>
                    <a:pt x="167" y="2662"/>
                    <a:pt x="234" y="2662"/>
                  </a:cubicBezTo>
                  <a:cubicBezTo>
                    <a:pt x="267" y="2662"/>
                    <a:pt x="300" y="2629"/>
                    <a:pt x="367" y="2595"/>
                  </a:cubicBezTo>
                  <a:cubicBezTo>
                    <a:pt x="601" y="2428"/>
                    <a:pt x="1802" y="2128"/>
                    <a:pt x="2869" y="1828"/>
                  </a:cubicBezTo>
                  <a:cubicBezTo>
                    <a:pt x="5371" y="1194"/>
                    <a:pt x="6105" y="927"/>
                    <a:pt x="6171" y="560"/>
                  </a:cubicBezTo>
                  <a:cubicBezTo>
                    <a:pt x="6171" y="494"/>
                    <a:pt x="6138" y="394"/>
                    <a:pt x="6071" y="327"/>
                  </a:cubicBezTo>
                  <a:cubicBezTo>
                    <a:pt x="5834" y="70"/>
                    <a:pt x="4599" y="0"/>
                    <a:pt x="334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31"/>
            <p:cNvSpPr/>
            <p:nvPr/>
          </p:nvSpPr>
          <p:spPr>
            <a:xfrm>
              <a:off x="3121118" y="4378033"/>
              <a:ext cx="65228" cy="88450"/>
            </a:xfrm>
            <a:custGeom>
              <a:avLst/>
              <a:gdLst/>
              <a:ahLst/>
              <a:cxnLst/>
              <a:rect l="l" t="t" r="r" b="b"/>
              <a:pathLst>
                <a:path w="4337" h="5881" extrusionOk="0">
                  <a:moveTo>
                    <a:pt x="2558" y="1"/>
                  </a:moveTo>
                  <a:cubicBezTo>
                    <a:pt x="2539" y="1"/>
                    <a:pt x="2520" y="3"/>
                    <a:pt x="2502" y="9"/>
                  </a:cubicBezTo>
                  <a:cubicBezTo>
                    <a:pt x="2402" y="9"/>
                    <a:pt x="2335" y="143"/>
                    <a:pt x="2369" y="243"/>
                  </a:cubicBezTo>
                  <a:cubicBezTo>
                    <a:pt x="2402" y="410"/>
                    <a:pt x="3336" y="3879"/>
                    <a:pt x="3736" y="5213"/>
                  </a:cubicBezTo>
                  <a:cubicBezTo>
                    <a:pt x="2869" y="4479"/>
                    <a:pt x="734" y="2278"/>
                    <a:pt x="434" y="1310"/>
                  </a:cubicBezTo>
                  <a:cubicBezTo>
                    <a:pt x="379" y="1228"/>
                    <a:pt x="302" y="1168"/>
                    <a:pt x="220" y="1168"/>
                  </a:cubicBezTo>
                  <a:cubicBezTo>
                    <a:pt x="203" y="1168"/>
                    <a:pt x="185" y="1171"/>
                    <a:pt x="167" y="1177"/>
                  </a:cubicBezTo>
                  <a:cubicBezTo>
                    <a:pt x="34" y="1243"/>
                    <a:pt x="0" y="1344"/>
                    <a:pt x="34" y="1444"/>
                  </a:cubicBezTo>
                  <a:cubicBezTo>
                    <a:pt x="434" y="2644"/>
                    <a:pt x="3470" y="5780"/>
                    <a:pt x="4003" y="5880"/>
                  </a:cubicBezTo>
                  <a:lnTo>
                    <a:pt x="4037" y="5880"/>
                  </a:lnTo>
                  <a:cubicBezTo>
                    <a:pt x="4103" y="5880"/>
                    <a:pt x="4203" y="5847"/>
                    <a:pt x="4237" y="5813"/>
                  </a:cubicBezTo>
                  <a:cubicBezTo>
                    <a:pt x="4270" y="5747"/>
                    <a:pt x="4337" y="5680"/>
                    <a:pt x="4270" y="5513"/>
                  </a:cubicBezTo>
                  <a:cubicBezTo>
                    <a:pt x="4037" y="4879"/>
                    <a:pt x="2769" y="176"/>
                    <a:pt x="2769" y="143"/>
                  </a:cubicBezTo>
                  <a:cubicBezTo>
                    <a:pt x="2742" y="60"/>
                    <a:pt x="2646" y="1"/>
                    <a:pt x="25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31"/>
            <p:cNvSpPr/>
            <p:nvPr/>
          </p:nvSpPr>
          <p:spPr>
            <a:xfrm>
              <a:off x="3160734" y="4456060"/>
              <a:ext cx="51211" cy="41450"/>
            </a:xfrm>
            <a:custGeom>
              <a:avLst/>
              <a:gdLst/>
              <a:ahLst/>
              <a:cxnLst/>
              <a:rect l="l" t="t" r="r" b="b"/>
              <a:pathLst>
                <a:path w="3405" h="2756" extrusionOk="0">
                  <a:moveTo>
                    <a:pt x="1817" y="1"/>
                  </a:moveTo>
                  <a:cubicBezTo>
                    <a:pt x="471" y="1"/>
                    <a:pt x="0" y="1754"/>
                    <a:pt x="669" y="2393"/>
                  </a:cubicBezTo>
                  <a:cubicBezTo>
                    <a:pt x="939" y="2641"/>
                    <a:pt x="1288" y="2755"/>
                    <a:pt x="1640" y="2755"/>
                  </a:cubicBezTo>
                  <a:cubicBezTo>
                    <a:pt x="2333" y="2755"/>
                    <a:pt x="3038" y="2311"/>
                    <a:pt x="3171" y="1559"/>
                  </a:cubicBezTo>
                  <a:cubicBezTo>
                    <a:pt x="3404" y="425"/>
                    <a:pt x="2470" y="125"/>
                    <a:pt x="2470" y="125"/>
                  </a:cubicBezTo>
                  <a:cubicBezTo>
                    <a:pt x="2234" y="39"/>
                    <a:pt x="2016" y="1"/>
                    <a:pt x="18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31"/>
            <p:cNvSpPr/>
            <p:nvPr/>
          </p:nvSpPr>
          <p:spPr>
            <a:xfrm>
              <a:off x="3161260" y="4453098"/>
              <a:ext cx="53181" cy="47496"/>
            </a:xfrm>
            <a:custGeom>
              <a:avLst/>
              <a:gdLst/>
              <a:ahLst/>
              <a:cxnLst/>
              <a:rect l="l" t="t" r="r" b="b"/>
              <a:pathLst>
                <a:path w="3536" h="3158" extrusionOk="0">
                  <a:moveTo>
                    <a:pt x="1768" y="422"/>
                  </a:moveTo>
                  <a:cubicBezTo>
                    <a:pt x="1968" y="422"/>
                    <a:pt x="2168" y="455"/>
                    <a:pt x="2368" y="522"/>
                  </a:cubicBezTo>
                  <a:cubicBezTo>
                    <a:pt x="2402" y="556"/>
                    <a:pt x="3136" y="756"/>
                    <a:pt x="2935" y="1723"/>
                  </a:cubicBezTo>
                  <a:cubicBezTo>
                    <a:pt x="2802" y="2390"/>
                    <a:pt x="2168" y="2757"/>
                    <a:pt x="1601" y="2757"/>
                  </a:cubicBezTo>
                  <a:cubicBezTo>
                    <a:pt x="1268" y="2757"/>
                    <a:pt x="1001" y="2657"/>
                    <a:pt x="767" y="2457"/>
                  </a:cubicBezTo>
                  <a:cubicBezTo>
                    <a:pt x="500" y="2190"/>
                    <a:pt x="467" y="1690"/>
                    <a:pt x="634" y="1223"/>
                  </a:cubicBezTo>
                  <a:cubicBezTo>
                    <a:pt x="834" y="722"/>
                    <a:pt x="1268" y="422"/>
                    <a:pt x="1768" y="422"/>
                  </a:cubicBezTo>
                  <a:close/>
                  <a:moveTo>
                    <a:pt x="1809" y="1"/>
                  </a:moveTo>
                  <a:cubicBezTo>
                    <a:pt x="1115" y="1"/>
                    <a:pt x="519" y="383"/>
                    <a:pt x="267" y="1089"/>
                  </a:cubicBezTo>
                  <a:cubicBezTo>
                    <a:pt x="0" y="1690"/>
                    <a:pt x="100" y="2390"/>
                    <a:pt x="500" y="2757"/>
                  </a:cubicBezTo>
                  <a:cubicBezTo>
                    <a:pt x="767" y="3024"/>
                    <a:pt x="1168" y="3157"/>
                    <a:pt x="1601" y="3157"/>
                  </a:cubicBezTo>
                  <a:cubicBezTo>
                    <a:pt x="2335" y="3157"/>
                    <a:pt x="3169" y="2690"/>
                    <a:pt x="3336" y="1790"/>
                  </a:cubicBezTo>
                  <a:cubicBezTo>
                    <a:pt x="3536" y="756"/>
                    <a:pt x="2869" y="255"/>
                    <a:pt x="2502" y="122"/>
                  </a:cubicBezTo>
                  <a:cubicBezTo>
                    <a:pt x="2266" y="41"/>
                    <a:pt x="2032" y="1"/>
                    <a:pt x="180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31"/>
            <p:cNvSpPr/>
            <p:nvPr/>
          </p:nvSpPr>
          <p:spPr>
            <a:xfrm>
              <a:off x="2582295" y="4545834"/>
              <a:ext cx="208229" cy="235707"/>
            </a:xfrm>
            <a:custGeom>
              <a:avLst/>
              <a:gdLst/>
              <a:ahLst/>
              <a:cxnLst/>
              <a:rect l="l" t="t" r="r" b="b"/>
              <a:pathLst>
                <a:path w="13845" h="15672" extrusionOk="0">
                  <a:moveTo>
                    <a:pt x="531" y="0"/>
                  </a:moveTo>
                  <a:cubicBezTo>
                    <a:pt x="448" y="0"/>
                    <a:pt x="383" y="55"/>
                    <a:pt x="334" y="127"/>
                  </a:cubicBezTo>
                  <a:cubicBezTo>
                    <a:pt x="334" y="127"/>
                    <a:pt x="201" y="461"/>
                    <a:pt x="101" y="961"/>
                  </a:cubicBezTo>
                  <a:cubicBezTo>
                    <a:pt x="101" y="1094"/>
                    <a:pt x="168" y="1194"/>
                    <a:pt x="268" y="1228"/>
                  </a:cubicBezTo>
                  <a:lnTo>
                    <a:pt x="301" y="1228"/>
                  </a:lnTo>
                  <a:cubicBezTo>
                    <a:pt x="401" y="1228"/>
                    <a:pt x="501" y="1161"/>
                    <a:pt x="501" y="1061"/>
                  </a:cubicBezTo>
                  <a:cubicBezTo>
                    <a:pt x="601" y="594"/>
                    <a:pt x="735" y="294"/>
                    <a:pt x="735" y="294"/>
                  </a:cubicBezTo>
                  <a:cubicBezTo>
                    <a:pt x="768" y="194"/>
                    <a:pt x="735" y="60"/>
                    <a:pt x="635" y="27"/>
                  </a:cubicBezTo>
                  <a:cubicBezTo>
                    <a:pt x="597" y="8"/>
                    <a:pt x="563" y="0"/>
                    <a:pt x="531" y="0"/>
                  </a:cubicBezTo>
                  <a:close/>
                  <a:moveTo>
                    <a:pt x="234" y="1628"/>
                  </a:moveTo>
                  <a:cubicBezTo>
                    <a:pt x="101" y="1628"/>
                    <a:pt x="1" y="1728"/>
                    <a:pt x="1" y="1828"/>
                  </a:cubicBezTo>
                  <a:cubicBezTo>
                    <a:pt x="1" y="1928"/>
                    <a:pt x="1" y="1995"/>
                    <a:pt x="1" y="2062"/>
                  </a:cubicBezTo>
                  <a:cubicBezTo>
                    <a:pt x="1" y="2295"/>
                    <a:pt x="1" y="2495"/>
                    <a:pt x="34" y="2696"/>
                  </a:cubicBezTo>
                  <a:cubicBezTo>
                    <a:pt x="34" y="2796"/>
                    <a:pt x="134" y="2896"/>
                    <a:pt x="234" y="2896"/>
                  </a:cubicBezTo>
                  <a:lnTo>
                    <a:pt x="268" y="2896"/>
                  </a:lnTo>
                  <a:cubicBezTo>
                    <a:pt x="368" y="2862"/>
                    <a:pt x="468" y="2762"/>
                    <a:pt x="435" y="2662"/>
                  </a:cubicBezTo>
                  <a:cubicBezTo>
                    <a:pt x="435" y="2462"/>
                    <a:pt x="435" y="2262"/>
                    <a:pt x="435" y="2062"/>
                  </a:cubicBezTo>
                  <a:cubicBezTo>
                    <a:pt x="435" y="1995"/>
                    <a:pt x="435" y="1928"/>
                    <a:pt x="435" y="1862"/>
                  </a:cubicBezTo>
                  <a:cubicBezTo>
                    <a:pt x="435" y="1728"/>
                    <a:pt x="334" y="1628"/>
                    <a:pt x="234" y="1628"/>
                  </a:cubicBezTo>
                  <a:close/>
                  <a:moveTo>
                    <a:pt x="390" y="3287"/>
                  </a:moveTo>
                  <a:cubicBezTo>
                    <a:pt x="371" y="3287"/>
                    <a:pt x="352" y="3290"/>
                    <a:pt x="334" y="3296"/>
                  </a:cubicBezTo>
                  <a:cubicBezTo>
                    <a:pt x="234" y="3329"/>
                    <a:pt x="168" y="3429"/>
                    <a:pt x="168" y="3529"/>
                  </a:cubicBezTo>
                  <a:cubicBezTo>
                    <a:pt x="234" y="3830"/>
                    <a:pt x="334" y="4097"/>
                    <a:pt x="435" y="4363"/>
                  </a:cubicBezTo>
                  <a:cubicBezTo>
                    <a:pt x="468" y="4463"/>
                    <a:pt x="568" y="4497"/>
                    <a:pt x="635" y="4497"/>
                  </a:cubicBezTo>
                  <a:lnTo>
                    <a:pt x="701" y="4497"/>
                  </a:lnTo>
                  <a:cubicBezTo>
                    <a:pt x="835" y="4430"/>
                    <a:pt x="868" y="4330"/>
                    <a:pt x="835" y="4197"/>
                  </a:cubicBezTo>
                  <a:cubicBezTo>
                    <a:pt x="735" y="3963"/>
                    <a:pt x="635" y="3696"/>
                    <a:pt x="601" y="3429"/>
                  </a:cubicBezTo>
                  <a:cubicBezTo>
                    <a:pt x="574" y="3347"/>
                    <a:pt x="479" y="3287"/>
                    <a:pt x="390" y="3287"/>
                  </a:cubicBezTo>
                  <a:close/>
                  <a:moveTo>
                    <a:pt x="1014" y="4829"/>
                  </a:moveTo>
                  <a:cubicBezTo>
                    <a:pt x="977" y="4829"/>
                    <a:pt x="937" y="4840"/>
                    <a:pt x="902" y="4864"/>
                  </a:cubicBezTo>
                  <a:cubicBezTo>
                    <a:pt x="801" y="4930"/>
                    <a:pt x="768" y="5031"/>
                    <a:pt x="801" y="5131"/>
                  </a:cubicBezTo>
                  <a:cubicBezTo>
                    <a:pt x="935" y="5397"/>
                    <a:pt x="1102" y="5631"/>
                    <a:pt x="1268" y="5864"/>
                  </a:cubicBezTo>
                  <a:cubicBezTo>
                    <a:pt x="1302" y="5931"/>
                    <a:pt x="1369" y="5965"/>
                    <a:pt x="1435" y="5965"/>
                  </a:cubicBezTo>
                  <a:cubicBezTo>
                    <a:pt x="1469" y="5965"/>
                    <a:pt x="1535" y="5931"/>
                    <a:pt x="1569" y="5931"/>
                  </a:cubicBezTo>
                  <a:cubicBezTo>
                    <a:pt x="1669" y="5864"/>
                    <a:pt x="1669" y="5731"/>
                    <a:pt x="1602" y="5631"/>
                  </a:cubicBezTo>
                  <a:cubicBezTo>
                    <a:pt x="1435" y="5397"/>
                    <a:pt x="1302" y="5164"/>
                    <a:pt x="1168" y="4930"/>
                  </a:cubicBezTo>
                  <a:cubicBezTo>
                    <a:pt x="1147" y="4866"/>
                    <a:pt x="1084" y="4829"/>
                    <a:pt x="1014" y="4829"/>
                  </a:cubicBezTo>
                  <a:close/>
                  <a:moveTo>
                    <a:pt x="6405" y="5764"/>
                  </a:moveTo>
                  <a:cubicBezTo>
                    <a:pt x="6139" y="5798"/>
                    <a:pt x="5838" y="5864"/>
                    <a:pt x="5538" y="5965"/>
                  </a:cubicBezTo>
                  <a:cubicBezTo>
                    <a:pt x="5438" y="5998"/>
                    <a:pt x="5371" y="6098"/>
                    <a:pt x="5405" y="6231"/>
                  </a:cubicBezTo>
                  <a:cubicBezTo>
                    <a:pt x="5438" y="6298"/>
                    <a:pt x="5538" y="6365"/>
                    <a:pt x="5605" y="6365"/>
                  </a:cubicBezTo>
                  <a:lnTo>
                    <a:pt x="5672" y="6365"/>
                  </a:lnTo>
                  <a:cubicBezTo>
                    <a:pt x="6005" y="6231"/>
                    <a:pt x="6272" y="6198"/>
                    <a:pt x="6439" y="6198"/>
                  </a:cubicBezTo>
                  <a:cubicBezTo>
                    <a:pt x="6572" y="6165"/>
                    <a:pt x="6639" y="6065"/>
                    <a:pt x="6639" y="5965"/>
                  </a:cubicBezTo>
                  <a:cubicBezTo>
                    <a:pt x="6639" y="5864"/>
                    <a:pt x="6539" y="5764"/>
                    <a:pt x="6405" y="5764"/>
                  </a:cubicBezTo>
                  <a:close/>
                  <a:moveTo>
                    <a:pt x="1954" y="6185"/>
                  </a:moveTo>
                  <a:cubicBezTo>
                    <a:pt x="1909" y="6185"/>
                    <a:pt x="1865" y="6201"/>
                    <a:pt x="1836" y="6231"/>
                  </a:cubicBezTo>
                  <a:cubicBezTo>
                    <a:pt x="1735" y="6331"/>
                    <a:pt x="1735" y="6465"/>
                    <a:pt x="1802" y="6532"/>
                  </a:cubicBezTo>
                  <a:cubicBezTo>
                    <a:pt x="1869" y="6598"/>
                    <a:pt x="1902" y="6665"/>
                    <a:pt x="1969" y="6732"/>
                  </a:cubicBezTo>
                  <a:cubicBezTo>
                    <a:pt x="2102" y="6865"/>
                    <a:pt x="2269" y="7032"/>
                    <a:pt x="2403" y="7132"/>
                  </a:cubicBezTo>
                  <a:cubicBezTo>
                    <a:pt x="2436" y="7165"/>
                    <a:pt x="2503" y="7199"/>
                    <a:pt x="2536" y="7199"/>
                  </a:cubicBezTo>
                  <a:cubicBezTo>
                    <a:pt x="2603" y="7199"/>
                    <a:pt x="2669" y="7165"/>
                    <a:pt x="2703" y="7132"/>
                  </a:cubicBezTo>
                  <a:cubicBezTo>
                    <a:pt x="2770" y="7032"/>
                    <a:pt x="2770" y="6899"/>
                    <a:pt x="2669" y="6832"/>
                  </a:cubicBezTo>
                  <a:cubicBezTo>
                    <a:pt x="2536" y="6698"/>
                    <a:pt x="2403" y="6565"/>
                    <a:pt x="2269" y="6432"/>
                  </a:cubicBezTo>
                  <a:cubicBezTo>
                    <a:pt x="2202" y="6365"/>
                    <a:pt x="2169" y="6331"/>
                    <a:pt x="2102" y="6265"/>
                  </a:cubicBezTo>
                  <a:cubicBezTo>
                    <a:pt x="2066" y="6210"/>
                    <a:pt x="2009" y="6185"/>
                    <a:pt x="1954" y="6185"/>
                  </a:cubicBezTo>
                  <a:close/>
                  <a:moveTo>
                    <a:pt x="4884" y="6318"/>
                  </a:moveTo>
                  <a:cubicBezTo>
                    <a:pt x="4834" y="6318"/>
                    <a:pt x="4783" y="6335"/>
                    <a:pt x="4738" y="6365"/>
                  </a:cubicBezTo>
                  <a:cubicBezTo>
                    <a:pt x="4504" y="6532"/>
                    <a:pt x="4271" y="6732"/>
                    <a:pt x="4104" y="6965"/>
                  </a:cubicBezTo>
                  <a:cubicBezTo>
                    <a:pt x="4037" y="7065"/>
                    <a:pt x="4070" y="7199"/>
                    <a:pt x="4171" y="7265"/>
                  </a:cubicBezTo>
                  <a:cubicBezTo>
                    <a:pt x="4204" y="7299"/>
                    <a:pt x="4237" y="7299"/>
                    <a:pt x="4271" y="7299"/>
                  </a:cubicBezTo>
                  <a:cubicBezTo>
                    <a:pt x="4337" y="7299"/>
                    <a:pt x="4404" y="7265"/>
                    <a:pt x="4437" y="7232"/>
                  </a:cubicBezTo>
                  <a:cubicBezTo>
                    <a:pt x="4604" y="7032"/>
                    <a:pt x="4771" y="6832"/>
                    <a:pt x="5004" y="6698"/>
                  </a:cubicBezTo>
                  <a:cubicBezTo>
                    <a:pt x="5071" y="6632"/>
                    <a:pt x="5105" y="6498"/>
                    <a:pt x="5038" y="6398"/>
                  </a:cubicBezTo>
                  <a:cubicBezTo>
                    <a:pt x="5001" y="6343"/>
                    <a:pt x="4944" y="6318"/>
                    <a:pt x="4884" y="6318"/>
                  </a:cubicBezTo>
                  <a:close/>
                  <a:moveTo>
                    <a:pt x="6817" y="6286"/>
                  </a:moveTo>
                  <a:cubicBezTo>
                    <a:pt x="6729" y="6286"/>
                    <a:pt x="6664" y="6330"/>
                    <a:pt x="6639" y="6432"/>
                  </a:cubicBezTo>
                  <a:cubicBezTo>
                    <a:pt x="6572" y="6598"/>
                    <a:pt x="6405" y="6798"/>
                    <a:pt x="6205" y="6999"/>
                  </a:cubicBezTo>
                  <a:cubicBezTo>
                    <a:pt x="6105" y="7065"/>
                    <a:pt x="6105" y="7199"/>
                    <a:pt x="6172" y="7299"/>
                  </a:cubicBezTo>
                  <a:cubicBezTo>
                    <a:pt x="6205" y="7332"/>
                    <a:pt x="6272" y="7366"/>
                    <a:pt x="6339" y="7366"/>
                  </a:cubicBezTo>
                  <a:cubicBezTo>
                    <a:pt x="6372" y="7366"/>
                    <a:pt x="6439" y="7332"/>
                    <a:pt x="6472" y="7299"/>
                  </a:cubicBezTo>
                  <a:cubicBezTo>
                    <a:pt x="6739" y="7065"/>
                    <a:pt x="6939" y="6798"/>
                    <a:pt x="7006" y="6565"/>
                  </a:cubicBezTo>
                  <a:cubicBezTo>
                    <a:pt x="7073" y="6465"/>
                    <a:pt x="7006" y="6331"/>
                    <a:pt x="6906" y="6298"/>
                  </a:cubicBezTo>
                  <a:cubicBezTo>
                    <a:pt x="6874" y="6290"/>
                    <a:pt x="6845" y="6286"/>
                    <a:pt x="6817" y="6286"/>
                  </a:cubicBezTo>
                  <a:close/>
                  <a:moveTo>
                    <a:pt x="5613" y="7387"/>
                  </a:moveTo>
                  <a:cubicBezTo>
                    <a:pt x="5587" y="7387"/>
                    <a:pt x="5562" y="7391"/>
                    <a:pt x="5538" y="7399"/>
                  </a:cubicBezTo>
                  <a:cubicBezTo>
                    <a:pt x="5305" y="7532"/>
                    <a:pt x="5071" y="7599"/>
                    <a:pt x="4804" y="7599"/>
                  </a:cubicBezTo>
                  <a:cubicBezTo>
                    <a:pt x="4704" y="7632"/>
                    <a:pt x="4604" y="7732"/>
                    <a:pt x="4638" y="7833"/>
                  </a:cubicBezTo>
                  <a:cubicBezTo>
                    <a:pt x="4638" y="7933"/>
                    <a:pt x="4738" y="8033"/>
                    <a:pt x="4838" y="8033"/>
                  </a:cubicBezTo>
                  <a:cubicBezTo>
                    <a:pt x="5138" y="7999"/>
                    <a:pt x="5438" y="7933"/>
                    <a:pt x="5705" y="7799"/>
                  </a:cubicBezTo>
                  <a:cubicBezTo>
                    <a:pt x="5838" y="7732"/>
                    <a:pt x="5872" y="7632"/>
                    <a:pt x="5838" y="7532"/>
                  </a:cubicBezTo>
                  <a:cubicBezTo>
                    <a:pt x="5787" y="7430"/>
                    <a:pt x="5698" y="7387"/>
                    <a:pt x="5613" y="7387"/>
                  </a:cubicBezTo>
                  <a:close/>
                  <a:moveTo>
                    <a:pt x="3222" y="7264"/>
                  </a:moveTo>
                  <a:cubicBezTo>
                    <a:pt x="3150" y="7264"/>
                    <a:pt x="3079" y="7301"/>
                    <a:pt x="3036" y="7366"/>
                  </a:cubicBezTo>
                  <a:cubicBezTo>
                    <a:pt x="3003" y="7466"/>
                    <a:pt x="3036" y="7599"/>
                    <a:pt x="3136" y="7632"/>
                  </a:cubicBezTo>
                  <a:cubicBezTo>
                    <a:pt x="3303" y="7732"/>
                    <a:pt x="3503" y="7833"/>
                    <a:pt x="3704" y="7899"/>
                  </a:cubicBezTo>
                  <a:cubicBezTo>
                    <a:pt x="3637" y="8133"/>
                    <a:pt x="3603" y="8400"/>
                    <a:pt x="3570" y="8666"/>
                  </a:cubicBezTo>
                  <a:cubicBezTo>
                    <a:pt x="3570" y="8767"/>
                    <a:pt x="3670" y="8867"/>
                    <a:pt x="3804" y="8867"/>
                  </a:cubicBezTo>
                  <a:cubicBezTo>
                    <a:pt x="3904" y="8867"/>
                    <a:pt x="4004" y="8800"/>
                    <a:pt x="4004" y="8666"/>
                  </a:cubicBezTo>
                  <a:cubicBezTo>
                    <a:pt x="4004" y="8400"/>
                    <a:pt x="4037" y="8166"/>
                    <a:pt x="4104" y="7933"/>
                  </a:cubicBezTo>
                  <a:cubicBezTo>
                    <a:pt x="4171" y="7933"/>
                    <a:pt x="4204" y="7866"/>
                    <a:pt x="4204" y="7799"/>
                  </a:cubicBezTo>
                  <a:cubicBezTo>
                    <a:pt x="4237" y="7699"/>
                    <a:pt x="4171" y="7599"/>
                    <a:pt x="4037" y="7566"/>
                  </a:cubicBezTo>
                  <a:cubicBezTo>
                    <a:pt x="3804" y="7499"/>
                    <a:pt x="3570" y="7399"/>
                    <a:pt x="3337" y="7299"/>
                  </a:cubicBezTo>
                  <a:cubicBezTo>
                    <a:pt x="3301" y="7275"/>
                    <a:pt x="3261" y="7264"/>
                    <a:pt x="3222" y="7264"/>
                  </a:cubicBezTo>
                  <a:close/>
                  <a:moveTo>
                    <a:pt x="3877" y="9294"/>
                  </a:moveTo>
                  <a:cubicBezTo>
                    <a:pt x="3864" y="9294"/>
                    <a:pt x="3850" y="9296"/>
                    <a:pt x="3837" y="9300"/>
                  </a:cubicBezTo>
                  <a:cubicBezTo>
                    <a:pt x="3704" y="9300"/>
                    <a:pt x="3637" y="9434"/>
                    <a:pt x="3637" y="9534"/>
                  </a:cubicBezTo>
                  <a:cubicBezTo>
                    <a:pt x="3704" y="9801"/>
                    <a:pt x="3770" y="10067"/>
                    <a:pt x="3837" y="10368"/>
                  </a:cubicBezTo>
                  <a:cubicBezTo>
                    <a:pt x="3870" y="10468"/>
                    <a:pt x="3970" y="10534"/>
                    <a:pt x="4037" y="10534"/>
                  </a:cubicBezTo>
                  <a:cubicBezTo>
                    <a:pt x="4070" y="10534"/>
                    <a:pt x="4070" y="10534"/>
                    <a:pt x="4104" y="10501"/>
                  </a:cubicBezTo>
                  <a:cubicBezTo>
                    <a:pt x="4204" y="10468"/>
                    <a:pt x="4271" y="10368"/>
                    <a:pt x="4237" y="10268"/>
                  </a:cubicBezTo>
                  <a:cubicBezTo>
                    <a:pt x="4171" y="9967"/>
                    <a:pt x="4104" y="9701"/>
                    <a:pt x="4070" y="9467"/>
                  </a:cubicBezTo>
                  <a:cubicBezTo>
                    <a:pt x="4042" y="9380"/>
                    <a:pt x="3963" y="9294"/>
                    <a:pt x="3877" y="9294"/>
                  </a:cubicBezTo>
                  <a:close/>
                  <a:moveTo>
                    <a:pt x="4312" y="10889"/>
                  </a:moveTo>
                  <a:cubicBezTo>
                    <a:pt x="4286" y="10889"/>
                    <a:pt x="4261" y="10894"/>
                    <a:pt x="4237" y="10901"/>
                  </a:cubicBezTo>
                  <a:cubicBezTo>
                    <a:pt x="4137" y="10935"/>
                    <a:pt x="4070" y="11068"/>
                    <a:pt x="4137" y="11168"/>
                  </a:cubicBezTo>
                  <a:cubicBezTo>
                    <a:pt x="4237" y="11435"/>
                    <a:pt x="4337" y="11702"/>
                    <a:pt x="4471" y="11935"/>
                  </a:cubicBezTo>
                  <a:cubicBezTo>
                    <a:pt x="4504" y="12036"/>
                    <a:pt x="4571" y="12069"/>
                    <a:pt x="4671" y="12069"/>
                  </a:cubicBezTo>
                  <a:cubicBezTo>
                    <a:pt x="4704" y="12069"/>
                    <a:pt x="4738" y="12069"/>
                    <a:pt x="4738" y="12036"/>
                  </a:cubicBezTo>
                  <a:cubicBezTo>
                    <a:pt x="4871" y="12002"/>
                    <a:pt x="4904" y="11869"/>
                    <a:pt x="4838" y="11769"/>
                  </a:cubicBezTo>
                  <a:cubicBezTo>
                    <a:pt x="4738" y="11502"/>
                    <a:pt x="4604" y="11268"/>
                    <a:pt x="4504" y="11035"/>
                  </a:cubicBezTo>
                  <a:cubicBezTo>
                    <a:pt x="4479" y="10933"/>
                    <a:pt x="4395" y="10889"/>
                    <a:pt x="4312" y="10889"/>
                  </a:cubicBezTo>
                  <a:close/>
                  <a:moveTo>
                    <a:pt x="13296" y="10988"/>
                  </a:moveTo>
                  <a:cubicBezTo>
                    <a:pt x="13266" y="10988"/>
                    <a:pt x="13237" y="10993"/>
                    <a:pt x="13210" y="11001"/>
                  </a:cubicBezTo>
                  <a:cubicBezTo>
                    <a:pt x="13110" y="11068"/>
                    <a:pt x="13077" y="11202"/>
                    <a:pt x="13144" y="11302"/>
                  </a:cubicBezTo>
                  <a:cubicBezTo>
                    <a:pt x="13277" y="11535"/>
                    <a:pt x="13377" y="11769"/>
                    <a:pt x="13410" y="12002"/>
                  </a:cubicBezTo>
                  <a:cubicBezTo>
                    <a:pt x="13444" y="12102"/>
                    <a:pt x="13511" y="12169"/>
                    <a:pt x="13611" y="12169"/>
                  </a:cubicBezTo>
                  <a:lnTo>
                    <a:pt x="13644" y="12169"/>
                  </a:lnTo>
                  <a:cubicBezTo>
                    <a:pt x="13777" y="12136"/>
                    <a:pt x="13844" y="12036"/>
                    <a:pt x="13811" y="11935"/>
                  </a:cubicBezTo>
                  <a:cubicBezTo>
                    <a:pt x="13777" y="11635"/>
                    <a:pt x="13677" y="11368"/>
                    <a:pt x="13511" y="11068"/>
                  </a:cubicBezTo>
                  <a:cubicBezTo>
                    <a:pt x="13462" y="11019"/>
                    <a:pt x="13377" y="10988"/>
                    <a:pt x="13296" y="10988"/>
                  </a:cubicBezTo>
                  <a:close/>
                  <a:moveTo>
                    <a:pt x="5017" y="12390"/>
                  </a:moveTo>
                  <a:cubicBezTo>
                    <a:pt x="4990" y="12390"/>
                    <a:pt x="4963" y="12394"/>
                    <a:pt x="4938" y="12402"/>
                  </a:cubicBezTo>
                  <a:cubicBezTo>
                    <a:pt x="4838" y="12469"/>
                    <a:pt x="4804" y="12603"/>
                    <a:pt x="4871" y="12703"/>
                  </a:cubicBezTo>
                  <a:cubicBezTo>
                    <a:pt x="5004" y="12936"/>
                    <a:pt x="5138" y="13170"/>
                    <a:pt x="5305" y="13437"/>
                  </a:cubicBezTo>
                  <a:cubicBezTo>
                    <a:pt x="5338" y="13503"/>
                    <a:pt x="5405" y="13537"/>
                    <a:pt x="5471" y="13537"/>
                  </a:cubicBezTo>
                  <a:cubicBezTo>
                    <a:pt x="5505" y="13537"/>
                    <a:pt x="5538" y="13503"/>
                    <a:pt x="5572" y="13503"/>
                  </a:cubicBezTo>
                  <a:cubicBezTo>
                    <a:pt x="5672" y="13437"/>
                    <a:pt x="5705" y="13303"/>
                    <a:pt x="5638" y="13203"/>
                  </a:cubicBezTo>
                  <a:cubicBezTo>
                    <a:pt x="5505" y="12970"/>
                    <a:pt x="5371" y="12736"/>
                    <a:pt x="5238" y="12503"/>
                  </a:cubicBezTo>
                  <a:cubicBezTo>
                    <a:pt x="5188" y="12427"/>
                    <a:pt x="5100" y="12390"/>
                    <a:pt x="5017" y="12390"/>
                  </a:cubicBezTo>
                  <a:close/>
                  <a:moveTo>
                    <a:pt x="13588" y="12594"/>
                  </a:moveTo>
                  <a:cubicBezTo>
                    <a:pt x="13500" y="12594"/>
                    <a:pt x="13405" y="12654"/>
                    <a:pt x="13377" y="12736"/>
                  </a:cubicBezTo>
                  <a:cubicBezTo>
                    <a:pt x="13344" y="12970"/>
                    <a:pt x="13244" y="13203"/>
                    <a:pt x="13077" y="13437"/>
                  </a:cubicBezTo>
                  <a:cubicBezTo>
                    <a:pt x="13010" y="13537"/>
                    <a:pt x="13044" y="13670"/>
                    <a:pt x="13144" y="13737"/>
                  </a:cubicBezTo>
                  <a:cubicBezTo>
                    <a:pt x="13177" y="13737"/>
                    <a:pt x="13210" y="13770"/>
                    <a:pt x="13244" y="13770"/>
                  </a:cubicBezTo>
                  <a:cubicBezTo>
                    <a:pt x="13310" y="13770"/>
                    <a:pt x="13377" y="13737"/>
                    <a:pt x="13444" y="13670"/>
                  </a:cubicBezTo>
                  <a:cubicBezTo>
                    <a:pt x="13611" y="13403"/>
                    <a:pt x="13711" y="13136"/>
                    <a:pt x="13811" y="12836"/>
                  </a:cubicBezTo>
                  <a:cubicBezTo>
                    <a:pt x="13811" y="12736"/>
                    <a:pt x="13744" y="12603"/>
                    <a:pt x="13644" y="12603"/>
                  </a:cubicBezTo>
                  <a:cubicBezTo>
                    <a:pt x="13626" y="12597"/>
                    <a:pt x="13607" y="12594"/>
                    <a:pt x="13588" y="12594"/>
                  </a:cubicBezTo>
                  <a:close/>
                  <a:moveTo>
                    <a:pt x="5951" y="13790"/>
                  </a:moveTo>
                  <a:cubicBezTo>
                    <a:pt x="5902" y="13790"/>
                    <a:pt x="5850" y="13807"/>
                    <a:pt x="5805" y="13837"/>
                  </a:cubicBezTo>
                  <a:cubicBezTo>
                    <a:pt x="5738" y="13904"/>
                    <a:pt x="5738" y="14037"/>
                    <a:pt x="5805" y="14137"/>
                  </a:cubicBezTo>
                  <a:cubicBezTo>
                    <a:pt x="6005" y="14337"/>
                    <a:pt x="6205" y="14571"/>
                    <a:pt x="6439" y="14737"/>
                  </a:cubicBezTo>
                  <a:cubicBezTo>
                    <a:pt x="6472" y="14771"/>
                    <a:pt x="6506" y="14771"/>
                    <a:pt x="6572" y="14771"/>
                  </a:cubicBezTo>
                  <a:cubicBezTo>
                    <a:pt x="6639" y="14771"/>
                    <a:pt x="6672" y="14737"/>
                    <a:pt x="6739" y="14704"/>
                  </a:cubicBezTo>
                  <a:cubicBezTo>
                    <a:pt x="6806" y="14604"/>
                    <a:pt x="6772" y="14471"/>
                    <a:pt x="6672" y="14404"/>
                  </a:cubicBezTo>
                  <a:cubicBezTo>
                    <a:pt x="6472" y="14237"/>
                    <a:pt x="6305" y="14070"/>
                    <a:pt x="6105" y="13870"/>
                  </a:cubicBezTo>
                  <a:cubicBezTo>
                    <a:pt x="6068" y="13815"/>
                    <a:pt x="6012" y="13790"/>
                    <a:pt x="5951" y="13790"/>
                  </a:cubicBezTo>
                  <a:close/>
                  <a:moveTo>
                    <a:pt x="12712" y="13974"/>
                  </a:moveTo>
                  <a:cubicBezTo>
                    <a:pt x="12667" y="13974"/>
                    <a:pt x="12622" y="13992"/>
                    <a:pt x="12577" y="14037"/>
                  </a:cubicBezTo>
                  <a:cubicBezTo>
                    <a:pt x="12376" y="14204"/>
                    <a:pt x="12176" y="14371"/>
                    <a:pt x="11943" y="14504"/>
                  </a:cubicBezTo>
                  <a:cubicBezTo>
                    <a:pt x="11843" y="14571"/>
                    <a:pt x="11809" y="14704"/>
                    <a:pt x="11876" y="14804"/>
                  </a:cubicBezTo>
                  <a:cubicBezTo>
                    <a:pt x="11909" y="14871"/>
                    <a:pt x="11976" y="14904"/>
                    <a:pt x="12043" y="14904"/>
                  </a:cubicBezTo>
                  <a:cubicBezTo>
                    <a:pt x="12076" y="14904"/>
                    <a:pt x="12143" y="14871"/>
                    <a:pt x="12176" y="14871"/>
                  </a:cubicBezTo>
                  <a:cubicBezTo>
                    <a:pt x="12410" y="14704"/>
                    <a:pt x="12643" y="14537"/>
                    <a:pt x="12843" y="14337"/>
                  </a:cubicBezTo>
                  <a:cubicBezTo>
                    <a:pt x="12943" y="14270"/>
                    <a:pt x="12943" y="14137"/>
                    <a:pt x="12877" y="14037"/>
                  </a:cubicBezTo>
                  <a:cubicBezTo>
                    <a:pt x="12822" y="14000"/>
                    <a:pt x="12767" y="13974"/>
                    <a:pt x="12712" y="13974"/>
                  </a:cubicBezTo>
                  <a:close/>
                  <a:moveTo>
                    <a:pt x="7244" y="14803"/>
                  </a:moveTo>
                  <a:cubicBezTo>
                    <a:pt x="7173" y="14803"/>
                    <a:pt x="7116" y="14840"/>
                    <a:pt x="7073" y="14904"/>
                  </a:cubicBezTo>
                  <a:cubicBezTo>
                    <a:pt x="7039" y="15004"/>
                    <a:pt x="7073" y="15138"/>
                    <a:pt x="7173" y="15204"/>
                  </a:cubicBezTo>
                  <a:cubicBezTo>
                    <a:pt x="7440" y="15338"/>
                    <a:pt x="7706" y="15438"/>
                    <a:pt x="7973" y="15505"/>
                  </a:cubicBezTo>
                  <a:lnTo>
                    <a:pt x="8040" y="15505"/>
                  </a:lnTo>
                  <a:cubicBezTo>
                    <a:pt x="8140" y="15505"/>
                    <a:pt x="8207" y="15438"/>
                    <a:pt x="8240" y="15371"/>
                  </a:cubicBezTo>
                  <a:cubicBezTo>
                    <a:pt x="8273" y="15238"/>
                    <a:pt x="8207" y="15138"/>
                    <a:pt x="8107" y="15104"/>
                  </a:cubicBezTo>
                  <a:cubicBezTo>
                    <a:pt x="7840" y="15038"/>
                    <a:pt x="7606" y="14938"/>
                    <a:pt x="7373" y="14838"/>
                  </a:cubicBezTo>
                  <a:cubicBezTo>
                    <a:pt x="7326" y="14814"/>
                    <a:pt x="7282" y="14803"/>
                    <a:pt x="7244" y="14803"/>
                  </a:cubicBezTo>
                  <a:close/>
                  <a:moveTo>
                    <a:pt x="11321" y="14858"/>
                  </a:moveTo>
                  <a:cubicBezTo>
                    <a:pt x="11294" y="14858"/>
                    <a:pt x="11267" y="14863"/>
                    <a:pt x="11242" y="14871"/>
                  </a:cubicBezTo>
                  <a:cubicBezTo>
                    <a:pt x="10975" y="14971"/>
                    <a:pt x="10742" y="15071"/>
                    <a:pt x="10475" y="15104"/>
                  </a:cubicBezTo>
                  <a:cubicBezTo>
                    <a:pt x="10342" y="15138"/>
                    <a:pt x="10275" y="15271"/>
                    <a:pt x="10308" y="15371"/>
                  </a:cubicBezTo>
                  <a:cubicBezTo>
                    <a:pt x="10342" y="15471"/>
                    <a:pt x="10408" y="15538"/>
                    <a:pt x="10508" y="15538"/>
                  </a:cubicBezTo>
                  <a:lnTo>
                    <a:pt x="10575" y="15538"/>
                  </a:lnTo>
                  <a:cubicBezTo>
                    <a:pt x="10842" y="15471"/>
                    <a:pt x="11142" y="15371"/>
                    <a:pt x="11376" y="15271"/>
                  </a:cubicBezTo>
                  <a:cubicBezTo>
                    <a:pt x="11509" y="15204"/>
                    <a:pt x="11542" y="15104"/>
                    <a:pt x="11509" y="14971"/>
                  </a:cubicBezTo>
                  <a:cubicBezTo>
                    <a:pt x="11484" y="14896"/>
                    <a:pt x="11403" y="14858"/>
                    <a:pt x="11321" y="14858"/>
                  </a:cubicBezTo>
                  <a:close/>
                  <a:moveTo>
                    <a:pt x="8874" y="15238"/>
                  </a:moveTo>
                  <a:cubicBezTo>
                    <a:pt x="8774" y="15238"/>
                    <a:pt x="8674" y="15305"/>
                    <a:pt x="8640" y="15438"/>
                  </a:cubicBezTo>
                  <a:cubicBezTo>
                    <a:pt x="8640" y="15538"/>
                    <a:pt x="8740" y="15638"/>
                    <a:pt x="8841" y="15671"/>
                  </a:cubicBezTo>
                  <a:lnTo>
                    <a:pt x="9708" y="15671"/>
                  </a:lnTo>
                  <a:cubicBezTo>
                    <a:pt x="9841" y="15638"/>
                    <a:pt x="9908" y="15538"/>
                    <a:pt x="9908" y="15438"/>
                  </a:cubicBezTo>
                  <a:cubicBezTo>
                    <a:pt x="9908" y="15305"/>
                    <a:pt x="9808" y="15238"/>
                    <a:pt x="9674" y="15238"/>
                  </a:cubicBezTo>
                  <a:cubicBezTo>
                    <a:pt x="9541" y="15254"/>
                    <a:pt x="9408" y="15263"/>
                    <a:pt x="9274" y="15263"/>
                  </a:cubicBezTo>
                  <a:cubicBezTo>
                    <a:pt x="9141" y="15263"/>
                    <a:pt x="9007" y="15254"/>
                    <a:pt x="8874" y="1523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31"/>
            <p:cNvSpPr/>
            <p:nvPr/>
          </p:nvSpPr>
          <p:spPr>
            <a:xfrm>
              <a:off x="3420129" y="4796386"/>
              <a:ext cx="210725" cy="187835"/>
            </a:xfrm>
            <a:custGeom>
              <a:avLst/>
              <a:gdLst/>
              <a:ahLst/>
              <a:cxnLst/>
              <a:rect l="l" t="t" r="r" b="b"/>
              <a:pathLst>
                <a:path w="14011" h="12489" extrusionOk="0">
                  <a:moveTo>
                    <a:pt x="13422" y="1"/>
                  </a:moveTo>
                  <a:cubicBezTo>
                    <a:pt x="13395" y="1"/>
                    <a:pt x="13368" y="5"/>
                    <a:pt x="13343" y="13"/>
                  </a:cubicBezTo>
                  <a:cubicBezTo>
                    <a:pt x="13243" y="80"/>
                    <a:pt x="13210" y="180"/>
                    <a:pt x="13243" y="313"/>
                  </a:cubicBezTo>
                  <a:cubicBezTo>
                    <a:pt x="13243" y="313"/>
                    <a:pt x="13377" y="614"/>
                    <a:pt x="13477" y="1047"/>
                  </a:cubicBezTo>
                  <a:cubicBezTo>
                    <a:pt x="13510" y="1147"/>
                    <a:pt x="13577" y="1214"/>
                    <a:pt x="13677" y="1214"/>
                  </a:cubicBezTo>
                  <a:lnTo>
                    <a:pt x="13710" y="1214"/>
                  </a:lnTo>
                  <a:cubicBezTo>
                    <a:pt x="13844" y="1181"/>
                    <a:pt x="13910" y="1081"/>
                    <a:pt x="13877" y="947"/>
                  </a:cubicBezTo>
                  <a:cubicBezTo>
                    <a:pt x="13777" y="447"/>
                    <a:pt x="13643" y="147"/>
                    <a:pt x="13610" y="113"/>
                  </a:cubicBezTo>
                  <a:cubicBezTo>
                    <a:pt x="13585" y="38"/>
                    <a:pt x="13504" y="1"/>
                    <a:pt x="13422" y="1"/>
                  </a:cubicBezTo>
                  <a:close/>
                  <a:moveTo>
                    <a:pt x="13777" y="1614"/>
                  </a:moveTo>
                  <a:cubicBezTo>
                    <a:pt x="13677" y="1614"/>
                    <a:pt x="13577" y="1714"/>
                    <a:pt x="13577" y="1848"/>
                  </a:cubicBezTo>
                  <a:cubicBezTo>
                    <a:pt x="13577" y="1881"/>
                    <a:pt x="13577" y="1948"/>
                    <a:pt x="13577" y="2015"/>
                  </a:cubicBezTo>
                  <a:cubicBezTo>
                    <a:pt x="13577" y="2215"/>
                    <a:pt x="13577" y="2415"/>
                    <a:pt x="13543" y="2615"/>
                  </a:cubicBezTo>
                  <a:cubicBezTo>
                    <a:pt x="13510" y="2748"/>
                    <a:pt x="13577" y="2849"/>
                    <a:pt x="13710" y="2882"/>
                  </a:cubicBezTo>
                  <a:lnTo>
                    <a:pt x="13743" y="2882"/>
                  </a:lnTo>
                  <a:cubicBezTo>
                    <a:pt x="13844" y="2882"/>
                    <a:pt x="13910" y="2815"/>
                    <a:pt x="13944" y="2682"/>
                  </a:cubicBezTo>
                  <a:cubicBezTo>
                    <a:pt x="13977" y="2482"/>
                    <a:pt x="14010" y="2248"/>
                    <a:pt x="14010" y="2015"/>
                  </a:cubicBezTo>
                  <a:cubicBezTo>
                    <a:pt x="14010" y="1948"/>
                    <a:pt x="14010" y="1881"/>
                    <a:pt x="14010" y="1814"/>
                  </a:cubicBezTo>
                  <a:cubicBezTo>
                    <a:pt x="13977" y="1714"/>
                    <a:pt x="13877" y="1614"/>
                    <a:pt x="13777" y="1614"/>
                  </a:cubicBezTo>
                  <a:close/>
                  <a:moveTo>
                    <a:pt x="13488" y="3255"/>
                  </a:moveTo>
                  <a:cubicBezTo>
                    <a:pt x="13410" y="3255"/>
                    <a:pt x="13334" y="3310"/>
                    <a:pt x="13310" y="3382"/>
                  </a:cubicBezTo>
                  <a:cubicBezTo>
                    <a:pt x="13210" y="3616"/>
                    <a:pt x="13076" y="3849"/>
                    <a:pt x="12910" y="4049"/>
                  </a:cubicBezTo>
                  <a:cubicBezTo>
                    <a:pt x="12843" y="4149"/>
                    <a:pt x="12843" y="4283"/>
                    <a:pt x="12943" y="4350"/>
                  </a:cubicBezTo>
                  <a:cubicBezTo>
                    <a:pt x="12976" y="4383"/>
                    <a:pt x="13043" y="4383"/>
                    <a:pt x="13076" y="4383"/>
                  </a:cubicBezTo>
                  <a:cubicBezTo>
                    <a:pt x="13143" y="4383"/>
                    <a:pt x="13210" y="4350"/>
                    <a:pt x="13243" y="4316"/>
                  </a:cubicBezTo>
                  <a:cubicBezTo>
                    <a:pt x="13410" y="4083"/>
                    <a:pt x="13577" y="3816"/>
                    <a:pt x="13677" y="3549"/>
                  </a:cubicBezTo>
                  <a:cubicBezTo>
                    <a:pt x="13743" y="3449"/>
                    <a:pt x="13677" y="3316"/>
                    <a:pt x="13577" y="3282"/>
                  </a:cubicBezTo>
                  <a:cubicBezTo>
                    <a:pt x="13549" y="3264"/>
                    <a:pt x="13518" y="3255"/>
                    <a:pt x="13488" y="3255"/>
                  </a:cubicBezTo>
                  <a:close/>
                  <a:moveTo>
                    <a:pt x="8023" y="4537"/>
                  </a:moveTo>
                  <a:cubicBezTo>
                    <a:pt x="7887" y="4537"/>
                    <a:pt x="7747" y="4579"/>
                    <a:pt x="7606" y="4650"/>
                  </a:cubicBezTo>
                  <a:cubicBezTo>
                    <a:pt x="7539" y="4717"/>
                    <a:pt x="7472" y="4783"/>
                    <a:pt x="7406" y="4850"/>
                  </a:cubicBezTo>
                  <a:cubicBezTo>
                    <a:pt x="7306" y="4917"/>
                    <a:pt x="7306" y="5050"/>
                    <a:pt x="7372" y="5117"/>
                  </a:cubicBezTo>
                  <a:cubicBezTo>
                    <a:pt x="7439" y="5184"/>
                    <a:pt x="7472" y="5184"/>
                    <a:pt x="7539" y="5184"/>
                  </a:cubicBezTo>
                  <a:cubicBezTo>
                    <a:pt x="7572" y="5184"/>
                    <a:pt x="7639" y="5184"/>
                    <a:pt x="7672" y="5150"/>
                  </a:cubicBezTo>
                  <a:cubicBezTo>
                    <a:pt x="7739" y="5083"/>
                    <a:pt x="7773" y="5050"/>
                    <a:pt x="7839" y="5017"/>
                  </a:cubicBezTo>
                  <a:cubicBezTo>
                    <a:pt x="7922" y="4976"/>
                    <a:pt x="7991" y="4947"/>
                    <a:pt x="8056" y="4947"/>
                  </a:cubicBezTo>
                  <a:cubicBezTo>
                    <a:pt x="8096" y="4947"/>
                    <a:pt x="8135" y="4958"/>
                    <a:pt x="8173" y="4983"/>
                  </a:cubicBezTo>
                  <a:cubicBezTo>
                    <a:pt x="8208" y="5007"/>
                    <a:pt x="8248" y="5018"/>
                    <a:pt x="8287" y="5018"/>
                  </a:cubicBezTo>
                  <a:cubicBezTo>
                    <a:pt x="8359" y="5018"/>
                    <a:pt x="8430" y="4981"/>
                    <a:pt x="8473" y="4917"/>
                  </a:cubicBezTo>
                  <a:cubicBezTo>
                    <a:pt x="8506" y="4817"/>
                    <a:pt x="8473" y="4683"/>
                    <a:pt x="8373" y="4650"/>
                  </a:cubicBezTo>
                  <a:cubicBezTo>
                    <a:pt x="8263" y="4571"/>
                    <a:pt x="8145" y="4537"/>
                    <a:pt x="8023" y="4537"/>
                  </a:cubicBezTo>
                  <a:close/>
                  <a:moveTo>
                    <a:pt x="12494" y="4570"/>
                  </a:moveTo>
                  <a:cubicBezTo>
                    <a:pt x="12449" y="4570"/>
                    <a:pt x="12406" y="4586"/>
                    <a:pt x="12376" y="4616"/>
                  </a:cubicBezTo>
                  <a:cubicBezTo>
                    <a:pt x="12176" y="4783"/>
                    <a:pt x="11942" y="4917"/>
                    <a:pt x="11709" y="5050"/>
                  </a:cubicBezTo>
                  <a:cubicBezTo>
                    <a:pt x="11609" y="5117"/>
                    <a:pt x="11575" y="5250"/>
                    <a:pt x="11609" y="5350"/>
                  </a:cubicBezTo>
                  <a:cubicBezTo>
                    <a:pt x="11675" y="5417"/>
                    <a:pt x="11742" y="5450"/>
                    <a:pt x="11809" y="5450"/>
                  </a:cubicBezTo>
                  <a:cubicBezTo>
                    <a:pt x="11842" y="5450"/>
                    <a:pt x="11875" y="5450"/>
                    <a:pt x="11909" y="5417"/>
                  </a:cubicBezTo>
                  <a:cubicBezTo>
                    <a:pt x="12176" y="5284"/>
                    <a:pt x="12409" y="5117"/>
                    <a:pt x="12643" y="4917"/>
                  </a:cubicBezTo>
                  <a:cubicBezTo>
                    <a:pt x="12709" y="4850"/>
                    <a:pt x="12743" y="4717"/>
                    <a:pt x="12643" y="4650"/>
                  </a:cubicBezTo>
                  <a:cubicBezTo>
                    <a:pt x="12606" y="4595"/>
                    <a:pt x="12549" y="4570"/>
                    <a:pt x="12494" y="4570"/>
                  </a:cubicBezTo>
                  <a:close/>
                  <a:moveTo>
                    <a:pt x="11030" y="5375"/>
                  </a:moveTo>
                  <a:cubicBezTo>
                    <a:pt x="11011" y="5375"/>
                    <a:pt x="10993" y="5378"/>
                    <a:pt x="10975" y="5384"/>
                  </a:cubicBezTo>
                  <a:cubicBezTo>
                    <a:pt x="10708" y="5517"/>
                    <a:pt x="10441" y="5584"/>
                    <a:pt x="10208" y="5684"/>
                  </a:cubicBezTo>
                  <a:cubicBezTo>
                    <a:pt x="10108" y="5717"/>
                    <a:pt x="10041" y="5817"/>
                    <a:pt x="10074" y="5951"/>
                  </a:cubicBezTo>
                  <a:cubicBezTo>
                    <a:pt x="10108" y="6017"/>
                    <a:pt x="10174" y="6084"/>
                    <a:pt x="10274" y="6084"/>
                  </a:cubicBezTo>
                  <a:lnTo>
                    <a:pt x="10341" y="6084"/>
                  </a:lnTo>
                  <a:cubicBezTo>
                    <a:pt x="10575" y="5984"/>
                    <a:pt x="10841" y="5884"/>
                    <a:pt x="11142" y="5784"/>
                  </a:cubicBezTo>
                  <a:cubicBezTo>
                    <a:pt x="11242" y="5751"/>
                    <a:pt x="11275" y="5617"/>
                    <a:pt x="11242" y="5517"/>
                  </a:cubicBezTo>
                  <a:cubicBezTo>
                    <a:pt x="11214" y="5435"/>
                    <a:pt x="11119" y="5375"/>
                    <a:pt x="11030" y="5375"/>
                  </a:cubicBezTo>
                  <a:close/>
                  <a:moveTo>
                    <a:pt x="414" y="5375"/>
                  </a:moveTo>
                  <a:cubicBezTo>
                    <a:pt x="325" y="5375"/>
                    <a:pt x="234" y="5440"/>
                    <a:pt x="234" y="5550"/>
                  </a:cubicBezTo>
                  <a:cubicBezTo>
                    <a:pt x="200" y="5684"/>
                    <a:pt x="167" y="5817"/>
                    <a:pt x="134" y="5951"/>
                  </a:cubicBezTo>
                  <a:cubicBezTo>
                    <a:pt x="134" y="6051"/>
                    <a:pt x="200" y="6184"/>
                    <a:pt x="301" y="6184"/>
                  </a:cubicBezTo>
                  <a:lnTo>
                    <a:pt x="334" y="6184"/>
                  </a:lnTo>
                  <a:cubicBezTo>
                    <a:pt x="434" y="6184"/>
                    <a:pt x="534" y="6118"/>
                    <a:pt x="534" y="6017"/>
                  </a:cubicBezTo>
                  <a:cubicBezTo>
                    <a:pt x="567" y="5884"/>
                    <a:pt x="601" y="5751"/>
                    <a:pt x="634" y="5617"/>
                  </a:cubicBezTo>
                  <a:cubicBezTo>
                    <a:pt x="667" y="5517"/>
                    <a:pt x="601" y="5417"/>
                    <a:pt x="467" y="5384"/>
                  </a:cubicBezTo>
                  <a:cubicBezTo>
                    <a:pt x="450" y="5378"/>
                    <a:pt x="432" y="5375"/>
                    <a:pt x="414" y="5375"/>
                  </a:cubicBezTo>
                  <a:close/>
                  <a:moveTo>
                    <a:pt x="7224" y="5511"/>
                  </a:moveTo>
                  <a:cubicBezTo>
                    <a:pt x="7207" y="5511"/>
                    <a:pt x="7190" y="5513"/>
                    <a:pt x="7172" y="5517"/>
                  </a:cubicBezTo>
                  <a:cubicBezTo>
                    <a:pt x="7072" y="5550"/>
                    <a:pt x="7005" y="5651"/>
                    <a:pt x="7005" y="5751"/>
                  </a:cubicBezTo>
                  <a:cubicBezTo>
                    <a:pt x="7039" y="5951"/>
                    <a:pt x="7172" y="6284"/>
                    <a:pt x="7773" y="6418"/>
                  </a:cubicBezTo>
                  <a:lnTo>
                    <a:pt x="7806" y="6418"/>
                  </a:lnTo>
                  <a:cubicBezTo>
                    <a:pt x="7906" y="6418"/>
                    <a:pt x="8006" y="6351"/>
                    <a:pt x="8006" y="6284"/>
                  </a:cubicBezTo>
                  <a:cubicBezTo>
                    <a:pt x="8039" y="6151"/>
                    <a:pt x="7973" y="6051"/>
                    <a:pt x="7873" y="6017"/>
                  </a:cubicBezTo>
                  <a:cubicBezTo>
                    <a:pt x="7672" y="5984"/>
                    <a:pt x="7439" y="5884"/>
                    <a:pt x="7406" y="5684"/>
                  </a:cubicBezTo>
                  <a:cubicBezTo>
                    <a:pt x="7406" y="5597"/>
                    <a:pt x="7331" y="5511"/>
                    <a:pt x="7224" y="5511"/>
                  </a:cubicBezTo>
                  <a:close/>
                  <a:moveTo>
                    <a:pt x="8800" y="5238"/>
                  </a:moveTo>
                  <a:cubicBezTo>
                    <a:pt x="8771" y="5238"/>
                    <a:pt x="8740" y="5242"/>
                    <a:pt x="8707" y="5250"/>
                  </a:cubicBezTo>
                  <a:cubicBezTo>
                    <a:pt x="8606" y="5317"/>
                    <a:pt x="8573" y="5450"/>
                    <a:pt x="8640" y="5550"/>
                  </a:cubicBezTo>
                  <a:cubicBezTo>
                    <a:pt x="8707" y="5684"/>
                    <a:pt x="8773" y="5851"/>
                    <a:pt x="8840" y="6017"/>
                  </a:cubicBezTo>
                  <a:cubicBezTo>
                    <a:pt x="8773" y="6017"/>
                    <a:pt x="8707" y="6051"/>
                    <a:pt x="8640" y="6051"/>
                  </a:cubicBezTo>
                  <a:cubicBezTo>
                    <a:pt x="8506" y="6051"/>
                    <a:pt x="8440" y="6151"/>
                    <a:pt x="8440" y="6284"/>
                  </a:cubicBezTo>
                  <a:cubicBezTo>
                    <a:pt x="8440" y="6384"/>
                    <a:pt x="8540" y="6451"/>
                    <a:pt x="8640" y="6451"/>
                  </a:cubicBezTo>
                  <a:lnTo>
                    <a:pt x="8673" y="6451"/>
                  </a:lnTo>
                  <a:cubicBezTo>
                    <a:pt x="8773" y="6451"/>
                    <a:pt x="8907" y="6418"/>
                    <a:pt x="9040" y="6418"/>
                  </a:cubicBezTo>
                  <a:lnTo>
                    <a:pt x="9174" y="6418"/>
                  </a:lnTo>
                  <a:cubicBezTo>
                    <a:pt x="9207" y="6418"/>
                    <a:pt x="9240" y="6384"/>
                    <a:pt x="9274" y="6351"/>
                  </a:cubicBezTo>
                  <a:cubicBezTo>
                    <a:pt x="9340" y="6351"/>
                    <a:pt x="9440" y="6318"/>
                    <a:pt x="9507" y="6318"/>
                  </a:cubicBezTo>
                  <a:cubicBezTo>
                    <a:pt x="9641" y="6284"/>
                    <a:pt x="9707" y="6184"/>
                    <a:pt x="9674" y="6051"/>
                  </a:cubicBezTo>
                  <a:cubicBezTo>
                    <a:pt x="9646" y="5968"/>
                    <a:pt x="9574" y="5909"/>
                    <a:pt x="9475" y="5909"/>
                  </a:cubicBezTo>
                  <a:cubicBezTo>
                    <a:pt x="9453" y="5909"/>
                    <a:pt x="9431" y="5911"/>
                    <a:pt x="9407" y="5917"/>
                  </a:cubicBezTo>
                  <a:cubicBezTo>
                    <a:pt x="9374" y="5917"/>
                    <a:pt x="9307" y="5917"/>
                    <a:pt x="9240" y="5951"/>
                  </a:cubicBezTo>
                  <a:cubicBezTo>
                    <a:pt x="9174" y="5717"/>
                    <a:pt x="9107" y="5517"/>
                    <a:pt x="9007" y="5350"/>
                  </a:cubicBezTo>
                  <a:cubicBezTo>
                    <a:pt x="8957" y="5275"/>
                    <a:pt x="8888" y="5238"/>
                    <a:pt x="8800" y="5238"/>
                  </a:cubicBezTo>
                  <a:close/>
                  <a:moveTo>
                    <a:pt x="215" y="6611"/>
                  </a:moveTo>
                  <a:cubicBezTo>
                    <a:pt x="109" y="6611"/>
                    <a:pt x="34" y="6698"/>
                    <a:pt x="34" y="6785"/>
                  </a:cubicBezTo>
                  <a:cubicBezTo>
                    <a:pt x="34" y="6951"/>
                    <a:pt x="0" y="7118"/>
                    <a:pt x="0" y="7285"/>
                  </a:cubicBezTo>
                  <a:cubicBezTo>
                    <a:pt x="0" y="7418"/>
                    <a:pt x="0" y="7519"/>
                    <a:pt x="34" y="7652"/>
                  </a:cubicBezTo>
                  <a:cubicBezTo>
                    <a:pt x="34" y="7752"/>
                    <a:pt x="134" y="7852"/>
                    <a:pt x="234" y="7852"/>
                  </a:cubicBezTo>
                  <a:cubicBezTo>
                    <a:pt x="367" y="7852"/>
                    <a:pt x="434" y="7752"/>
                    <a:pt x="434" y="7619"/>
                  </a:cubicBezTo>
                  <a:cubicBezTo>
                    <a:pt x="434" y="7519"/>
                    <a:pt x="434" y="7385"/>
                    <a:pt x="434" y="7285"/>
                  </a:cubicBezTo>
                  <a:cubicBezTo>
                    <a:pt x="434" y="7118"/>
                    <a:pt x="434" y="6985"/>
                    <a:pt x="434" y="6818"/>
                  </a:cubicBezTo>
                  <a:cubicBezTo>
                    <a:pt x="467" y="6718"/>
                    <a:pt x="367" y="6618"/>
                    <a:pt x="267" y="6618"/>
                  </a:cubicBezTo>
                  <a:cubicBezTo>
                    <a:pt x="249" y="6613"/>
                    <a:pt x="232" y="6611"/>
                    <a:pt x="215" y="6611"/>
                  </a:cubicBezTo>
                  <a:close/>
                  <a:moveTo>
                    <a:pt x="9240" y="6818"/>
                  </a:moveTo>
                  <a:cubicBezTo>
                    <a:pt x="9140" y="6851"/>
                    <a:pt x="9040" y="6951"/>
                    <a:pt x="9040" y="7052"/>
                  </a:cubicBezTo>
                  <a:cubicBezTo>
                    <a:pt x="9073" y="7218"/>
                    <a:pt x="9073" y="7385"/>
                    <a:pt x="9073" y="7585"/>
                  </a:cubicBezTo>
                  <a:cubicBezTo>
                    <a:pt x="9073" y="7652"/>
                    <a:pt x="9073" y="7752"/>
                    <a:pt x="9073" y="7852"/>
                  </a:cubicBezTo>
                  <a:cubicBezTo>
                    <a:pt x="9073" y="7986"/>
                    <a:pt x="9140" y="8086"/>
                    <a:pt x="9274" y="8086"/>
                  </a:cubicBezTo>
                  <a:cubicBezTo>
                    <a:pt x="9374" y="8086"/>
                    <a:pt x="9474" y="7986"/>
                    <a:pt x="9474" y="7885"/>
                  </a:cubicBezTo>
                  <a:cubicBezTo>
                    <a:pt x="9507" y="7785"/>
                    <a:pt x="9507" y="7685"/>
                    <a:pt x="9507" y="7585"/>
                  </a:cubicBezTo>
                  <a:cubicBezTo>
                    <a:pt x="9507" y="7385"/>
                    <a:pt x="9474" y="7185"/>
                    <a:pt x="9474" y="7018"/>
                  </a:cubicBezTo>
                  <a:cubicBezTo>
                    <a:pt x="9474" y="6918"/>
                    <a:pt x="9340" y="6818"/>
                    <a:pt x="9240" y="6818"/>
                  </a:cubicBezTo>
                  <a:close/>
                  <a:moveTo>
                    <a:pt x="301" y="8252"/>
                  </a:moveTo>
                  <a:cubicBezTo>
                    <a:pt x="167" y="8286"/>
                    <a:pt x="100" y="8386"/>
                    <a:pt x="134" y="8519"/>
                  </a:cubicBezTo>
                  <a:cubicBezTo>
                    <a:pt x="200" y="8786"/>
                    <a:pt x="267" y="9086"/>
                    <a:pt x="367" y="9353"/>
                  </a:cubicBezTo>
                  <a:cubicBezTo>
                    <a:pt x="401" y="9420"/>
                    <a:pt x="467" y="9487"/>
                    <a:pt x="567" y="9487"/>
                  </a:cubicBezTo>
                  <a:lnTo>
                    <a:pt x="634" y="9487"/>
                  </a:lnTo>
                  <a:cubicBezTo>
                    <a:pt x="734" y="9420"/>
                    <a:pt x="801" y="9320"/>
                    <a:pt x="768" y="9220"/>
                  </a:cubicBezTo>
                  <a:cubicBezTo>
                    <a:pt x="667" y="8953"/>
                    <a:pt x="601" y="8686"/>
                    <a:pt x="534" y="8419"/>
                  </a:cubicBezTo>
                  <a:cubicBezTo>
                    <a:pt x="534" y="8319"/>
                    <a:pt x="401" y="8252"/>
                    <a:pt x="301" y="8252"/>
                  </a:cubicBezTo>
                  <a:close/>
                  <a:moveTo>
                    <a:pt x="9207" y="8486"/>
                  </a:moveTo>
                  <a:cubicBezTo>
                    <a:pt x="9107" y="8486"/>
                    <a:pt x="9007" y="8553"/>
                    <a:pt x="8973" y="8653"/>
                  </a:cubicBezTo>
                  <a:cubicBezTo>
                    <a:pt x="8907" y="8920"/>
                    <a:pt x="8840" y="9186"/>
                    <a:pt x="8740" y="9420"/>
                  </a:cubicBezTo>
                  <a:cubicBezTo>
                    <a:pt x="8673" y="9520"/>
                    <a:pt x="8740" y="9653"/>
                    <a:pt x="8840" y="9687"/>
                  </a:cubicBezTo>
                  <a:lnTo>
                    <a:pt x="8940" y="9687"/>
                  </a:lnTo>
                  <a:cubicBezTo>
                    <a:pt x="9007" y="9687"/>
                    <a:pt x="9073" y="9653"/>
                    <a:pt x="9107" y="9587"/>
                  </a:cubicBezTo>
                  <a:cubicBezTo>
                    <a:pt x="9240" y="9320"/>
                    <a:pt x="9307" y="9020"/>
                    <a:pt x="9374" y="8753"/>
                  </a:cubicBezTo>
                  <a:cubicBezTo>
                    <a:pt x="9407" y="8619"/>
                    <a:pt x="9340" y="8519"/>
                    <a:pt x="9207" y="8486"/>
                  </a:cubicBezTo>
                  <a:close/>
                  <a:moveTo>
                    <a:pt x="915" y="9819"/>
                  </a:moveTo>
                  <a:cubicBezTo>
                    <a:pt x="876" y="9819"/>
                    <a:pt x="836" y="9830"/>
                    <a:pt x="801" y="9854"/>
                  </a:cubicBezTo>
                  <a:cubicBezTo>
                    <a:pt x="701" y="9920"/>
                    <a:pt x="667" y="10020"/>
                    <a:pt x="734" y="10120"/>
                  </a:cubicBezTo>
                  <a:cubicBezTo>
                    <a:pt x="868" y="10387"/>
                    <a:pt x="1034" y="10621"/>
                    <a:pt x="1201" y="10854"/>
                  </a:cubicBezTo>
                  <a:cubicBezTo>
                    <a:pt x="1268" y="10888"/>
                    <a:pt x="1301" y="10921"/>
                    <a:pt x="1368" y="10921"/>
                  </a:cubicBezTo>
                  <a:cubicBezTo>
                    <a:pt x="1435" y="10921"/>
                    <a:pt x="1468" y="10921"/>
                    <a:pt x="1501" y="10888"/>
                  </a:cubicBezTo>
                  <a:cubicBezTo>
                    <a:pt x="1601" y="10821"/>
                    <a:pt x="1601" y="10687"/>
                    <a:pt x="1535" y="10587"/>
                  </a:cubicBezTo>
                  <a:cubicBezTo>
                    <a:pt x="1368" y="10387"/>
                    <a:pt x="1201" y="10154"/>
                    <a:pt x="1101" y="9920"/>
                  </a:cubicBezTo>
                  <a:cubicBezTo>
                    <a:pt x="1058" y="9856"/>
                    <a:pt x="987" y="9819"/>
                    <a:pt x="915" y="9819"/>
                  </a:cubicBezTo>
                  <a:close/>
                  <a:moveTo>
                    <a:pt x="8550" y="10019"/>
                  </a:moveTo>
                  <a:cubicBezTo>
                    <a:pt x="8487" y="10019"/>
                    <a:pt x="8416" y="10056"/>
                    <a:pt x="8373" y="10120"/>
                  </a:cubicBezTo>
                  <a:cubicBezTo>
                    <a:pt x="8206" y="10354"/>
                    <a:pt x="8039" y="10554"/>
                    <a:pt x="7873" y="10721"/>
                  </a:cubicBezTo>
                  <a:cubicBezTo>
                    <a:pt x="7806" y="10821"/>
                    <a:pt x="7806" y="10954"/>
                    <a:pt x="7873" y="11021"/>
                  </a:cubicBezTo>
                  <a:cubicBezTo>
                    <a:pt x="7906" y="11054"/>
                    <a:pt x="7973" y="11088"/>
                    <a:pt x="8006" y="11088"/>
                  </a:cubicBezTo>
                  <a:cubicBezTo>
                    <a:pt x="8073" y="11088"/>
                    <a:pt x="8139" y="11054"/>
                    <a:pt x="8173" y="11021"/>
                  </a:cubicBezTo>
                  <a:cubicBezTo>
                    <a:pt x="8373" y="10821"/>
                    <a:pt x="8540" y="10587"/>
                    <a:pt x="8707" y="10354"/>
                  </a:cubicBezTo>
                  <a:cubicBezTo>
                    <a:pt x="8773" y="10254"/>
                    <a:pt x="8740" y="10120"/>
                    <a:pt x="8640" y="10054"/>
                  </a:cubicBezTo>
                  <a:cubicBezTo>
                    <a:pt x="8616" y="10030"/>
                    <a:pt x="8584" y="10019"/>
                    <a:pt x="8550" y="10019"/>
                  </a:cubicBezTo>
                  <a:close/>
                  <a:moveTo>
                    <a:pt x="1956" y="11108"/>
                  </a:moveTo>
                  <a:cubicBezTo>
                    <a:pt x="1895" y="11108"/>
                    <a:pt x="1838" y="11133"/>
                    <a:pt x="1802" y="11188"/>
                  </a:cubicBezTo>
                  <a:cubicBezTo>
                    <a:pt x="1735" y="11255"/>
                    <a:pt x="1735" y="11388"/>
                    <a:pt x="1835" y="11455"/>
                  </a:cubicBezTo>
                  <a:cubicBezTo>
                    <a:pt x="2035" y="11655"/>
                    <a:pt x="2302" y="11822"/>
                    <a:pt x="2535" y="11955"/>
                  </a:cubicBezTo>
                  <a:cubicBezTo>
                    <a:pt x="2569" y="11988"/>
                    <a:pt x="2602" y="11988"/>
                    <a:pt x="2636" y="11988"/>
                  </a:cubicBezTo>
                  <a:cubicBezTo>
                    <a:pt x="2736" y="11988"/>
                    <a:pt x="2802" y="11955"/>
                    <a:pt x="2836" y="11888"/>
                  </a:cubicBezTo>
                  <a:cubicBezTo>
                    <a:pt x="2902" y="11788"/>
                    <a:pt x="2836" y="11655"/>
                    <a:pt x="2736" y="11588"/>
                  </a:cubicBezTo>
                  <a:cubicBezTo>
                    <a:pt x="2502" y="11455"/>
                    <a:pt x="2302" y="11321"/>
                    <a:pt x="2102" y="11154"/>
                  </a:cubicBezTo>
                  <a:cubicBezTo>
                    <a:pt x="2057" y="11124"/>
                    <a:pt x="2005" y="11108"/>
                    <a:pt x="1956" y="11108"/>
                  </a:cubicBezTo>
                  <a:close/>
                  <a:moveTo>
                    <a:pt x="7404" y="11208"/>
                  </a:moveTo>
                  <a:cubicBezTo>
                    <a:pt x="7362" y="11208"/>
                    <a:pt x="7317" y="11225"/>
                    <a:pt x="7272" y="11255"/>
                  </a:cubicBezTo>
                  <a:cubicBezTo>
                    <a:pt x="7172" y="11321"/>
                    <a:pt x="7072" y="11355"/>
                    <a:pt x="6972" y="11421"/>
                  </a:cubicBezTo>
                  <a:cubicBezTo>
                    <a:pt x="6839" y="11521"/>
                    <a:pt x="6705" y="11588"/>
                    <a:pt x="6572" y="11655"/>
                  </a:cubicBezTo>
                  <a:cubicBezTo>
                    <a:pt x="6472" y="11688"/>
                    <a:pt x="6438" y="11822"/>
                    <a:pt x="6472" y="11922"/>
                  </a:cubicBezTo>
                  <a:cubicBezTo>
                    <a:pt x="6505" y="11988"/>
                    <a:pt x="6572" y="12055"/>
                    <a:pt x="6672" y="12055"/>
                  </a:cubicBezTo>
                  <a:cubicBezTo>
                    <a:pt x="6705" y="12055"/>
                    <a:pt x="6705" y="12022"/>
                    <a:pt x="6738" y="12022"/>
                  </a:cubicBezTo>
                  <a:cubicBezTo>
                    <a:pt x="6905" y="11955"/>
                    <a:pt x="7039" y="11855"/>
                    <a:pt x="7205" y="11788"/>
                  </a:cubicBezTo>
                  <a:cubicBezTo>
                    <a:pt x="7306" y="11722"/>
                    <a:pt x="7406" y="11655"/>
                    <a:pt x="7506" y="11588"/>
                  </a:cubicBezTo>
                  <a:cubicBezTo>
                    <a:pt x="7606" y="11521"/>
                    <a:pt x="7606" y="11388"/>
                    <a:pt x="7539" y="11288"/>
                  </a:cubicBezTo>
                  <a:cubicBezTo>
                    <a:pt x="7502" y="11233"/>
                    <a:pt x="7455" y="11208"/>
                    <a:pt x="7404" y="11208"/>
                  </a:cubicBezTo>
                  <a:close/>
                  <a:moveTo>
                    <a:pt x="3416" y="11880"/>
                  </a:moveTo>
                  <a:cubicBezTo>
                    <a:pt x="3327" y="11880"/>
                    <a:pt x="3230" y="11945"/>
                    <a:pt x="3203" y="12055"/>
                  </a:cubicBezTo>
                  <a:cubicBezTo>
                    <a:pt x="3169" y="12155"/>
                    <a:pt x="3236" y="12255"/>
                    <a:pt x="3336" y="12289"/>
                  </a:cubicBezTo>
                  <a:cubicBezTo>
                    <a:pt x="3636" y="12389"/>
                    <a:pt x="3903" y="12455"/>
                    <a:pt x="4203" y="12489"/>
                  </a:cubicBezTo>
                  <a:lnTo>
                    <a:pt x="4237" y="12489"/>
                  </a:lnTo>
                  <a:cubicBezTo>
                    <a:pt x="4337" y="12489"/>
                    <a:pt x="4437" y="12389"/>
                    <a:pt x="4437" y="12289"/>
                  </a:cubicBezTo>
                  <a:cubicBezTo>
                    <a:pt x="4437" y="12189"/>
                    <a:pt x="4370" y="12088"/>
                    <a:pt x="4237" y="12055"/>
                  </a:cubicBezTo>
                  <a:cubicBezTo>
                    <a:pt x="4003" y="12022"/>
                    <a:pt x="3736" y="11988"/>
                    <a:pt x="3469" y="11888"/>
                  </a:cubicBezTo>
                  <a:cubicBezTo>
                    <a:pt x="3452" y="11883"/>
                    <a:pt x="3434" y="11880"/>
                    <a:pt x="3416" y="11880"/>
                  </a:cubicBezTo>
                  <a:close/>
                  <a:moveTo>
                    <a:pt x="5891" y="11913"/>
                  </a:moveTo>
                  <a:cubicBezTo>
                    <a:pt x="5873" y="11913"/>
                    <a:pt x="5856" y="11916"/>
                    <a:pt x="5838" y="11922"/>
                  </a:cubicBezTo>
                  <a:cubicBezTo>
                    <a:pt x="5571" y="11988"/>
                    <a:pt x="5304" y="12055"/>
                    <a:pt x="5037" y="12055"/>
                  </a:cubicBezTo>
                  <a:cubicBezTo>
                    <a:pt x="4937" y="12088"/>
                    <a:pt x="4837" y="12189"/>
                    <a:pt x="4870" y="12289"/>
                  </a:cubicBezTo>
                  <a:cubicBezTo>
                    <a:pt x="4870" y="12389"/>
                    <a:pt x="4971" y="12489"/>
                    <a:pt x="5071" y="12489"/>
                  </a:cubicBezTo>
                  <a:cubicBezTo>
                    <a:pt x="5371" y="12455"/>
                    <a:pt x="5638" y="12389"/>
                    <a:pt x="5938" y="12322"/>
                  </a:cubicBezTo>
                  <a:cubicBezTo>
                    <a:pt x="6038" y="12289"/>
                    <a:pt x="6105" y="12189"/>
                    <a:pt x="6071" y="12055"/>
                  </a:cubicBezTo>
                  <a:cubicBezTo>
                    <a:pt x="6044" y="11973"/>
                    <a:pt x="5971" y="11913"/>
                    <a:pt x="5891" y="1191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31"/>
            <p:cNvSpPr/>
            <p:nvPr/>
          </p:nvSpPr>
          <p:spPr>
            <a:xfrm>
              <a:off x="3301222" y="3774914"/>
              <a:ext cx="328128" cy="184857"/>
            </a:xfrm>
            <a:custGeom>
              <a:avLst/>
              <a:gdLst/>
              <a:ahLst/>
              <a:cxnLst/>
              <a:rect l="l" t="t" r="r" b="b"/>
              <a:pathLst>
                <a:path w="21817" h="12291" extrusionOk="0">
                  <a:moveTo>
                    <a:pt x="4947" y="0"/>
                  </a:moveTo>
                  <a:cubicBezTo>
                    <a:pt x="4760" y="0"/>
                    <a:pt x="4582" y="15"/>
                    <a:pt x="4404" y="15"/>
                  </a:cubicBezTo>
                  <a:cubicBezTo>
                    <a:pt x="4270" y="48"/>
                    <a:pt x="4204" y="148"/>
                    <a:pt x="4204" y="248"/>
                  </a:cubicBezTo>
                  <a:cubicBezTo>
                    <a:pt x="4204" y="348"/>
                    <a:pt x="4304" y="449"/>
                    <a:pt x="4404" y="449"/>
                  </a:cubicBezTo>
                  <a:lnTo>
                    <a:pt x="4437" y="449"/>
                  </a:lnTo>
                  <a:cubicBezTo>
                    <a:pt x="4671" y="415"/>
                    <a:pt x="4938" y="415"/>
                    <a:pt x="5238" y="415"/>
                  </a:cubicBezTo>
                  <a:cubicBezTo>
                    <a:pt x="5338" y="415"/>
                    <a:pt x="5438" y="348"/>
                    <a:pt x="5438" y="215"/>
                  </a:cubicBezTo>
                  <a:cubicBezTo>
                    <a:pt x="5471" y="115"/>
                    <a:pt x="5371" y="15"/>
                    <a:pt x="5238" y="15"/>
                  </a:cubicBezTo>
                  <a:cubicBezTo>
                    <a:pt x="5138" y="4"/>
                    <a:pt x="5041" y="0"/>
                    <a:pt x="4947" y="0"/>
                  </a:cubicBezTo>
                  <a:close/>
                  <a:moveTo>
                    <a:pt x="6053" y="75"/>
                  </a:moveTo>
                  <a:cubicBezTo>
                    <a:pt x="5947" y="75"/>
                    <a:pt x="5872" y="162"/>
                    <a:pt x="5872" y="248"/>
                  </a:cubicBezTo>
                  <a:cubicBezTo>
                    <a:pt x="5838" y="382"/>
                    <a:pt x="5938" y="482"/>
                    <a:pt x="6038" y="482"/>
                  </a:cubicBezTo>
                  <a:cubicBezTo>
                    <a:pt x="6205" y="515"/>
                    <a:pt x="6372" y="549"/>
                    <a:pt x="6539" y="582"/>
                  </a:cubicBezTo>
                  <a:cubicBezTo>
                    <a:pt x="6639" y="582"/>
                    <a:pt x="6739" y="615"/>
                    <a:pt x="6839" y="649"/>
                  </a:cubicBezTo>
                  <a:lnTo>
                    <a:pt x="6906" y="649"/>
                  </a:lnTo>
                  <a:cubicBezTo>
                    <a:pt x="7006" y="649"/>
                    <a:pt x="7072" y="582"/>
                    <a:pt x="7106" y="482"/>
                  </a:cubicBezTo>
                  <a:cubicBezTo>
                    <a:pt x="7139" y="382"/>
                    <a:pt x="7072" y="248"/>
                    <a:pt x="6939" y="215"/>
                  </a:cubicBezTo>
                  <a:cubicBezTo>
                    <a:pt x="6839" y="215"/>
                    <a:pt x="6705" y="182"/>
                    <a:pt x="6605" y="148"/>
                  </a:cubicBezTo>
                  <a:cubicBezTo>
                    <a:pt x="6439" y="115"/>
                    <a:pt x="6272" y="82"/>
                    <a:pt x="6105" y="82"/>
                  </a:cubicBezTo>
                  <a:cubicBezTo>
                    <a:pt x="6087" y="77"/>
                    <a:pt x="6070" y="75"/>
                    <a:pt x="6053" y="75"/>
                  </a:cubicBezTo>
                  <a:close/>
                  <a:moveTo>
                    <a:pt x="3602" y="140"/>
                  </a:moveTo>
                  <a:cubicBezTo>
                    <a:pt x="3581" y="140"/>
                    <a:pt x="3559" y="143"/>
                    <a:pt x="3537" y="148"/>
                  </a:cubicBezTo>
                  <a:cubicBezTo>
                    <a:pt x="3270" y="215"/>
                    <a:pt x="2969" y="282"/>
                    <a:pt x="2703" y="382"/>
                  </a:cubicBezTo>
                  <a:cubicBezTo>
                    <a:pt x="2603" y="415"/>
                    <a:pt x="2536" y="549"/>
                    <a:pt x="2603" y="649"/>
                  </a:cubicBezTo>
                  <a:cubicBezTo>
                    <a:pt x="2636" y="749"/>
                    <a:pt x="2703" y="782"/>
                    <a:pt x="2803" y="782"/>
                  </a:cubicBezTo>
                  <a:lnTo>
                    <a:pt x="2869" y="782"/>
                  </a:lnTo>
                  <a:cubicBezTo>
                    <a:pt x="3103" y="682"/>
                    <a:pt x="3370" y="615"/>
                    <a:pt x="3637" y="549"/>
                  </a:cubicBezTo>
                  <a:cubicBezTo>
                    <a:pt x="3737" y="515"/>
                    <a:pt x="3803" y="415"/>
                    <a:pt x="3803" y="315"/>
                  </a:cubicBezTo>
                  <a:cubicBezTo>
                    <a:pt x="3776" y="205"/>
                    <a:pt x="3702" y="140"/>
                    <a:pt x="3602" y="140"/>
                  </a:cubicBezTo>
                  <a:close/>
                  <a:moveTo>
                    <a:pt x="7698" y="470"/>
                  </a:moveTo>
                  <a:cubicBezTo>
                    <a:pt x="7615" y="470"/>
                    <a:pt x="7532" y="513"/>
                    <a:pt x="7506" y="615"/>
                  </a:cubicBezTo>
                  <a:cubicBezTo>
                    <a:pt x="7439" y="715"/>
                    <a:pt x="7506" y="815"/>
                    <a:pt x="7606" y="882"/>
                  </a:cubicBezTo>
                  <a:cubicBezTo>
                    <a:pt x="7873" y="982"/>
                    <a:pt x="8106" y="1082"/>
                    <a:pt x="8307" y="1249"/>
                  </a:cubicBezTo>
                  <a:cubicBezTo>
                    <a:pt x="8340" y="1249"/>
                    <a:pt x="8407" y="1282"/>
                    <a:pt x="8440" y="1282"/>
                  </a:cubicBezTo>
                  <a:cubicBezTo>
                    <a:pt x="8507" y="1282"/>
                    <a:pt x="8573" y="1249"/>
                    <a:pt x="8607" y="1182"/>
                  </a:cubicBezTo>
                  <a:cubicBezTo>
                    <a:pt x="8674" y="1082"/>
                    <a:pt x="8640" y="949"/>
                    <a:pt x="8540" y="882"/>
                  </a:cubicBezTo>
                  <a:cubicBezTo>
                    <a:pt x="8307" y="715"/>
                    <a:pt x="8040" y="615"/>
                    <a:pt x="7773" y="482"/>
                  </a:cubicBezTo>
                  <a:cubicBezTo>
                    <a:pt x="7749" y="474"/>
                    <a:pt x="7724" y="470"/>
                    <a:pt x="7698" y="470"/>
                  </a:cubicBezTo>
                  <a:close/>
                  <a:moveTo>
                    <a:pt x="2048" y="714"/>
                  </a:moveTo>
                  <a:cubicBezTo>
                    <a:pt x="2010" y="714"/>
                    <a:pt x="1971" y="725"/>
                    <a:pt x="1935" y="749"/>
                  </a:cubicBezTo>
                  <a:cubicBezTo>
                    <a:pt x="1669" y="882"/>
                    <a:pt x="1435" y="1049"/>
                    <a:pt x="1202" y="1216"/>
                  </a:cubicBezTo>
                  <a:cubicBezTo>
                    <a:pt x="1101" y="1282"/>
                    <a:pt x="1101" y="1416"/>
                    <a:pt x="1168" y="1516"/>
                  </a:cubicBezTo>
                  <a:cubicBezTo>
                    <a:pt x="1202" y="1549"/>
                    <a:pt x="1268" y="1583"/>
                    <a:pt x="1335" y="1583"/>
                  </a:cubicBezTo>
                  <a:cubicBezTo>
                    <a:pt x="1368" y="1583"/>
                    <a:pt x="1435" y="1583"/>
                    <a:pt x="1468" y="1549"/>
                  </a:cubicBezTo>
                  <a:cubicBezTo>
                    <a:pt x="1669" y="1383"/>
                    <a:pt x="1902" y="1216"/>
                    <a:pt x="2136" y="1116"/>
                  </a:cubicBezTo>
                  <a:cubicBezTo>
                    <a:pt x="2236" y="1049"/>
                    <a:pt x="2269" y="916"/>
                    <a:pt x="2202" y="815"/>
                  </a:cubicBezTo>
                  <a:cubicBezTo>
                    <a:pt x="2181" y="751"/>
                    <a:pt x="2117" y="714"/>
                    <a:pt x="2048" y="714"/>
                  </a:cubicBezTo>
                  <a:close/>
                  <a:moveTo>
                    <a:pt x="14044" y="1783"/>
                  </a:moveTo>
                  <a:cubicBezTo>
                    <a:pt x="13777" y="1783"/>
                    <a:pt x="13510" y="1816"/>
                    <a:pt x="13243" y="1850"/>
                  </a:cubicBezTo>
                  <a:cubicBezTo>
                    <a:pt x="13110" y="1850"/>
                    <a:pt x="13043" y="1950"/>
                    <a:pt x="13043" y="2050"/>
                  </a:cubicBezTo>
                  <a:cubicBezTo>
                    <a:pt x="13077" y="2183"/>
                    <a:pt x="13143" y="2250"/>
                    <a:pt x="13277" y="2250"/>
                  </a:cubicBezTo>
                  <a:cubicBezTo>
                    <a:pt x="13544" y="2216"/>
                    <a:pt x="13777" y="2216"/>
                    <a:pt x="14044" y="2216"/>
                  </a:cubicBezTo>
                  <a:lnTo>
                    <a:pt x="14111" y="2216"/>
                  </a:lnTo>
                  <a:cubicBezTo>
                    <a:pt x="14211" y="2216"/>
                    <a:pt x="14311" y="2116"/>
                    <a:pt x="14311" y="2016"/>
                  </a:cubicBezTo>
                  <a:cubicBezTo>
                    <a:pt x="14311" y="1883"/>
                    <a:pt x="14211" y="1783"/>
                    <a:pt x="14111" y="1783"/>
                  </a:cubicBezTo>
                  <a:close/>
                  <a:moveTo>
                    <a:pt x="9078" y="1366"/>
                  </a:moveTo>
                  <a:cubicBezTo>
                    <a:pt x="9024" y="1366"/>
                    <a:pt x="8974" y="1383"/>
                    <a:pt x="8940" y="1416"/>
                  </a:cubicBezTo>
                  <a:cubicBezTo>
                    <a:pt x="8874" y="1516"/>
                    <a:pt x="8874" y="1649"/>
                    <a:pt x="8940" y="1716"/>
                  </a:cubicBezTo>
                  <a:cubicBezTo>
                    <a:pt x="9141" y="1883"/>
                    <a:pt x="9307" y="2083"/>
                    <a:pt x="9474" y="2317"/>
                  </a:cubicBezTo>
                  <a:cubicBezTo>
                    <a:pt x="9507" y="2383"/>
                    <a:pt x="9574" y="2417"/>
                    <a:pt x="9641" y="2417"/>
                  </a:cubicBezTo>
                  <a:cubicBezTo>
                    <a:pt x="9674" y="2417"/>
                    <a:pt x="9708" y="2383"/>
                    <a:pt x="9774" y="2350"/>
                  </a:cubicBezTo>
                  <a:cubicBezTo>
                    <a:pt x="9841" y="2283"/>
                    <a:pt x="9874" y="2183"/>
                    <a:pt x="9808" y="2083"/>
                  </a:cubicBezTo>
                  <a:cubicBezTo>
                    <a:pt x="9641" y="1850"/>
                    <a:pt x="9441" y="1616"/>
                    <a:pt x="9241" y="1416"/>
                  </a:cubicBezTo>
                  <a:cubicBezTo>
                    <a:pt x="9191" y="1383"/>
                    <a:pt x="9132" y="1366"/>
                    <a:pt x="9078" y="1366"/>
                  </a:cubicBezTo>
                  <a:close/>
                  <a:moveTo>
                    <a:pt x="14905" y="1843"/>
                  </a:moveTo>
                  <a:cubicBezTo>
                    <a:pt x="14819" y="1843"/>
                    <a:pt x="14740" y="1930"/>
                    <a:pt x="14711" y="2016"/>
                  </a:cubicBezTo>
                  <a:cubicBezTo>
                    <a:pt x="14711" y="2150"/>
                    <a:pt x="14778" y="2250"/>
                    <a:pt x="14911" y="2250"/>
                  </a:cubicBezTo>
                  <a:cubicBezTo>
                    <a:pt x="15178" y="2283"/>
                    <a:pt x="15445" y="2350"/>
                    <a:pt x="15712" y="2417"/>
                  </a:cubicBezTo>
                  <a:lnTo>
                    <a:pt x="15745" y="2417"/>
                  </a:lnTo>
                  <a:cubicBezTo>
                    <a:pt x="15845" y="2417"/>
                    <a:pt x="15945" y="2350"/>
                    <a:pt x="15945" y="2250"/>
                  </a:cubicBezTo>
                  <a:cubicBezTo>
                    <a:pt x="15979" y="2116"/>
                    <a:pt x="15912" y="2016"/>
                    <a:pt x="15779" y="1983"/>
                  </a:cubicBezTo>
                  <a:cubicBezTo>
                    <a:pt x="15512" y="1916"/>
                    <a:pt x="15245" y="1883"/>
                    <a:pt x="14945" y="1850"/>
                  </a:cubicBezTo>
                  <a:cubicBezTo>
                    <a:pt x="14931" y="1845"/>
                    <a:pt x="14918" y="1843"/>
                    <a:pt x="14905" y="1843"/>
                  </a:cubicBezTo>
                  <a:close/>
                  <a:moveTo>
                    <a:pt x="12461" y="1974"/>
                  </a:moveTo>
                  <a:cubicBezTo>
                    <a:pt x="12444" y="1974"/>
                    <a:pt x="12427" y="1977"/>
                    <a:pt x="12410" y="1983"/>
                  </a:cubicBezTo>
                  <a:cubicBezTo>
                    <a:pt x="12109" y="2050"/>
                    <a:pt x="11842" y="2150"/>
                    <a:pt x="11576" y="2250"/>
                  </a:cubicBezTo>
                  <a:cubicBezTo>
                    <a:pt x="11476" y="2283"/>
                    <a:pt x="11409" y="2383"/>
                    <a:pt x="11442" y="2517"/>
                  </a:cubicBezTo>
                  <a:cubicBezTo>
                    <a:pt x="11476" y="2583"/>
                    <a:pt x="11576" y="2650"/>
                    <a:pt x="11642" y="2650"/>
                  </a:cubicBezTo>
                  <a:cubicBezTo>
                    <a:pt x="11676" y="2650"/>
                    <a:pt x="11709" y="2650"/>
                    <a:pt x="11709" y="2617"/>
                  </a:cubicBezTo>
                  <a:cubicBezTo>
                    <a:pt x="11976" y="2517"/>
                    <a:pt x="12243" y="2450"/>
                    <a:pt x="12476" y="2383"/>
                  </a:cubicBezTo>
                  <a:cubicBezTo>
                    <a:pt x="12610" y="2350"/>
                    <a:pt x="12676" y="2250"/>
                    <a:pt x="12643" y="2150"/>
                  </a:cubicBezTo>
                  <a:cubicBezTo>
                    <a:pt x="12615" y="2039"/>
                    <a:pt x="12542" y="1974"/>
                    <a:pt x="12461" y="1974"/>
                  </a:cubicBezTo>
                  <a:close/>
                  <a:moveTo>
                    <a:pt x="722" y="1736"/>
                  </a:moveTo>
                  <a:cubicBezTo>
                    <a:pt x="661" y="1736"/>
                    <a:pt x="604" y="1761"/>
                    <a:pt x="568" y="1816"/>
                  </a:cubicBezTo>
                  <a:cubicBezTo>
                    <a:pt x="201" y="2216"/>
                    <a:pt x="34" y="2517"/>
                    <a:pt x="34" y="2517"/>
                  </a:cubicBezTo>
                  <a:cubicBezTo>
                    <a:pt x="1" y="2617"/>
                    <a:pt x="34" y="2750"/>
                    <a:pt x="134" y="2817"/>
                  </a:cubicBezTo>
                  <a:lnTo>
                    <a:pt x="234" y="2817"/>
                  </a:lnTo>
                  <a:cubicBezTo>
                    <a:pt x="301" y="2817"/>
                    <a:pt x="368" y="2784"/>
                    <a:pt x="401" y="2717"/>
                  </a:cubicBezTo>
                  <a:cubicBezTo>
                    <a:pt x="401" y="2717"/>
                    <a:pt x="568" y="2450"/>
                    <a:pt x="868" y="2083"/>
                  </a:cubicBezTo>
                  <a:cubicBezTo>
                    <a:pt x="968" y="2016"/>
                    <a:pt x="935" y="1883"/>
                    <a:pt x="868" y="1783"/>
                  </a:cubicBezTo>
                  <a:cubicBezTo>
                    <a:pt x="823" y="1753"/>
                    <a:pt x="771" y="1736"/>
                    <a:pt x="722" y="1736"/>
                  </a:cubicBezTo>
                  <a:close/>
                  <a:moveTo>
                    <a:pt x="16557" y="2208"/>
                  </a:moveTo>
                  <a:cubicBezTo>
                    <a:pt x="16468" y="2208"/>
                    <a:pt x="16373" y="2268"/>
                    <a:pt x="16346" y="2350"/>
                  </a:cubicBezTo>
                  <a:cubicBezTo>
                    <a:pt x="16312" y="2450"/>
                    <a:pt x="16379" y="2583"/>
                    <a:pt x="16479" y="2617"/>
                  </a:cubicBezTo>
                  <a:cubicBezTo>
                    <a:pt x="16746" y="2717"/>
                    <a:pt x="16979" y="2817"/>
                    <a:pt x="17246" y="2917"/>
                  </a:cubicBezTo>
                  <a:cubicBezTo>
                    <a:pt x="17280" y="2917"/>
                    <a:pt x="17313" y="2950"/>
                    <a:pt x="17313" y="2950"/>
                  </a:cubicBezTo>
                  <a:cubicBezTo>
                    <a:pt x="17413" y="2950"/>
                    <a:pt x="17480" y="2884"/>
                    <a:pt x="17513" y="2817"/>
                  </a:cubicBezTo>
                  <a:cubicBezTo>
                    <a:pt x="17580" y="2717"/>
                    <a:pt x="17513" y="2583"/>
                    <a:pt x="17413" y="2550"/>
                  </a:cubicBezTo>
                  <a:cubicBezTo>
                    <a:pt x="17146" y="2417"/>
                    <a:pt x="16879" y="2317"/>
                    <a:pt x="16613" y="2216"/>
                  </a:cubicBezTo>
                  <a:cubicBezTo>
                    <a:pt x="16595" y="2211"/>
                    <a:pt x="16576" y="2208"/>
                    <a:pt x="16557" y="2208"/>
                  </a:cubicBezTo>
                  <a:close/>
                  <a:moveTo>
                    <a:pt x="18101" y="2904"/>
                  </a:moveTo>
                  <a:cubicBezTo>
                    <a:pt x="18018" y="2904"/>
                    <a:pt x="17930" y="2942"/>
                    <a:pt x="17880" y="3017"/>
                  </a:cubicBezTo>
                  <a:cubicBezTo>
                    <a:pt x="17813" y="3117"/>
                    <a:pt x="17847" y="3217"/>
                    <a:pt x="17947" y="3284"/>
                  </a:cubicBezTo>
                  <a:cubicBezTo>
                    <a:pt x="18180" y="3417"/>
                    <a:pt x="18414" y="3584"/>
                    <a:pt x="18647" y="3751"/>
                  </a:cubicBezTo>
                  <a:cubicBezTo>
                    <a:pt x="18681" y="3751"/>
                    <a:pt x="18714" y="3784"/>
                    <a:pt x="18747" y="3784"/>
                  </a:cubicBezTo>
                  <a:cubicBezTo>
                    <a:pt x="18814" y="3784"/>
                    <a:pt x="18881" y="3751"/>
                    <a:pt x="18948" y="3684"/>
                  </a:cubicBezTo>
                  <a:cubicBezTo>
                    <a:pt x="19014" y="3584"/>
                    <a:pt x="18981" y="3451"/>
                    <a:pt x="18881" y="3384"/>
                  </a:cubicBezTo>
                  <a:cubicBezTo>
                    <a:pt x="18647" y="3217"/>
                    <a:pt x="18414" y="3084"/>
                    <a:pt x="18180" y="2917"/>
                  </a:cubicBezTo>
                  <a:cubicBezTo>
                    <a:pt x="18155" y="2909"/>
                    <a:pt x="18128" y="2904"/>
                    <a:pt x="18101" y="2904"/>
                  </a:cubicBezTo>
                  <a:close/>
                  <a:moveTo>
                    <a:pt x="10889" y="2582"/>
                  </a:moveTo>
                  <a:cubicBezTo>
                    <a:pt x="10850" y="2582"/>
                    <a:pt x="10810" y="2593"/>
                    <a:pt x="10775" y="2617"/>
                  </a:cubicBezTo>
                  <a:cubicBezTo>
                    <a:pt x="10608" y="2683"/>
                    <a:pt x="10441" y="2817"/>
                    <a:pt x="10275" y="2917"/>
                  </a:cubicBezTo>
                  <a:cubicBezTo>
                    <a:pt x="10275" y="2884"/>
                    <a:pt x="10241" y="2850"/>
                    <a:pt x="10241" y="2817"/>
                  </a:cubicBezTo>
                  <a:cubicBezTo>
                    <a:pt x="10216" y="2742"/>
                    <a:pt x="10135" y="2704"/>
                    <a:pt x="10054" y="2704"/>
                  </a:cubicBezTo>
                  <a:cubicBezTo>
                    <a:pt x="10027" y="2704"/>
                    <a:pt x="9999" y="2708"/>
                    <a:pt x="9974" y="2717"/>
                  </a:cubicBezTo>
                  <a:cubicBezTo>
                    <a:pt x="9874" y="2784"/>
                    <a:pt x="9808" y="2884"/>
                    <a:pt x="9874" y="3017"/>
                  </a:cubicBezTo>
                  <a:cubicBezTo>
                    <a:pt x="9974" y="3251"/>
                    <a:pt x="10041" y="3484"/>
                    <a:pt x="10108" y="3751"/>
                  </a:cubicBezTo>
                  <a:cubicBezTo>
                    <a:pt x="10108" y="3851"/>
                    <a:pt x="10208" y="3918"/>
                    <a:pt x="10308" y="3918"/>
                  </a:cubicBezTo>
                  <a:lnTo>
                    <a:pt x="10341" y="3918"/>
                  </a:lnTo>
                  <a:cubicBezTo>
                    <a:pt x="10475" y="3884"/>
                    <a:pt x="10542" y="3784"/>
                    <a:pt x="10508" y="3651"/>
                  </a:cubicBezTo>
                  <a:cubicBezTo>
                    <a:pt x="10475" y="3551"/>
                    <a:pt x="10441" y="3451"/>
                    <a:pt x="10408" y="3317"/>
                  </a:cubicBezTo>
                  <a:cubicBezTo>
                    <a:pt x="10608" y="3184"/>
                    <a:pt x="10808" y="3084"/>
                    <a:pt x="10975" y="2950"/>
                  </a:cubicBezTo>
                  <a:cubicBezTo>
                    <a:pt x="11109" y="2917"/>
                    <a:pt x="11142" y="2784"/>
                    <a:pt x="11075" y="2683"/>
                  </a:cubicBezTo>
                  <a:cubicBezTo>
                    <a:pt x="11032" y="2619"/>
                    <a:pt x="10961" y="2582"/>
                    <a:pt x="10889" y="2582"/>
                  </a:cubicBezTo>
                  <a:close/>
                  <a:moveTo>
                    <a:pt x="9589" y="3604"/>
                  </a:moveTo>
                  <a:cubicBezTo>
                    <a:pt x="9534" y="3604"/>
                    <a:pt x="9477" y="3629"/>
                    <a:pt x="9441" y="3684"/>
                  </a:cubicBezTo>
                  <a:cubicBezTo>
                    <a:pt x="9207" y="3918"/>
                    <a:pt x="9040" y="4185"/>
                    <a:pt x="8940" y="4418"/>
                  </a:cubicBezTo>
                  <a:cubicBezTo>
                    <a:pt x="8907" y="4518"/>
                    <a:pt x="8940" y="4652"/>
                    <a:pt x="9040" y="4685"/>
                  </a:cubicBezTo>
                  <a:cubicBezTo>
                    <a:pt x="9074" y="4718"/>
                    <a:pt x="9107" y="4718"/>
                    <a:pt x="9141" y="4718"/>
                  </a:cubicBezTo>
                  <a:cubicBezTo>
                    <a:pt x="9207" y="4718"/>
                    <a:pt x="9274" y="4652"/>
                    <a:pt x="9307" y="4585"/>
                  </a:cubicBezTo>
                  <a:cubicBezTo>
                    <a:pt x="9407" y="4385"/>
                    <a:pt x="9541" y="4151"/>
                    <a:pt x="9741" y="3951"/>
                  </a:cubicBezTo>
                  <a:cubicBezTo>
                    <a:pt x="9808" y="3851"/>
                    <a:pt x="9808" y="3718"/>
                    <a:pt x="9708" y="3651"/>
                  </a:cubicBezTo>
                  <a:cubicBezTo>
                    <a:pt x="9678" y="3621"/>
                    <a:pt x="9634" y="3604"/>
                    <a:pt x="9589" y="3604"/>
                  </a:cubicBezTo>
                  <a:close/>
                  <a:moveTo>
                    <a:pt x="19401" y="3888"/>
                  </a:moveTo>
                  <a:cubicBezTo>
                    <a:pt x="19341" y="3888"/>
                    <a:pt x="19284" y="3914"/>
                    <a:pt x="19248" y="3951"/>
                  </a:cubicBezTo>
                  <a:cubicBezTo>
                    <a:pt x="19181" y="4051"/>
                    <a:pt x="19181" y="4185"/>
                    <a:pt x="19281" y="4251"/>
                  </a:cubicBezTo>
                  <a:cubicBezTo>
                    <a:pt x="19481" y="4451"/>
                    <a:pt x="19648" y="4618"/>
                    <a:pt x="19815" y="4818"/>
                  </a:cubicBezTo>
                  <a:cubicBezTo>
                    <a:pt x="19882" y="4885"/>
                    <a:pt x="19915" y="4918"/>
                    <a:pt x="19982" y="4918"/>
                  </a:cubicBezTo>
                  <a:cubicBezTo>
                    <a:pt x="20048" y="4918"/>
                    <a:pt x="20082" y="4885"/>
                    <a:pt x="20115" y="4852"/>
                  </a:cubicBezTo>
                  <a:cubicBezTo>
                    <a:pt x="20215" y="4785"/>
                    <a:pt x="20215" y="4652"/>
                    <a:pt x="20148" y="4551"/>
                  </a:cubicBezTo>
                  <a:cubicBezTo>
                    <a:pt x="19948" y="4351"/>
                    <a:pt x="19748" y="4151"/>
                    <a:pt x="19548" y="3951"/>
                  </a:cubicBezTo>
                  <a:cubicBezTo>
                    <a:pt x="19503" y="3906"/>
                    <a:pt x="19451" y="3888"/>
                    <a:pt x="19401" y="3888"/>
                  </a:cubicBezTo>
                  <a:close/>
                  <a:moveTo>
                    <a:pt x="10408" y="4318"/>
                  </a:moveTo>
                  <a:cubicBezTo>
                    <a:pt x="10275" y="4351"/>
                    <a:pt x="10175" y="4418"/>
                    <a:pt x="10175" y="4518"/>
                  </a:cubicBezTo>
                  <a:cubicBezTo>
                    <a:pt x="10175" y="4818"/>
                    <a:pt x="10141" y="5085"/>
                    <a:pt x="10041" y="5285"/>
                  </a:cubicBezTo>
                  <a:cubicBezTo>
                    <a:pt x="10008" y="5385"/>
                    <a:pt x="10041" y="5485"/>
                    <a:pt x="10141" y="5552"/>
                  </a:cubicBezTo>
                  <a:lnTo>
                    <a:pt x="10241" y="5552"/>
                  </a:lnTo>
                  <a:cubicBezTo>
                    <a:pt x="10308" y="5552"/>
                    <a:pt x="10408" y="5519"/>
                    <a:pt x="10441" y="5419"/>
                  </a:cubicBezTo>
                  <a:cubicBezTo>
                    <a:pt x="10542" y="5185"/>
                    <a:pt x="10608" y="4885"/>
                    <a:pt x="10608" y="4551"/>
                  </a:cubicBezTo>
                  <a:cubicBezTo>
                    <a:pt x="10608" y="4418"/>
                    <a:pt x="10508" y="4318"/>
                    <a:pt x="10408" y="4318"/>
                  </a:cubicBezTo>
                  <a:close/>
                  <a:moveTo>
                    <a:pt x="9029" y="5110"/>
                  </a:moveTo>
                  <a:cubicBezTo>
                    <a:pt x="9010" y="5110"/>
                    <a:pt x="8991" y="5113"/>
                    <a:pt x="8974" y="5119"/>
                  </a:cubicBezTo>
                  <a:cubicBezTo>
                    <a:pt x="8840" y="5152"/>
                    <a:pt x="8807" y="5252"/>
                    <a:pt x="8807" y="5385"/>
                  </a:cubicBezTo>
                  <a:cubicBezTo>
                    <a:pt x="8874" y="5619"/>
                    <a:pt x="9040" y="5786"/>
                    <a:pt x="9274" y="5919"/>
                  </a:cubicBezTo>
                  <a:cubicBezTo>
                    <a:pt x="9374" y="5986"/>
                    <a:pt x="9474" y="6019"/>
                    <a:pt x="9608" y="6019"/>
                  </a:cubicBezTo>
                  <a:lnTo>
                    <a:pt x="9641" y="6019"/>
                  </a:lnTo>
                  <a:cubicBezTo>
                    <a:pt x="9741" y="6019"/>
                    <a:pt x="9808" y="5952"/>
                    <a:pt x="9841" y="5852"/>
                  </a:cubicBezTo>
                  <a:cubicBezTo>
                    <a:pt x="9841" y="5719"/>
                    <a:pt x="9774" y="5619"/>
                    <a:pt x="9641" y="5619"/>
                  </a:cubicBezTo>
                  <a:cubicBezTo>
                    <a:pt x="9574" y="5619"/>
                    <a:pt x="9541" y="5586"/>
                    <a:pt x="9474" y="5552"/>
                  </a:cubicBezTo>
                  <a:cubicBezTo>
                    <a:pt x="9341" y="5485"/>
                    <a:pt x="9274" y="5385"/>
                    <a:pt x="9207" y="5252"/>
                  </a:cubicBezTo>
                  <a:cubicBezTo>
                    <a:pt x="9207" y="5170"/>
                    <a:pt x="9117" y="5110"/>
                    <a:pt x="9029" y="5110"/>
                  </a:cubicBezTo>
                  <a:close/>
                  <a:moveTo>
                    <a:pt x="20496" y="5151"/>
                  </a:moveTo>
                  <a:cubicBezTo>
                    <a:pt x="20457" y="5151"/>
                    <a:pt x="20417" y="5162"/>
                    <a:pt x="20382" y="5185"/>
                  </a:cubicBezTo>
                  <a:cubicBezTo>
                    <a:pt x="20282" y="5252"/>
                    <a:pt x="20248" y="5385"/>
                    <a:pt x="20315" y="5485"/>
                  </a:cubicBezTo>
                  <a:cubicBezTo>
                    <a:pt x="20482" y="5686"/>
                    <a:pt x="20615" y="5919"/>
                    <a:pt x="20749" y="6153"/>
                  </a:cubicBezTo>
                  <a:cubicBezTo>
                    <a:pt x="20782" y="6253"/>
                    <a:pt x="20849" y="6286"/>
                    <a:pt x="20916" y="6286"/>
                  </a:cubicBezTo>
                  <a:cubicBezTo>
                    <a:pt x="20949" y="6286"/>
                    <a:pt x="20982" y="6286"/>
                    <a:pt x="21016" y="6253"/>
                  </a:cubicBezTo>
                  <a:cubicBezTo>
                    <a:pt x="21116" y="6186"/>
                    <a:pt x="21149" y="6086"/>
                    <a:pt x="21116" y="5986"/>
                  </a:cubicBezTo>
                  <a:cubicBezTo>
                    <a:pt x="20982" y="5719"/>
                    <a:pt x="20816" y="5485"/>
                    <a:pt x="20682" y="5252"/>
                  </a:cubicBezTo>
                  <a:cubicBezTo>
                    <a:pt x="20639" y="5187"/>
                    <a:pt x="20568" y="5151"/>
                    <a:pt x="20496" y="5151"/>
                  </a:cubicBezTo>
                  <a:close/>
                  <a:moveTo>
                    <a:pt x="21250" y="6611"/>
                  </a:moveTo>
                  <a:cubicBezTo>
                    <a:pt x="21229" y="6611"/>
                    <a:pt x="21206" y="6614"/>
                    <a:pt x="21182" y="6620"/>
                  </a:cubicBezTo>
                  <a:cubicBezTo>
                    <a:pt x="21082" y="6686"/>
                    <a:pt x="21016" y="6786"/>
                    <a:pt x="21049" y="6886"/>
                  </a:cubicBezTo>
                  <a:cubicBezTo>
                    <a:pt x="21149" y="7153"/>
                    <a:pt x="21249" y="7420"/>
                    <a:pt x="21283" y="7687"/>
                  </a:cubicBezTo>
                  <a:cubicBezTo>
                    <a:pt x="21316" y="7787"/>
                    <a:pt x="21383" y="7854"/>
                    <a:pt x="21483" y="7854"/>
                  </a:cubicBezTo>
                  <a:cubicBezTo>
                    <a:pt x="21516" y="7854"/>
                    <a:pt x="21516" y="7854"/>
                    <a:pt x="21549" y="7820"/>
                  </a:cubicBezTo>
                  <a:cubicBezTo>
                    <a:pt x="21649" y="7820"/>
                    <a:pt x="21716" y="7687"/>
                    <a:pt x="21683" y="7587"/>
                  </a:cubicBezTo>
                  <a:cubicBezTo>
                    <a:pt x="21649" y="7320"/>
                    <a:pt x="21549" y="7020"/>
                    <a:pt x="21449" y="6753"/>
                  </a:cubicBezTo>
                  <a:cubicBezTo>
                    <a:pt x="21422" y="6671"/>
                    <a:pt x="21349" y="6611"/>
                    <a:pt x="21250" y="6611"/>
                  </a:cubicBezTo>
                  <a:close/>
                  <a:moveTo>
                    <a:pt x="21624" y="8248"/>
                  </a:moveTo>
                  <a:cubicBezTo>
                    <a:pt x="21610" y="8248"/>
                    <a:pt x="21596" y="8250"/>
                    <a:pt x="21583" y="8254"/>
                  </a:cubicBezTo>
                  <a:cubicBezTo>
                    <a:pt x="21483" y="8254"/>
                    <a:pt x="21383" y="8354"/>
                    <a:pt x="21383" y="8454"/>
                  </a:cubicBezTo>
                  <a:cubicBezTo>
                    <a:pt x="21383" y="8554"/>
                    <a:pt x="21383" y="8621"/>
                    <a:pt x="21383" y="8688"/>
                  </a:cubicBezTo>
                  <a:cubicBezTo>
                    <a:pt x="21383" y="8888"/>
                    <a:pt x="21383" y="9088"/>
                    <a:pt x="21349" y="9255"/>
                  </a:cubicBezTo>
                  <a:cubicBezTo>
                    <a:pt x="21349" y="9388"/>
                    <a:pt x="21416" y="9488"/>
                    <a:pt x="21549" y="9488"/>
                  </a:cubicBezTo>
                  <a:lnTo>
                    <a:pt x="21583" y="9488"/>
                  </a:lnTo>
                  <a:cubicBezTo>
                    <a:pt x="21683" y="9488"/>
                    <a:pt x="21750" y="9422"/>
                    <a:pt x="21783" y="9322"/>
                  </a:cubicBezTo>
                  <a:cubicBezTo>
                    <a:pt x="21816" y="9121"/>
                    <a:pt x="21816" y="8921"/>
                    <a:pt x="21816" y="8688"/>
                  </a:cubicBezTo>
                  <a:cubicBezTo>
                    <a:pt x="21816" y="8621"/>
                    <a:pt x="21816" y="8521"/>
                    <a:pt x="21816" y="8454"/>
                  </a:cubicBezTo>
                  <a:cubicBezTo>
                    <a:pt x="21816" y="8338"/>
                    <a:pt x="21716" y="8248"/>
                    <a:pt x="21624" y="8248"/>
                  </a:cubicBezTo>
                  <a:close/>
                  <a:moveTo>
                    <a:pt x="21361" y="9895"/>
                  </a:moveTo>
                  <a:cubicBezTo>
                    <a:pt x="21283" y="9895"/>
                    <a:pt x="21207" y="9950"/>
                    <a:pt x="21182" y="10022"/>
                  </a:cubicBezTo>
                  <a:cubicBezTo>
                    <a:pt x="21116" y="10289"/>
                    <a:pt x="20982" y="10522"/>
                    <a:pt x="20882" y="10756"/>
                  </a:cubicBezTo>
                  <a:cubicBezTo>
                    <a:pt x="20816" y="10856"/>
                    <a:pt x="20849" y="10989"/>
                    <a:pt x="20949" y="11056"/>
                  </a:cubicBezTo>
                  <a:lnTo>
                    <a:pt x="21049" y="11056"/>
                  </a:lnTo>
                  <a:cubicBezTo>
                    <a:pt x="21116" y="11056"/>
                    <a:pt x="21182" y="11023"/>
                    <a:pt x="21216" y="10956"/>
                  </a:cubicBezTo>
                  <a:cubicBezTo>
                    <a:pt x="21383" y="10723"/>
                    <a:pt x="21483" y="10456"/>
                    <a:pt x="21583" y="10155"/>
                  </a:cubicBezTo>
                  <a:cubicBezTo>
                    <a:pt x="21616" y="10055"/>
                    <a:pt x="21549" y="9955"/>
                    <a:pt x="21449" y="9922"/>
                  </a:cubicBezTo>
                  <a:cubicBezTo>
                    <a:pt x="21421" y="9903"/>
                    <a:pt x="21391" y="9895"/>
                    <a:pt x="21361" y="9895"/>
                  </a:cubicBezTo>
                  <a:close/>
                  <a:moveTo>
                    <a:pt x="20553" y="11340"/>
                  </a:moveTo>
                  <a:cubicBezTo>
                    <a:pt x="20499" y="11340"/>
                    <a:pt x="20449" y="11356"/>
                    <a:pt x="20415" y="11390"/>
                  </a:cubicBezTo>
                  <a:cubicBezTo>
                    <a:pt x="20248" y="11590"/>
                    <a:pt x="20082" y="11757"/>
                    <a:pt x="19882" y="11923"/>
                  </a:cubicBezTo>
                  <a:cubicBezTo>
                    <a:pt x="19781" y="11990"/>
                    <a:pt x="19781" y="12124"/>
                    <a:pt x="19848" y="12190"/>
                  </a:cubicBezTo>
                  <a:cubicBezTo>
                    <a:pt x="19882" y="12257"/>
                    <a:pt x="19948" y="12290"/>
                    <a:pt x="20015" y="12290"/>
                  </a:cubicBezTo>
                  <a:cubicBezTo>
                    <a:pt x="20048" y="12290"/>
                    <a:pt x="20082" y="12257"/>
                    <a:pt x="20148" y="12224"/>
                  </a:cubicBezTo>
                  <a:cubicBezTo>
                    <a:pt x="20349" y="12057"/>
                    <a:pt x="20549" y="11890"/>
                    <a:pt x="20715" y="11690"/>
                  </a:cubicBezTo>
                  <a:cubicBezTo>
                    <a:pt x="20782" y="11590"/>
                    <a:pt x="20782" y="11456"/>
                    <a:pt x="20715" y="11390"/>
                  </a:cubicBezTo>
                  <a:cubicBezTo>
                    <a:pt x="20665" y="11356"/>
                    <a:pt x="20607" y="11340"/>
                    <a:pt x="20553" y="1134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98" name="Google Shape;3098;p31"/>
          <p:cNvGrpSpPr/>
          <p:nvPr/>
        </p:nvGrpSpPr>
        <p:grpSpPr>
          <a:xfrm>
            <a:off x="-112924" y="3295786"/>
            <a:ext cx="1030635" cy="1762203"/>
            <a:chOff x="-48389" y="3295786"/>
            <a:chExt cx="1030635" cy="1762203"/>
          </a:xfrm>
        </p:grpSpPr>
        <p:sp>
          <p:nvSpPr>
            <p:cNvPr id="3099" name="Google Shape;3099;p31"/>
            <p:cNvSpPr/>
            <p:nvPr/>
          </p:nvSpPr>
          <p:spPr>
            <a:xfrm>
              <a:off x="204177" y="4128321"/>
              <a:ext cx="45224" cy="45744"/>
            </a:xfrm>
            <a:custGeom>
              <a:avLst/>
              <a:gdLst/>
              <a:ahLst/>
              <a:cxnLst/>
              <a:rect l="l" t="t" r="r" b="b"/>
              <a:pathLst>
                <a:path w="2870" h="2903" extrusionOk="0">
                  <a:moveTo>
                    <a:pt x="1435" y="434"/>
                  </a:moveTo>
                  <a:cubicBezTo>
                    <a:pt x="1702" y="434"/>
                    <a:pt x="1968" y="534"/>
                    <a:pt x="2169" y="734"/>
                  </a:cubicBezTo>
                  <a:cubicBezTo>
                    <a:pt x="2369" y="935"/>
                    <a:pt x="2469" y="1168"/>
                    <a:pt x="2469" y="1468"/>
                  </a:cubicBezTo>
                  <a:cubicBezTo>
                    <a:pt x="2469" y="2002"/>
                    <a:pt x="2002" y="2469"/>
                    <a:pt x="1435" y="2469"/>
                  </a:cubicBezTo>
                  <a:cubicBezTo>
                    <a:pt x="868" y="2469"/>
                    <a:pt x="401" y="2002"/>
                    <a:pt x="401" y="1435"/>
                  </a:cubicBezTo>
                  <a:cubicBezTo>
                    <a:pt x="401" y="868"/>
                    <a:pt x="868" y="434"/>
                    <a:pt x="1435" y="434"/>
                  </a:cubicBezTo>
                  <a:close/>
                  <a:moveTo>
                    <a:pt x="1435" y="1"/>
                  </a:moveTo>
                  <a:cubicBezTo>
                    <a:pt x="634" y="1"/>
                    <a:pt x="0" y="668"/>
                    <a:pt x="0" y="1435"/>
                  </a:cubicBezTo>
                  <a:cubicBezTo>
                    <a:pt x="0" y="2235"/>
                    <a:pt x="634" y="2903"/>
                    <a:pt x="1435" y="2903"/>
                  </a:cubicBezTo>
                  <a:cubicBezTo>
                    <a:pt x="2235" y="2903"/>
                    <a:pt x="2869" y="2235"/>
                    <a:pt x="2869" y="1468"/>
                  </a:cubicBezTo>
                  <a:cubicBezTo>
                    <a:pt x="2869" y="1068"/>
                    <a:pt x="2736" y="701"/>
                    <a:pt x="2469" y="434"/>
                  </a:cubicBezTo>
                  <a:cubicBezTo>
                    <a:pt x="2169" y="167"/>
                    <a:pt x="1835" y="1"/>
                    <a:pt x="14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31"/>
            <p:cNvSpPr/>
            <p:nvPr/>
          </p:nvSpPr>
          <p:spPr>
            <a:xfrm>
              <a:off x="592062" y="3904058"/>
              <a:ext cx="45744" cy="45744"/>
            </a:xfrm>
            <a:custGeom>
              <a:avLst/>
              <a:gdLst/>
              <a:ahLst/>
              <a:cxnLst/>
              <a:rect l="l" t="t" r="r" b="b"/>
              <a:pathLst>
                <a:path w="2903" h="2903" extrusionOk="0">
                  <a:moveTo>
                    <a:pt x="1468" y="434"/>
                  </a:moveTo>
                  <a:cubicBezTo>
                    <a:pt x="1735" y="434"/>
                    <a:pt x="2002" y="535"/>
                    <a:pt x="2202" y="735"/>
                  </a:cubicBezTo>
                  <a:cubicBezTo>
                    <a:pt x="2369" y="935"/>
                    <a:pt x="2502" y="1168"/>
                    <a:pt x="2469" y="1469"/>
                  </a:cubicBezTo>
                  <a:cubicBezTo>
                    <a:pt x="2469" y="2002"/>
                    <a:pt x="2035" y="2469"/>
                    <a:pt x="1468" y="2469"/>
                  </a:cubicBezTo>
                  <a:cubicBezTo>
                    <a:pt x="901" y="2469"/>
                    <a:pt x="434" y="2002"/>
                    <a:pt x="434" y="1435"/>
                  </a:cubicBezTo>
                  <a:cubicBezTo>
                    <a:pt x="434" y="868"/>
                    <a:pt x="901" y="434"/>
                    <a:pt x="1468" y="434"/>
                  </a:cubicBezTo>
                  <a:close/>
                  <a:moveTo>
                    <a:pt x="1468" y="1"/>
                  </a:moveTo>
                  <a:cubicBezTo>
                    <a:pt x="668" y="1"/>
                    <a:pt x="34" y="635"/>
                    <a:pt x="34" y="1435"/>
                  </a:cubicBezTo>
                  <a:cubicBezTo>
                    <a:pt x="1" y="2236"/>
                    <a:pt x="668" y="2903"/>
                    <a:pt x="1468" y="2903"/>
                  </a:cubicBezTo>
                  <a:cubicBezTo>
                    <a:pt x="2236" y="2903"/>
                    <a:pt x="2903" y="2236"/>
                    <a:pt x="2903" y="1469"/>
                  </a:cubicBezTo>
                  <a:cubicBezTo>
                    <a:pt x="2903" y="1068"/>
                    <a:pt x="2769" y="701"/>
                    <a:pt x="2469" y="434"/>
                  </a:cubicBezTo>
                  <a:cubicBezTo>
                    <a:pt x="2202" y="168"/>
                    <a:pt x="1835" y="1"/>
                    <a:pt x="14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31"/>
            <p:cNvSpPr/>
            <p:nvPr/>
          </p:nvSpPr>
          <p:spPr>
            <a:xfrm>
              <a:off x="605856" y="4925601"/>
              <a:ext cx="45744" cy="45744"/>
            </a:xfrm>
            <a:custGeom>
              <a:avLst/>
              <a:gdLst/>
              <a:ahLst/>
              <a:cxnLst/>
              <a:rect l="l" t="t" r="r" b="b"/>
              <a:pathLst>
                <a:path w="2903" h="2903" extrusionOk="0">
                  <a:moveTo>
                    <a:pt x="1468" y="434"/>
                  </a:moveTo>
                  <a:cubicBezTo>
                    <a:pt x="1735" y="434"/>
                    <a:pt x="1969" y="534"/>
                    <a:pt x="2169" y="734"/>
                  </a:cubicBezTo>
                  <a:cubicBezTo>
                    <a:pt x="2369" y="934"/>
                    <a:pt x="2469" y="1201"/>
                    <a:pt x="2469" y="1468"/>
                  </a:cubicBezTo>
                  <a:cubicBezTo>
                    <a:pt x="2469" y="2035"/>
                    <a:pt x="2002" y="2468"/>
                    <a:pt x="1435" y="2468"/>
                  </a:cubicBezTo>
                  <a:cubicBezTo>
                    <a:pt x="868" y="2468"/>
                    <a:pt x="434" y="2035"/>
                    <a:pt x="434" y="1468"/>
                  </a:cubicBezTo>
                  <a:cubicBezTo>
                    <a:pt x="434" y="901"/>
                    <a:pt x="901" y="434"/>
                    <a:pt x="1468" y="434"/>
                  </a:cubicBezTo>
                  <a:close/>
                  <a:moveTo>
                    <a:pt x="1435" y="0"/>
                  </a:moveTo>
                  <a:cubicBezTo>
                    <a:pt x="668" y="0"/>
                    <a:pt x="1" y="667"/>
                    <a:pt x="1" y="1468"/>
                  </a:cubicBezTo>
                  <a:cubicBezTo>
                    <a:pt x="1" y="2235"/>
                    <a:pt x="635" y="2902"/>
                    <a:pt x="1435" y="2902"/>
                  </a:cubicBezTo>
                  <a:cubicBezTo>
                    <a:pt x="2236" y="2902"/>
                    <a:pt x="2903" y="2268"/>
                    <a:pt x="2903" y="1468"/>
                  </a:cubicBezTo>
                  <a:cubicBezTo>
                    <a:pt x="2903" y="1067"/>
                    <a:pt x="2736" y="701"/>
                    <a:pt x="2469" y="434"/>
                  </a:cubicBezTo>
                  <a:cubicBezTo>
                    <a:pt x="2202" y="167"/>
                    <a:pt x="1835" y="33"/>
                    <a:pt x="14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31"/>
            <p:cNvSpPr/>
            <p:nvPr/>
          </p:nvSpPr>
          <p:spPr>
            <a:xfrm>
              <a:off x="202568" y="4847103"/>
              <a:ext cx="239703" cy="128518"/>
            </a:xfrm>
            <a:custGeom>
              <a:avLst/>
              <a:gdLst/>
              <a:ahLst/>
              <a:cxnLst/>
              <a:rect l="l" t="t" r="r" b="b"/>
              <a:pathLst>
                <a:path w="15212" h="8156" extrusionOk="0">
                  <a:moveTo>
                    <a:pt x="8310" y="0"/>
                  </a:moveTo>
                  <a:cubicBezTo>
                    <a:pt x="4196" y="0"/>
                    <a:pt x="1" y="2112"/>
                    <a:pt x="1" y="2112"/>
                  </a:cubicBezTo>
                  <a:cubicBezTo>
                    <a:pt x="1" y="2112"/>
                    <a:pt x="434" y="5081"/>
                    <a:pt x="4837" y="7383"/>
                  </a:cubicBezTo>
                  <a:cubicBezTo>
                    <a:pt x="5885" y="7943"/>
                    <a:pt x="7026" y="8155"/>
                    <a:pt x="8157" y="8155"/>
                  </a:cubicBezTo>
                  <a:cubicBezTo>
                    <a:pt x="11741" y="8155"/>
                    <a:pt x="15211" y="6015"/>
                    <a:pt x="15211" y="6015"/>
                  </a:cubicBezTo>
                  <a:cubicBezTo>
                    <a:pt x="15211" y="6015"/>
                    <a:pt x="13710" y="411"/>
                    <a:pt x="9307" y="44"/>
                  </a:cubicBezTo>
                  <a:cubicBezTo>
                    <a:pt x="8977" y="14"/>
                    <a:pt x="8644" y="0"/>
                    <a:pt x="831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31"/>
            <p:cNvSpPr/>
            <p:nvPr/>
          </p:nvSpPr>
          <p:spPr>
            <a:xfrm>
              <a:off x="285101" y="4897628"/>
              <a:ext cx="160853" cy="47950"/>
            </a:xfrm>
            <a:custGeom>
              <a:avLst/>
              <a:gdLst/>
              <a:ahLst/>
              <a:cxnLst/>
              <a:rect l="l" t="t" r="r" b="b"/>
              <a:pathLst>
                <a:path w="10208" h="3043" extrusionOk="0">
                  <a:moveTo>
                    <a:pt x="194" y="1"/>
                  </a:moveTo>
                  <a:cubicBezTo>
                    <a:pt x="109" y="1"/>
                    <a:pt x="34" y="87"/>
                    <a:pt x="34" y="174"/>
                  </a:cubicBezTo>
                  <a:cubicBezTo>
                    <a:pt x="1" y="307"/>
                    <a:pt x="101" y="407"/>
                    <a:pt x="234" y="407"/>
                  </a:cubicBezTo>
                  <a:cubicBezTo>
                    <a:pt x="301" y="407"/>
                    <a:pt x="7473" y="908"/>
                    <a:pt x="9841" y="2976"/>
                  </a:cubicBezTo>
                  <a:cubicBezTo>
                    <a:pt x="9874" y="3009"/>
                    <a:pt x="9908" y="3043"/>
                    <a:pt x="9974" y="3043"/>
                  </a:cubicBezTo>
                  <a:cubicBezTo>
                    <a:pt x="10041" y="3043"/>
                    <a:pt x="10074" y="3009"/>
                    <a:pt x="10141" y="2943"/>
                  </a:cubicBezTo>
                  <a:cubicBezTo>
                    <a:pt x="10208" y="2876"/>
                    <a:pt x="10208" y="2742"/>
                    <a:pt x="10108" y="2676"/>
                  </a:cubicBezTo>
                  <a:cubicBezTo>
                    <a:pt x="7639" y="507"/>
                    <a:pt x="534" y="7"/>
                    <a:pt x="234" y="7"/>
                  </a:cubicBezTo>
                  <a:cubicBezTo>
                    <a:pt x="221" y="3"/>
                    <a:pt x="207" y="1"/>
                    <a:pt x="19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31"/>
            <p:cNvSpPr/>
            <p:nvPr/>
          </p:nvSpPr>
          <p:spPr>
            <a:xfrm>
              <a:off x="201604" y="4351055"/>
              <a:ext cx="240223" cy="128707"/>
            </a:xfrm>
            <a:custGeom>
              <a:avLst/>
              <a:gdLst/>
              <a:ahLst/>
              <a:cxnLst/>
              <a:rect l="l" t="t" r="r" b="b"/>
              <a:pathLst>
                <a:path w="15245" h="8168" extrusionOk="0">
                  <a:moveTo>
                    <a:pt x="8454" y="1"/>
                  </a:moveTo>
                  <a:cubicBezTo>
                    <a:pt x="4288" y="1"/>
                    <a:pt x="0" y="2233"/>
                    <a:pt x="0" y="2233"/>
                  </a:cubicBezTo>
                  <a:cubicBezTo>
                    <a:pt x="0" y="2233"/>
                    <a:pt x="467" y="5201"/>
                    <a:pt x="4870" y="7436"/>
                  </a:cubicBezTo>
                  <a:cubicBezTo>
                    <a:pt x="5903" y="7964"/>
                    <a:pt x="7018" y="8167"/>
                    <a:pt x="8120" y="8167"/>
                  </a:cubicBezTo>
                  <a:cubicBezTo>
                    <a:pt x="11750" y="8167"/>
                    <a:pt x="15244" y="5969"/>
                    <a:pt x="15244" y="5969"/>
                  </a:cubicBezTo>
                  <a:cubicBezTo>
                    <a:pt x="15244" y="5969"/>
                    <a:pt x="13677" y="365"/>
                    <a:pt x="9273" y="31"/>
                  </a:cubicBezTo>
                  <a:cubicBezTo>
                    <a:pt x="9002" y="10"/>
                    <a:pt x="8728" y="1"/>
                    <a:pt x="84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31"/>
            <p:cNvSpPr/>
            <p:nvPr/>
          </p:nvSpPr>
          <p:spPr>
            <a:xfrm>
              <a:off x="284658" y="4402005"/>
              <a:ext cx="160853" cy="46264"/>
            </a:xfrm>
            <a:custGeom>
              <a:avLst/>
              <a:gdLst/>
              <a:ahLst/>
              <a:cxnLst/>
              <a:rect l="l" t="t" r="r" b="b"/>
              <a:pathLst>
                <a:path w="10208" h="2936" extrusionOk="0">
                  <a:moveTo>
                    <a:pt x="234" y="0"/>
                  </a:moveTo>
                  <a:cubicBezTo>
                    <a:pt x="101" y="0"/>
                    <a:pt x="1" y="100"/>
                    <a:pt x="1" y="200"/>
                  </a:cubicBezTo>
                  <a:cubicBezTo>
                    <a:pt x="1" y="334"/>
                    <a:pt x="67" y="434"/>
                    <a:pt x="201" y="434"/>
                  </a:cubicBezTo>
                  <a:cubicBezTo>
                    <a:pt x="267" y="434"/>
                    <a:pt x="7473" y="834"/>
                    <a:pt x="9841" y="2869"/>
                  </a:cubicBezTo>
                  <a:cubicBezTo>
                    <a:pt x="9874" y="2902"/>
                    <a:pt x="9941" y="2936"/>
                    <a:pt x="9974" y="2936"/>
                  </a:cubicBezTo>
                  <a:cubicBezTo>
                    <a:pt x="10041" y="2936"/>
                    <a:pt x="10108" y="2902"/>
                    <a:pt x="10141" y="2869"/>
                  </a:cubicBezTo>
                  <a:cubicBezTo>
                    <a:pt x="10208" y="2769"/>
                    <a:pt x="10208" y="2635"/>
                    <a:pt x="10108" y="2569"/>
                  </a:cubicBezTo>
                  <a:cubicBezTo>
                    <a:pt x="7639" y="434"/>
                    <a:pt x="534" y="34"/>
                    <a:pt x="2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31"/>
            <p:cNvSpPr/>
            <p:nvPr/>
          </p:nvSpPr>
          <p:spPr>
            <a:xfrm>
              <a:off x="538712" y="4690453"/>
              <a:ext cx="238127" cy="128565"/>
            </a:xfrm>
            <a:custGeom>
              <a:avLst/>
              <a:gdLst/>
              <a:ahLst/>
              <a:cxnLst/>
              <a:rect l="l" t="t" r="r" b="b"/>
              <a:pathLst>
                <a:path w="15112" h="8159" extrusionOk="0">
                  <a:moveTo>
                    <a:pt x="7036" y="1"/>
                  </a:moveTo>
                  <a:cubicBezTo>
                    <a:pt x="6612" y="1"/>
                    <a:pt x="6189" y="22"/>
                    <a:pt x="5772" y="70"/>
                  </a:cubicBezTo>
                  <a:cubicBezTo>
                    <a:pt x="1368" y="537"/>
                    <a:pt x="1" y="6174"/>
                    <a:pt x="1" y="6174"/>
                  </a:cubicBezTo>
                  <a:cubicBezTo>
                    <a:pt x="1" y="6174"/>
                    <a:pt x="3376" y="8159"/>
                    <a:pt x="6891" y="8159"/>
                  </a:cubicBezTo>
                  <a:cubicBezTo>
                    <a:pt x="8090" y="8159"/>
                    <a:pt x="9305" y="7928"/>
                    <a:pt x="10408" y="7309"/>
                  </a:cubicBezTo>
                  <a:cubicBezTo>
                    <a:pt x="14745" y="4907"/>
                    <a:pt x="15112" y="1938"/>
                    <a:pt x="15112" y="1938"/>
                  </a:cubicBezTo>
                  <a:cubicBezTo>
                    <a:pt x="15112" y="1938"/>
                    <a:pt x="11046" y="1"/>
                    <a:pt x="70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31"/>
            <p:cNvSpPr/>
            <p:nvPr/>
          </p:nvSpPr>
          <p:spPr>
            <a:xfrm>
              <a:off x="535040" y="4739906"/>
              <a:ext cx="159797" cy="51527"/>
            </a:xfrm>
            <a:custGeom>
              <a:avLst/>
              <a:gdLst/>
              <a:ahLst/>
              <a:cxnLst/>
              <a:rect l="l" t="t" r="r" b="b"/>
              <a:pathLst>
                <a:path w="10141" h="3270" extrusionOk="0">
                  <a:moveTo>
                    <a:pt x="9874" y="1"/>
                  </a:moveTo>
                  <a:cubicBezTo>
                    <a:pt x="9574" y="34"/>
                    <a:pt x="2502" y="701"/>
                    <a:pt x="100" y="2903"/>
                  </a:cubicBezTo>
                  <a:cubicBezTo>
                    <a:pt x="0" y="2970"/>
                    <a:pt x="0" y="3103"/>
                    <a:pt x="67" y="3203"/>
                  </a:cubicBezTo>
                  <a:cubicBezTo>
                    <a:pt x="134" y="3237"/>
                    <a:pt x="167" y="3270"/>
                    <a:pt x="234" y="3270"/>
                  </a:cubicBezTo>
                  <a:cubicBezTo>
                    <a:pt x="267" y="3270"/>
                    <a:pt x="334" y="3237"/>
                    <a:pt x="367" y="3203"/>
                  </a:cubicBezTo>
                  <a:cubicBezTo>
                    <a:pt x="2669" y="1102"/>
                    <a:pt x="9841" y="435"/>
                    <a:pt x="9941" y="435"/>
                  </a:cubicBezTo>
                  <a:cubicBezTo>
                    <a:pt x="10041" y="401"/>
                    <a:pt x="10141" y="301"/>
                    <a:pt x="10107" y="201"/>
                  </a:cubicBezTo>
                  <a:cubicBezTo>
                    <a:pt x="10107" y="68"/>
                    <a:pt x="10007" y="1"/>
                    <a:pt x="987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31"/>
            <p:cNvSpPr/>
            <p:nvPr/>
          </p:nvSpPr>
          <p:spPr>
            <a:xfrm>
              <a:off x="435541" y="4267954"/>
              <a:ext cx="30491" cy="790034"/>
            </a:xfrm>
            <a:custGeom>
              <a:avLst/>
              <a:gdLst/>
              <a:ahLst/>
              <a:cxnLst/>
              <a:rect l="l" t="t" r="r" b="b"/>
              <a:pathLst>
                <a:path w="1935" h="50137" extrusionOk="0">
                  <a:moveTo>
                    <a:pt x="834" y="0"/>
                  </a:moveTo>
                  <a:cubicBezTo>
                    <a:pt x="734" y="0"/>
                    <a:pt x="634" y="67"/>
                    <a:pt x="634" y="200"/>
                  </a:cubicBezTo>
                  <a:cubicBezTo>
                    <a:pt x="634" y="467"/>
                    <a:pt x="0" y="29488"/>
                    <a:pt x="1501" y="49936"/>
                  </a:cubicBezTo>
                  <a:cubicBezTo>
                    <a:pt x="1501" y="50036"/>
                    <a:pt x="1601" y="50136"/>
                    <a:pt x="1701" y="50136"/>
                  </a:cubicBezTo>
                  <a:cubicBezTo>
                    <a:pt x="1735" y="50136"/>
                    <a:pt x="1735" y="50136"/>
                    <a:pt x="1735" y="50103"/>
                  </a:cubicBezTo>
                  <a:cubicBezTo>
                    <a:pt x="1835" y="50103"/>
                    <a:pt x="1935" y="50003"/>
                    <a:pt x="1935" y="49903"/>
                  </a:cubicBezTo>
                  <a:cubicBezTo>
                    <a:pt x="400" y="29455"/>
                    <a:pt x="1034" y="501"/>
                    <a:pt x="1034" y="200"/>
                  </a:cubicBezTo>
                  <a:cubicBezTo>
                    <a:pt x="1034" y="100"/>
                    <a:pt x="967" y="0"/>
                    <a:pt x="83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31"/>
            <p:cNvSpPr/>
            <p:nvPr/>
          </p:nvSpPr>
          <p:spPr>
            <a:xfrm>
              <a:off x="466556" y="4506933"/>
              <a:ext cx="252829" cy="536890"/>
            </a:xfrm>
            <a:custGeom>
              <a:avLst/>
              <a:gdLst/>
              <a:ahLst/>
              <a:cxnLst/>
              <a:rect l="l" t="t" r="r" b="b"/>
              <a:pathLst>
                <a:path w="16045" h="34072" extrusionOk="0">
                  <a:moveTo>
                    <a:pt x="15824" y="1"/>
                  </a:moveTo>
                  <a:cubicBezTo>
                    <a:pt x="15775" y="1"/>
                    <a:pt x="15723" y="17"/>
                    <a:pt x="15678" y="47"/>
                  </a:cubicBezTo>
                  <a:cubicBezTo>
                    <a:pt x="15511" y="147"/>
                    <a:pt x="0" y="11822"/>
                    <a:pt x="3936" y="33905"/>
                  </a:cubicBezTo>
                  <a:cubicBezTo>
                    <a:pt x="3970" y="34005"/>
                    <a:pt x="4036" y="34071"/>
                    <a:pt x="4136" y="34071"/>
                  </a:cubicBezTo>
                  <a:lnTo>
                    <a:pt x="4170" y="34071"/>
                  </a:lnTo>
                  <a:cubicBezTo>
                    <a:pt x="4303" y="34038"/>
                    <a:pt x="4370" y="33938"/>
                    <a:pt x="4370" y="33838"/>
                  </a:cubicBezTo>
                  <a:cubicBezTo>
                    <a:pt x="467" y="11989"/>
                    <a:pt x="15778" y="481"/>
                    <a:pt x="15945" y="381"/>
                  </a:cubicBezTo>
                  <a:cubicBezTo>
                    <a:pt x="16012" y="314"/>
                    <a:pt x="16045" y="180"/>
                    <a:pt x="15978" y="80"/>
                  </a:cubicBezTo>
                  <a:cubicBezTo>
                    <a:pt x="15941" y="25"/>
                    <a:pt x="15885" y="1"/>
                    <a:pt x="158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31"/>
            <p:cNvSpPr/>
            <p:nvPr/>
          </p:nvSpPr>
          <p:spPr>
            <a:xfrm>
              <a:off x="359201" y="4445470"/>
              <a:ext cx="153604" cy="225569"/>
            </a:xfrm>
            <a:custGeom>
              <a:avLst/>
              <a:gdLst/>
              <a:ahLst/>
              <a:cxnLst/>
              <a:rect l="l" t="t" r="r" b="b"/>
              <a:pathLst>
                <a:path w="9748" h="14315" extrusionOk="0">
                  <a:moveTo>
                    <a:pt x="6378" y="0"/>
                  </a:moveTo>
                  <a:cubicBezTo>
                    <a:pt x="5462" y="0"/>
                    <a:pt x="0" y="5946"/>
                    <a:pt x="541" y="8617"/>
                  </a:cubicBezTo>
                  <a:cubicBezTo>
                    <a:pt x="1075" y="11386"/>
                    <a:pt x="3943" y="14054"/>
                    <a:pt x="3943" y="14054"/>
                  </a:cubicBezTo>
                  <a:cubicBezTo>
                    <a:pt x="4076" y="14232"/>
                    <a:pt x="4280" y="14315"/>
                    <a:pt x="4535" y="14315"/>
                  </a:cubicBezTo>
                  <a:cubicBezTo>
                    <a:pt x="6143" y="14315"/>
                    <a:pt x="9748" y="11028"/>
                    <a:pt x="9748" y="7716"/>
                  </a:cubicBezTo>
                  <a:cubicBezTo>
                    <a:pt x="9748" y="3880"/>
                    <a:pt x="6979" y="678"/>
                    <a:pt x="6479" y="44"/>
                  </a:cubicBezTo>
                  <a:cubicBezTo>
                    <a:pt x="6457" y="15"/>
                    <a:pt x="6423" y="0"/>
                    <a:pt x="63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31"/>
            <p:cNvSpPr/>
            <p:nvPr/>
          </p:nvSpPr>
          <p:spPr>
            <a:xfrm>
              <a:off x="436581" y="4603539"/>
              <a:ext cx="221314" cy="142007"/>
            </a:xfrm>
            <a:custGeom>
              <a:avLst/>
              <a:gdLst/>
              <a:ahLst/>
              <a:cxnLst/>
              <a:rect l="l" t="t" r="r" b="b"/>
              <a:pathLst>
                <a:path w="14045" h="9012" extrusionOk="0">
                  <a:moveTo>
                    <a:pt x="5375" y="1"/>
                  </a:moveTo>
                  <a:cubicBezTo>
                    <a:pt x="1902" y="1"/>
                    <a:pt x="1" y="6026"/>
                    <a:pt x="1" y="6026"/>
                  </a:cubicBezTo>
                  <a:cubicBezTo>
                    <a:pt x="1" y="6026"/>
                    <a:pt x="3389" y="9011"/>
                    <a:pt x="6651" y="9011"/>
                  </a:cubicBezTo>
                  <a:cubicBezTo>
                    <a:pt x="7259" y="9011"/>
                    <a:pt x="7863" y="8907"/>
                    <a:pt x="8440" y="8661"/>
                  </a:cubicBezTo>
                  <a:cubicBezTo>
                    <a:pt x="12076" y="7093"/>
                    <a:pt x="14044" y="3624"/>
                    <a:pt x="13610" y="3391"/>
                  </a:cubicBezTo>
                  <a:cubicBezTo>
                    <a:pt x="13177" y="3157"/>
                    <a:pt x="10008" y="1022"/>
                    <a:pt x="6105" y="88"/>
                  </a:cubicBezTo>
                  <a:cubicBezTo>
                    <a:pt x="5855" y="29"/>
                    <a:pt x="5611" y="1"/>
                    <a:pt x="53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31"/>
            <p:cNvSpPr/>
            <p:nvPr/>
          </p:nvSpPr>
          <p:spPr>
            <a:xfrm>
              <a:off x="376127" y="4695338"/>
              <a:ext cx="169803" cy="192462"/>
            </a:xfrm>
            <a:custGeom>
              <a:avLst/>
              <a:gdLst/>
              <a:ahLst/>
              <a:cxnLst/>
              <a:rect l="l" t="t" r="r" b="b"/>
              <a:pathLst>
                <a:path w="10776" h="12214" extrusionOk="0">
                  <a:moveTo>
                    <a:pt x="3270" y="1"/>
                  </a:moveTo>
                  <a:cubicBezTo>
                    <a:pt x="3270" y="1"/>
                    <a:pt x="1" y="3570"/>
                    <a:pt x="1902" y="7072"/>
                  </a:cubicBezTo>
                  <a:cubicBezTo>
                    <a:pt x="3720" y="10448"/>
                    <a:pt x="7939" y="12213"/>
                    <a:pt x="9363" y="12213"/>
                  </a:cubicBezTo>
                  <a:cubicBezTo>
                    <a:pt x="9402" y="12213"/>
                    <a:pt x="9439" y="12212"/>
                    <a:pt x="9474" y="12209"/>
                  </a:cubicBezTo>
                  <a:cubicBezTo>
                    <a:pt x="10775" y="12109"/>
                    <a:pt x="10408" y="7606"/>
                    <a:pt x="9641" y="4170"/>
                  </a:cubicBezTo>
                  <a:cubicBezTo>
                    <a:pt x="8974" y="1135"/>
                    <a:pt x="3270" y="1"/>
                    <a:pt x="327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31"/>
            <p:cNvSpPr/>
            <p:nvPr/>
          </p:nvSpPr>
          <p:spPr>
            <a:xfrm>
              <a:off x="246283" y="4681123"/>
              <a:ext cx="179777" cy="155243"/>
            </a:xfrm>
            <a:custGeom>
              <a:avLst/>
              <a:gdLst/>
              <a:ahLst/>
              <a:cxnLst/>
              <a:rect l="l" t="t" r="r" b="b"/>
              <a:pathLst>
                <a:path w="11409" h="9852" extrusionOk="0">
                  <a:moveTo>
                    <a:pt x="7243" y="0"/>
                  </a:moveTo>
                  <a:cubicBezTo>
                    <a:pt x="6240" y="0"/>
                    <a:pt x="5177" y="257"/>
                    <a:pt x="4203" y="1003"/>
                  </a:cubicBezTo>
                  <a:cubicBezTo>
                    <a:pt x="1068" y="3404"/>
                    <a:pt x="0" y="8008"/>
                    <a:pt x="301" y="9275"/>
                  </a:cubicBezTo>
                  <a:cubicBezTo>
                    <a:pt x="397" y="9682"/>
                    <a:pt x="912" y="9852"/>
                    <a:pt x="1677" y="9852"/>
                  </a:cubicBezTo>
                  <a:cubicBezTo>
                    <a:pt x="3295" y="9852"/>
                    <a:pt x="6030" y="9091"/>
                    <a:pt x="8273" y="8208"/>
                  </a:cubicBezTo>
                  <a:cubicBezTo>
                    <a:pt x="11142" y="7074"/>
                    <a:pt x="11409" y="1270"/>
                    <a:pt x="11409" y="1270"/>
                  </a:cubicBezTo>
                  <a:cubicBezTo>
                    <a:pt x="11409" y="1270"/>
                    <a:pt x="9473" y="0"/>
                    <a:pt x="724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31"/>
            <p:cNvSpPr/>
            <p:nvPr/>
          </p:nvSpPr>
          <p:spPr>
            <a:xfrm>
              <a:off x="208428" y="4562375"/>
              <a:ext cx="211844" cy="143094"/>
            </a:xfrm>
            <a:custGeom>
              <a:avLst/>
              <a:gdLst/>
              <a:ahLst/>
              <a:cxnLst/>
              <a:rect l="l" t="t" r="r" b="b"/>
              <a:pathLst>
                <a:path w="13444" h="9081" extrusionOk="0">
                  <a:moveTo>
                    <a:pt x="4306" y="0"/>
                  </a:moveTo>
                  <a:cubicBezTo>
                    <a:pt x="2815" y="0"/>
                    <a:pt x="1596" y="266"/>
                    <a:pt x="1102" y="565"/>
                  </a:cubicBezTo>
                  <a:cubicBezTo>
                    <a:pt x="1" y="1266"/>
                    <a:pt x="2369" y="5069"/>
                    <a:pt x="4637" y="7770"/>
                  </a:cubicBezTo>
                  <a:cubicBezTo>
                    <a:pt x="5485" y="8788"/>
                    <a:pt x="6979" y="9081"/>
                    <a:pt x="8420" y="9081"/>
                  </a:cubicBezTo>
                  <a:cubicBezTo>
                    <a:pt x="10381" y="9081"/>
                    <a:pt x="12243" y="8538"/>
                    <a:pt x="12243" y="8538"/>
                  </a:cubicBezTo>
                  <a:cubicBezTo>
                    <a:pt x="12243" y="8538"/>
                    <a:pt x="13444" y="3834"/>
                    <a:pt x="10175" y="1633"/>
                  </a:cubicBezTo>
                  <a:cubicBezTo>
                    <a:pt x="8373" y="401"/>
                    <a:pt x="6135" y="0"/>
                    <a:pt x="43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31"/>
            <p:cNvSpPr/>
            <p:nvPr/>
          </p:nvSpPr>
          <p:spPr>
            <a:xfrm>
              <a:off x="366671" y="4576527"/>
              <a:ext cx="41537" cy="63093"/>
            </a:xfrm>
            <a:custGeom>
              <a:avLst/>
              <a:gdLst/>
              <a:ahLst/>
              <a:cxnLst/>
              <a:rect l="l" t="t" r="r" b="b"/>
              <a:pathLst>
                <a:path w="2636" h="4004" extrusionOk="0">
                  <a:moveTo>
                    <a:pt x="300" y="1"/>
                  </a:moveTo>
                  <a:cubicBezTo>
                    <a:pt x="167" y="1"/>
                    <a:pt x="67" y="101"/>
                    <a:pt x="67" y="201"/>
                  </a:cubicBezTo>
                  <a:cubicBezTo>
                    <a:pt x="67" y="301"/>
                    <a:pt x="0" y="2169"/>
                    <a:pt x="2269" y="3970"/>
                  </a:cubicBezTo>
                  <a:cubicBezTo>
                    <a:pt x="2302" y="4004"/>
                    <a:pt x="2369" y="4004"/>
                    <a:pt x="2402" y="4004"/>
                  </a:cubicBezTo>
                  <a:cubicBezTo>
                    <a:pt x="2469" y="4004"/>
                    <a:pt x="2535" y="3970"/>
                    <a:pt x="2569" y="3937"/>
                  </a:cubicBezTo>
                  <a:cubicBezTo>
                    <a:pt x="2635" y="3837"/>
                    <a:pt x="2635" y="3704"/>
                    <a:pt x="2535" y="3637"/>
                  </a:cubicBezTo>
                  <a:cubicBezTo>
                    <a:pt x="434" y="1969"/>
                    <a:pt x="501" y="234"/>
                    <a:pt x="501" y="234"/>
                  </a:cubicBezTo>
                  <a:cubicBezTo>
                    <a:pt x="501" y="134"/>
                    <a:pt x="401" y="34"/>
                    <a:pt x="30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31"/>
            <p:cNvSpPr/>
            <p:nvPr/>
          </p:nvSpPr>
          <p:spPr>
            <a:xfrm>
              <a:off x="297281" y="4677451"/>
              <a:ext cx="93048" cy="31562"/>
            </a:xfrm>
            <a:custGeom>
              <a:avLst/>
              <a:gdLst/>
              <a:ahLst/>
              <a:cxnLst/>
              <a:rect l="l" t="t" r="r" b="b"/>
              <a:pathLst>
                <a:path w="5905" h="2003" extrusionOk="0">
                  <a:moveTo>
                    <a:pt x="5652" y="0"/>
                  </a:moveTo>
                  <a:cubicBezTo>
                    <a:pt x="5613" y="0"/>
                    <a:pt x="5573" y="11"/>
                    <a:pt x="5537" y="35"/>
                  </a:cubicBezTo>
                  <a:cubicBezTo>
                    <a:pt x="3496" y="1473"/>
                    <a:pt x="1033" y="1572"/>
                    <a:pt x="371" y="1572"/>
                  </a:cubicBezTo>
                  <a:cubicBezTo>
                    <a:pt x="265" y="1572"/>
                    <a:pt x="205" y="1569"/>
                    <a:pt x="200" y="1569"/>
                  </a:cubicBezTo>
                  <a:cubicBezTo>
                    <a:pt x="100" y="1569"/>
                    <a:pt x="0" y="1669"/>
                    <a:pt x="0" y="1769"/>
                  </a:cubicBezTo>
                  <a:cubicBezTo>
                    <a:pt x="0" y="1903"/>
                    <a:pt x="67" y="1970"/>
                    <a:pt x="200" y="2003"/>
                  </a:cubicBezTo>
                  <a:lnTo>
                    <a:pt x="400" y="2003"/>
                  </a:lnTo>
                  <a:cubicBezTo>
                    <a:pt x="1168" y="2003"/>
                    <a:pt x="3636" y="1869"/>
                    <a:pt x="5804" y="368"/>
                  </a:cubicBezTo>
                  <a:cubicBezTo>
                    <a:pt x="5871" y="302"/>
                    <a:pt x="5904" y="202"/>
                    <a:pt x="5838" y="102"/>
                  </a:cubicBezTo>
                  <a:cubicBezTo>
                    <a:pt x="5795" y="37"/>
                    <a:pt x="5724" y="0"/>
                    <a:pt x="565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31"/>
            <p:cNvSpPr/>
            <p:nvPr/>
          </p:nvSpPr>
          <p:spPr>
            <a:xfrm>
              <a:off x="392959" y="4711492"/>
              <a:ext cx="27875" cy="79528"/>
            </a:xfrm>
            <a:custGeom>
              <a:avLst/>
              <a:gdLst/>
              <a:ahLst/>
              <a:cxnLst/>
              <a:rect l="l" t="t" r="r" b="b"/>
              <a:pathLst>
                <a:path w="1769" h="5047" extrusionOk="0">
                  <a:moveTo>
                    <a:pt x="1535" y="1"/>
                  </a:moveTo>
                  <a:cubicBezTo>
                    <a:pt x="1514" y="1"/>
                    <a:pt x="1491" y="4"/>
                    <a:pt x="1468" y="10"/>
                  </a:cubicBezTo>
                  <a:cubicBezTo>
                    <a:pt x="0" y="510"/>
                    <a:pt x="100" y="4413"/>
                    <a:pt x="134" y="4846"/>
                  </a:cubicBezTo>
                  <a:cubicBezTo>
                    <a:pt x="134" y="4947"/>
                    <a:pt x="234" y="5047"/>
                    <a:pt x="334" y="5047"/>
                  </a:cubicBezTo>
                  <a:cubicBezTo>
                    <a:pt x="467" y="5047"/>
                    <a:pt x="567" y="4947"/>
                    <a:pt x="534" y="4846"/>
                  </a:cubicBezTo>
                  <a:cubicBezTo>
                    <a:pt x="500" y="3279"/>
                    <a:pt x="734" y="710"/>
                    <a:pt x="1601" y="410"/>
                  </a:cubicBezTo>
                  <a:cubicBezTo>
                    <a:pt x="1735" y="377"/>
                    <a:pt x="1768" y="243"/>
                    <a:pt x="1735" y="143"/>
                  </a:cubicBezTo>
                  <a:cubicBezTo>
                    <a:pt x="1707" y="61"/>
                    <a:pt x="1635" y="1"/>
                    <a:pt x="15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31"/>
            <p:cNvSpPr/>
            <p:nvPr/>
          </p:nvSpPr>
          <p:spPr>
            <a:xfrm>
              <a:off x="453413" y="4697702"/>
              <a:ext cx="69396" cy="47068"/>
            </a:xfrm>
            <a:custGeom>
              <a:avLst/>
              <a:gdLst/>
              <a:ahLst/>
              <a:cxnLst/>
              <a:rect l="l" t="t" r="r" b="b"/>
              <a:pathLst>
                <a:path w="4404" h="2987" extrusionOk="0">
                  <a:moveTo>
                    <a:pt x="578" y="0"/>
                  </a:moveTo>
                  <a:cubicBezTo>
                    <a:pt x="439" y="0"/>
                    <a:pt x="302" y="16"/>
                    <a:pt x="167" y="51"/>
                  </a:cubicBezTo>
                  <a:cubicBezTo>
                    <a:pt x="67" y="84"/>
                    <a:pt x="0" y="184"/>
                    <a:pt x="34" y="284"/>
                  </a:cubicBezTo>
                  <a:cubicBezTo>
                    <a:pt x="61" y="395"/>
                    <a:pt x="135" y="460"/>
                    <a:pt x="216" y="460"/>
                  </a:cubicBezTo>
                  <a:cubicBezTo>
                    <a:pt x="233" y="460"/>
                    <a:pt x="250" y="457"/>
                    <a:pt x="267" y="451"/>
                  </a:cubicBezTo>
                  <a:cubicBezTo>
                    <a:pt x="370" y="425"/>
                    <a:pt x="476" y="412"/>
                    <a:pt x="584" y="412"/>
                  </a:cubicBezTo>
                  <a:cubicBezTo>
                    <a:pt x="2111" y="412"/>
                    <a:pt x="4003" y="2888"/>
                    <a:pt x="4003" y="2919"/>
                  </a:cubicBezTo>
                  <a:cubicBezTo>
                    <a:pt x="4070" y="2953"/>
                    <a:pt x="4136" y="2986"/>
                    <a:pt x="4170" y="2986"/>
                  </a:cubicBezTo>
                  <a:cubicBezTo>
                    <a:pt x="4237" y="2986"/>
                    <a:pt x="4270" y="2986"/>
                    <a:pt x="4303" y="2953"/>
                  </a:cubicBezTo>
                  <a:cubicBezTo>
                    <a:pt x="4403" y="2886"/>
                    <a:pt x="4403" y="2753"/>
                    <a:pt x="4337" y="2653"/>
                  </a:cubicBezTo>
                  <a:cubicBezTo>
                    <a:pt x="4275" y="2529"/>
                    <a:pt x="2323" y="0"/>
                    <a:pt x="57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31"/>
            <p:cNvSpPr/>
            <p:nvPr/>
          </p:nvSpPr>
          <p:spPr>
            <a:xfrm>
              <a:off x="452877" y="4598480"/>
              <a:ext cx="55734" cy="53765"/>
            </a:xfrm>
            <a:custGeom>
              <a:avLst/>
              <a:gdLst/>
              <a:ahLst/>
              <a:cxnLst/>
              <a:rect l="l" t="t" r="r" b="b"/>
              <a:pathLst>
                <a:path w="3537" h="3412" extrusionOk="0">
                  <a:moveTo>
                    <a:pt x="3304" y="0"/>
                  </a:moveTo>
                  <a:cubicBezTo>
                    <a:pt x="3204" y="0"/>
                    <a:pt x="3131" y="65"/>
                    <a:pt x="3103" y="176"/>
                  </a:cubicBezTo>
                  <a:cubicBezTo>
                    <a:pt x="3103" y="209"/>
                    <a:pt x="2436" y="2677"/>
                    <a:pt x="201" y="3011"/>
                  </a:cubicBezTo>
                  <a:cubicBezTo>
                    <a:pt x="68" y="3011"/>
                    <a:pt x="1" y="3111"/>
                    <a:pt x="34" y="3245"/>
                  </a:cubicBezTo>
                  <a:cubicBezTo>
                    <a:pt x="34" y="3345"/>
                    <a:pt x="134" y="3411"/>
                    <a:pt x="234" y="3411"/>
                  </a:cubicBezTo>
                  <a:lnTo>
                    <a:pt x="268" y="3411"/>
                  </a:lnTo>
                  <a:cubicBezTo>
                    <a:pt x="2769" y="3044"/>
                    <a:pt x="3470" y="376"/>
                    <a:pt x="3503" y="276"/>
                  </a:cubicBezTo>
                  <a:cubicBezTo>
                    <a:pt x="3537" y="176"/>
                    <a:pt x="3470" y="42"/>
                    <a:pt x="3370" y="9"/>
                  </a:cubicBezTo>
                  <a:cubicBezTo>
                    <a:pt x="3347" y="3"/>
                    <a:pt x="3325" y="0"/>
                    <a:pt x="330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31"/>
            <p:cNvSpPr/>
            <p:nvPr/>
          </p:nvSpPr>
          <p:spPr>
            <a:xfrm>
              <a:off x="432374" y="4589544"/>
              <a:ext cx="17365" cy="52709"/>
            </a:xfrm>
            <a:custGeom>
              <a:avLst/>
              <a:gdLst/>
              <a:ahLst/>
              <a:cxnLst/>
              <a:rect l="l" t="t" r="r" b="b"/>
              <a:pathLst>
                <a:path w="1102" h="3345" extrusionOk="0">
                  <a:moveTo>
                    <a:pt x="879" y="0"/>
                  </a:moveTo>
                  <a:cubicBezTo>
                    <a:pt x="791" y="0"/>
                    <a:pt x="696" y="60"/>
                    <a:pt x="668" y="142"/>
                  </a:cubicBezTo>
                  <a:cubicBezTo>
                    <a:pt x="635" y="209"/>
                    <a:pt x="1" y="2177"/>
                    <a:pt x="101" y="3178"/>
                  </a:cubicBezTo>
                  <a:cubicBezTo>
                    <a:pt x="101" y="3278"/>
                    <a:pt x="201" y="3345"/>
                    <a:pt x="301" y="3345"/>
                  </a:cubicBezTo>
                  <a:lnTo>
                    <a:pt x="334" y="3345"/>
                  </a:lnTo>
                  <a:cubicBezTo>
                    <a:pt x="435" y="3345"/>
                    <a:pt x="501" y="3244"/>
                    <a:pt x="501" y="3144"/>
                  </a:cubicBezTo>
                  <a:cubicBezTo>
                    <a:pt x="401" y="2244"/>
                    <a:pt x="1068" y="276"/>
                    <a:pt x="1068" y="276"/>
                  </a:cubicBezTo>
                  <a:cubicBezTo>
                    <a:pt x="1102" y="176"/>
                    <a:pt x="1035" y="42"/>
                    <a:pt x="935" y="9"/>
                  </a:cubicBezTo>
                  <a:cubicBezTo>
                    <a:pt x="917" y="3"/>
                    <a:pt x="898" y="0"/>
                    <a:pt x="87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31"/>
            <p:cNvSpPr/>
            <p:nvPr/>
          </p:nvSpPr>
          <p:spPr>
            <a:xfrm>
              <a:off x="440269" y="4707930"/>
              <a:ext cx="29971" cy="64165"/>
            </a:xfrm>
            <a:custGeom>
              <a:avLst/>
              <a:gdLst/>
              <a:ahLst/>
              <a:cxnLst/>
              <a:rect l="l" t="t" r="r" b="b"/>
              <a:pathLst>
                <a:path w="1902" h="4072" extrusionOk="0">
                  <a:moveTo>
                    <a:pt x="247" y="1"/>
                  </a:moveTo>
                  <a:cubicBezTo>
                    <a:pt x="209" y="1"/>
                    <a:pt x="169" y="12"/>
                    <a:pt x="134" y="36"/>
                  </a:cubicBezTo>
                  <a:cubicBezTo>
                    <a:pt x="34" y="69"/>
                    <a:pt x="0" y="202"/>
                    <a:pt x="34" y="302"/>
                  </a:cubicBezTo>
                  <a:cubicBezTo>
                    <a:pt x="434" y="1036"/>
                    <a:pt x="1501" y="3138"/>
                    <a:pt x="1435" y="3838"/>
                  </a:cubicBezTo>
                  <a:cubicBezTo>
                    <a:pt x="1435" y="3972"/>
                    <a:pt x="1535" y="4072"/>
                    <a:pt x="1635" y="4072"/>
                  </a:cubicBezTo>
                  <a:cubicBezTo>
                    <a:pt x="1768" y="4072"/>
                    <a:pt x="1868" y="4005"/>
                    <a:pt x="1868" y="3872"/>
                  </a:cubicBezTo>
                  <a:cubicBezTo>
                    <a:pt x="1902" y="2938"/>
                    <a:pt x="567" y="402"/>
                    <a:pt x="401"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31"/>
            <p:cNvSpPr/>
            <p:nvPr/>
          </p:nvSpPr>
          <p:spPr>
            <a:xfrm>
              <a:off x="357200" y="4693573"/>
              <a:ext cx="47856" cy="37519"/>
            </a:xfrm>
            <a:custGeom>
              <a:avLst/>
              <a:gdLst/>
              <a:ahLst/>
              <a:cxnLst/>
              <a:rect l="l" t="t" r="r" b="b"/>
              <a:pathLst>
                <a:path w="3037" h="2381" extrusionOk="0">
                  <a:moveTo>
                    <a:pt x="2790" y="0"/>
                  </a:moveTo>
                  <a:cubicBezTo>
                    <a:pt x="2709" y="0"/>
                    <a:pt x="2628" y="38"/>
                    <a:pt x="2603" y="113"/>
                  </a:cubicBezTo>
                  <a:cubicBezTo>
                    <a:pt x="2236" y="1113"/>
                    <a:pt x="201" y="1981"/>
                    <a:pt x="168" y="1981"/>
                  </a:cubicBezTo>
                  <a:cubicBezTo>
                    <a:pt x="68" y="2047"/>
                    <a:pt x="1" y="2147"/>
                    <a:pt x="68" y="2281"/>
                  </a:cubicBezTo>
                  <a:cubicBezTo>
                    <a:pt x="101" y="2348"/>
                    <a:pt x="168" y="2381"/>
                    <a:pt x="234" y="2381"/>
                  </a:cubicBezTo>
                  <a:lnTo>
                    <a:pt x="334" y="2381"/>
                  </a:lnTo>
                  <a:cubicBezTo>
                    <a:pt x="434" y="2348"/>
                    <a:pt x="2536" y="1447"/>
                    <a:pt x="3003" y="279"/>
                  </a:cubicBezTo>
                  <a:cubicBezTo>
                    <a:pt x="3036" y="179"/>
                    <a:pt x="2970" y="46"/>
                    <a:pt x="2870" y="13"/>
                  </a:cubicBezTo>
                  <a:cubicBezTo>
                    <a:pt x="2845" y="4"/>
                    <a:pt x="2817" y="0"/>
                    <a:pt x="27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31"/>
            <p:cNvSpPr/>
            <p:nvPr/>
          </p:nvSpPr>
          <p:spPr>
            <a:xfrm>
              <a:off x="460773" y="4659911"/>
              <a:ext cx="49416" cy="15994"/>
            </a:xfrm>
            <a:custGeom>
              <a:avLst/>
              <a:gdLst/>
              <a:ahLst/>
              <a:cxnLst/>
              <a:rect l="l" t="t" r="r" b="b"/>
              <a:pathLst>
                <a:path w="3136" h="1015" extrusionOk="0">
                  <a:moveTo>
                    <a:pt x="2914" y="1"/>
                  </a:moveTo>
                  <a:cubicBezTo>
                    <a:pt x="2856" y="1"/>
                    <a:pt x="2791" y="25"/>
                    <a:pt x="2735" y="80"/>
                  </a:cubicBezTo>
                  <a:cubicBezTo>
                    <a:pt x="2709" y="107"/>
                    <a:pt x="2254" y="583"/>
                    <a:pt x="1183" y="583"/>
                  </a:cubicBezTo>
                  <a:cubicBezTo>
                    <a:pt x="917" y="583"/>
                    <a:pt x="612" y="554"/>
                    <a:pt x="267" y="481"/>
                  </a:cubicBezTo>
                  <a:cubicBezTo>
                    <a:pt x="167" y="481"/>
                    <a:pt x="34" y="547"/>
                    <a:pt x="34" y="647"/>
                  </a:cubicBezTo>
                  <a:cubicBezTo>
                    <a:pt x="0" y="781"/>
                    <a:pt x="67" y="881"/>
                    <a:pt x="200" y="914"/>
                  </a:cubicBezTo>
                  <a:cubicBezTo>
                    <a:pt x="534" y="981"/>
                    <a:pt x="834" y="1014"/>
                    <a:pt x="1134" y="1014"/>
                  </a:cubicBezTo>
                  <a:cubicBezTo>
                    <a:pt x="2435" y="1014"/>
                    <a:pt x="3036" y="381"/>
                    <a:pt x="3036" y="347"/>
                  </a:cubicBezTo>
                  <a:cubicBezTo>
                    <a:pt x="3136" y="281"/>
                    <a:pt x="3136" y="147"/>
                    <a:pt x="3036" y="47"/>
                  </a:cubicBezTo>
                  <a:cubicBezTo>
                    <a:pt x="3006" y="17"/>
                    <a:pt x="2962" y="1"/>
                    <a:pt x="29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31"/>
            <p:cNvSpPr/>
            <p:nvPr/>
          </p:nvSpPr>
          <p:spPr>
            <a:xfrm>
              <a:off x="330913" y="4640006"/>
              <a:ext cx="62053" cy="23810"/>
            </a:xfrm>
            <a:custGeom>
              <a:avLst/>
              <a:gdLst/>
              <a:ahLst/>
              <a:cxnLst/>
              <a:rect l="l" t="t" r="r" b="b"/>
              <a:pathLst>
                <a:path w="3938" h="1511" extrusionOk="0">
                  <a:moveTo>
                    <a:pt x="202" y="1"/>
                  </a:moveTo>
                  <a:cubicBezTo>
                    <a:pt x="102" y="1"/>
                    <a:pt x="29" y="65"/>
                    <a:pt x="1" y="176"/>
                  </a:cubicBezTo>
                  <a:cubicBezTo>
                    <a:pt x="1" y="276"/>
                    <a:pt x="68" y="409"/>
                    <a:pt x="168" y="409"/>
                  </a:cubicBezTo>
                  <a:cubicBezTo>
                    <a:pt x="201" y="409"/>
                    <a:pt x="2836" y="1010"/>
                    <a:pt x="3570" y="1477"/>
                  </a:cubicBezTo>
                  <a:cubicBezTo>
                    <a:pt x="3637" y="1510"/>
                    <a:pt x="3670" y="1510"/>
                    <a:pt x="3704" y="1510"/>
                  </a:cubicBezTo>
                  <a:cubicBezTo>
                    <a:pt x="3770" y="1510"/>
                    <a:pt x="3837" y="1477"/>
                    <a:pt x="3870" y="1410"/>
                  </a:cubicBezTo>
                  <a:cubicBezTo>
                    <a:pt x="3937" y="1310"/>
                    <a:pt x="3904" y="1210"/>
                    <a:pt x="3804" y="1143"/>
                  </a:cubicBezTo>
                  <a:cubicBezTo>
                    <a:pt x="3003" y="610"/>
                    <a:pt x="368" y="42"/>
                    <a:pt x="268" y="9"/>
                  </a:cubicBezTo>
                  <a:cubicBezTo>
                    <a:pt x="245" y="3"/>
                    <a:pt x="223" y="1"/>
                    <a:pt x="20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31"/>
            <p:cNvSpPr/>
            <p:nvPr/>
          </p:nvSpPr>
          <p:spPr>
            <a:xfrm>
              <a:off x="371399" y="4632363"/>
              <a:ext cx="105796" cy="86367"/>
            </a:xfrm>
            <a:custGeom>
              <a:avLst/>
              <a:gdLst/>
              <a:ahLst/>
              <a:cxnLst/>
              <a:rect l="l" t="t" r="r" b="b"/>
              <a:pathLst>
                <a:path w="6714" h="5481" extrusionOk="0">
                  <a:moveTo>
                    <a:pt x="3588" y="0"/>
                  </a:moveTo>
                  <a:cubicBezTo>
                    <a:pt x="2894" y="0"/>
                    <a:pt x="2335" y="161"/>
                    <a:pt x="2335" y="161"/>
                  </a:cubicBezTo>
                  <a:cubicBezTo>
                    <a:pt x="34" y="861"/>
                    <a:pt x="0" y="4130"/>
                    <a:pt x="2903" y="5231"/>
                  </a:cubicBezTo>
                  <a:cubicBezTo>
                    <a:pt x="3362" y="5403"/>
                    <a:pt x="3775" y="5481"/>
                    <a:pt x="4140" y="5481"/>
                  </a:cubicBezTo>
                  <a:cubicBezTo>
                    <a:pt x="6107" y="5481"/>
                    <a:pt x="6713" y="3234"/>
                    <a:pt x="6038" y="1461"/>
                  </a:cubicBezTo>
                  <a:cubicBezTo>
                    <a:pt x="5589" y="263"/>
                    <a:pt x="4477" y="0"/>
                    <a:pt x="358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31"/>
            <p:cNvSpPr/>
            <p:nvPr/>
          </p:nvSpPr>
          <p:spPr>
            <a:xfrm>
              <a:off x="399783" y="4647303"/>
              <a:ext cx="23668" cy="15978"/>
            </a:xfrm>
            <a:custGeom>
              <a:avLst/>
              <a:gdLst/>
              <a:ahLst/>
              <a:cxnLst/>
              <a:rect l="l" t="t" r="r" b="b"/>
              <a:pathLst>
                <a:path w="1502" h="1014" extrusionOk="0">
                  <a:moveTo>
                    <a:pt x="784" y="0"/>
                  </a:moveTo>
                  <a:cubicBezTo>
                    <a:pt x="700" y="0"/>
                    <a:pt x="617" y="15"/>
                    <a:pt x="534" y="46"/>
                  </a:cubicBezTo>
                  <a:cubicBezTo>
                    <a:pt x="134" y="213"/>
                    <a:pt x="34" y="714"/>
                    <a:pt x="34" y="747"/>
                  </a:cubicBezTo>
                  <a:cubicBezTo>
                    <a:pt x="1" y="880"/>
                    <a:pt x="67" y="980"/>
                    <a:pt x="201" y="1014"/>
                  </a:cubicBezTo>
                  <a:lnTo>
                    <a:pt x="234" y="1014"/>
                  </a:lnTo>
                  <a:cubicBezTo>
                    <a:pt x="334" y="1014"/>
                    <a:pt x="434" y="947"/>
                    <a:pt x="434" y="847"/>
                  </a:cubicBezTo>
                  <a:cubicBezTo>
                    <a:pt x="468" y="747"/>
                    <a:pt x="534" y="480"/>
                    <a:pt x="701" y="413"/>
                  </a:cubicBezTo>
                  <a:cubicBezTo>
                    <a:pt x="720" y="409"/>
                    <a:pt x="739" y="407"/>
                    <a:pt x="759" y="407"/>
                  </a:cubicBezTo>
                  <a:cubicBezTo>
                    <a:pt x="888" y="407"/>
                    <a:pt x="1053" y="489"/>
                    <a:pt x="1168" y="547"/>
                  </a:cubicBezTo>
                  <a:cubicBezTo>
                    <a:pt x="1198" y="577"/>
                    <a:pt x="1242" y="593"/>
                    <a:pt x="1287" y="593"/>
                  </a:cubicBezTo>
                  <a:cubicBezTo>
                    <a:pt x="1341" y="593"/>
                    <a:pt x="1398" y="569"/>
                    <a:pt x="1435" y="513"/>
                  </a:cubicBezTo>
                  <a:cubicBezTo>
                    <a:pt x="1502" y="413"/>
                    <a:pt x="1502" y="280"/>
                    <a:pt x="1402" y="213"/>
                  </a:cubicBezTo>
                  <a:cubicBezTo>
                    <a:pt x="1171" y="75"/>
                    <a:pt x="973"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31"/>
            <p:cNvSpPr/>
            <p:nvPr/>
          </p:nvSpPr>
          <p:spPr>
            <a:xfrm>
              <a:off x="430278" y="4649951"/>
              <a:ext cx="23668" cy="15962"/>
            </a:xfrm>
            <a:custGeom>
              <a:avLst/>
              <a:gdLst/>
              <a:ahLst/>
              <a:cxnLst/>
              <a:rect l="l" t="t" r="r" b="b"/>
              <a:pathLst>
                <a:path w="1502" h="1013" extrusionOk="0">
                  <a:moveTo>
                    <a:pt x="761" y="0"/>
                  </a:moveTo>
                  <a:cubicBezTo>
                    <a:pt x="680" y="0"/>
                    <a:pt x="604" y="15"/>
                    <a:pt x="534" y="45"/>
                  </a:cubicBezTo>
                  <a:cubicBezTo>
                    <a:pt x="134" y="212"/>
                    <a:pt x="34" y="712"/>
                    <a:pt x="34" y="779"/>
                  </a:cubicBezTo>
                  <a:cubicBezTo>
                    <a:pt x="0" y="879"/>
                    <a:pt x="67" y="979"/>
                    <a:pt x="167" y="1013"/>
                  </a:cubicBezTo>
                  <a:lnTo>
                    <a:pt x="234" y="1013"/>
                  </a:lnTo>
                  <a:cubicBezTo>
                    <a:pt x="334" y="1013"/>
                    <a:pt x="401" y="946"/>
                    <a:pt x="434" y="846"/>
                  </a:cubicBezTo>
                  <a:cubicBezTo>
                    <a:pt x="434" y="746"/>
                    <a:pt x="534" y="512"/>
                    <a:pt x="701" y="446"/>
                  </a:cubicBezTo>
                  <a:cubicBezTo>
                    <a:pt x="731" y="430"/>
                    <a:pt x="763" y="424"/>
                    <a:pt x="796" y="424"/>
                  </a:cubicBezTo>
                  <a:cubicBezTo>
                    <a:pt x="908" y="424"/>
                    <a:pt x="1031" y="501"/>
                    <a:pt x="1135" y="579"/>
                  </a:cubicBezTo>
                  <a:cubicBezTo>
                    <a:pt x="1170" y="603"/>
                    <a:pt x="1210" y="614"/>
                    <a:pt x="1249" y="614"/>
                  </a:cubicBezTo>
                  <a:cubicBezTo>
                    <a:pt x="1321" y="614"/>
                    <a:pt x="1392" y="577"/>
                    <a:pt x="1435" y="512"/>
                  </a:cubicBezTo>
                  <a:cubicBezTo>
                    <a:pt x="1502" y="412"/>
                    <a:pt x="1468" y="312"/>
                    <a:pt x="1368" y="245"/>
                  </a:cubicBezTo>
                  <a:cubicBezTo>
                    <a:pt x="1158" y="82"/>
                    <a:pt x="948" y="0"/>
                    <a:pt x="76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31"/>
            <p:cNvSpPr/>
            <p:nvPr/>
          </p:nvSpPr>
          <p:spPr>
            <a:xfrm>
              <a:off x="436581" y="4668326"/>
              <a:ext cx="23668" cy="15994"/>
            </a:xfrm>
            <a:custGeom>
              <a:avLst/>
              <a:gdLst/>
              <a:ahLst/>
              <a:cxnLst/>
              <a:rect l="l" t="t" r="r" b="b"/>
              <a:pathLst>
                <a:path w="1502" h="1015" extrusionOk="0">
                  <a:moveTo>
                    <a:pt x="769" y="1"/>
                  </a:moveTo>
                  <a:cubicBezTo>
                    <a:pt x="685" y="1"/>
                    <a:pt x="607" y="16"/>
                    <a:pt x="534" y="47"/>
                  </a:cubicBezTo>
                  <a:cubicBezTo>
                    <a:pt x="134" y="214"/>
                    <a:pt x="34" y="714"/>
                    <a:pt x="1" y="747"/>
                  </a:cubicBezTo>
                  <a:cubicBezTo>
                    <a:pt x="1" y="881"/>
                    <a:pt x="67" y="981"/>
                    <a:pt x="168" y="1014"/>
                  </a:cubicBezTo>
                  <a:lnTo>
                    <a:pt x="201" y="1014"/>
                  </a:lnTo>
                  <a:cubicBezTo>
                    <a:pt x="301" y="1014"/>
                    <a:pt x="401" y="947"/>
                    <a:pt x="401" y="847"/>
                  </a:cubicBezTo>
                  <a:cubicBezTo>
                    <a:pt x="434" y="747"/>
                    <a:pt x="534" y="514"/>
                    <a:pt x="668" y="447"/>
                  </a:cubicBezTo>
                  <a:cubicBezTo>
                    <a:pt x="698" y="432"/>
                    <a:pt x="731" y="425"/>
                    <a:pt x="767" y="425"/>
                  </a:cubicBezTo>
                  <a:cubicBezTo>
                    <a:pt x="888" y="425"/>
                    <a:pt x="1032" y="503"/>
                    <a:pt x="1135" y="580"/>
                  </a:cubicBezTo>
                  <a:cubicBezTo>
                    <a:pt x="1170" y="604"/>
                    <a:pt x="1210" y="615"/>
                    <a:pt x="1249" y="615"/>
                  </a:cubicBezTo>
                  <a:cubicBezTo>
                    <a:pt x="1321" y="615"/>
                    <a:pt x="1392" y="578"/>
                    <a:pt x="1435" y="514"/>
                  </a:cubicBezTo>
                  <a:cubicBezTo>
                    <a:pt x="1502" y="414"/>
                    <a:pt x="1468" y="280"/>
                    <a:pt x="1368" y="214"/>
                  </a:cubicBezTo>
                  <a:cubicBezTo>
                    <a:pt x="1161" y="75"/>
                    <a:pt x="954" y="1"/>
                    <a:pt x="7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31"/>
            <p:cNvSpPr/>
            <p:nvPr/>
          </p:nvSpPr>
          <p:spPr>
            <a:xfrm>
              <a:off x="407142" y="4687789"/>
              <a:ext cx="23668" cy="15978"/>
            </a:xfrm>
            <a:custGeom>
              <a:avLst/>
              <a:gdLst/>
              <a:ahLst/>
              <a:cxnLst/>
              <a:rect l="l" t="t" r="r" b="b"/>
              <a:pathLst>
                <a:path w="1502" h="1014" extrusionOk="0">
                  <a:moveTo>
                    <a:pt x="761" y="1"/>
                  </a:moveTo>
                  <a:cubicBezTo>
                    <a:pt x="681" y="1"/>
                    <a:pt x="605" y="16"/>
                    <a:pt x="534" y="46"/>
                  </a:cubicBezTo>
                  <a:cubicBezTo>
                    <a:pt x="134" y="213"/>
                    <a:pt x="34" y="713"/>
                    <a:pt x="34" y="780"/>
                  </a:cubicBezTo>
                  <a:cubicBezTo>
                    <a:pt x="1" y="880"/>
                    <a:pt x="67" y="980"/>
                    <a:pt x="201" y="1013"/>
                  </a:cubicBezTo>
                  <a:lnTo>
                    <a:pt x="234" y="1013"/>
                  </a:lnTo>
                  <a:cubicBezTo>
                    <a:pt x="334" y="1013"/>
                    <a:pt x="401" y="947"/>
                    <a:pt x="434" y="847"/>
                  </a:cubicBezTo>
                  <a:cubicBezTo>
                    <a:pt x="434" y="780"/>
                    <a:pt x="534" y="513"/>
                    <a:pt x="701" y="446"/>
                  </a:cubicBezTo>
                  <a:cubicBezTo>
                    <a:pt x="731" y="431"/>
                    <a:pt x="763" y="425"/>
                    <a:pt x="796" y="425"/>
                  </a:cubicBezTo>
                  <a:cubicBezTo>
                    <a:pt x="908" y="425"/>
                    <a:pt x="1032" y="502"/>
                    <a:pt x="1135" y="580"/>
                  </a:cubicBezTo>
                  <a:cubicBezTo>
                    <a:pt x="1170" y="603"/>
                    <a:pt x="1210" y="614"/>
                    <a:pt x="1249" y="614"/>
                  </a:cubicBezTo>
                  <a:cubicBezTo>
                    <a:pt x="1321" y="614"/>
                    <a:pt x="1392" y="578"/>
                    <a:pt x="1435" y="513"/>
                  </a:cubicBezTo>
                  <a:cubicBezTo>
                    <a:pt x="1502" y="413"/>
                    <a:pt x="1468" y="313"/>
                    <a:pt x="1368" y="246"/>
                  </a:cubicBezTo>
                  <a:cubicBezTo>
                    <a:pt x="1158" y="83"/>
                    <a:pt x="948" y="1"/>
                    <a:pt x="76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31"/>
            <p:cNvSpPr/>
            <p:nvPr/>
          </p:nvSpPr>
          <p:spPr>
            <a:xfrm>
              <a:off x="432909" y="4692517"/>
              <a:ext cx="23668" cy="15978"/>
            </a:xfrm>
            <a:custGeom>
              <a:avLst/>
              <a:gdLst/>
              <a:ahLst/>
              <a:cxnLst/>
              <a:rect l="l" t="t" r="r" b="b"/>
              <a:pathLst>
                <a:path w="1502" h="1014" extrusionOk="0">
                  <a:moveTo>
                    <a:pt x="784" y="0"/>
                  </a:moveTo>
                  <a:cubicBezTo>
                    <a:pt x="699" y="0"/>
                    <a:pt x="617" y="15"/>
                    <a:pt x="534" y="46"/>
                  </a:cubicBezTo>
                  <a:cubicBezTo>
                    <a:pt x="167" y="213"/>
                    <a:pt x="34" y="680"/>
                    <a:pt x="34" y="747"/>
                  </a:cubicBezTo>
                  <a:cubicBezTo>
                    <a:pt x="0" y="847"/>
                    <a:pt x="100" y="980"/>
                    <a:pt x="200" y="980"/>
                  </a:cubicBezTo>
                  <a:cubicBezTo>
                    <a:pt x="200" y="1014"/>
                    <a:pt x="234" y="1014"/>
                    <a:pt x="234" y="1014"/>
                  </a:cubicBezTo>
                  <a:cubicBezTo>
                    <a:pt x="334" y="1014"/>
                    <a:pt x="434" y="913"/>
                    <a:pt x="434" y="847"/>
                  </a:cubicBezTo>
                  <a:cubicBezTo>
                    <a:pt x="467" y="747"/>
                    <a:pt x="534" y="480"/>
                    <a:pt x="701" y="413"/>
                  </a:cubicBezTo>
                  <a:cubicBezTo>
                    <a:pt x="719" y="409"/>
                    <a:pt x="738" y="406"/>
                    <a:pt x="759" y="406"/>
                  </a:cubicBezTo>
                  <a:cubicBezTo>
                    <a:pt x="888" y="406"/>
                    <a:pt x="1053" y="489"/>
                    <a:pt x="1168" y="547"/>
                  </a:cubicBezTo>
                  <a:cubicBezTo>
                    <a:pt x="1198" y="576"/>
                    <a:pt x="1241" y="593"/>
                    <a:pt x="1286" y="593"/>
                  </a:cubicBezTo>
                  <a:cubicBezTo>
                    <a:pt x="1341" y="593"/>
                    <a:pt x="1398" y="568"/>
                    <a:pt x="1435" y="513"/>
                  </a:cubicBezTo>
                  <a:cubicBezTo>
                    <a:pt x="1501" y="413"/>
                    <a:pt x="1501" y="280"/>
                    <a:pt x="1401" y="213"/>
                  </a:cubicBezTo>
                  <a:cubicBezTo>
                    <a:pt x="1171" y="75"/>
                    <a:pt x="972" y="0"/>
                    <a:pt x="78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31"/>
            <p:cNvSpPr/>
            <p:nvPr/>
          </p:nvSpPr>
          <p:spPr>
            <a:xfrm>
              <a:off x="390847" y="4672629"/>
              <a:ext cx="23668" cy="13788"/>
            </a:xfrm>
            <a:custGeom>
              <a:avLst/>
              <a:gdLst/>
              <a:ahLst/>
              <a:cxnLst/>
              <a:rect l="l" t="t" r="r" b="b"/>
              <a:pathLst>
                <a:path w="1502" h="875" extrusionOk="0">
                  <a:moveTo>
                    <a:pt x="911" y="1"/>
                  </a:moveTo>
                  <a:cubicBezTo>
                    <a:pt x="832" y="1"/>
                    <a:pt x="762" y="16"/>
                    <a:pt x="701" y="41"/>
                  </a:cubicBezTo>
                  <a:cubicBezTo>
                    <a:pt x="301" y="107"/>
                    <a:pt x="67" y="541"/>
                    <a:pt x="67" y="574"/>
                  </a:cubicBezTo>
                  <a:cubicBezTo>
                    <a:pt x="1" y="674"/>
                    <a:pt x="34" y="808"/>
                    <a:pt x="134" y="841"/>
                  </a:cubicBezTo>
                  <a:cubicBezTo>
                    <a:pt x="167" y="875"/>
                    <a:pt x="201" y="875"/>
                    <a:pt x="234" y="875"/>
                  </a:cubicBezTo>
                  <a:cubicBezTo>
                    <a:pt x="301" y="875"/>
                    <a:pt x="401" y="841"/>
                    <a:pt x="434" y="774"/>
                  </a:cubicBezTo>
                  <a:cubicBezTo>
                    <a:pt x="468" y="674"/>
                    <a:pt x="634" y="474"/>
                    <a:pt x="801" y="441"/>
                  </a:cubicBezTo>
                  <a:cubicBezTo>
                    <a:pt x="826" y="433"/>
                    <a:pt x="853" y="428"/>
                    <a:pt x="882" y="428"/>
                  </a:cubicBezTo>
                  <a:cubicBezTo>
                    <a:pt x="966" y="428"/>
                    <a:pt x="1060" y="466"/>
                    <a:pt x="1135" y="541"/>
                  </a:cubicBezTo>
                  <a:cubicBezTo>
                    <a:pt x="1170" y="565"/>
                    <a:pt x="1210" y="576"/>
                    <a:pt x="1249" y="576"/>
                  </a:cubicBezTo>
                  <a:cubicBezTo>
                    <a:pt x="1321" y="576"/>
                    <a:pt x="1392" y="539"/>
                    <a:pt x="1435" y="474"/>
                  </a:cubicBezTo>
                  <a:cubicBezTo>
                    <a:pt x="1502" y="374"/>
                    <a:pt x="1502" y="241"/>
                    <a:pt x="1402" y="174"/>
                  </a:cubicBezTo>
                  <a:cubicBezTo>
                    <a:pt x="1211" y="47"/>
                    <a:pt x="1048" y="1"/>
                    <a:pt x="91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31"/>
            <p:cNvSpPr/>
            <p:nvPr/>
          </p:nvSpPr>
          <p:spPr>
            <a:xfrm>
              <a:off x="387648" y="3922426"/>
              <a:ext cx="156897" cy="226640"/>
            </a:xfrm>
            <a:custGeom>
              <a:avLst/>
              <a:gdLst/>
              <a:ahLst/>
              <a:cxnLst/>
              <a:rect l="l" t="t" r="r" b="b"/>
              <a:pathLst>
                <a:path w="9957" h="14383" extrusionOk="0">
                  <a:moveTo>
                    <a:pt x="6143" y="1"/>
                  </a:moveTo>
                  <a:cubicBezTo>
                    <a:pt x="5235" y="1"/>
                    <a:pt x="0" y="6205"/>
                    <a:pt x="637" y="8849"/>
                  </a:cubicBezTo>
                  <a:cubicBezTo>
                    <a:pt x="1304" y="11618"/>
                    <a:pt x="4273" y="14153"/>
                    <a:pt x="4273" y="14153"/>
                  </a:cubicBezTo>
                  <a:cubicBezTo>
                    <a:pt x="4400" y="14309"/>
                    <a:pt x="4587" y="14382"/>
                    <a:pt x="4815" y="14382"/>
                  </a:cubicBezTo>
                  <a:cubicBezTo>
                    <a:pt x="6389" y="14382"/>
                    <a:pt x="9956" y="10931"/>
                    <a:pt x="9811" y="7582"/>
                  </a:cubicBezTo>
                  <a:cubicBezTo>
                    <a:pt x="9644" y="3745"/>
                    <a:pt x="6742" y="643"/>
                    <a:pt x="6241" y="43"/>
                  </a:cubicBezTo>
                  <a:cubicBezTo>
                    <a:pt x="6219" y="14"/>
                    <a:pt x="6186" y="1"/>
                    <a:pt x="61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31"/>
            <p:cNvSpPr/>
            <p:nvPr/>
          </p:nvSpPr>
          <p:spPr>
            <a:xfrm>
              <a:off x="471804" y="4077768"/>
              <a:ext cx="219203" cy="141282"/>
            </a:xfrm>
            <a:custGeom>
              <a:avLst/>
              <a:gdLst/>
              <a:ahLst/>
              <a:cxnLst/>
              <a:rect l="l" t="t" r="r" b="b"/>
              <a:pathLst>
                <a:path w="13911" h="8966" extrusionOk="0">
                  <a:moveTo>
                    <a:pt x="5232" y="0"/>
                  </a:moveTo>
                  <a:cubicBezTo>
                    <a:pt x="1678" y="0"/>
                    <a:pt x="1" y="6231"/>
                    <a:pt x="1" y="6231"/>
                  </a:cubicBezTo>
                  <a:cubicBezTo>
                    <a:pt x="1" y="6231"/>
                    <a:pt x="3346" y="8965"/>
                    <a:pt x="6519" y="8965"/>
                  </a:cubicBezTo>
                  <a:cubicBezTo>
                    <a:pt x="7201" y="8965"/>
                    <a:pt x="7875" y="8839"/>
                    <a:pt x="8507" y="8532"/>
                  </a:cubicBezTo>
                  <a:cubicBezTo>
                    <a:pt x="12109" y="6831"/>
                    <a:pt x="13911" y="3262"/>
                    <a:pt x="13477" y="3062"/>
                  </a:cubicBezTo>
                  <a:cubicBezTo>
                    <a:pt x="13010" y="2828"/>
                    <a:pt x="9774" y="827"/>
                    <a:pt x="5838" y="60"/>
                  </a:cubicBezTo>
                  <a:cubicBezTo>
                    <a:pt x="5630" y="19"/>
                    <a:pt x="5428" y="0"/>
                    <a:pt x="523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31"/>
            <p:cNvSpPr/>
            <p:nvPr/>
          </p:nvSpPr>
          <p:spPr>
            <a:xfrm>
              <a:off x="413462" y="4173318"/>
              <a:ext cx="174514" cy="188381"/>
            </a:xfrm>
            <a:custGeom>
              <a:avLst/>
              <a:gdLst/>
              <a:ahLst/>
              <a:cxnLst/>
              <a:rect l="l" t="t" r="r" b="b"/>
              <a:pathLst>
                <a:path w="11075" h="11955" extrusionOk="0">
                  <a:moveTo>
                    <a:pt x="3102" y="1"/>
                  </a:moveTo>
                  <a:cubicBezTo>
                    <a:pt x="3102" y="1"/>
                    <a:pt x="0" y="3704"/>
                    <a:pt x="2035" y="7106"/>
                  </a:cubicBezTo>
                  <a:cubicBezTo>
                    <a:pt x="3942" y="10348"/>
                    <a:pt x="8090" y="11955"/>
                    <a:pt x="9603" y="11955"/>
                  </a:cubicBezTo>
                  <a:cubicBezTo>
                    <a:pt x="9677" y="11955"/>
                    <a:pt x="9746" y="11951"/>
                    <a:pt x="9807" y="11943"/>
                  </a:cubicBezTo>
                  <a:cubicBezTo>
                    <a:pt x="11075" y="11776"/>
                    <a:pt x="10574" y="7339"/>
                    <a:pt x="9640" y="3904"/>
                  </a:cubicBezTo>
                  <a:cubicBezTo>
                    <a:pt x="8840" y="902"/>
                    <a:pt x="3102" y="1"/>
                    <a:pt x="31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31"/>
            <p:cNvSpPr/>
            <p:nvPr/>
          </p:nvSpPr>
          <p:spPr>
            <a:xfrm>
              <a:off x="285714" y="4162113"/>
              <a:ext cx="175050" cy="158599"/>
            </a:xfrm>
            <a:custGeom>
              <a:avLst/>
              <a:gdLst/>
              <a:ahLst/>
              <a:cxnLst/>
              <a:rect l="l" t="t" r="r" b="b"/>
              <a:pathLst>
                <a:path w="11109" h="10065" extrusionOk="0">
                  <a:moveTo>
                    <a:pt x="7135" y="0"/>
                  </a:moveTo>
                  <a:cubicBezTo>
                    <a:pt x="6068" y="0"/>
                    <a:pt x="4926" y="278"/>
                    <a:pt x="3903" y="1112"/>
                  </a:cubicBezTo>
                  <a:cubicBezTo>
                    <a:pt x="868" y="3647"/>
                    <a:pt x="0" y="8284"/>
                    <a:pt x="367" y="9552"/>
                  </a:cubicBezTo>
                  <a:cubicBezTo>
                    <a:pt x="465" y="9912"/>
                    <a:pt x="903" y="10065"/>
                    <a:pt x="1556" y="10065"/>
                  </a:cubicBezTo>
                  <a:cubicBezTo>
                    <a:pt x="3139" y="10065"/>
                    <a:pt x="5982" y="9166"/>
                    <a:pt x="8273" y="8151"/>
                  </a:cubicBezTo>
                  <a:cubicBezTo>
                    <a:pt x="11108" y="6916"/>
                    <a:pt x="11108" y="1112"/>
                    <a:pt x="11108" y="1112"/>
                  </a:cubicBezTo>
                  <a:cubicBezTo>
                    <a:pt x="11108" y="1112"/>
                    <a:pt x="9270" y="0"/>
                    <a:pt x="7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31"/>
            <p:cNvSpPr/>
            <p:nvPr/>
          </p:nvSpPr>
          <p:spPr>
            <a:xfrm>
              <a:off x="238923" y="4046438"/>
              <a:ext cx="213420" cy="140778"/>
            </a:xfrm>
            <a:custGeom>
              <a:avLst/>
              <a:gdLst/>
              <a:ahLst/>
              <a:cxnLst/>
              <a:rect l="l" t="t" r="r" b="b"/>
              <a:pathLst>
                <a:path w="13544" h="8934" extrusionOk="0">
                  <a:moveTo>
                    <a:pt x="4728" y="0"/>
                  </a:moveTo>
                  <a:cubicBezTo>
                    <a:pt x="3019" y="0"/>
                    <a:pt x="1598" y="349"/>
                    <a:pt x="1068" y="713"/>
                  </a:cubicBezTo>
                  <a:cubicBezTo>
                    <a:pt x="0" y="1447"/>
                    <a:pt x="2502" y="5183"/>
                    <a:pt x="4904" y="7785"/>
                  </a:cubicBezTo>
                  <a:cubicBezTo>
                    <a:pt x="5705" y="8662"/>
                    <a:pt x="7001" y="8934"/>
                    <a:pt x="8297" y="8934"/>
                  </a:cubicBezTo>
                  <a:cubicBezTo>
                    <a:pt x="10402" y="8934"/>
                    <a:pt x="12509" y="8219"/>
                    <a:pt x="12509" y="8219"/>
                  </a:cubicBezTo>
                  <a:cubicBezTo>
                    <a:pt x="12509" y="8219"/>
                    <a:pt x="13543" y="3482"/>
                    <a:pt x="10174" y="1414"/>
                  </a:cubicBezTo>
                  <a:cubicBezTo>
                    <a:pt x="8480" y="357"/>
                    <a:pt x="6456" y="0"/>
                    <a:pt x="4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31"/>
            <p:cNvSpPr/>
            <p:nvPr/>
          </p:nvSpPr>
          <p:spPr>
            <a:xfrm>
              <a:off x="332504" y="4157354"/>
              <a:ext cx="91992" cy="34903"/>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31"/>
            <p:cNvSpPr/>
            <p:nvPr/>
          </p:nvSpPr>
          <p:spPr>
            <a:xfrm>
              <a:off x="429222" y="4189960"/>
              <a:ext cx="27355" cy="80095"/>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31"/>
            <p:cNvSpPr/>
            <p:nvPr/>
          </p:nvSpPr>
          <p:spPr>
            <a:xfrm>
              <a:off x="488636" y="4174374"/>
              <a:ext cx="70972" cy="44688"/>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31"/>
            <p:cNvSpPr/>
            <p:nvPr/>
          </p:nvSpPr>
          <p:spPr>
            <a:xfrm>
              <a:off x="475492" y="4185390"/>
              <a:ext cx="32067" cy="63109"/>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31"/>
            <p:cNvSpPr/>
            <p:nvPr/>
          </p:nvSpPr>
          <p:spPr>
            <a:xfrm>
              <a:off x="393479" y="4172656"/>
              <a:ext cx="46264" cy="39583"/>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31"/>
            <p:cNvSpPr/>
            <p:nvPr/>
          </p:nvSpPr>
          <p:spPr>
            <a:xfrm>
              <a:off x="404510" y="4110611"/>
              <a:ext cx="107356" cy="85831"/>
            </a:xfrm>
            <a:custGeom>
              <a:avLst/>
              <a:gdLst/>
              <a:ahLst/>
              <a:cxnLst/>
              <a:rect l="l" t="t" r="r" b="b"/>
              <a:pathLst>
                <a:path w="6813" h="5447" extrusionOk="0">
                  <a:moveTo>
                    <a:pt x="3702" y="0"/>
                  </a:moveTo>
                  <a:cubicBezTo>
                    <a:pt x="2923" y="0"/>
                    <a:pt x="2269" y="211"/>
                    <a:pt x="2269" y="211"/>
                  </a:cubicBezTo>
                  <a:cubicBezTo>
                    <a:pt x="1" y="1011"/>
                    <a:pt x="101" y="4280"/>
                    <a:pt x="3070" y="5247"/>
                  </a:cubicBezTo>
                  <a:cubicBezTo>
                    <a:pt x="3489" y="5384"/>
                    <a:pt x="3867" y="5446"/>
                    <a:pt x="4205" y="5446"/>
                  </a:cubicBezTo>
                  <a:cubicBezTo>
                    <a:pt x="6257" y="5446"/>
                    <a:pt x="6812" y="3149"/>
                    <a:pt x="6039" y="1345"/>
                  </a:cubicBezTo>
                  <a:cubicBezTo>
                    <a:pt x="5583" y="258"/>
                    <a:pt x="4566" y="0"/>
                    <a:pt x="37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31"/>
            <p:cNvSpPr/>
            <p:nvPr/>
          </p:nvSpPr>
          <p:spPr>
            <a:xfrm>
              <a:off x="442365" y="4166290"/>
              <a:ext cx="23148" cy="16514"/>
            </a:xfrm>
            <a:custGeom>
              <a:avLst/>
              <a:gdLst/>
              <a:ahLst/>
              <a:cxnLst/>
              <a:rect l="l" t="t" r="r" b="b"/>
              <a:pathLst>
                <a:path w="1469" h="1048" extrusionOk="0">
                  <a:moveTo>
                    <a:pt x="735" y="1"/>
                  </a:moveTo>
                  <a:cubicBezTo>
                    <a:pt x="652" y="1"/>
                    <a:pt x="573" y="16"/>
                    <a:pt x="501" y="47"/>
                  </a:cubicBezTo>
                  <a:cubicBezTo>
                    <a:pt x="101" y="247"/>
                    <a:pt x="1" y="747"/>
                    <a:pt x="1" y="780"/>
                  </a:cubicBezTo>
                  <a:cubicBezTo>
                    <a:pt x="1" y="914"/>
                    <a:pt x="67" y="1014"/>
                    <a:pt x="167" y="1014"/>
                  </a:cubicBezTo>
                  <a:cubicBezTo>
                    <a:pt x="201" y="1047"/>
                    <a:pt x="201" y="1047"/>
                    <a:pt x="201" y="1047"/>
                  </a:cubicBezTo>
                  <a:cubicBezTo>
                    <a:pt x="301" y="1047"/>
                    <a:pt x="401" y="947"/>
                    <a:pt x="401" y="847"/>
                  </a:cubicBezTo>
                  <a:cubicBezTo>
                    <a:pt x="434" y="780"/>
                    <a:pt x="501" y="514"/>
                    <a:pt x="668" y="447"/>
                  </a:cubicBezTo>
                  <a:cubicBezTo>
                    <a:pt x="699" y="431"/>
                    <a:pt x="732" y="425"/>
                    <a:pt x="766" y="425"/>
                  </a:cubicBezTo>
                  <a:cubicBezTo>
                    <a:pt x="879" y="425"/>
                    <a:pt x="1007" y="496"/>
                    <a:pt x="1135" y="547"/>
                  </a:cubicBezTo>
                  <a:cubicBezTo>
                    <a:pt x="1158" y="571"/>
                    <a:pt x="1190" y="582"/>
                    <a:pt x="1225" y="582"/>
                  </a:cubicBezTo>
                  <a:cubicBezTo>
                    <a:pt x="1288" y="582"/>
                    <a:pt x="1359" y="545"/>
                    <a:pt x="1402" y="480"/>
                  </a:cubicBezTo>
                  <a:cubicBezTo>
                    <a:pt x="1468" y="380"/>
                    <a:pt x="1435" y="280"/>
                    <a:pt x="1335" y="213"/>
                  </a:cubicBezTo>
                  <a:cubicBezTo>
                    <a:pt x="1128" y="75"/>
                    <a:pt x="920" y="1"/>
                    <a:pt x="7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31"/>
            <p:cNvSpPr/>
            <p:nvPr/>
          </p:nvSpPr>
          <p:spPr>
            <a:xfrm>
              <a:off x="468132" y="4169835"/>
              <a:ext cx="23668" cy="16120"/>
            </a:xfrm>
            <a:custGeom>
              <a:avLst/>
              <a:gdLst/>
              <a:ahLst/>
              <a:cxnLst/>
              <a:rect l="l" t="t" r="r" b="b"/>
              <a:pathLst>
                <a:path w="1502" h="1023" extrusionOk="0">
                  <a:moveTo>
                    <a:pt x="791" y="0"/>
                  </a:moveTo>
                  <a:cubicBezTo>
                    <a:pt x="692" y="0"/>
                    <a:pt x="596" y="19"/>
                    <a:pt x="501" y="55"/>
                  </a:cubicBezTo>
                  <a:cubicBezTo>
                    <a:pt x="134" y="222"/>
                    <a:pt x="34" y="722"/>
                    <a:pt x="34" y="789"/>
                  </a:cubicBezTo>
                  <a:cubicBezTo>
                    <a:pt x="0" y="889"/>
                    <a:pt x="100" y="989"/>
                    <a:pt x="200" y="1022"/>
                  </a:cubicBezTo>
                  <a:lnTo>
                    <a:pt x="234" y="1022"/>
                  </a:lnTo>
                  <a:cubicBezTo>
                    <a:pt x="334" y="1022"/>
                    <a:pt x="434" y="956"/>
                    <a:pt x="434" y="856"/>
                  </a:cubicBezTo>
                  <a:cubicBezTo>
                    <a:pt x="467" y="789"/>
                    <a:pt x="534" y="522"/>
                    <a:pt x="701" y="422"/>
                  </a:cubicBezTo>
                  <a:cubicBezTo>
                    <a:pt x="731" y="407"/>
                    <a:pt x="763" y="400"/>
                    <a:pt x="795" y="400"/>
                  </a:cubicBezTo>
                  <a:cubicBezTo>
                    <a:pt x="908" y="400"/>
                    <a:pt x="1031" y="478"/>
                    <a:pt x="1134" y="555"/>
                  </a:cubicBezTo>
                  <a:cubicBezTo>
                    <a:pt x="1170" y="579"/>
                    <a:pt x="1209" y="590"/>
                    <a:pt x="1249" y="590"/>
                  </a:cubicBezTo>
                  <a:cubicBezTo>
                    <a:pt x="1321" y="590"/>
                    <a:pt x="1391" y="553"/>
                    <a:pt x="1435" y="489"/>
                  </a:cubicBezTo>
                  <a:cubicBezTo>
                    <a:pt x="1501" y="389"/>
                    <a:pt x="1468" y="255"/>
                    <a:pt x="1368" y="189"/>
                  </a:cubicBezTo>
                  <a:cubicBezTo>
                    <a:pt x="1154" y="60"/>
                    <a:pt x="968" y="0"/>
                    <a:pt x="79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31"/>
            <p:cNvSpPr/>
            <p:nvPr/>
          </p:nvSpPr>
          <p:spPr>
            <a:xfrm>
              <a:off x="425014" y="4151665"/>
              <a:ext cx="23668" cy="14308"/>
            </a:xfrm>
            <a:custGeom>
              <a:avLst/>
              <a:gdLst/>
              <a:ahLst/>
              <a:cxnLst/>
              <a:rect l="l" t="t" r="r" b="b"/>
              <a:pathLst>
                <a:path w="1502" h="908" extrusionOk="0">
                  <a:moveTo>
                    <a:pt x="895" y="1"/>
                  </a:moveTo>
                  <a:cubicBezTo>
                    <a:pt x="817" y="1"/>
                    <a:pt x="750" y="16"/>
                    <a:pt x="701" y="41"/>
                  </a:cubicBezTo>
                  <a:cubicBezTo>
                    <a:pt x="301" y="141"/>
                    <a:pt x="101" y="574"/>
                    <a:pt x="68" y="608"/>
                  </a:cubicBezTo>
                  <a:cubicBezTo>
                    <a:pt x="1" y="708"/>
                    <a:pt x="68" y="841"/>
                    <a:pt x="168" y="875"/>
                  </a:cubicBezTo>
                  <a:cubicBezTo>
                    <a:pt x="201" y="908"/>
                    <a:pt x="234" y="908"/>
                    <a:pt x="268" y="908"/>
                  </a:cubicBezTo>
                  <a:cubicBezTo>
                    <a:pt x="334" y="908"/>
                    <a:pt x="401" y="875"/>
                    <a:pt x="435" y="774"/>
                  </a:cubicBezTo>
                  <a:cubicBezTo>
                    <a:pt x="468" y="708"/>
                    <a:pt x="635" y="474"/>
                    <a:pt x="801" y="441"/>
                  </a:cubicBezTo>
                  <a:cubicBezTo>
                    <a:pt x="828" y="432"/>
                    <a:pt x="858" y="428"/>
                    <a:pt x="888" y="428"/>
                  </a:cubicBezTo>
                  <a:cubicBezTo>
                    <a:pt x="973" y="428"/>
                    <a:pt x="1071" y="459"/>
                    <a:pt x="1168" y="508"/>
                  </a:cubicBezTo>
                  <a:cubicBezTo>
                    <a:pt x="1192" y="531"/>
                    <a:pt x="1224" y="542"/>
                    <a:pt x="1259" y="542"/>
                  </a:cubicBezTo>
                  <a:cubicBezTo>
                    <a:pt x="1321" y="542"/>
                    <a:pt x="1392" y="505"/>
                    <a:pt x="1435" y="441"/>
                  </a:cubicBezTo>
                  <a:cubicBezTo>
                    <a:pt x="1502" y="341"/>
                    <a:pt x="1469" y="241"/>
                    <a:pt x="1369" y="174"/>
                  </a:cubicBezTo>
                  <a:cubicBezTo>
                    <a:pt x="1199" y="47"/>
                    <a:pt x="1030" y="1"/>
                    <a:pt x="89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31"/>
            <p:cNvSpPr/>
            <p:nvPr/>
          </p:nvSpPr>
          <p:spPr>
            <a:xfrm>
              <a:off x="593832" y="4262691"/>
              <a:ext cx="178485" cy="182078"/>
            </a:xfrm>
            <a:custGeom>
              <a:avLst/>
              <a:gdLst/>
              <a:ahLst/>
              <a:cxnLst/>
              <a:rect l="l" t="t" r="r" b="b"/>
              <a:pathLst>
                <a:path w="11327" h="11555" extrusionOk="0">
                  <a:moveTo>
                    <a:pt x="788" y="0"/>
                  </a:moveTo>
                  <a:cubicBezTo>
                    <a:pt x="0" y="0"/>
                    <a:pt x="473" y="8713"/>
                    <a:pt x="2865" y="10241"/>
                  </a:cubicBezTo>
                  <a:cubicBezTo>
                    <a:pt x="4707" y="11418"/>
                    <a:pt x="7430" y="11555"/>
                    <a:pt x="8601" y="11555"/>
                  </a:cubicBezTo>
                  <a:cubicBezTo>
                    <a:pt x="8957" y="11555"/>
                    <a:pt x="9170" y="11542"/>
                    <a:pt x="9170" y="11542"/>
                  </a:cubicBezTo>
                  <a:cubicBezTo>
                    <a:pt x="9195" y="11545"/>
                    <a:pt x="9220" y="11547"/>
                    <a:pt x="9245" y="11547"/>
                  </a:cubicBezTo>
                  <a:cubicBezTo>
                    <a:pt x="10757" y="11547"/>
                    <a:pt x="11327" y="5595"/>
                    <a:pt x="8603" y="2969"/>
                  </a:cubicBezTo>
                  <a:cubicBezTo>
                    <a:pt x="5801" y="334"/>
                    <a:pt x="1564" y="101"/>
                    <a:pt x="797" y="1"/>
                  </a:cubicBezTo>
                  <a:cubicBezTo>
                    <a:pt x="794" y="0"/>
                    <a:pt x="791" y="0"/>
                    <a:pt x="7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31"/>
            <p:cNvSpPr/>
            <p:nvPr/>
          </p:nvSpPr>
          <p:spPr>
            <a:xfrm>
              <a:off x="716789" y="4271579"/>
              <a:ext cx="198324" cy="183512"/>
            </a:xfrm>
            <a:custGeom>
              <a:avLst/>
              <a:gdLst/>
              <a:ahLst/>
              <a:cxnLst/>
              <a:rect l="l" t="t" r="r" b="b"/>
              <a:pathLst>
                <a:path w="12586" h="11646" extrusionOk="0">
                  <a:moveTo>
                    <a:pt x="10999" y="0"/>
                  </a:moveTo>
                  <a:cubicBezTo>
                    <a:pt x="10991" y="0"/>
                    <a:pt x="10983" y="1"/>
                    <a:pt x="10975" y="4"/>
                  </a:cubicBezTo>
                  <a:cubicBezTo>
                    <a:pt x="10474" y="170"/>
                    <a:pt x="6772" y="1004"/>
                    <a:pt x="3369" y="3173"/>
                  </a:cubicBezTo>
                  <a:cubicBezTo>
                    <a:pt x="0" y="5341"/>
                    <a:pt x="3469" y="11645"/>
                    <a:pt x="3469" y="11645"/>
                  </a:cubicBezTo>
                  <a:cubicBezTo>
                    <a:pt x="3469" y="11645"/>
                    <a:pt x="9807" y="11145"/>
                    <a:pt x="11208" y="7409"/>
                  </a:cubicBezTo>
                  <a:cubicBezTo>
                    <a:pt x="12585" y="3737"/>
                    <a:pt x="11481" y="0"/>
                    <a:pt x="1099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31"/>
            <p:cNvSpPr/>
            <p:nvPr/>
          </p:nvSpPr>
          <p:spPr>
            <a:xfrm>
              <a:off x="763044" y="4425645"/>
              <a:ext cx="219203" cy="131355"/>
            </a:xfrm>
            <a:custGeom>
              <a:avLst/>
              <a:gdLst/>
              <a:ahLst/>
              <a:cxnLst/>
              <a:rect l="l" t="t" r="r" b="b"/>
              <a:pathLst>
                <a:path w="13911" h="8336" extrusionOk="0">
                  <a:moveTo>
                    <a:pt x="5686" y="0"/>
                  </a:moveTo>
                  <a:cubicBezTo>
                    <a:pt x="3103" y="0"/>
                    <a:pt x="1" y="2170"/>
                    <a:pt x="1" y="2170"/>
                  </a:cubicBezTo>
                  <a:cubicBezTo>
                    <a:pt x="1" y="2170"/>
                    <a:pt x="334" y="7006"/>
                    <a:pt x="4137" y="8040"/>
                  </a:cubicBezTo>
                  <a:cubicBezTo>
                    <a:pt x="4906" y="8248"/>
                    <a:pt x="5693" y="8336"/>
                    <a:pt x="6467" y="8336"/>
                  </a:cubicBezTo>
                  <a:cubicBezTo>
                    <a:pt x="9548" y="8336"/>
                    <a:pt x="12410" y="6939"/>
                    <a:pt x="13077" y="6139"/>
                  </a:cubicBezTo>
                  <a:cubicBezTo>
                    <a:pt x="13911" y="5105"/>
                    <a:pt x="10441" y="2270"/>
                    <a:pt x="7406" y="435"/>
                  </a:cubicBezTo>
                  <a:cubicBezTo>
                    <a:pt x="6896" y="125"/>
                    <a:pt x="6306" y="0"/>
                    <a:pt x="56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31"/>
            <p:cNvSpPr/>
            <p:nvPr/>
          </p:nvSpPr>
          <p:spPr>
            <a:xfrm>
              <a:off x="677358" y="4465091"/>
              <a:ext cx="151918" cy="214601"/>
            </a:xfrm>
            <a:custGeom>
              <a:avLst/>
              <a:gdLst/>
              <a:ahLst/>
              <a:cxnLst/>
              <a:rect l="l" t="t" r="r" b="b"/>
              <a:pathLst>
                <a:path w="9641" h="13619" extrusionOk="0">
                  <a:moveTo>
                    <a:pt x="5604" y="0"/>
                  </a:moveTo>
                  <a:cubicBezTo>
                    <a:pt x="5604" y="0"/>
                    <a:pt x="901" y="1068"/>
                    <a:pt x="467" y="5004"/>
                  </a:cubicBezTo>
                  <a:cubicBezTo>
                    <a:pt x="0" y="8940"/>
                    <a:pt x="2602" y="12909"/>
                    <a:pt x="3703" y="13543"/>
                  </a:cubicBezTo>
                  <a:cubicBezTo>
                    <a:pt x="3790" y="13594"/>
                    <a:pt x="3884" y="13619"/>
                    <a:pt x="3984" y="13619"/>
                  </a:cubicBezTo>
                  <a:cubicBezTo>
                    <a:pt x="5181" y="13619"/>
                    <a:pt x="7211" y="10090"/>
                    <a:pt x="8473" y="7072"/>
                  </a:cubicBezTo>
                  <a:cubicBezTo>
                    <a:pt x="9641" y="4203"/>
                    <a:pt x="5604" y="0"/>
                    <a:pt x="56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31"/>
            <p:cNvSpPr/>
            <p:nvPr/>
          </p:nvSpPr>
          <p:spPr>
            <a:xfrm>
              <a:off x="529627" y="4426007"/>
              <a:ext cx="216051" cy="132221"/>
            </a:xfrm>
            <a:custGeom>
              <a:avLst/>
              <a:gdLst/>
              <a:ahLst/>
              <a:cxnLst/>
              <a:rect l="l" t="t" r="r" b="b"/>
              <a:pathLst>
                <a:path w="13711" h="8391" extrusionOk="0">
                  <a:moveTo>
                    <a:pt x="8335" y="1"/>
                  </a:moveTo>
                  <a:cubicBezTo>
                    <a:pt x="8004" y="1"/>
                    <a:pt x="7661" y="35"/>
                    <a:pt x="7306" y="112"/>
                  </a:cubicBezTo>
                  <a:cubicBezTo>
                    <a:pt x="3437" y="979"/>
                    <a:pt x="535" y="4682"/>
                    <a:pt x="268" y="5949"/>
                  </a:cubicBezTo>
                  <a:cubicBezTo>
                    <a:pt x="1" y="7217"/>
                    <a:pt x="4404" y="8151"/>
                    <a:pt x="7907" y="8384"/>
                  </a:cubicBezTo>
                  <a:cubicBezTo>
                    <a:pt x="7966" y="8388"/>
                    <a:pt x="8024" y="8390"/>
                    <a:pt x="8083" y="8390"/>
                  </a:cubicBezTo>
                  <a:cubicBezTo>
                    <a:pt x="11110" y="8390"/>
                    <a:pt x="13711" y="3414"/>
                    <a:pt x="13711" y="3414"/>
                  </a:cubicBezTo>
                  <a:cubicBezTo>
                    <a:pt x="13711" y="3414"/>
                    <a:pt x="11619" y="1"/>
                    <a:pt x="83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31"/>
            <p:cNvSpPr/>
            <p:nvPr/>
          </p:nvSpPr>
          <p:spPr>
            <a:xfrm>
              <a:off x="636871" y="4417639"/>
              <a:ext cx="70988" cy="22754"/>
            </a:xfrm>
            <a:custGeom>
              <a:avLst/>
              <a:gdLst/>
              <a:ahLst/>
              <a:cxnLst/>
              <a:rect l="l" t="t" r="r" b="b"/>
              <a:pathLst>
                <a:path w="4505" h="1444" extrusionOk="0">
                  <a:moveTo>
                    <a:pt x="230" y="1"/>
                  </a:moveTo>
                  <a:cubicBezTo>
                    <a:pt x="176" y="1"/>
                    <a:pt x="118" y="26"/>
                    <a:pt x="68" y="76"/>
                  </a:cubicBezTo>
                  <a:cubicBezTo>
                    <a:pt x="1" y="142"/>
                    <a:pt x="1" y="276"/>
                    <a:pt x="68" y="343"/>
                  </a:cubicBezTo>
                  <a:cubicBezTo>
                    <a:pt x="134" y="409"/>
                    <a:pt x="1135" y="1443"/>
                    <a:pt x="3303" y="1443"/>
                  </a:cubicBezTo>
                  <a:cubicBezTo>
                    <a:pt x="3603" y="1443"/>
                    <a:pt x="3937" y="1410"/>
                    <a:pt x="4304" y="1377"/>
                  </a:cubicBezTo>
                  <a:cubicBezTo>
                    <a:pt x="4437" y="1343"/>
                    <a:pt x="4504" y="1243"/>
                    <a:pt x="4504" y="1110"/>
                  </a:cubicBezTo>
                  <a:cubicBezTo>
                    <a:pt x="4471" y="1010"/>
                    <a:pt x="4371" y="943"/>
                    <a:pt x="4271" y="943"/>
                  </a:cubicBezTo>
                  <a:cubicBezTo>
                    <a:pt x="3925" y="990"/>
                    <a:pt x="3604" y="1011"/>
                    <a:pt x="3308" y="1011"/>
                  </a:cubicBezTo>
                  <a:cubicBezTo>
                    <a:pt x="1311" y="1011"/>
                    <a:pt x="397" y="76"/>
                    <a:pt x="368" y="76"/>
                  </a:cubicBezTo>
                  <a:cubicBezTo>
                    <a:pt x="334" y="26"/>
                    <a:pt x="284"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31"/>
            <p:cNvSpPr/>
            <p:nvPr/>
          </p:nvSpPr>
          <p:spPr>
            <a:xfrm>
              <a:off x="784067" y="4421295"/>
              <a:ext cx="78866" cy="24881"/>
            </a:xfrm>
            <a:custGeom>
              <a:avLst/>
              <a:gdLst/>
              <a:ahLst/>
              <a:cxnLst/>
              <a:rect l="l" t="t" r="r" b="b"/>
              <a:pathLst>
                <a:path w="5005" h="1579" extrusionOk="0">
                  <a:moveTo>
                    <a:pt x="3749" y="1"/>
                  </a:moveTo>
                  <a:cubicBezTo>
                    <a:pt x="2554" y="1"/>
                    <a:pt x="695" y="181"/>
                    <a:pt x="68" y="1278"/>
                  </a:cubicBezTo>
                  <a:cubicBezTo>
                    <a:pt x="1" y="1378"/>
                    <a:pt x="34" y="1478"/>
                    <a:pt x="134" y="1545"/>
                  </a:cubicBezTo>
                  <a:cubicBezTo>
                    <a:pt x="168" y="1578"/>
                    <a:pt x="201" y="1578"/>
                    <a:pt x="234" y="1578"/>
                  </a:cubicBezTo>
                  <a:cubicBezTo>
                    <a:pt x="301" y="1578"/>
                    <a:pt x="368" y="1545"/>
                    <a:pt x="401" y="1478"/>
                  </a:cubicBezTo>
                  <a:cubicBezTo>
                    <a:pt x="911" y="587"/>
                    <a:pt x="2528" y="425"/>
                    <a:pt x="3645" y="425"/>
                  </a:cubicBezTo>
                  <a:cubicBezTo>
                    <a:pt x="4284" y="425"/>
                    <a:pt x="4759" y="477"/>
                    <a:pt x="4771" y="477"/>
                  </a:cubicBezTo>
                  <a:cubicBezTo>
                    <a:pt x="4871" y="477"/>
                    <a:pt x="5004" y="411"/>
                    <a:pt x="5004" y="277"/>
                  </a:cubicBezTo>
                  <a:cubicBezTo>
                    <a:pt x="5004" y="177"/>
                    <a:pt x="4938" y="77"/>
                    <a:pt x="4804" y="44"/>
                  </a:cubicBezTo>
                  <a:cubicBezTo>
                    <a:pt x="4760" y="44"/>
                    <a:pt x="4334" y="1"/>
                    <a:pt x="374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31"/>
            <p:cNvSpPr/>
            <p:nvPr/>
          </p:nvSpPr>
          <p:spPr>
            <a:xfrm>
              <a:off x="745172" y="4335973"/>
              <a:ext cx="29971" cy="74438"/>
            </a:xfrm>
            <a:custGeom>
              <a:avLst/>
              <a:gdLst/>
              <a:ahLst/>
              <a:cxnLst/>
              <a:rect l="l" t="t" r="r" b="b"/>
              <a:pathLst>
                <a:path w="1902" h="4724" extrusionOk="0">
                  <a:moveTo>
                    <a:pt x="252" y="1"/>
                  </a:moveTo>
                  <a:cubicBezTo>
                    <a:pt x="212" y="1"/>
                    <a:pt x="170" y="8"/>
                    <a:pt x="134" y="21"/>
                  </a:cubicBezTo>
                  <a:cubicBezTo>
                    <a:pt x="34" y="87"/>
                    <a:pt x="0" y="221"/>
                    <a:pt x="67" y="321"/>
                  </a:cubicBezTo>
                  <a:cubicBezTo>
                    <a:pt x="67" y="354"/>
                    <a:pt x="1401" y="2556"/>
                    <a:pt x="100" y="4390"/>
                  </a:cubicBezTo>
                  <a:cubicBezTo>
                    <a:pt x="34" y="4490"/>
                    <a:pt x="67" y="4591"/>
                    <a:pt x="134" y="4657"/>
                  </a:cubicBezTo>
                  <a:cubicBezTo>
                    <a:pt x="167" y="4691"/>
                    <a:pt x="234" y="4724"/>
                    <a:pt x="267" y="4724"/>
                  </a:cubicBezTo>
                  <a:cubicBezTo>
                    <a:pt x="334" y="4724"/>
                    <a:pt x="401" y="4691"/>
                    <a:pt x="434" y="4624"/>
                  </a:cubicBezTo>
                  <a:cubicBezTo>
                    <a:pt x="1902" y="2556"/>
                    <a:pt x="467" y="187"/>
                    <a:pt x="434" y="87"/>
                  </a:cubicBezTo>
                  <a:cubicBezTo>
                    <a:pt x="392" y="24"/>
                    <a:pt x="323" y="1"/>
                    <a:pt x="25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31"/>
            <p:cNvSpPr/>
            <p:nvPr/>
          </p:nvSpPr>
          <p:spPr>
            <a:xfrm>
              <a:off x="697861" y="4372141"/>
              <a:ext cx="34698" cy="45114"/>
            </a:xfrm>
            <a:custGeom>
              <a:avLst/>
              <a:gdLst/>
              <a:ahLst/>
              <a:cxnLst/>
              <a:rect l="l" t="t" r="r" b="b"/>
              <a:pathLst>
                <a:path w="2202" h="2863" extrusionOk="0">
                  <a:moveTo>
                    <a:pt x="223" y="0"/>
                  </a:moveTo>
                  <a:cubicBezTo>
                    <a:pt x="192" y="0"/>
                    <a:pt x="162" y="9"/>
                    <a:pt x="134" y="27"/>
                  </a:cubicBezTo>
                  <a:cubicBezTo>
                    <a:pt x="34" y="94"/>
                    <a:pt x="0" y="194"/>
                    <a:pt x="67" y="294"/>
                  </a:cubicBezTo>
                  <a:cubicBezTo>
                    <a:pt x="100" y="394"/>
                    <a:pt x="1068" y="2229"/>
                    <a:pt x="1835" y="2829"/>
                  </a:cubicBezTo>
                  <a:cubicBezTo>
                    <a:pt x="1868" y="2863"/>
                    <a:pt x="1935" y="2863"/>
                    <a:pt x="1968" y="2863"/>
                  </a:cubicBezTo>
                  <a:cubicBezTo>
                    <a:pt x="2035" y="2863"/>
                    <a:pt x="2102" y="2863"/>
                    <a:pt x="2135" y="2796"/>
                  </a:cubicBezTo>
                  <a:cubicBezTo>
                    <a:pt x="2202" y="2696"/>
                    <a:pt x="2202" y="2562"/>
                    <a:pt x="2102" y="2496"/>
                  </a:cubicBezTo>
                  <a:cubicBezTo>
                    <a:pt x="1368" y="1962"/>
                    <a:pt x="434" y="127"/>
                    <a:pt x="434" y="127"/>
                  </a:cubicBezTo>
                  <a:cubicBezTo>
                    <a:pt x="386" y="55"/>
                    <a:pt x="303" y="0"/>
                    <a:pt x="22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31"/>
            <p:cNvSpPr/>
            <p:nvPr/>
          </p:nvSpPr>
          <p:spPr>
            <a:xfrm>
              <a:off x="766731" y="4377294"/>
              <a:ext cx="31547" cy="42593"/>
            </a:xfrm>
            <a:custGeom>
              <a:avLst/>
              <a:gdLst/>
              <a:ahLst/>
              <a:cxnLst/>
              <a:rect l="l" t="t" r="r" b="b"/>
              <a:pathLst>
                <a:path w="2002" h="2703" extrusionOk="0">
                  <a:moveTo>
                    <a:pt x="1735" y="0"/>
                  </a:moveTo>
                  <a:cubicBezTo>
                    <a:pt x="1601" y="0"/>
                    <a:pt x="1534" y="101"/>
                    <a:pt x="1534" y="234"/>
                  </a:cubicBezTo>
                  <a:cubicBezTo>
                    <a:pt x="1534" y="234"/>
                    <a:pt x="1601" y="1268"/>
                    <a:pt x="133" y="2302"/>
                  </a:cubicBezTo>
                  <a:cubicBezTo>
                    <a:pt x="33" y="2369"/>
                    <a:pt x="0" y="2502"/>
                    <a:pt x="67" y="2602"/>
                  </a:cubicBezTo>
                  <a:cubicBezTo>
                    <a:pt x="133" y="2669"/>
                    <a:pt x="200" y="2702"/>
                    <a:pt x="234" y="2702"/>
                  </a:cubicBezTo>
                  <a:cubicBezTo>
                    <a:pt x="300" y="2702"/>
                    <a:pt x="334" y="2669"/>
                    <a:pt x="367" y="2636"/>
                  </a:cubicBezTo>
                  <a:cubicBezTo>
                    <a:pt x="2001" y="1502"/>
                    <a:pt x="1968" y="267"/>
                    <a:pt x="1968" y="201"/>
                  </a:cubicBezTo>
                  <a:cubicBezTo>
                    <a:pt x="1935" y="101"/>
                    <a:pt x="1868" y="0"/>
                    <a:pt x="173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31"/>
            <p:cNvSpPr/>
            <p:nvPr/>
          </p:nvSpPr>
          <p:spPr>
            <a:xfrm>
              <a:off x="692409" y="4401202"/>
              <a:ext cx="121632" cy="85941"/>
            </a:xfrm>
            <a:custGeom>
              <a:avLst/>
              <a:gdLst/>
              <a:ahLst/>
              <a:cxnLst/>
              <a:rect l="l" t="t" r="r" b="b"/>
              <a:pathLst>
                <a:path w="7719" h="5454" extrusionOk="0">
                  <a:moveTo>
                    <a:pt x="3504" y="1"/>
                  </a:moveTo>
                  <a:cubicBezTo>
                    <a:pt x="1900" y="1"/>
                    <a:pt x="847" y="1986"/>
                    <a:pt x="847" y="1986"/>
                  </a:cubicBezTo>
                  <a:cubicBezTo>
                    <a:pt x="1" y="3678"/>
                    <a:pt x="1271" y="5453"/>
                    <a:pt x="3245" y="5453"/>
                  </a:cubicBezTo>
                  <a:cubicBezTo>
                    <a:pt x="3762" y="5453"/>
                    <a:pt x="4328" y="5332"/>
                    <a:pt x="4916" y="5055"/>
                  </a:cubicBezTo>
                  <a:cubicBezTo>
                    <a:pt x="7718" y="3687"/>
                    <a:pt x="6417" y="1052"/>
                    <a:pt x="4349" y="185"/>
                  </a:cubicBezTo>
                  <a:cubicBezTo>
                    <a:pt x="4054" y="56"/>
                    <a:pt x="3771" y="1"/>
                    <a:pt x="35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31"/>
            <p:cNvSpPr/>
            <p:nvPr/>
          </p:nvSpPr>
          <p:spPr>
            <a:xfrm>
              <a:off x="735700" y="4413431"/>
              <a:ext cx="17901" cy="22754"/>
            </a:xfrm>
            <a:custGeom>
              <a:avLst/>
              <a:gdLst/>
              <a:ahLst/>
              <a:cxnLst/>
              <a:rect l="l" t="t" r="r" b="b"/>
              <a:pathLst>
                <a:path w="1136" h="1444" extrusionOk="0">
                  <a:moveTo>
                    <a:pt x="936" y="0"/>
                  </a:moveTo>
                  <a:cubicBezTo>
                    <a:pt x="915" y="0"/>
                    <a:pt x="892" y="3"/>
                    <a:pt x="868" y="9"/>
                  </a:cubicBezTo>
                  <a:cubicBezTo>
                    <a:pt x="501" y="76"/>
                    <a:pt x="268" y="243"/>
                    <a:pt x="168" y="476"/>
                  </a:cubicBezTo>
                  <a:cubicBezTo>
                    <a:pt x="1" y="876"/>
                    <a:pt x="301" y="1310"/>
                    <a:pt x="335" y="1343"/>
                  </a:cubicBezTo>
                  <a:cubicBezTo>
                    <a:pt x="368" y="1410"/>
                    <a:pt x="435" y="1443"/>
                    <a:pt x="501" y="1443"/>
                  </a:cubicBezTo>
                  <a:cubicBezTo>
                    <a:pt x="535" y="1443"/>
                    <a:pt x="568" y="1410"/>
                    <a:pt x="601" y="1410"/>
                  </a:cubicBezTo>
                  <a:cubicBezTo>
                    <a:pt x="701" y="1343"/>
                    <a:pt x="735" y="1210"/>
                    <a:pt x="668" y="1110"/>
                  </a:cubicBezTo>
                  <a:cubicBezTo>
                    <a:pt x="635" y="1043"/>
                    <a:pt x="501" y="810"/>
                    <a:pt x="568" y="643"/>
                  </a:cubicBezTo>
                  <a:cubicBezTo>
                    <a:pt x="601" y="509"/>
                    <a:pt x="802" y="443"/>
                    <a:pt x="968" y="409"/>
                  </a:cubicBezTo>
                  <a:cubicBezTo>
                    <a:pt x="1068" y="376"/>
                    <a:pt x="1135" y="276"/>
                    <a:pt x="1135" y="143"/>
                  </a:cubicBezTo>
                  <a:cubicBezTo>
                    <a:pt x="1108" y="60"/>
                    <a:pt x="1035" y="0"/>
                    <a:pt x="93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31"/>
            <p:cNvSpPr/>
            <p:nvPr/>
          </p:nvSpPr>
          <p:spPr>
            <a:xfrm>
              <a:off x="753052" y="4421342"/>
              <a:ext cx="18421" cy="22722"/>
            </a:xfrm>
            <a:custGeom>
              <a:avLst/>
              <a:gdLst/>
              <a:ahLst/>
              <a:cxnLst/>
              <a:rect l="l" t="t" r="r" b="b"/>
              <a:pathLst>
                <a:path w="1169" h="1442" extrusionOk="0">
                  <a:moveTo>
                    <a:pt x="941" y="1"/>
                  </a:moveTo>
                  <a:cubicBezTo>
                    <a:pt x="928" y="1"/>
                    <a:pt x="915" y="3"/>
                    <a:pt x="901" y="7"/>
                  </a:cubicBezTo>
                  <a:cubicBezTo>
                    <a:pt x="501" y="74"/>
                    <a:pt x="268" y="241"/>
                    <a:pt x="168" y="508"/>
                  </a:cubicBezTo>
                  <a:cubicBezTo>
                    <a:pt x="1" y="908"/>
                    <a:pt x="301" y="1308"/>
                    <a:pt x="334" y="1375"/>
                  </a:cubicBezTo>
                  <a:cubicBezTo>
                    <a:pt x="368" y="1408"/>
                    <a:pt x="434" y="1442"/>
                    <a:pt x="501" y="1442"/>
                  </a:cubicBezTo>
                  <a:cubicBezTo>
                    <a:pt x="534" y="1442"/>
                    <a:pt x="601" y="1442"/>
                    <a:pt x="635" y="1408"/>
                  </a:cubicBezTo>
                  <a:cubicBezTo>
                    <a:pt x="701" y="1342"/>
                    <a:pt x="735" y="1208"/>
                    <a:pt x="668" y="1108"/>
                  </a:cubicBezTo>
                  <a:cubicBezTo>
                    <a:pt x="635" y="1075"/>
                    <a:pt x="501" y="808"/>
                    <a:pt x="568" y="641"/>
                  </a:cubicBezTo>
                  <a:cubicBezTo>
                    <a:pt x="601" y="508"/>
                    <a:pt x="801" y="441"/>
                    <a:pt x="968" y="408"/>
                  </a:cubicBezTo>
                  <a:cubicBezTo>
                    <a:pt x="1068" y="408"/>
                    <a:pt x="1168" y="274"/>
                    <a:pt x="1135" y="174"/>
                  </a:cubicBezTo>
                  <a:cubicBezTo>
                    <a:pt x="1106" y="88"/>
                    <a:pt x="1027" y="1"/>
                    <a:pt x="9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59" name="Google Shape;3159;p31"/>
            <p:cNvGrpSpPr/>
            <p:nvPr/>
          </p:nvGrpSpPr>
          <p:grpSpPr>
            <a:xfrm rot="2528074">
              <a:off x="50879" y="3373663"/>
              <a:ext cx="406480" cy="452516"/>
              <a:chOff x="28413" y="4563494"/>
              <a:chExt cx="406465" cy="452499"/>
            </a:xfrm>
          </p:grpSpPr>
          <p:sp>
            <p:nvSpPr>
              <p:cNvPr id="3160" name="Google Shape;3160;p31"/>
              <p:cNvSpPr/>
              <p:nvPr/>
            </p:nvSpPr>
            <p:spPr>
              <a:xfrm>
                <a:off x="28413" y="4603807"/>
                <a:ext cx="96121" cy="84744"/>
              </a:xfrm>
              <a:custGeom>
                <a:avLst/>
                <a:gdLst/>
                <a:ahLst/>
                <a:cxnLst/>
                <a:rect l="l" t="t" r="r" b="b"/>
                <a:pathLst>
                  <a:path w="6100" h="5378" extrusionOk="0">
                    <a:moveTo>
                      <a:pt x="1824" y="0"/>
                    </a:moveTo>
                    <a:cubicBezTo>
                      <a:pt x="1226" y="0"/>
                      <a:pt x="680" y="338"/>
                      <a:pt x="375" y="1339"/>
                    </a:cubicBezTo>
                    <a:cubicBezTo>
                      <a:pt x="1" y="2588"/>
                      <a:pt x="1928" y="3163"/>
                      <a:pt x="2961" y="3163"/>
                    </a:cubicBezTo>
                    <a:cubicBezTo>
                      <a:pt x="2971" y="3163"/>
                      <a:pt x="2980" y="3163"/>
                      <a:pt x="2990" y="3163"/>
                    </a:cubicBezTo>
                    <a:lnTo>
                      <a:pt x="2990" y="3163"/>
                    </a:lnTo>
                    <a:cubicBezTo>
                      <a:pt x="2604" y="3535"/>
                      <a:pt x="2250" y="4215"/>
                      <a:pt x="2710" y="5008"/>
                    </a:cubicBezTo>
                    <a:cubicBezTo>
                      <a:pt x="2860" y="5265"/>
                      <a:pt x="3076" y="5378"/>
                      <a:pt x="3319" y="5378"/>
                    </a:cubicBezTo>
                    <a:cubicBezTo>
                      <a:pt x="4430" y="5378"/>
                      <a:pt x="6099" y="3026"/>
                      <a:pt x="4512" y="1439"/>
                    </a:cubicBezTo>
                    <a:cubicBezTo>
                      <a:pt x="4512" y="1439"/>
                      <a:pt x="3058" y="0"/>
                      <a:pt x="18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31"/>
              <p:cNvSpPr/>
              <p:nvPr/>
            </p:nvSpPr>
            <p:spPr>
              <a:xfrm>
                <a:off x="101790" y="4568237"/>
                <a:ext cx="69601" cy="87297"/>
              </a:xfrm>
              <a:custGeom>
                <a:avLst/>
                <a:gdLst/>
                <a:ahLst/>
                <a:cxnLst/>
                <a:rect l="l" t="t" r="r" b="b"/>
                <a:pathLst>
                  <a:path w="4417" h="5540" extrusionOk="0">
                    <a:moveTo>
                      <a:pt x="1931" y="0"/>
                    </a:moveTo>
                    <a:cubicBezTo>
                      <a:pt x="0" y="0"/>
                      <a:pt x="256" y="3429"/>
                      <a:pt x="256" y="3429"/>
                    </a:cubicBezTo>
                    <a:cubicBezTo>
                      <a:pt x="383" y="4921"/>
                      <a:pt x="1701" y="5539"/>
                      <a:pt x="2781" y="5539"/>
                    </a:cubicBezTo>
                    <a:cubicBezTo>
                      <a:pt x="3681" y="5539"/>
                      <a:pt x="4417" y="5109"/>
                      <a:pt x="4159" y="4396"/>
                    </a:cubicBezTo>
                    <a:cubicBezTo>
                      <a:pt x="3880" y="3610"/>
                      <a:pt x="3256" y="3387"/>
                      <a:pt x="2748" y="3387"/>
                    </a:cubicBezTo>
                    <a:cubicBezTo>
                      <a:pt x="2689" y="3387"/>
                      <a:pt x="2632" y="3390"/>
                      <a:pt x="2577" y="3396"/>
                    </a:cubicBezTo>
                    <a:lnTo>
                      <a:pt x="2577" y="3396"/>
                    </a:lnTo>
                    <a:cubicBezTo>
                      <a:pt x="3242" y="2617"/>
                      <a:pt x="4075" y="756"/>
                      <a:pt x="2891" y="227"/>
                    </a:cubicBezTo>
                    <a:cubicBezTo>
                      <a:pt x="2523" y="69"/>
                      <a:pt x="2205" y="0"/>
                      <a:pt x="19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31"/>
              <p:cNvSpPr/>
              <p:nvPr/>
            </p:nvSpPr>
            <p:spPr>
              <a:xfrm>
                <a:off x="86361" y="4563494"/>
                <a:ext cx="25244" cy="51417"/>
              </a:xfrm>
              <a:custGeom>
                <a:avLst/>
                <a:gdLst/>
                <a:ahLst/>
                <a:cxnLst/>
                <a:rect l="l" t="t" r="r" b="b"/>
                <a:pathLst>
                  <a:path w="1602" h="3263" extrusionOk="0">
                    <a:moveTo>
                      <a:pt x="1357" y="0"/>
                    </a:moveTo>
                    <a:cubicBezTo>
                      <a:pt x="1327" y="0"/>
                      <a:pt x="1296" y="9"/>
                      <a:pt x="1268" y="27"/>
                    </a:cubicBezTo>
                    <a:cubicBezTo>
                      <a:pt x="735" y="294"/>
                      <a:pt x="401" y="694"/>
                      <a:pt x="268" y="1161"/>
                    </a:cubicBezTo>
                    <a:cubicBezTo>
                      <a:pt x="1" y="2129"/>
                      <a:pt x="601" y="3130"/>
                      <a:pt x="601" y="3163"/>
                    </a:cubicBezTo>
                    <a:cubicBezTo>
                      <a:pt x="668" y="3230"/>
                      <a:pt x="735" y="3263"/>
                      <a:pt x="801" y="3263"/>
                    </a:cubicBezTo>
                    <a:lnTo>
                      <a:pt x="901" y="3263"/>
                    </a:lnTo>
                    <a:cubicBezTo>
                      <a:pt x="1001" y="3196"/>
                      <a:pt x="1035" y="3063"/>
                      <a:pt x="968" y="2963"/>
                    </a:cubicBezTo>
                    <a:cubicBezTo>
                      <a:pt x="968" y="2963"/>
                      <a:pt x="468" y="2062"/>
                      <a:pt x="668" y="1295"/>
                    </a:cubicBezTo>
                    <a:cubicBezTo>
                      <a:pt x="768" y="895"/>
                      <a:pt x="1035" y="594"/>
                      <a:pt x="1468" y="394"/>
                    </a:cubicBezTo>
                    <a:cubicBezTo>
                      <a:pt x="1569" y="327"/>
                      <a:pt x="1602" y="227"/>
                      <a:pt x="1535" y="127"/>
                    </a:cubicBezTo>
                    <a:cubicBezTo>
                      <a:pt x="1511" y="55"/>
                      <a:pt x="1435" y="0"/>
                      <a:pt x="135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31"/>
              <p:cNvSpPr/>
              <p:nvPr/>
            </p:nvSpPr>
            <p:spPr>
              <a:xfrm>
                <a:off x="49562" y="4585163"/>
                <a:ext cx="46800" cy="32917"/>
              </a:xfrm>
              <a:custGeom>
                <a:avLst/>
                <a:gdLst/>
                <a:ahLst/>
                <a:cxnLst/>
                <a:rect l="l" t="t" r="r" b="b"/>
                <a:pathLst>
                  <a:path w="2970" h="2089" extrusionOk="0">
                    <a:moveTo>
                      <a:pt x="997" y="1"/>
                    </a:moveTo>
                    <a:cubicBezTo>
                      <a:pt x="487" y="1"/>
                      <a:pt x="128" y="293"/>
                      <a:pt x="101" y="320"/>
                    </a:cubicBezTo>
                    <a:cubicBezTo>
                      <a:pt x="1" y="387"/>
                      <a:pt x="1" y="520"/>
                      <a:pt x="67" y="620"/>
                    </a:cubicBezTo>
                    <a:cubicBezTo>
                      <a:pt x="109" y="662"/>
                      <a:pt x="175" y="690"/>
                      <a:pt x="244" y="690"/>
                    </a:cubicBezTo>
                    <a:cubicBezTo>
                      <a:pt x="286" y="690"/>
                      <a:pt x="329" y="679"/>
                      <a:pt x="368" y="654"/>
                    </a:cubicBezTo>
                    <a:cubicBezTo>
                      <a:pt x="368" y="626"/>
                      <a:pt x="637" y="420"/>
                      <a:pt x="1010" y="420"/>
                    </a:cubicBezTo>
                    <a:cubicBezTo>
                      <a:pt x="1091" y="420"/>
                      <a:pt x="1178" y="430"/>
                      <a:pt x="1268" y="454"/>
                    </a:cubicBezTo>
                    <a:cubicBezTo>
                      <a:pt x="1735" y="554"/>
                      <a:pt x="2202" y="1087"/>
                      <a:pt x="2536" y="1955"/>
                    </a:cubicBezTo>
                    <a:cubicBezTo>
                      <a:pt x="2569" y="2021"/>
                      <a:pt x="2669" y="2088"/>
                      <a:pt x="2736" y="2088"/>
                    </a:cubicBezTo>
                    <a:cubicBezTo>
                      <a:pt x="2769" y="2088"/>
                      <a:pt x="2803" y="2055"/>
                      <a:pt x="2803" y="2055"/>
                    </a:cubicBezTo>
                    <a:cubicBezTo>
                      <a:pt x="2936" y="2021"/>
                      <a:pt x="2970" y="1888"/>
                      <a:pt x="2936" y="1788"/>
                    </a:cubicBezTo>
                    <a:cubicBezTo>
                      <a:pt x="2536" y="787"/>
                      <a:pt x="2002" y="187"/>
                      <a:pt x="1368" y="53"/>
                    </a:cubicBezTo>
                    <a:cubicBezTo>
                      <a:pt x="1238" y="16"/>
                      <a:pt x="1113" y="1"/>
                      <a:pt x="99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31"/>
              <p:cNvSpPr/>
              <p:nvPr/>
            </p:nvSpPr>
            <p:spPr>
              <a:xfrm>
                <a:off x="68490" y="4626185"/>
                <a:ext cx="36810" cy="47083"/>
              </a:xfrm>
              <a:custGeom>
                <a:avLst/>
                <a:gdLst/>
                <a:ahLst/>
                <a:cxnLst/>
                <a:rect l="l" t="t" r="r" b="b"/>
                <a:pathLst>
                  <a:path w="2336" h="2988" extrusionOk="0">
                    <a:moveTo>
                      <a:pt x="757" y="1"/>
                    </a:moveTo>
                    <a:cubicBezTo>
                      <a:pt x="486" y="1"/>
                      <a:pt x="239" y="47"/>
                      <a:pt x="101" y="186"/>
                    </a:cubicBezTo>
                    <a:cubicBezTo>
                      <a:pt x="34" y="252"/>
                      <a:pt x="1" y="352"/>
                      <a:pt x="34" y="452"/>
                    </a:cubicBezTo>
                    <a:cubicBezTo>
                      <a:pt x="67" y="786"/>
                      <a:pt x="668" y="1153"/>
                      <a:pt x="1101" y="1386"/>
                    </a:cubicBezTo>
                    <a:cubicBezTo>
                      <a:pt x="868" y="1853"/>
                      <a:pt x="568" y="2521"/>
                      <a:pt x="768" y="2854"/>
                    </a:cubicBezTo>
                    <a:cubicBezTo>
                      <a:pt x="801" y="2888"/>
                      <a:pt x="901" y="2988"/>
                      <a:pt x="1068" y="2988"/>
                    </a:cubicBezTo>
                    <a:lnTo>
                      <a:pt x="1101" y="2988"/>
                    </a:lnTo>
                    <a:cubicBezTo>
                      <a:pt x="1802" y="2954"/>
                      <a:pt x="2236" y="2054"/>
                      <a:pt x="2302" y="1954"/>
                    </a:cubicBezTo>
                    <a:cubicBezTo>
                      <a:pt x="2336" y="1853"/>
                      <a:pt x="2302" y="1720"/>
                      <a:pt x="2202" y="1687"/>
                    </a:cubicBezTo>
                    <a:cubicBezTo>
                      <a:pt x="2174" y="1668"/>
                      <a:pt x="2144" y="1660"/>
                      <a:pt x="2113" y="1660"/>
                    </a:cubicBezTo>
                    <a:cubicBezTo>
                      <a:pt x="2035" y="1660"/>
                      <a:pt x="1959" y="1715"/>
                      <a:pt x="1935" y="1787"/>
                    </a:cubicBezTo>
                    <a:cubicBezTo>
                      <a:pt x="1835" y="1987"/>
                      <a:pt x="1468" y="2521"/>
                      <a:pt x="1101" y="2587"/>
                    </a:cubicBezTo>
                    <a:cubicBezTo>
                      <a:pt x="1101" y="2387"/>
                      <a:pt x="1302" y="1853"/>
                      <a:pt x="1568" y="1386"/>
                    </a:cubicBezTo>
                    <a:cubicBezTo>
                      <a:pt x="1602" y="1353"/>
                      <a:pt x="1602" y="1286"/>
                      <a:pt x="1602" y="1220"/>
                    </a:cubicBezTo>
                    <a:cubicBezTo>
                      <a:pt x="1568" y="1186"/>
                      <a:pt x="1535" y="1120"/>
                      <a:pt x="1468" y="1086"/>
                    </a:cubicBezTo>
                    <a:cubicBezTo>
                      <a:pt x="1035" y="886"/>
                      <a:pt x="601" y="586"/>
                      <a:pt x="468" y="452"/>
                    </a:cubicBezTo>
                    <a:cubicBezTo>
                      <a:pt x="521" y="435"/>
                      <a:pt x="599" y="426"/>
                      <a:pt x="693" y="426"/>
                    </a:cubicBezTo>
                    <a:cubicBezTo>
                      <a:pt x="951" y="426"/>
                      <a:pt x="1336" y="488"/>
                      <a:pt x="1702" y="586"/>
                    </a:cubicBezTo>
                    <a:cubicBezTo>
                      <a:pt x="1802" y="586"/>
                      <a:pt x="1935" y="519"/>
                      <a:pt x="1935" y="419"/>
                    </a:cubicBezTo>
                    <a:cubicBezTo>
                      <a:pt x="1969" y="319"/>
                      <a:pt x="1902" y="186"/>
                      <a:pt x="1802" y="152"/>
                    </a:cubicBezTo>
                    <a:cubicBezTo>
                      <a:pt x="1568" y="94"/>
                      <a:pt x="1139" y="1"/>
                      <a:pt x="75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31"/>
              <p:cNvSpPr/>
              <p:nvPr/>
            </p:nvSpPr>
            <p:spPr>
              <a:xfrm>
                <a:off x="105809" y="4593531"/>
                <a:ext cx="41553" cy="53985"/>
              </a:xfrm>
              <a:custGeom>
                <a:avLst/>
                <a:gdLst/>
                <a:ahLst/>
                <a:cxnLst/>
                <a:rect l="l" t="t" r="r" b="b"/>
                <a:pathLst>
                  <a:path w="2637" h="3426" extrusionOk="0">
                    <a:moveTo>
                      <a:pt x="1326" y="1"/>
                    </a:moveTo>
                    <a:cubicBezTo>
                      <a:pt x="1285" y="1"/>
                      <a:pt x="1243" y="9"/>
                      <a:pt x="1202" y="23"/>
                    </a:cubicBezTo>
                    <a:cubicBezTo>
                      <a:pt x="768" y="156"/>
                      <a:pt x="234" y="1190"/>
                      <a:pt x="68" y="1490"/>
                    </a:cubicBezTo>
                    <a:cubicBezTo>
                      <a:pt x="1" y="1590"/>
                      <a:pt x="68" y="1724"/>
                      <a:pt x="168" y="1791"/>
                    </a:cubicBezTo>
                    <a:cubicBezTo>
                      <a:pt x="193" y="1799"/>
                      <a:pt x="220" y="1803"/>
                      <a:pt x="247" y="1803"/>
                    </a:cubicBezTo>
                    <a:cubicBezTo>
                      <a:pt x="328" y="1803"/>
                      <a:pt x="410" y="1766"/>
                      <a:pt x="435" y="1691"/>
                    </a:cubicBezTo>
                    <a:cubicBezTo>
                      <a:pt x="735" y="1090"/>
                      <a:pt x="1102" y="556"/>
                      <a:pt x="1269" y="423"/>
                    </a:cubicBezTo>
                    <a:lnTo>
                      <a:pt x="1269" y="423"/>
                    </a:lnTo>
                    <a:cubicBezTo>
                      <a:pt x="1335" y="656"/>
                      <a:pt x="1235" y="1424"/>
                      <a:pt x="1002" y="2191"/>
                    </a:cubicBezTo>
                    <a:cubicBezTo>
                      <a:pt x="968" y="2291"/>
                      <a:pt x="1035" y="2391"/>
                      <a:pt x="1135" y="2424"/>
                    </a:cubicBezTo>
                    <a:cubicBezTo>
                      <a:pt x="1469" y="2591"/>
                      <a:pt x="1836" y="2791"/>
                      <a:pt x="2069" y="2925"/>
                    </a:cubicBezTo>
                    <a:cubicBezTo>
                      <a:pt x="1769" y="2958"/>
                      <a:pt x="1335" y="2991"/>
                      <a:pt x="935" y="2991"/>
                    </a:cubicBezTo>
                    <a:cubicBezTo>
                      <a:pt x="802" y="2991"/>
                      <a:pt x="701" y="3092"/>
                      <a:pt x="701" y="3192"/>
                    </a:cubicBezTo>
                    <a:cubicBezTo>
                      <a:pt x="701" y="3325"/>
                      <a:pt x="802" y="3425"/>
                      <a:pt x="935" y="3425"/>
                    </a:cubicBezTo>
                    <a:cubicBezTo>
                      <a:pt x="2369" y="3392"/>
                      <a:pt x="2536" y="3225"/>
                      <a:pt x="2569" y="3125"/>
                    </a:cubicBezTo>
                    <a:cubicBezTo>
                      <a:pt x="2636" y="3058"/>
                      <a:pt x="2636" y="2991"/>
                      <a:pt x="2603" y="2891"/>
                    </a:cubicBezTo>
                    <a:cubicBezTo>
                      <a:pt x="2536" y="2725"/>
                      <a:pt x="2169" y="2458"/>
                      <a:pt x="1469" y="2124"/>
                    </a:cubicBezTo>
                    <a:cubicBezTo>
                      <a:pt x="1702" y="1290"/>
                      <a:pt x="1869" y="289"/>
                      <a:pt x="1502" y="56"/>
                    </a:cubicBezTo>
                    <a:cubicBezTo>
                      <a:pt x="1443" y="17"/>
                      <a:pt x="1385" y="1"/>
                      <a:pt x="13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31"/>
              <p:cNvSpPr/>
              <p:nvPr/>
            </p:nvSpPr>
            <p:spPr>
              <a:xfrm>
                <a:off x="141567" y="4730955"/>
                <a:ext cx="293310" cy="285037"/>
              </a:xfrm>
              <a:custGeom>
                <a:avLst/>
                <a:gdLst/>
                <a:ahLst/>
                <a:cxnLst/>
                <a:rect l="l" t="t" r="r" b="b"/>
                <a:pathLst>
                  <a:path w="18614" h="18089" extrusionOk="0">
                    <a:moveTo>
                      <a:pt x="512" y="0"/>
                    </a:moveTo>
                    <a:cubicBezTo>
                      <a:pt x="423" y="0"/>
                      <a:pt x="328" y="60"/>
                      <a:pt x="300" y="142"/>
                    </a:cubicBezTo>
                    <a:cubicBezTo>
                      <a:pt x="300" y="176"/>
                      <a:pt x="167" y="476"/>
                      <a:pt x="100" y="976"/>
                    </a:cubicBezTo>
                    <a:cubicBezTo>
                      <a:pt x="67" y="1110"/>
                      <a:pt x="134" y="1210"/>
                      <a:pt x="267" y="1243"/>
                    </a:cubicBezTo>
                    <a:lnTo>
                      <a:pt x="300" y="1243"/>
                    </a:lnTo>
                    <a:cubicBezTo>
                      <a:pt x="401" y="1243"/>
                      <a:pt x="467" y="1176"/>
                      <a:pt x="501" y="1076"/>
                    </a:cubicBezTo>
                    <a:cubicBezTo>
                      <a:pt x="567" y="609"/>
                      <a:pt x="701" y="309"/>
                      <a:pt x="701" y="309"/>
                    </a:cubicBezTo>
                    <a:cubicBezTo>
                      <a:pt x="734" y="176"/>
                      <a:pt x="667" y="76"/>
                      <a:pt x="567" y="9"/>
                    </a:cubicBezTo>
                    <a:cubicBezTo>
                      <a:pt x="550" y="3"/>
                      <a:pt x="531" y="0"/>
                      <a:pt x="512" y="0"/>
                    </a:cubicBezTo>
                    <a:close/>
                    <a:moveTo>
                      <a:pt x="200" y="1643"/>
                    </a:moveTo>
                    <a:cubicBezTo>
                      <a:pt x="100" y="1643"/>
                      <a:pt x="0" y="1743"/>
                      <a:pt x="0" y="1844"/>
                    </a:cubicBezTo>
                    <a:lnTo>
                      <a:pt x="0" y="1944"/>
                    </a:lnTo>
                    <a:cubicBezTo>
                      <a:pt x="0" y="2210"/>
                      <a:pt x="34" y="2477"/>
                      <a:pt x="67" y="2711"/>
                    </a:cubicBezTo>
                    <a:cubicBezTo>
                      <a:pt x="100" y="2811"/>
                      <a:pt x="167" y="2911"/>
                      <a:pt x="267" y="2911"/>
                    </a:cubicBezTo>
                    <a:cubicBezTo>
                      <a:pt x="267" y="2911"/>
                      <a:pt x="300" y="2911"/>
                      <a:pt x="300" y="2878"/>
                    </a:cubicBezTo>
                    <a:cubicBezTo>
                      <a:pt x="434" y="2878"/>
                      <a:pt x="501" y="2778"/>
                      <a:pt x="467" y="2644"/>
                    </a:cubicBezTo>
                    <a:cubicBezTo>
                      <a:pt x="434" y="2444"/>
                      <a:pt x="434" y="2177"/>
                      <a:pt x="434" y="1944"/>
                    </a:cubicBezTo>
                    <a:lnTo>
                      <a:pt x="434" y="1844"/>
                    </a:lnTo>
                    <a:cubicBezTo>
                      <a:pt x="434" y="1743"/>
                      <a:pt x="334" y="1643"/>
                      <a:pt x="200" y="1643"/>
                    </a:cubicBezTo>
                    <a:close/>
                    <a:moveTo>
                      <a:pt x="5723" y="3138"/>
                    </a:moveTo>
                    <a:cubicBezTo>
                      <a:pt x="5706" y="3138"/>
                      <a:pt x="5689" y="3140"/>
                      <a:pt x="5671" y="3144"/>
                    </a:cubicBezTo>
                    <a:cubicBezTo>
                      <a:pt x="5404" y="3178"/>
                      <a:pt x="5104" y="3245"/>
                      <a:pt x="4804" y="3378"/>
                    </a:cubicBezTo>
                    <a:cubicBezTo>
                      <a:pt x="4704" y="3411"/>
                      <a:pt x="4670" y="3545"/>
                      <a:pt x="4704" y="3645"/>
                    </a:cubicBezTo>
                    <a:cubicBezTo>
                      <a:pt x="4737" y="3712"/>
                      <a:pt x="4804" y="3778"/>
                      <a:pt x="4904" y="3778"/>
                    </a:cubicBezTo>
                    <a:cubicBezTo>
                      <a:pt x="4937" y="3778"/>
                      <a:pt x="4937" y="3778"/>
                      <a:pt x="4970" y="3745"/>
                    </a:cubicBezTo>
                    <a:cubicBezTo>
                      <a:pt x="5237" y="3645"/>
                      <a:pt x="5504" y="3578"/>
                      <a:pt x="5738" y="3545"/>
                    </a:cubicBezTo>
                    <a:cubicBezTo>
                      <a:pt x="5838" y="3545"/>
                      <a:pt x="5904" y="3445"/>
                      <a:pt x="5904" y="3311"/>
                    </a:cubicBezTo>
                    <a:cubicBezTo>
                      <a:pt x="5904" y="3225"/>
                      <a:pt x="5829" y="3138"/>
                      <a:pt x="5723" y="3138"/>
                    </a:cubicBezTo>
                    <a:close/>
                    <a:moveTo>
                      <a:pt x="489" y="3269"/>
                    </a:moveTo>
                    <a:cubicBezTo>
                      <a:pt x="470" y="3269"/>
                      <a:pt x="452" y="3272"/>
                      <a:pt x="434" y="3278"/>
                    </a:cubicBezTo>
                    <a:cubicBezTo>
                      <a:pt x="334" y="3345"/>
                      <a:pt x="267" y="3478"/>
                      <a:pt x="334" y="3578"/>
                    </a:cubicBezTo>
                    <a:cubicBezTo>
                      <a:pt x="434" y="3845"/>
                      <a:pt x="601" y="4112"/>
                      <a:pt x="767" y="4312"/>
                    </a:cubicBezTo>
                    <a:cubicBezTo>
                      <a:pt x="834" y="4379"/>
                      <a:pt x="868" y="4412"/>
                      <a:pt x="934" y="4412"/>
                    </a:cubicBezTo>
                    <a:cubicBezTo>
                      <a:pt x="1001" y="4412"/>
                      <a:pt x="1034" y="4379"/>
                      <a:pt x="1068" y="4345"/>
                    </a:cubicBezTo>
                    <a:cubicBezTo>
                      <a:pt x="1168" y="4279"/>
                      <a:pt x="1168" y="4145"/>
                      <a:pt x="1101" y="4045"/>
                    </a:cubicBezTo>
                    <a:cubicBezTo>
                      <a:pt x="934" y="3878"/>
                      <a:pt x="801" y="3645"/>
                      <a:pt x="701" y="3411"/>
                    </a:cubicBezTo>
                    <a:cubicBezTo>
                      <a:pt x="673" y="3329"/>
                      <a:pt x="578" y="3269"/>
                      <a:pt x="489" y="3269"/>
                    </a:cubicBezTo>
                    <a:close/>
                    <a:moveTo>
                      <a:pt x="6439" y="3369"/>
                    </a:moveTo>
                    <a:cubicBezTo>
                      <a:pt x="6418" y="3369"/>
                      <a:pt x="6395" y="3372"/>
                      <a:pt x="6371" y="3378"/>
                    </a:cubicBezTo>
                    <a:cubicBezTo>
                      <a:pt x="6271" y="3411"/>
                      <a:pt x="6205" y="3545"/>
                      <a:pt x="6238" y="3645"/>
                    </a:cubicBezTo>
                    <a:cubicBezTo>
                      <a:pt x="6238" y="3745"/>
                      <a:pt x="6171" y="3945"/>
                      <a:pt x="5938" y="4179"/>
                    </a:cubicBezTo>
                    <a:cubicBezTo>
                      <a:pt x="5871" y="4245"/>
                      <a:pt x="5871" y="4379"/>
                      <a:pt x="5971" y="4479"/>
                    </a:cubicBezTo>
                    <a:cubicBezTo>
                      <a:pt x="6005" y="4512"/>
                      <a:pt x="6071" y="4512"/>
                      <a:pt x="6105" y="4512"/>
                    </a:cubicBezTo>
                    <a:cubicBezTo>
                      <a:pt x="6171" y="4512"/>
                      <a:pt x="6205" y="4512"/>
                      <a:pt x="6271" y="4445"/>
                    </a:cubicBezTo>
                    <a:cubicBezTo>
                      <a:pt x="6438" y="4245"/>
                      <a:pt x="6638" y="3945"/>
                      <a:pt x="6638" y="3645"/>
                    </a:cubicBezTo>
                    <a:cubicBezTo>
                      <a:pt x="6638" y="3611"/>
                      <a:pt x="6638" y="3578"/>
                      <a:pt x="6638" y="3511"/>
                    </a:cubicBezTo>
                    <a:cubicBezTo>
                      <a:pt x="6611" y="3429"/>
                      <a:pt x="6538" y="3369"/>
                      <a:pt x="6439" y="3369"/>
                    </a:cubicBezTo>
                    <a:close/>
                    <a:moveTo>
                      <a:pt x="4160" y="3775"/>
                    </a:moveTo>
                    <a:cubicBezTo>
                      <a:pt x="4118" y="3775"/>
                      <a:pt x="4075" y="3786"/>
                      <a:pt x="4036" y="3812"/>
                    </a:cubicBezTo>
                    <a:cubicBezTo>
                      <a:pt x="3803" y="4045"/>
                      <a:pt x="3603" y="4279"/>
                      <a:pt x="3469" y="4512"/>
                    </a:cubicBezTo>
                    <a:cubicBezTo>
                      <a:pt x="3403" y="4612"/>
                      <a:pt x="3436" y="4746"/>
                      <a:pt x="3569" y="4812"/>
                    </a:cubicBezTo>
                    <a:cubicBezTo>
                      <a:pt x="3569" y="4812"/>
                      <a:pt x="3603" y="4846"/>
                      <a:pt x="3636" y="4846"/>
                    </a:cubicBezTo>
                    <a:cubicBezTo>
                      <a:pt x="3736" y="4846"/>
                      <a:pt x="3803" y="4779"/>
                      <a:pt x="3836" y="4712"/>
                    </a:cubicBezTo>
                    <a:cubicBezTo>
                      <a:pt x="3936" y="4512"/>
                      <a:pt x="4103" y="4312"/>
                      <a:pt x="4303" y="4145"/>
                    </a:cubicBezTo>
                    <a:cubicBezTo>
                      <a:pt x="4403" y="4078"/>
                      <a:pt x="4403" y="3945"/>
                      <a:pt x="4337" y="3845"/>
                    </a:cubicBezTo>
                    <a:cubicBezTo>
                      <a:pt x="4295" y="3804"/>
                      <a:pt x="4229" y="3775"/>
                      <a:pt x="4160" y="3775"/>
                    </a:cubicBezTo>
                    <a:close/>
                    <a:moveTo>
                      <a:pt x="1554" y="4544"/>
                    </a:moveTo>
                    <a:cubicBezTo>
                      <a:pt x="1482" y="4544"/>
                      <a:pt x="1411" y="4581"/>
                      <a:pt x="1368" y="4646"/>
                    </a:cubicBezTo>
                    <a:cubicBezTo>
                      <a:pt x="1301" y="4746"/>
                      <a:pt x="1335" y="4879"/>
                      <a:pt x="1435" y="4946"/>
                    </a:cubicBezTo>
                    <a:cubicBezTo>
                      <a:pt x="1568" y="5012"/>
                      <a:pt x="1701" y="5113"/>
                      <a:pt x="1868" y="5213"/>
                    </a:cubicBezTo>
                    <a:cubicBezTo>
                      <a:pt x="1968" y="5246"/>
                      <a:pt x="2068" y="5313"/>
                      <a:pt x="2202" y="5346"/>
                    </a:cubicBezTo>
                    <a:cubicBezTo>
                      <a:pt x="2235" y="5379"/>
                      <a:pt x="2235" y="5379"/>
                      <a:pt x="2269" y="5379"/>
                    </a:cubicBezTo>
                    <a:cubicBezTo>
                      <a:pt x="2369" y="5379"/>
                      <a:pt x="2435" y="5313"/>
                      <a:pt x="2469" y="5246"/>
                    </a:cubicBezTo>
                    <a:cubicBezTo>
                      <a:pt x="2502" y="5146"/>
                      <a:pt x="2469" y="5012"/>
                      <a:pt x="2369" y="4979"/>
                    </a:cubicBezTo>
                    <a:cubicBezTo>
                      <a:pt x="2269" y="4946"/>
                      <a:pt x="2168" y="4879"/>
                      <a:pt x="2068" y="4846"/>
                    </a:cubicBezTo>
                    <a:cubicBezTo>
                      <a:pt x="1935" y="4746"/>
                      <a:pt x="1802" y="4679"/>
                      <a:pt x="1668" y="4579"/>
                    </a:cubicBezTo>
                    <a:cubicBezTo>
                      <a:pt x="1633" y="4555"/>
                      <a:pt x="1593" y="4544"/>
                      <a:pt x="1554" y="4544"/>
                    </a:cubicBezTo>
                    <a:close/>
                    <a:moveTo>
                      <a:pt x="5461" y="4644"/>
                    </a:moveTo>
                    <a:cubicBezTo>
                      <a:pt x="5426" y="4644"/>
                      <a:pt x="5394" y="4655"/>
                      <a:pt x="5371" y="4679"/>
                    </a:cubicBezTo>
                    <a:cubicBezTo>
                      <a:pt x="5137" y="4812"/>
                      <a:pt x="4904" y="4912"/>
                      <a:pt x="4637" y="5012"/>
                    </a:cubicBezTo>
                    <a:cubicBezTo>
                      <a:pt x="4537" y="5046"/>
                      <a:pt x="4470" y="5179"/>
                      <a:pt x="4537" y="5279"/>
                    </a:cubicBezTo>
                    <a:cubicBezTo>
                      <a:pt x="4570" y="5379"/>
                      <a:pt x="4637" y="5413"/>
                      <a:pt x="4704" y="5413"/>
                    </a:cubicBezTo>
                    <a:lnTo>
                      <a:pt x="4804" y="5413"/>
                    </a:lnTo>
                    <a:cubicBezTo>
                      <a:pt x="5071" y="5313"/>
                      <a:pt x="5337" y="5179"/>
                      <a:pt x="5571" y="5012"/>
                    </a:cubicBezTo>
                    <a:cubicBezTo>
                      <a:pt x="5671" y="4946"/>
                      <a:pt x="5704" y="4846"/>
                      <a:pt x="5638" y="4746"/>
                    </a:cubicBezTo>
                    <a:cubicBezTo>
                      <a:pt x="5595" y="4681"/>
                      <a:pt x="5524" y="4644"/>
                      <a:pt x="5461" y="4644"/>
                    </a:cubicBezTo>
                    <a:close/>
                    <a:moveTo>
                      <a:pt x="3102" y="5179"/>
                    </a:moveTo>
                    <a:cubicBezTo>
                      <a:pt x="3002" y="5179"/>
                      <a:pt x="2902" y="5246"/>
                      <a:pt x="2869" y="5346"/>
                    </a:cubicBezTo>
                    <a:cubicBezTo>
                      <a:pt x="2869" y="5479"/>
                      <a:pt x="2936" y="5580"/>
                      <a:pt x="3036" y="5580"/>
                    </a:cubicBezTo>
                    <a:cubicBezTo>
                      <a:pt x="3102" y="5613"/>
                      <a:pt x="3203" y="5613"/>
                      <a:pt x="3269" y="5613"/>
                    </a:cubicBezTo>
                    <a:cubicBezTo>
                      <a:pt x="3269" y="5846"/>
                      <a:pt x="3336" y="6080"/>
                      <a:pt x="3436" y="6313"/>
                    </a:cubicBezTo>
                    <a:cubicBezTo>
                      <a:pt x="3469" y="6380"/>
                      <a:pt x="3536" y="6447"/>
                      <a:pt x="3636" y="6447"/>
                    </a:cubicBezTo>
                    <a:cubicBezTo>
                      <a:pt x="3670" y="6447"/>
                      <a:pt x="3670" y="6447"/>
                      <a:pt x="3703" y="6413"/>
                    </a:cubicBezTo>
                    <a:cubicBezTo>
                      <a:pt x="3803" y="6380"/>
                      <a:pt x="3870" y="6247"/>
                      <a:pt x="3836" y="6147"/>
                    </a:cubicBezTo>
                    <a:cubicBezTo>
                      <a:pt x="3736" y="5980"/>
                      <a:pt x="3703" y="5813"/>
                      <a:pt x="3670" y="5613"/>
                    </a:cubicBezTo>
                    <a:lnTo>
                      <a:pt x="3936" y="5613"/>
                    </a:lnTo>
                    <a:cubicBezTo>
                      <a:pt x="4036" y="5580"/>
                      <a:pt x="4137" y="5479"/>
                      <a:pt x="4103" y="5379"/>
                    </a:cubicBezTo>
                    <a:cubicBezTo>
                      <a:pt x="4103" y="5279"/>
                      <a:pt x="4003" y="5179"/>
                      <a:pt x="3870" y="5179"/>
                    </a:cubicBezTo>
                    <a:cubicBezTo>
                      <a:pt x="3753" y="5196"/>
                      <a:pt x="3628" y="5204"/>
                      <a:pt x="3499" y="5204"/>
                    </a:cubicBezTo>
                    <a:cubicBezTo>
                      <a:pt x="3369" y="5204"/>
                      <a:pt x="3236" y="5196"/>
                      <a:pt x="3102" y="5179"/>
                    </a:cubicBezTo>
                    <a:close/>
                    <a:moveTo>
                      <a:pt x="4026" y="6746"/>
                    </a:moveTo>
                    <a:cubicBezTo>
                      <a:pt x="3992" y="6746"/>
                      <a:pt x="3960" y="6757"/>
                      <a:pt x="3936" y="6780"/>
                    </a:cubicBezTo>
                    <a:cubicBezTo>
                      <a:pt x="3836" y="6847"/>
                      <a:pt x="3803" y="6981"/>
                      <a:pt x="3870" y="7081"/>
                    </a:cubicBezTo>
                    <a:cubicBezTo>
                      <a:pt x="4036" y="7281"/>
                      <a:pt x="4203" y="7514"/>
                      <a:pt x="4437" y="7748"/>
                    </a:cubicBezTo>
                    <a:cubicBezTo>
                      <a:pt x="4470" y="7781"/>
                      <a:pt x="4537" y="7814"/>
                      <a:pt x="4570" y="7814"/>
                    </a:cubicBezTo>
                    <a:cubicBezTo>
                      <a:pt x="4637" y="7814"/>
                      <a:pt x="4670" y="7781"/>
                      <a:pt x="4704" y="7748"/>
                    </a:cubicBezTo>
                    <a:cubicBezTo>
                      <a:pt x="4804" y="7681"/>
                      <a:pt x="4804" y="7548"/>
                      <a:pt x="4737" y="7448"/>
                    </a:cubicBezTo>
                    <a:cubicBezTo>
                      <a:pt x="4537" y="7247"/>
                      <a:pt x="4370" y="7047"/>
                      <a:pt x="4203" y="6847"/>
                    </a:cubicBezTo>
                    <a:cubicBezTo>
                      <a:pt x="4160" y="6782"/>
                      <a:pt x="4089" y="6746"/>
                      <a:pt x="4026" y="6746"/>
                    </a:cubicBezTo>
                    <a:close/>
                    <a:moveTo>
                      <a:pt x="5186" y="7968"/>
                    </a:moveTo>
                    <a:cubicBezTo>
                      <a:pt x="5131" y="7968"/>
                      <a:pt x="5074" y="7993"/>
                      <a:pt x="5037" y="8048"/>
                    </a:cubicBezTo>
                    <a:cubicBezTo>
                      <a:pt x="4937" y="8115"/>
                      <a:pt x="4970" y="8248"/>
                      <a:pt x="5037" y="8315"/>
                    </a:cubicBezTo>
                    <a:cubicBezTo>
                      <a:pt x="5237" y="8515"/>
                      <a:pt x="5471" y="8682"/>
                      <a:pt x="5704" y="8849"/>
                    </a:cubicBezTo>
                    <a:cubicBezTo>
                      <a:pt x="5738" y="8882"/>
                      <a:pt x="5771" y="8915"/>
                      <a:pt x="5838" y="8915"/>
                    </a:cubicBezTo>
                    <a:cubicBezTo>
                      <a:pt x="5904" y="8915"/>
                      <a:pt x="5938" y="8882"/>
                      <a:pt x="6005" y="8815"/>
                    </a:cubicBezTo>
                    <a:cubicBezTo>
                      <a:pt x="6071" y="8715"/>
                      <a:pt x="6038" y="8615"/>
                      <a:pt x="5938" y="8515"/>
                    </a:cubicBezTo>
                    <a:cubicBezTo>
                      <a:pt x="5704" y="8348"/>
                      <a:pt x="5504" y="8181"/>
                      <a:pt x="5304" y="8015"/>
                    </a:cubicBezTo>
                    <a:cubicBezTo>
                      <a:pt x="5274" y="7985"/>
                      <a:pt x="5231" y="7968"/>
                      <a:pt x="5186" y="7968"/>
                    </a:cubicBezTo>
                    <a:close/>
                    <a:moveTo>
                      <a:pt x="11709" y="8348"/>
                    </a:moveTo>
                    <a:cubicBezTo>
                      <a:pt x="11609" y="8382"/>
                      <a:pt x="11542" y="8482"/>
                      <a:pt x="11542" y="8582"/>
                    </a:cubicBezTo>
                    <a:cubicBezTo>
                      <a:pt x="11569" y="8692"/>
                      <a:pt x="11643" y="8757"/>
                      <a:pt x="11724" y="8757"/>
                    </a:cubicBezTo>
                    <a:cubicBezTo>
                      <a:pt x="11741" y="8757"/>
                      <a:pt x="11758" y="8754"/>
                      <a:pt x="11775" y="8748"/>
                    </a:cubicBezTo>
                    <a:lnTo>
                      <a:pt x="11875" y="8748"/>
                    </a:lnTo>
                    <a:cubicBezTo>
                      <a:pt x="12142" y="8748"/>
                      <a:pt x="12142" y="8882"/>
                      <a:pt x="12142" y="8915"/>
                    </a:cubicBezTo>
                    <a:lnTo>
                      <a:pt x="12342" y="8949"/>
                    </a:lnTo>
                    <a:lnTo>
                      <a:pt x="12576" y="8915"/>
                    </a:lnTo>
                    <a:cubicBezTo>
                      <a:pt x="12576" y="8648"/>
                      <a:pt x="12376" y="8348"/>
                      <a:pt x="11875" y="8348"/>
                    </a:cubicBezTo>
                    <a:close/>
                    <a:moveTo>
                      <a:pt x="10988" y="8647"/>
                    </a:moveTo>
                    <a:cubicBezTo>
                      <a:pt x="10950" y="8647"/>
                      <a:pt x="10910" y="8658"/>
                      <a:pt x="10875" y="8682"/>
                    </a:cubicBezTo>
                    <a:cubicBezTo>
                      <a:pt x="10641" y="8815"/>
                      <a:pt x="10408" y="9015"/>
                      <a:pt x="10174" y="9249"/>
                    </a:cubicBezTo>
                    <a:cubicBezTo>
                      <a:pt x="10107" y="9316"/>
                      <a:pt x="10107" y="9449"/>
                      <a:pt x="10208" y="9549"/>
                    </a:cubicBezTo>
                    <a:cubicBezTo>
                      <a:pt x="10241" y="9582"/>
                      <a:pt x="10274" y="9616"/>
                      <a:pt x="10341" y="9616"/>
                    </a:cubicBezTo>
                    <a:cubicBezTo>
                      <a:pt x="10408" y="9616"/>
                      <a:pt x="10441" y="9582"/>
                      <a:pt x="10474" y="9549"/>
                    </a:cubicBezTo>
                    <a:cubicBezTo>
                      <a:pt x="10675" y="9349"/>
                      <a:pt x="10875" y="9149"/>
                      <a:pt x="11075" y="9049"/>
                    </a:cubicBezTo>
                    <a:cubicBezTo>
                      <a:pt x="11175" y="8982"/>
                      <a:pt x="11208" y="8849"/>
                      <a:pt x="11142" y="8748"/>
                    </a:cubicBezTo>
                    <a:cubicBezTo>
                      <a:pt x="11120" y="8684"/>
                      <a:pt x="11057" y="8647"/>
                      <a:pt x="10988" y="8647"/>
                    </a:cubicBezTo>
                    <a:close/>
                    <a:moveTo>
                      <a:pt x="6507" y="8979"/>
                    </a:moveTo>
                    <a:cubicBezTo>
                      <a:pt x="6446" y="8979"/>
                      <a:pt x="6379" y="9007"/>
                      <a:pt x="6338" y="9049"/>
                    </a:cubicBezTo>
                    <a:cubicBezTo>
                      <a:pt x="6271" y="9149"/>
                      <a:pt x="6305" y="9282"/>
                      <a:pt x="6405" y="9349"/>
                    </a:cubicBezTo>
                    <a:cubicBezTo>
                      <a:pt x="6638" y="9516"/>
                      <a:pt x="6872" y="9649"/>
                      <a:pt x="7139" y="9783"/>
                    </a:cubicBezTo>
                    <a:cubicBezTo>
                      <a:pt x="7172" y="9816"/>
                      <a:pt x="7205" y="9816"/>
                      <a:pt x="7239" y="9816"/>
                    </a:cubicBezTo>
                    <a:cubicBezTo>
                      <a:pt x="7305" y="9816"/>
                      <a:pt x="7372" y="9783"/>
                      <a:pt x="7406" y="9716"/>
                    </a:cubicBezTo>
                    <a:cubicBezTo>
                      <a:pt x="7472" y="9582"/>
                      <a:pt x="7439" y="9482"/>
                      <a:pt x="7305" y="9416"/>
                    </a:cubicBezTo>
                    <a:cubicBezTo>
                      <a:pt x="7072" y="9282"/>
                      <a:pt x="6838" y="9149"/>
                      <a:pt x="6605" y="9015"/>
                    </a:cubicBezTo>
                    <a:cubicBezTo>
                      <a:pt x="6579" y="8990"/>
                      <a:pt x="6544" y="8979"/>
                      <a:pt x="6507" y="8979"/>
                    </a:cubicBezTo>
                    <a:close/>
                    <a:moveTo>
                      <a:pt x="11927" y="9436"/>
                    </a:moveTo>
                    <a:cubicBezTo>
                      <a:pt x="11882" y="9436"/>
                      <a:pt x="11839" y="9452"/>
                      <a:pt x="11809" y="9482"/>
                    </a:cubicBezTo>
                    <a:cubicBezTo>
                      <a:pt x="11609" y="9649"/>
                      <a:pt x="11408" y="9783"/>
                      <a:pt x="11142" y="9883"/>
                    </a:cubicBezTo>
                    <a:cubicBezTo>
                      <a:pt x="11041" y="9916"/>
                      <a:pt x="11008" y="10049"/>
                      <a:pt x="11041" y="10149"/>
                    </a:cubicBezTo>
                    <a:cubicBezTo>
                      <a:pt x="11075" y="10250"/>
                      <a:pt x="11142" y="10283"/>
                      <a:pt x="11242" y="10283"/>
                    </a:cubicBezTo>
                    <a:lnTo>
                      <a:pt x="11308" y="10283"/>
                    </a:lnTo>
                    <a:cubicBezTo>
                      <a:pt x="11609" y="10149"/>
                      <a:pt x="11875" y="9983"/>
                      <a:pt x="12076" y="9783"/>
                    </a:cubicBezTo>
                    <a:cubicBezTo>
                      <a:pt x="12176" y="9716"/>
                      <a:pt x="12176" y="9582"/>
                      <a:pt x="12076" y="9516"/>
                    </a:cubicBezTo>
                    <a:cubicBezTo>
                      <a:pt x="12039" y="9461"/>
                      <a:pt x="11982" y="9436"/>
                      <a:pt x="11927" y="9436"/>
                    </a:cubicBezTo>
                    <a:close/>
                    <a:moveTo>
                      <a:pt x="8005" y="9741"/>
                    </a:moveTo>
                    <a:cubicBezTo>
                      <a:pt x="7905" y="9741"/>
                      <a:pt x="7827" y="9800"/>
                      <a:pt x="7772" y="9883"/>
                    </a:cubicBezTo>
                    <a:cubicBezTo>
                      <a:pt x="7739" y="9983"/>
                      <a:pt x="7806" y="10116"/>
                      <a:pt x="7906" y="10149"/>
                    </a:cubicBezTo>
                    <a:cubicBezTo>
                      <a:pt x="8173" y="10250"/>
                      <a:pt x="8440" y="10350"/>
                      <a:pt x="8740" y="10416"/>
                    </a:cubicBezTo>
                    <a:lnTo>
                      <a:pt x="8773" y="10416"/>
                    </a:lnTo>
                    <a:cubicBezTo>
                      <a:pt x="8873" y="10416"/>
                      <a:pt x="8940" y="10350"/>
                      <a:pt x="8973" y="10250"/>
                    </a:cubicBezTo>
                    <a:cubicBezTo>
                      <a:pt x="9007" y="10149"/>
                      <a:pt x="8940" y="10016"/>
                      <a:pt x="8840" y="10016"/>
                    </a:cubicBezTo>
                    <a:cubicBezTo>
                      <a:pt x="8573" y="9949"/>
                      <a:pt x="8306" y="9849"/>
                      <a:pt x="8073" y="9749"/>
                    </a:cubicBezTo>
                    <a:cubicBezTo>
                      <a:pt x="8049" y="9743"/>
                      <a:pt x="8026" y="9741"/>
                      <a:pt x="8005" y="9741"/>
                    </a:cubicBezTo>
                    <a:close/>
                    <a:moveTo>
                      <a:pt x="9795" y="9836"/>
                    </a:moveTo>
                    <a:cubicBezTo>
                      <a:pt x="9734" y="9836"/>
                      <a:pt x="9677" y="9861"/>
                      <a:pt x="9640" y="9916"/>
                    </a:cubicBezTo>
                    <a:cubicBezTo>
                      <a:pt x="9607" y="9983"/>
                      <a:pt x="9540" y="10083"/>
                      <a:pt x="9507" y="10149"/>
                    </a:cubicBezTo>
                    <a:cubicBezTo>
                      <a:pt x="9440" y="10183"/>
                      <a:pt x="9407" y="10250"/>
                      <a:pt x="9374" y="10316"/>
                    </a:cubicBezTo>
                    <a:cubicBezTo>
                      <a:pt x="9340" y="10450"/>
                      <a:pt x="9274" y="10550"/>
                      <a:pt x="9207" y="10683"/>
                    </a:cubicBezTo>
                    <a:cubicBezTo>
                      <a:pt x="9140" y="10783"/>
                      <a:pt x="9207" y="10883"/>
                      <a:pt x="9307" y="10950"/>
                    </a:cubicBezTo>
                    <a:cubicBezTo>
                      <a:pt x="9340" y="10950"/>
                      <a:pt x="9374" y="10983"/>
                      <a:pt x="9407" y="10983"/>
                    </a:cubicBezTo>
                    <a:cubicBezTo>
                      <a:pt x="9474" y="10983"/>
                      <a:pt x="9540" y="10917"/>
                      <a:pt x="9574" y="10850"/>
                    </a:cubicBezTo>
                    <a:cubicBezTo>
                      <a:pt x="9640" y="10750"/>
                      <a:pt x="9674" y="10650"/>
                      <a:pt x="9741" y="10550"/>
                    </a:cubicBezTo>
                    <a:cubicBezTo>
                      <a:pt x="9974" y="10550"/>
                      <a:pt x="10241" y="10550"/>
                      <a:pt x="10474" y="10516"/>
                    </a:cubicBezTo>
                    <a:cubicBezTo>
                      <a:pt x="10574" y="10483"/>
                      <a:pt x="10641" y="10383"/>
                      <a:pt x="10641" y="10283"/>
                    </a:cubicBezTo>
                    <a:cubicBezTo>
                      <a:pt x="10608" y="10149"/>
                      <a:pt x="10508" y="10083"/>
                      <a:pt x="10408" y="10083"/>
                    </a:cubicBezTo>
                    <a:cubicBezTo>
                      <a:pt x="10274" y="10116"/>
                      <a:pt x="10141" y="10116"/>
                      <a:pt x="10007" y="10116"/>
                    </a:cubicBezTo>
                    <a:cubicBezTo>
                      <a:pt x="10041" y="10049"/>
                      <a:pt x="10007" y="9916"/>
                      <a:pt x="9941" y="9883"/>
                    </a:cubicBezTo>
                    <a:cubicBezTo>
                      <a:pt x="9896" y="9853"/>
                      <a:pt x="9844" y="9836"/>
                      <a:pt x="9795" y="9836"/>
                    </a:cubicBezTo>
                    <a:close/>
                    <a:moveTo>
                      <a:pt x="9085" y="11308"/>
                    </a:moveTo>
                    <a:cubicBezTo>
                      <a:pt x="8996" y="11308"/>
                      <a:pt x="8901" y="11368"/>
                      <a:pt x="8873" y="11450"/>
                    </a:cubicBezTo>
                    <a:cubicBezTo>
                      <a:pt x="8773" y="11751"/>
                      <a:pt x="8706" y="12017"/>
                      <a:pt x="8673" y="12318"/>
                    </a:cubicBezTo>
                    <a:cubicBezTo>
                      <a:pt x="8640" y="12418"/>
                      <a:pt x="8740" y="12518"/>
                      <a:pt x="8840" y="12551"/>
                    </a:cubicBezTo>
                    <a:lnTo>
                      <a:pt x="8873" y="12551"/>
                    </a:lnTo>
                    <a:cubicBezTo>
                      <a:pt x="8973" y="12551"/>
                      <a:pt x="9073" y="12484"/>
                      <a:pt x="9073" y="12384"/>
                    </a:cubicBezTo>
                    <a:cubicBezTo>
                      <a:pt x="9140" y="12118"/>
                      <a:pt x="9207" y="11851"/>
                      <a:pt x="9274" y="11584"/>
                    </a:cubicBezTo>
                    <a:cubicBezTo>
                      <a:pt x="9307" y="11484"/>
                      <a:pt x="9240" y="11384"/>
                      <a:pt x="9140" y="11317"/>
                    </a:cubicBezTo>
                    <a:cubicBezTo>
                      <a:pt x="9122" y="11311"/>
                      <a:pt x="9104" y="11308"/>
                      <a:pt x="9085" y="11308"/>
                    </a:cubicBezTo>
                    <a:close/>
                    <a:moveTo>
                      <a:pt x="18280" y="12351"/>
                    </a:moveTo>
                    <a:cubicBezTo>
                      <a:pt x="18180" y="12384"/>
                      <a:pt x="18080" y="12484"/>
                      <a:pt x="18113" y="12585"/>
                    </a:cubicBezTo>
                    <a:cubicBezTo>
                      <a:pt x="18147" y="12885"/>
                      <a:pt x="18180" y="13152"/>
                      <a:pt x="18213" y="13385"/>
                    </a:cubicBezTo>
                    <a:cubicBezTo>
                      <a:pt x="18213" y="13519"/>
                      <a:pt x="18313" y="13585"/>
                      <a:pt x="18413" y="13585"/>
                    </a:cubicBezTo>
                    <a:cubicBezTo>
                      <a:pt x="18547" y="13585"/>
                      <a:pt x="18614" y="13485"/>
                      <a:pt x="18614" y="13385"/>
                    </a:cubicBezTo>
                    <a:cubicBezTo>
                      <a:pt x="18614" y="13085"/>
                      <a:pt x="18580" y="12818"/>
                      <a:pt x="18513" y="12518"/>
                    </a:cubicBezTo>
                    <a:cubicBezTo>
                      <a:pt x="18513" y="12418"/>
                      <a:pt x="18380" y="12351"/>
                      <a:pt x="18280" y="12351"/>
                    </a:cubicBezTo>
                    <a:close/>
                    <a:moveTo>
                      <a:pt x="8807" y="12985"/>
                    </a:moveTo>
                    <a:cubicBezTo>
                      <a:pt x="8673" y="12985"/>
                      <a:pt x="8606" y="13085"/>
                      <a:pt x="8606" y="13185"/>
                    </a:cubicBezTo>
                    <a:cubicBezTo>
                      <a:pt x="8606" y="13485"/>
                      <a:pt x="8606" y="13752"/>
                      <a:pt x="8673" y="14052"/>
                    </a:cubicBezTo>
                    <a:cubicBezTo>
                      <a:pt x="8673" y="14152"/>
                      <a:pt x="8773" y="14219"/>
                      <a:pt x="8873" y="14219"/>
                    </a:cubicBezTo>
                    <a:lnTo>
                      <a:pt x="8907" y="14219"/>
                    </a:lnTo>
                    <a:cubicBezTo>
                      <a:pt x="9040" y="14186"/>
                      <a:pt x="9107" y="14086"/>
                      <a:pt x="9073" y="13952"/>
                    </a:cubicBezTo>
                    <a:cubicBezTo>
                      <a:pt x="9040" y="13719"/>
                      <a:pt x="9007" y="13452"/>
                      <a:pt x="9007" y="13218"/>
                    </a:cubicBezTo>
                    <a:cubicBezTo>
                      <a:pt x="9007" y="13185"/>
                      <a:pt x="9007" y="13185"/>
                      <a:pt x="9007" y="13185"/>
                    </a:cubicBezTo>
                    <a:cubicBezTo>
                      <a:pt x="9007" y="13052"/>
                      <a:pt x="8907" y="12985"/>
                      <a:pt x="8807" y="12985"/>
                    </a:cubicBezTo>
                    <a:close/>
                    <a:moveTo>
                      <a:pt x="18374" y="14012"/>
                    </a:moveTo>
                    <a:cubicBezTo>
                      <a:pt x="18289" y="14012"/>
                      <a:pt x="18213" y="14103"/>
                      <a:pt x="18213" y="14219"/>
                    </a:cubicBezTo>
                    <a:cubicBezTo>
                      <a:pt x="18180" y="14486"/>
                      <a:pt x="18147" y="14753"/>
                      <a:pt x="18080" y="14986"/>
                    </a:cubicBezTo>
                    <a:cubicBezTo>
                      <a:pt x="18046" y="15086"/>
                      <a:pt x="18113" y="15220"/>
                      <a:pt x="18213" y="15253"/>
                    </a:cubicBezTo>
                    <a:lnTo>
                      <a:pt x="18280" y="15253"/>
                    </a:lnTo>
                    <a:cubicBezTo>
                      <a:pt x="18347" y="15253"/>
                      <a:pt x="18447" y="15186"/>
                      <a:pt x="18480" y="15086"/>
                    </a:cubicBezTo>
                    <a:cubicBezTo>
                      <a:pt x="18547" y="14819"/>
                      <a:pt x="18580" y="14519"/>
                      <a:pt x="18614" y="14252"/>
                    </a:cubicBezTo>
                    <a:cubicBezTo>
                      <a:pt x="18614" y="14119"/>
                      <a:pt x="18547" y="14019"/>
                      <a:pt x="18413" y="14019"/>
                    </a:cubicBezTo>
                    <a:cubicBezTo>
                      <a:pt x="18400" y="14015"/>
                      <a:pt x="18387" y="14012"/>
                      <a:pt x="18374" y="14012"/>
                    </a:cubicBezTo>
                    <a:close/>
                    <a:moveTo>
                      <a:pt x="9123" y="14592"/>
                    </a:moveTo>
                    <a:cubicBezTo>
                      <a:pt x="9096" y="14592"/>
                      <a:pt x="9068" y="14601"/>
                      <a:pt x="9040" y="14619"/>
                    </a:cubicBezTo>
                    <a:cubicBezTo>
                      <a:pt x="8907" y="14653"/>
                      <a:pt x="8873" y="14753"/>
                      <a:pt x="8907" y="14886"/>
                    </a:cubicBezTo>
                    <a:cubicBezTo>
                      <a:pt x="9007" y="15153"/>
                      <a:pt x="9140" y="15420"/>
                      <a:pt x="9307" y="15653"/>
                    </a:cubicBezTo>
                    <a:cubicBezTo>
                      <a:pt x="9340" y="15720"/>
                      <a:pt x="9407" y="15753"/>
                      <a:pt x="9474" y="15753"/>
                    </a:cubicBezTo>
                    <a:cubicBezTo>
                      <a:pt x="9540" y="15753"/>
                      <a:pt x="9574" y="15720"/>
                      <a:pt x="9607" y="15720"/>
                    </a:cubicBezTo>
                    <a:cubicBezTo>
                      <a:pt x="9707" y="15653"/>
                      <a:pt x="9741" y="15520"/>
                      <a:pt x="9674" y="15420"/>
                    </a:cubicBezTo>
                    <a:cubicBezTo>
                      <a:pt x="9507" y="15186"/>
                      <a:pt x="9407" y="14953"/>
                      <a:pt x="9307" y="14719"/>
                    </a:cubicBezTo>
                    <a:cubicBezTo>
                      <a:pt x="9259" y="14647"/>
                      <a:pt x="9193" y="14592"/>
                      <a:pt x="9123" y="14592"/>
                    </a:cubicBezTo>
                    <a:close/>
                    <a:moveTo>
                      <a:pt x="17986" y="15608"/>
                    </a:moveTo>
                    <a:cubicBezTo>
                      <a:pt x="17898" y="15608"/>
                      <a:pt x="17830" y="15645"/>
                      <a:pt x="17780" y="15720"/>
                    </a:cubicBezTo>
                    <a:cubicBezTo>
                      <a:pt x="17646" y="15954"/>
                      <a:pt x="17513" y="16187"/>
                      <a:pt x="17346" y="16354"/>
                    </a:cubicBezTo>
                    <a:cubicBezTo>
                      <a:pt x="17279" y="16454"/>
                      <a:pt x="17279" y="16587"/>
                      <a:pt x="17379" y="16654"/>
                    </a:cubicBezTo>
                    <a:cubicBezTo>
                      <a:pt x="17413" y="16687"/>
                      <a:pt x="17446" y="16721"/>
                      <a:pt x="17513" y="16721"/>
                    </a:cubicBezTo>
                    <a:cubicBezTo>
                      <a:pt x="17546" y="16721"/>
                      <a:pt x="17613" y="16687"/>
                      <a:pt x="17646" y="16654"/>
                    </a:cubicBezTo>
                    <a:cubicBezTo>
                      <a:pt x="17846" y="16421"/>
                      <a:pt x="18013" y="16187"/>
                      <a:pt x="18147" y="15920"/>
                    </a:cubicBezTo>
                    <a:cubicBezTo>
                      <a:pt x="18213" y="15820"/>
                      <a:pt x="18180" y="15687"/>
                      <a:pt x="18080" y="15620"/>
                    </a:cubicBezTo>
                    <a:cubicBezTo>
                      <a:pt x="18046" y="15612"/>
                      <a:pt x="18015" y="15608"/>
                      <a:pt x="17986" y="15608"/>
                    </a:cubicBezTo>
                    <a:close/>
                    <a:moveTo>
                      <a:pt x="10012" y="15979"/>
                    </a:moveTo>
                    <a:cubicBezTo>
                      <a:pt x="9957" y="15979"/>
                      <a:pt x="9907" y="16004"/>
                      <a:pt x="9874" y="16054"/>
                    </a:cubicBezTo>
                    <a:cubicBezTo>
                      <a:pt x="9774" y="16120"/>
                      <a:pt x="9774" y="16254"/>
                      <a:pt x="9841" y="16321"/>
                    </a:cubicBezTo>
                    <a:lnTo>
                      <a:pt x="9941" y="16421"/>
                    </a:lnTo>
                    <a:cubicBezTo>
                      <a:pt x="10107" y="16587"/>
                      <a:pt x="10308" y="16754"/>
                      <a:pt x="10508" y="16921"/>
                    </a:cubicBezTo>
                    <a:cubicBezTo>
                      <a:pt x="10541" y="16921"/>
                      <a:pt x="10574" y="16954"/>
                      <a:pt x="10641" y="16954"/>
                    </a:cubicBezTo>
                    <a:cubicBezTo>
                      <a:pt x="10708" y="16954"/>
                      <a:pt x="10741" y="16921"/>
                      <a:pt x="10808" y="16854"/>
                    </a:cubicBezTo>
                    <a:cubicBezTo>
                      <a:pt x="10875" y="16788"/>
                      <a:pt x="10841" y="16654"/>
                      <a:pt x="10741" y="16587"/>
                    </a:cubicBezTo>
                    <a:cubicBezTo>
                      <a:pt x="10574" y="16421"/>
                      <a:pt x="10408" y="16287"/>
                      <a:pt x="10241" y="16120"/>
                    </a:cubicBezTo>
                    <a:lnTo>
                      <a:pt x="10174" y="16054"/>
                    </a:lnTo>
                    <a:cubicBezTo>
                      <a:pt x="10124" y="16004"/>
                      <a:pt x="10066" y="15979"/>
                      <a:pt x="10012" y="15979"/>
                    </a:cubicBezTo>
                    <a:close/>
                    <a:moveTo>
                      <a:pt x="16869" y="16853"/>
                    </a:moveTo>
                    <a:cubicBezTo>
                      <a:pt x="16835" y="16853"/>
                      <a:pt x="16803" y="16864"/>
                      <a:pt x="16779" y="16888"/>
                    </a:cubicBezTo>
                    <a:cubicBezTo>
                      <a:pt x="16545" y="17054"/>
                      <a:pt x="16345" y="17188"/>
                      <a:pt x="16078" y="17288"/>
                    </a:cubicBezTo>
                    <a:cubicBezTo>
                      <a:pt x="15978" y="17355"/>
                      <a:pt x="15945" y="17455"/>
                      <a:pt x="15978" y="17555"/>
                    </a:cubicBezTo>
                    <a:cubicBezTo>
                      <a:pt x="16012" y="17655"/>
                      <a:pt x="16078" y="17688"/>
                      <a:pt x="16178" y="17688"/>
                    </a:cubicBezTo>
                    <a:lnTo>
                      <a:pt x="16245" y="17688"/>
                    </a:lnTo>
                    <a:cubicBezTo>
                      <a:pt x="16512" y="17555"/>
                      <a:pt x="16779" y="17421"/>
                      <a:pt x="17012" y="17221"/>
                    </a:cubicBezTo>
                    <a:cubicBezTo>
                      <a:pt x="17112" y="17154"/>
                      <a:pt x="17112" y="17054"/>
                      <a:pt x="17046" y="16954"/>
                    </a:cubicBezTo>
                    <a:cubicBezTo>
                      <a:pt x="17003" y="16890"/>
                      <a:pt x="16932" y="16853"/>
                      <a:pt x="16869" y="16853"/>
                    </a:cubicBezTo>
                    <a:close/>
                    <a:moveTo>
                      <a:pt x="11362" y="16975"/>
                    </a:moveTo>
                    <a:cubicBezTo>
                      <a:pt x="11279" y="16975"/>
                      <a:pt x="11192" y="17013"/>
                      <a:pt x="11142" y="17088"/>
                    </a:cubicBezTo>
                    <a:cubicBezTo>
                      <a:pt x="11108" y="17188"/>
                      <a:pt x="11142" y="17321"/>
                      <a:pt x="11242" y="17355"/>
                    </a:cubicBezTo>
                    <a:cubicBezTo>
                      <a:pt x="11475" y="17488"/>
                      <a:pt x="11742" y="17621"/>
                      <a:pt x="12042" y="17722"/>
                    </a:cubicBezTo>
                    <a:lnTo>
                      <a:pt x="12109" y="17722"/>
                    </a:lnTo>
                    <a:cubicBezTo>
                      <a:pt x="12176" y="17722"/>
                      <a:pt x="12276" y="17688"/>
                      <a:pt x="12309" y="17588"/>
                    </a:cubicBezTo>
                    <a:cubicBezTo>
                      <a:pt x="12342" y="17488"/>
                      <a:pt x="12276" y="17355"/>
                      <a:pt x="12176" y="17321"/>
                    </a:cubicBezTo>
                    <a:cubicBezTo>
                      <a:pt x="11909" y="17221"/>
                      <a:pt x="11675" y="17121"/>
                      <a:pt x="11442" y="16988"/>
                    </a:cubicBezTo>
                    <a:cubicBezTo>
                      <a:pt x="11417" y="16979"/>
                      <a:pt x="11390" y="16975"/>
                      <a:pt x="11362" y="16975"/>
                    </a:cubicBezTo>
                    <a:close/>
                    <a:moveTo>
                      <a:pt x="12889" y="17546"/>
                    </a:moveTo>
                    <a:cubicBezTo>
                      <a:pt x="12801" y="17546"/>
                      <a:pt x="12709" y="17611"/>
                      <a:pt x="12709" y="17722"/>
                    </a:cubicBezTo>
                    <a:cubicBezTo>
                      <a:pt x="12676" y="17822"/>
                      <a:pt x="12743" y="17922"/>
                      <a:pt x="12843" y="17955"/>
                    </a:cubicBezTo>
                    <a:cubicBezTo>
                      <a:pt x="13143" y="18022"/>
                      <a:pt x="13410" y="18055"/>
                      <a:pt x="13710" y="18088"/>
                    </a:cubicBezTo>
                    <a:cubicBezTo>
                      <a:pt x="13843" y="18088"/>
                      <a:pt x="13910" y="17988"/>
                      <a:pt x="13944" y="17888"/>
                    </a:cubicBezTo>
                    <a:cubicBezTo>
                      <a:pt x="13944" y="17788"/>
                      <a:pt x="13843" y="17688"/>
                      <a:pt x="13743" y="17655"/>
                    </a:cubicBezTo>
                    <a:cubicBezTo>
                      <a:pt x="13477" y="17655"/>
                      <a:pt x="13210" y="17621"/>
                      <a:pt x="12943" y="17555"/>
                    </a:cubicBezTo>
                    <a:cubicBezTo>
                      <a:pt x="12926" y="17549"/>
                      <a:pt x="12908" y="17546"/>
                      <a:pt x="12889" y="17546"/>
                    </a:cubicBezTo>
                    <a:close/>
                    <a:moveTo>
                      <a:pt x="15397" y="17546"/>
                    </a:moveTo>
                    <a:cubicBezTo>
                      <a:pt x="15380" y="17546"/>
                      <a:pt x="15362" y="17549"/>
                      <a:pt x="15345" y="17555"/>
                    </a:cubicBezTo>
                    <a:cubicBezTo>
                      <a:pt x="15078" y="17588"/>
                      <a:pt x="14811" y="17655"/>
                      <a:pt x="14544" y="17655"/>
                    </a:cubicBezTo>
                    <a:cubicBezTo>
                      <a:pt x="14411" y="17688"/>
                      <a:pt x="14344" y="17788"/>
                      <a:pt x="14344" y="17888"/>
                    </a:cubicBezTo>
                    <a:cubicBezTo>
                      <a:pt x="14344" y="17988"/>
                      <a:pt x="14444" y="18088"/>
                      <a:pt x="14544" y="18088"/>
                    </a:cubicBezTo>
                    <a:lnTo>
                      <a:pt x="14577" y="18088"/>
                    </a:lnTo>
                    <a:cubicBezTo>
                      <a:pt x="14878" y="18055"/>
                      <a:pt x="15144" y="18022"/>
                      <a:pt x="15445" y="17955"/>
                    </a:cubicBezTo>
                    <a:cubicBezTo>
                      <a:pt x="15545" y="17922"/>
                      <a:pt x="15611" y="17822"/>
                      <a:pt x="15578" y="17688"/>
                    </a:cubicBezTo>
                    <a:cubicBezTo>
                      <a:pt x="15551" y="17606"/>
                      <a:pt x="15478" y="17546"/>
                      <a:pt x="15397" y="175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67" name="Google Shape;3167;p31"/>
            <p:cNvSpPr/>
            <p:nvPr/>
          </p:nvSpPr>
          <p:spPr>
            <a:xfrm rot="10511101">
              <a:off x="499854" y="4093646"/>
              <a:ext cx="91981" cy="34899"/>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31"/>
            <p:cNvSpPr/>
            <p:nvPr/>
          </p:nvSpPr>
          <p:spPr>
            <a:xfrm rot="10511101">
              <a:off x="463359" y="4021457"/>
              <a:ext cx="27352" cy="80086"/>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31"/>
            <p:cNvSpPr/>
            <p:nvPr/>
          </p:nvSpPr>
          <p:spPr>
            <a:xfrm rot="10511101">
              <a:off x="363415" y="4079148"/>
              <a:ext cx="70963" cy="44683"/>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31"/>
            <p:cNvSpPr/>
            <p:nvPr/>
          </p:nvSpPr>
          <p:spPr>
            <a:xfrm rot="10511101">
              <a:off x="413646" y="4047049"/>
              <a:ext cx="32063" cy="63101"/>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31"/>
            <p:cNvSpPr/>
            <p:nvPr/>
          </p:nvSpPr>
          <p:spPr>
            <a:xfrm rot="10511101">
              <a:off x="483256" y="4076928"/>
              <a:ext cx="46258" cy="39578"/>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31"/>
            <p:cNvSpPr/>
            <p:nvPr/>
          </p:nvSpPr>
          <p:spPr>
            <a:xfrm rot="-795868">
              <a:off x="624470" y="4482660"/>
              <a:ext cx="91980" cy="34898"/>
            </a:xfrm>
            <a:custGeom>
              <a:avLst/>
              <a:gdLst/>
              <a:ahLst/>
              <a:cxnLst/>
              <a:rect l="l" t="t" r="r" b="b"/>
              <a:pathLst>
                <a:path w="5838" h="2215" extrusionOk="0">
                  <a:moveTo>
                    <a:pt x="5617" y="0"/>
                  </a:moveTo>
                  <a:cubicBezTo>
                    <a:pt x="5567" y="0"/>
                    <a:pt x="5516" y="17"/>
                    <a:pt x="5471" y="47"/>
                  </a:cubicBezTo>
                  <a:cubicBezTo>
                    <a:pt x="3202" y="1781"/>
                    <a:pt x="300" y="1781"/>
                    <a:pt x="200" y="1781"/>
                  </a:cubicBezTo>
                  <a:cubicBezTo>
                    <a:pt x="100" y="1781"/>
                    <a:pt x="0" y="1881"/>
                    <a:pt x="0" y="1981"/>
                  </a:cubicBezTo>
                  <a:cubicBezTo>
                    <a:pt x="0" y="2115"/>
                    <a:pt x="100" y="2215"/>
                    <a:pt x="200" y="2215"/>
                  </a:cubicBezTo>
                  <a:lnTo>
                    <a:pt x="234" y="2215"/>
                  </a:lnTo>
                  <a:cubicBezTo>
                    <a:pt x="500" y="2215"/>
                    <a:pt x="3369" y="2148"/>
                    <a:pt x="5737" y="380"/>
                  </a:cubicBezTo>
                  <a:cubicBezTo>
                    <a:pt x="5838" y="313"/>
                    <a:pt x="5838" y="180"/>
                    <a:pt x="5771" y="80"/>
                  </a:cubicBezTo>
                  <a:cubicBezTo>
                    <a:pt x="5734" y="25"/>
                    <a:pt x="5677" y="0"/>
                    <a:pt x="561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31"/>
            <p:cNvSpPr/>
            <p:nvPr/>
          </p:nvSpPr>
          <p:spPr>
            <a:xfrm rot="-795868">
              <a:off x="732135" y="4499006"/>
              <a:ext cx="27351" cy="80084"/>
            </a:xfrm>
            <a:custGeom>
              <a:avLst/>
              <a:gdLst/>
              <a:ahLst/>
              <a:cxnLst/>
              <a:rect l="l" t="t" r="r" b="b"/>
              <a:pathLst>
                <a:path w="1736" h="5083" extrusionOk="0">
                  <a:moveTo>
                    <a:pt x="1510" y="0"/>
                  </a:moveTo>
                  <a:cubicBezTo>
                    <a:pt x="1484" y="0"/>
                    <a:pt x="1459" y="4"/>
                    <a:pt x="1435" y="12"/>
                  </a:cubicBezTo>
                  <a:cubicBezTo>
                    <a:pt x="1" y="579"/>
                    <a:pt x="234" y="4449"/>
                    <a:pt x="268" y="4916"/>
                  </a:cubicBezTo>
                  <a:cubicBezTo>
                    <a:pt x="301" y="5016"/>
                    <a:pt x="368" y="5083"/>
                    <a:pt x="468" y="5083"/>
                  </a:cubicBezTo>
                  <a:lnTo>
                    <a:pt x="501" y="5083"/>
                  </a:lnTo>
                  <a:cubicBezTo>
                    <a:pt x="601" y="5083"/>
                    <a:pt x="701" y="4983"/>
                    <a:pt x="701" y="4882"/>
                  </a:cubicBezTo>
                  <a:cubicBezTo>
                    <a:pt x="601" y="3748"/>
                    <a:pt x="601" y="780"/>
                    <a:pt x="1569" y="413"/>
                  </a:cubicBezTo>
                  <a:cubicBezTo>
                    <a:pt x="1702" y="346"/>
                    <a:pt x="1735" y="246"/>
                    <a:pt x="1702" y="146"/>
                  </a:cubicBezTo>
                  <a:cubicBezTo>
                    <a:pt x="1677" y="44"/>
                    <a:pt x="1593" y="0"/>
                    <a:pt x="151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31"/>
            <p:cNvSpPr/>
            <p:nvPr/>
          </p:nvSpPr>
          <p:spPr>
            <a:xfrm rot="-795868">
              <a:off x="781741" y="4465667"/>
              <a:ext cx="70962" cy="44682"/>
            </a:xfrm>
            <a:custGeom>
              <a:avLst/>
              <a:gdLst/>
              <a:ahLst/>
              <a:cxnLst/>
              <a:rect l="l" t="t" r="r" b="b"/>
              <a:pathLst>
                <a:path w="4504" h="2836" extrusionOk="0">
                  <a:moveTo>
                    <a:pt x="642" y="0"/>
                  </a:moveTo>
                  <a:cubicBezTo>
                    <a:pt x="480" y="0"/>
                    <a:pt x="322" y="21"/>
                    <a:pt x="167" y="67"/>
                  </a:cubicBezTo>
                  <a:cubicBezTo>
                    <a:pt x="33" y="101"/>
                    <a:pt x="0" y="201"/>
                    <a:pt x="33" y="334"/>
                  </a:cubicBezTo>
                  <a:cubicBezTo>
                    <a:pt x="61" y="417"/>
                    <a:pt x="134" y="476"/>
                    <a:pt x="214" y="476"/>
                  </a:cubicBezTo>
                  <a:cubicBezTo>
                    <a:pt x="232" y="476"/>
                    <a:pt x="249" y="473"/>
                    <a:pt x="267" y="468"/>
                  </a:cubicBezTo>
                  <a:cubicBezTo>
                    <a:pt x="388" y="431"/>
                    <a:pt x="513" y="414"/>
                    <a:pt x="642" y="414"/>
                  </a:cubicBezTo>
                  <a:cubicBezTo>
                    <a:pt x="2149" y="414"/>
                    <a:pt x="4103" y="2738"/>
                    <a:pt x="4103" y="2769"/>
                  </a:cubicBezTo>
                  <a:cubicBezTo>
                    <a:pt x="4136" y="2803"/>
                    <a:pt x="4203" y="2836"/>
                    <a:pt x="4270" y="2836"/>
                  </a:cubicBezTo>
                  <a:cubicBezTo>
                    <a:pt x="4303" y="2836"/>
                    <a:pt x="4370" y="2836"/>
                    <a:pt x="4403" y="2803"/>
                  </a:cubicBezTo>
                  <a:cubicBezTo>
                    <a:pt x="4503" y="2703"/>
                    <a:pt x="4503" y="2569"/>
                    <a:pt x="4437" y="2502"/>
                  </a:cubicBezTo>
                  <a:cubicBezTo>
                    <a:pt x="4345" y="2380"/>
                    <a:pt x="2358" y="0"/>
                    <a:pt x="64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31"/>
            <p:cNvSpPr/>
            <p:nvPr/>
          </p:nvSpPr>
          <p:spPr>
            <a:xfrm rot="-795868">
              <a:off x="774109" y="4483623"/>
              <a:ext cx="32062" cy="63100"/>
            </a:xfrm>
            <a:custGeom>
              <a:avLst/>
              <a:gdLst/>
              <a:ahLst/>
              <a:cxnLst/>
              <a:rect l="l" t="t" r="r" b="b"/>
              <a:pathLst>
                <a:path w="2035" h="4005" extrusionOk="0">
                  <a:moveTo>
                    <a:pt x="247" y="1"/>
                  </a:moveTo>
                  <a:cubicBezTo>
                    <a:pt x="209" y="1"/>
                    <a:pt x="169" y="12"/>
                    <a:pt x="134" y="35"/>
                  </a:cubicBezTo>
                  <a:cubicBezTo>
                    <a:pt x="34" y="69"/>
                    <a:pt x="0" y="202"/>
                    <a:pt x="67" y="302"/>
                  </a:cubicBezTo>
                  <a:cubicBezTo>
                    <a:pt x="501" y="1036"/>
                    <a:pt x="1601" y="3104"/>
                    <a:pt x="1601" y="3805"/>
                  </a:cubicBezTo>
                  <a:cubicBezTo>
                    <a:pt x="1601" y="3905"/>
                    <a:pt x="1701" y="4005"/>
                    <a:pt x="1801" y="4005"/>
                  </a:cubicBezTo>
                  <a:cubicBezTo>
                    <a:pt x="1935" y="4005"/>
                    <a:pt x="2002" y="3905"/>
                    <a:pt x="2035" y="3805"/>
                  </a:cubicBezTo>
                  <a:cubicBezTo>
                    <a:pt x="2035" y="2871"/>
                    <a:pt x="567" y="369"/>
                    <a:pt x="400" y="102"/>
                  </a:cubicBezTo>
                  <a:cubicBezTo>
                    <a:pt x="379" y="38"/>
                    <a:pt x="316" y="1"/>
                    <a:pt x="24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31"/>
            <p:cNvSpPr/>
            <p:nvPr/>
          </p:nvSpPr>
          <p:spPr>
            <a:xfrm rot="-795868">
              <a:off x="688475" y="4488740"/>
              <a:ext cx="46258" cy="39577"/>
            </a:xfrm>
            <a:custGeom>
              <a:avLst/>
              <a:gdLst/>
              <a:ahLst/>
              <a:cxnLst/>
              <a:rect l="l" t="t" r="r" b="b"/>
              <a:pathLst>
                <a:path w="2936" h="2512" extrusionOk="0">
                  <a:moveTo>
                    <a:pt x="2714" y="1"/>
                  </a:moveTo>
                  <a:cubicBezTo>
                    <a:pt x="2625" y="1"/>
                    <a:pt x="2530" y="61"/>
                    <a:pt x="2502" y="143"/>
                  </a:cubicBezTo>
                  <a:cubicBezTo>
                    <a:pt x="2169" y="1144"/>
                    <a:pt x="167" y="2078"/>
                    <a:pt x="167" y="2111"/>
                  </a:cubicBezTo>
                  <a:cubicBezTo>
                    <a:pt x="34" y="2144"/>
                    <a:pt x="0" y="2278"/>
                    <a:pt x="67" y="2378"/>
                  </a:cubicBezTo>
                  <a:cubicBezTo>
                    <a:pt x="101" y="2445"/>
                    <a:pt x="167" y="2511"/>
                    <a:pt x="234" y="2511"/>
                  </a:cubicBezTo>
                  <a:cubicBezTo>
                    <a:pt x="267" y="2511"/>
                    <a:pt x="301" y="2478"/>
                    <a:pt x="334" y="2478"/>
                  </a:cubicBezTo>
                  <a:cubicBezTo>
                    <a:pt x="434" y="2445"/>
                    <a:pt x="2502" y="1444"/>
                    <a:pt x="2903" y="276"/>
                  </a:cubicBezTo>
                  <a:cubicBezTo>
                    <a:pt x="2936" y="176"/>
                    <a:pt x="2869" y="43"/>
                    <a:pt x="2769" y="10"/>
                  </a:cubicBezTo>
                  <a:cubicBezTo>
                    <a:pt x="2751" y="4"/>
                    <a:pt x="2733" y="1"/>
                    <a:pt x="27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77" name="Google Shape;3177;p31"/>
          <p:cNvSpPr/>
          <p:nvPr/>
        </p:nvSpPr>
        <p:spPr>
          <a:xfrm>
            <a:off x="145225" y="2179850"/>
            <a:ext cx="167650" cy="151350"/>
          </a:xfrm>
          <a:custGeom>
            <a:avLst/>
            <a:gdLst/>
            <a:ahLst/>
            <a:cxnLst/>
            <a:rect l="l" t="t" r="r" b="b"/>
            <a:pathLst>
              <a:path w="6706" h="6054" extrusionOk="0">
                <a:moveTo>
                  <a:pt x="4111" y="1"/>
                </a:moveTo>
                <a:cubicBezTo>
                  <a:pt x="2616" y="1"/>
                  <a:pt x="3103" y="2251"/>
                  <a:pt x="3103" y="2251"/>
                </a:cubicBezTo>
                <a:cubicBezTo>
                  <a:pt x="3103" y="2251"/>
                  <a:pt x="1921" y="1257"/>
                  <a:pt x="1055" y="1257"/>
                </a:cubicBezTo>
                <a:cubicBezTo>
                  <a:pt x="602" y="1257"/>
                  <a:pt x="236" y="1528"/>
                  <a:pt x="167" y="2351"/>
                </a:cubicBezTo>
                <a:cubicBezTo>
                  <a:pt x="0" y="4586"/>
                  <a:pt x="4971" y="6054"/>
                  <a:pt x="4971" y="6054"/>
                </a:cubicBezTo>
                <a:cubicBezTo>
                  <a:pt x="4971" y="6054"/>
                  <a:pt x="6705" y="317"/>
                  <a:pt x="4337" y="16"/>
                </a:cubicBezTo>
                <a:cubicBezTo>
                  <a:pt x="4257" y="6"/>
                  <a:pt x="4182" y="1"/>
                  <a:pt x="4111" y="1"/>
                </a:cubicBezTo>
                <a:close/>
              </a:path>
            </a:pathLst>
          </a:custGeom>
          <a:solidFill>
            <a:srgbClr val="F05757"/>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2">
  <p:cSld name="CUSTOM_12_1_1">
    <p:spTree>
      <p:nvGrpSpPr>
        <p:cNvPr id="1" name="Shape 3178"/>
        <p:cNvGrpSpPr/>
        <p:nvPr/>
      </p:nvGrpSpPr>
      <p:grpSpPr>
        <a:xfrm>
          <a:off x="0" y="0"/>
          <a:ext cx="0" cy="0"/>
          <a:chOff x="0" y="0"/>
          <a:chExt cx="0" cy="0"/>
        </a:xfrm>
      </p:grpSpPr>
      <p:grpSp>
        <p:nvGrpSpPr>
          <p:cNvPr id="3179" name="Google Shape;3179;p32"/>
          <p:cNvGrpSpPr/>
          <p:nvPr/>
        </p:nvGrpSpPr>
        <p:grpSpPr>
          <a:xfrm>
            <a:off x="-45875" y="3375911"/>
            <a:ext cx="9236161" cy="1806684"/>
            <a:chOff x="-45875" y="3375911"/>
            <a:chExt cx="9236161" cy="1806684"/>
          </a:xfrm>
        </p:grpSpPr>
        <p:grpSp>
          <p:nvGrpSpPr>
            <p:cNvPr id="3180" name="Google Shape;3180;p32"/>
            <p:cNvGrpSpPr/>
            <p:nvPr/>
          </p:nvGrpSpPr>
          <p:grpSpPr>
            <a:xfrm>
              <a:off x="7237925" y="3375911"/>
              <a:ext cx="1255925" cy="715550"/>
              <a:chOff x="7237925" y="3375911"/>
              <a:chExt cx="1255925" cy="715550"/>
            </a:xfrm>
          </p:grpSpPr>
          <p:sp>
            <p:nvSpPr>
              <p:cNvPr id="3181" name="Google Shape;3181;p32"/>
              <p:cNvSpPr/>
              <p:nvPr/>
            </p:nvSpPr>
            <p:spPr>
              <a:xfrm>
                <a:off x="7308800" y="3447286"/>
                <a:ext cx="1128325" cy="635850"/>
              </a:xfrm>
              <a:custGeom>
                <a:avLst/>
                <a:gdLst/>
                <a:ahLst/>
                <a:cxnLst/>
                <a:rect l="l" t="t" r="r" b="b"/>
                <a:pathLst>
                  <a:path w="45133" h="25434" extrusionOk="0">
                    <a:moveTo>
                      <a:pt x="23837" y="0"/>
                    </a:moveTo>
                    <a:cubicBezTo>
                      <a:pt x="23288" y="0"/>
                      <a:pt x="22726" y="27"/>
                      <a:pt x="22150" y="82"/>
                    </a:cubicBezTo>
                    <a:cubicBezTo>
                      <a:pt x="6272" y="1650"/>
                      <a:pt x="1168" y="19629"/>
                      <a:pt x="1" y="25033"/>
                    </a:cubicBezTo>
                    <a:lnTo>
                      <a:pt x="3637" y="25200"/>
                    </a:lnTo>
                    <a:cubicBezTo>
                      <a:pt x="4504" y="21297"/>
                      <a:pt x="8840" y="5819"/>
                      <a:pt x="22517" y="4218"/>
                    </a:cubicBezTo>
                    <a:cubicBezTo>
                      <a:pt x="23082" y="4153"/>
                      <a:pt x="23632" y="4122"/>
                      <a:pt x="24167" y="4122"/>
                    </a:cubicBezTo>
                    <a:cubicBezTo>
                      <a:pt x="36559" y="4122"/>
                      <a:pt x="41106" y="20893"/>
                      <a:pt x="42098" y="25433"/>
                    </a:cubicBezTo>
                    <a:lnTo>
                      <a:pt x="45133" y="25333"/>
                    </a:lnTo>
                    <a:cubicBezTo>
                      <a:pt x="44039" y="20119"/>
                      <a:pt x="38908" y="0"/>
                      <a:pt x="2383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32"/>
              <p:cNvSpPr/>
              <p:nvPr/>
            </p:nvSpPr>
            <p:spPr>
              <a:xfrm>
                <a:off x="7237925" y="3375911"/>
                <a:ext cx="1255925" cy="704725"/>
              </a:xfrm>
              <a:custGeom>
                <a:avLst/>
                <a:gdLst/>
                <a:ahLst/>
                <a:cxnLst/>
                <a:rect l="l" t="t" r="r" b="b"/>
                <a:pathLst>
                  <a:path w="50237" h="28189" extrusionOk="0">
                    <a:moveTo>
                      <a:pt x="25663" y="1"/>
                    </a:moveTo>
                    <a:cubicBezTo>
                      <a:pt x="25212" y="1"/>
                      <a:pt x="24752" y="12"/>
                      <a:pt x="24284" y="35"/>
                    </a:cubicBezTo>
                    <a:cubicBezTo>
                      <a:pt x="5104" y="935"/>
                      <a:pt x="0" y="27788"/>
                      <a:pt x="0" y="27788"/>
                    </a:cubicBezTo>
                    <a:lnTo>
                      <a:pt x="2836" y="27888"/>
                    </a:lnTo>
                    <a:cubicBezTo>
                      <a:pt x="4003" y="22484"/>
                      <a:pt x="9107" y="4505"/>
                      <a:pt x="24985" y="2937"/>
                    </a:cubicBezTo>
                    <a:cubicBezTo>
                      <a:pt x="25561" y="2882"/>
                      <a:pt x="26123" y="2855"/>
                      <a:pt x="26672" y="2855"/>
                    </a:cubicBezTo>
                    <a:cubicBezTo>
                      <a:pt x="41743" y="2855"/>
                      <a:pt x="46874" y="22974"/>
                      <a:pt x="47968" y="28188"/>
                    </a:cubicBezTo>
                    <a:lnTo>
                      <a:pt x="50236" y="28122"/>
                    </a:lnTo>
                    <a:cubicBezTo>
                      <a:pt x="50236" y="28122"/>
                      <a:pt x="48280" y="1"/>
                      <a:pt x="2566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32"/>
              <p:cNvSpPr/>
              <p:nvPr/>
            </p:nvSpPr>
            <p:spPr>
              <a:xfrm>
                <a:off x="7476425" y="3646911"/>
                <a:ext cx="809775" cy="441225"/>
              </a:xfrm>
              <a:custGeom>
                <a:avLst/>
                <a:gdLst/>
                <a:ahLst/>
                <a:cxnLst/>
                <a:rect l="l" t="t" r="r" b="b"/>
                <a:pathLst>
                  <a:path w="32391" h="17649" extrusionOk="0">
                    <a:moveTo>
                      <a:pt x="16309" y="0"/>
                    </a:moveTo>
                    <a:cubicBezTo>
                      <a:pt x="5835" y="0"/>
                      <a:pt x="1192" y="13177"/>
                      <a:pt x="1" y="17348"/>
                    </a:cubicBezTo>
                    <a:lnTo>
                      <a:pt x="2336" y="17448"/>
                    </a:lnTo>
                    <a:cubicBezTo>
                      <a:pt x="2336" y="17448"/>
                      <a:pt x="5771" y="2698"/>
                      <a:pt x="15657" y="2698"/>
                    </a:cubicBezTo>
                    <a:cubicBezTo>
                      <a:pt x="16262" y="2698"/>
                      <a:pt x="16892" y="2754"/>
                      <a:pt x="17546" y="2871"/>
                    </a:cubicBezTo>
                    <a:cubicBezTo>
                      <a:pt x="26853" y="4539"/>
                      <a:pt x="30022" y="17648"/>
                      <a:pt x="30022" y="17648"/>
                    </a:cubicBezTo>
                    <a:lnTo>
                      <a:pt x="32390" y="17548"/>
                    </a:lnTo>
                    <a:cubicBezTo>
                      <a:pt x="30989" y="12311"/>
                      <a:pt x="26653" y="203"/>
                      <a:pt x="16546" y="3"/>
                    </a:cubicBezTo>
                    <a:cubicBezTo>
                      <a:pt x="16467" y="1"/>
                      <a:pt x="16388" y="0"/>
                      <a:pt x="1630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32"/>
              <p:cNvSpPr/>
              <p:nvPr/>
            </p:nvSpPr>
            <p:spPr>
              <a:xfrm>
                <a:off x="7399700" y="3550311"/>
                <a:ext cx="961550" cy="535325"/>
              </a:xfrm>
              <a:custGeom>
                <a:avLst/>
                <a:gdLst/>
                <a:ahLst/>
                <a:cxnLst/>
                <a:rect l="l" t="t" r="r" b="b"/>
                <a:pathLst>
                  <a:path w="38462" h="21413" extrusionOk="0">
                    <a:moveTo>
                      <a:pt x="20531" y="1"/>
                    </a:moveTo>
                    <a:cubicBezTo>
                      <a:pt x="19996" y="1"/>
                      <a:pt x="19446" y="32"/>
                      <a:pt x="18881" y="97"/>
                    </a:cubicBezTo>
                    <a:cubicBezTo>
                      <a:pt x="5204" y="1698"/>
                      <a:pt x="868" y="17176"/>
                      <a:pt x="1" y="21079"/>
                    </a:cubicBezTo>
                    <a:lnTo>
                      <a:pt x="3070" y="21212"/>
                    </a:lnTo>
                    <a:cubicBezTo>
                      <a:pt x="4261" y="17041"/>
                      <a:pt x="8904" y="3864"/>
                      <a:pt x="19378" y="3864"/>
                    </a:cubicBezTo>
                    <a:cubicBezTo>
                      <a:pt x="19457" y="3864"/>
                      <a:pt x="19536" y="3865"/>
                      <a:pt x="19615" y="3867"/>
                    </a:cubicBezTo>
                    <a:cubicBezTo>
                      <a:pt x="29722" y="4067"/>
                      <a:pt x="34058" y="16175"/>
                      <a:pt x="35459" y="21412"/>
                    </a:cubicBezTo>
                    <a:lnTo>
                      <a:pt x="38462" y="21312"/>
                    </a:lnTo>
                    <a:cubicBezTo>
                      <a:pt x="37470" y="16772"/>
                      <a:pt x="32923" y="1"/>
                      <a:pt x="2053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32"/>
              <p:cNvSpPr/>
              <p:nvPr/>
            </p:nvSpPr>
            <p:spPr>
              <a:xfrm>
                <a:off x="7302975" y="3439786"/>
                <a:ext cx="1140000" cy="646675"/>
              </a:xfrm>
              <a:custGeom>
                <a:avLst/>
                <a:gdLst/>
                <a:ahLst/>
                <a:cxnLst/>
                <a:rect l="l" t="t" r="r" b="b"/>
                <a:pathLst>
                  <a:path w="45600" h="25867" extrusionOk="0">
                    <a:moveTo>
                      <a:pt x="24594" y="0"/>
                    </a:moveTo>
                    <a:cubicBezTo>
                      <a:pt x="24370" y="0"/>
                      <a:pt x="24144" y="5"/>
                      <a:pt x="23917" y="15"/>
                    </a:cubicBezTo>
                    <a:cubicBezTo>
                      <a:pt x="7172" y="682"/>
                      <a:pt x="1868" y="18895"/>
                      <a:pt x="134" y="24899"/>
                    </a:cubicBezTo>
                    <a:lnTo>
                      <a:pt x="34" y="25300"/>
                    </a:lnTo>
                    <a:cubicBezTo>
                      <a:pt x="0" y="25400"/>
                      <a:pt x="67" y="25500"/>
                      <a:pt x="167" y="25533"/>
                    </a:cubicBezTo>
                    <a:cubicBezTo>
                      <a:pt x="185" y="25539"/>
                      <a:pt x="204" y="25542"/>
                      <a:pt x="223" y="25542"/>
                    </a:cubicBezTo>
                    <a:cubicBezTo>
                      <a:pt x="311" y="25542"/>
                      <a:pt x="406" y="25482"/>
                      <a:pt x="434" y="25400"/>
                    </a:cubicBezTo>
                    <a:lnTo>
                      <a:pt x="534" y="24999"/>
                    </a:lnTo>
                    <a:cubicBezTo>
                      <a:pt x="2269" y="19095"/>
                      <a:pt x="7506" y="1082"/>
                      <a:pt x="23917" y="415"/>
                    </a:cubicBezTo>
                    <a:cubicBezTo>
                      <a:pt x="24130" y="407"/>
                      <a:pt x="24341" y="402"/>
                      <a:pt x="24550" y="402"/>
                    </a:cubicBezTo>
                    <a:cubicBezTo>
                      <a:pt x="40646" y="402"/>
                      <a:pt x="45100" y="25436"/>
                      <a:pt x="45166" y="25667"/>
                    </a:cubicBezTo>
                    <a:cubicBezTo>
                      <a:pt x="45166" y="25767"/>
                      <a:pt x="45266" y="25867"/>
                      <a:pt x="45366" y="25867"/>
                    </a:cubicBezTo>
                    <a:lnTo>
                      <a:pt x="45399" y="25867"/>
                    </a:lnTo>
                    <a:cubicBezTo>
                      <a:pt x="45499" y="25833"/>
                      <a:pt x="45600" y="25733"/>
                      <a:pt x="45566" y="25600"/>
                    </a:cubicBezTo>
                    <a:cubicBezTo>
                      <a:pt x="45566" y="25533"/>
                      <a:pt x="44399" y="18995"/>
                      <a:pt x="41196" y="12591"/>
                    </a:cubicBezTo>
                    <a:cubicBezTo>
                      <a:pt x="37064" y="4358"/>
                      <a:pt x="31338" y="0"/>
                      <a:pt x="2459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32"/>
              <p:cNvSpPr/>
              <p:nvPr/>
            </p:nvSpPr>
            <p:spPr>
              <a:xfrm>
                <a:off x="7393875" y="3544361"/>
                <a:ext cx="973200" cy="544600"/>
              </a:xfrm>
              <a:custGeom>
                <a:avLst/>
                <a:gdLst/>
                <a:ahLst/>
                <a:cxnLst/>
                <a:rect l="l" t="t" r="r" b="b"/>
                <a:pathLst>
                  <a:path w="38928" h="21784" extrusionOk="0">
                    <a:moveTo>
                      <a:pt x="21199" y="1"/>
                    </a:moveTo>
                    <a:cubicBezTo>
                      <a:pt x="21160" y="1"/>
                      <a:pt x="21121" y="1"/>
                      <a:pt x="21082" y="2"/>
                    </a:cubicBezTo>
                    <a:cubicBezTo>
                      <a:pt x="7072" y="168"/>
                      <a:pt x="1701" y="14912"/>
                      <a:pt x="34" y="21250"/>
                    </a:cubicBezTo>
                    <a:cubicBezTo>
                      <a:pt x="0" y="21384"/>
                      <a:pt x="67" y="21484"/>
                      <a:pt x="200" y="21517"/>
                    </a:cubicBezTo>
                    <a:cubicBezTo>
                      <a:pt x="218" y="21523"/>
                      <a:pt x="235" y="21525"/>
                      <a:pt x="252" y="21525"/>
                    </a:cubicBezTo>
                    <a:cubicBezTo>
                      <a:pt x="333" y="21525"/>
                      <a:pt x="406" y="21461"/>
                      <a:pt x="434" y="21350"/>
                    </a:cubicBezTo>
                    <a:cubicBezTo>
                      <a:pt x="2068" y="15112"/>
                      <a:pt x="7339" y="569"/>
                      <a:pt x="21082" y="435"/>
                    </a:cubicBezTo>
                    <a:lnTo>
                      <a:pt x="21215" y="435"/>
                    </a:lnTo>
                    <a:cubicBezTo>
                      <a:pt x="33357" y="435"/>
                      <a:pt x="38428" y="21384"/>
                      <a:pt x="38494" y="21617"/>
                    </a:cubicBezTo>
                    <a:cubicBezTo>
                      <a:pt x="38528" y="21717"/>
                      <a:pt x="38594" y="21784"/>
                      <a:pt x="38695" y="21784"/>
                    </a:cubicBezTo>
                    <a:cubicBezTo>
                      <a:pt x="38695" y="21784"/>
                      <a:pt x="38728" y="21784"/>
                      <a:pt x="38728" y="21750"/>
                    </a:cubicBezTo>
                    <a:cubicBezTo>
                      <a:pt x="38861" y="21750"/>
                      <a:pt x="38928" y="21617"/>
                      <a:pt x="38895" y="21517"/>
                    </a:cubicBezTo>
                    <a:cubicBezTo>
                      <a:pt x="38861" y="21284"/>
                      <a:pt x="33690" y="1"/>
                      <a:pt x="2119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32"/>
              <p:cNvSpPr/>
              <p:nvPr/>
            </p:nvSpPr>
            <p:spPr>
              <a:xfrm>
                <a:off x="7470600" y="3640561"/>
                <a:ext cx="821425" cy="450900"/>
              </a:xfrm>
              <a:custGeom>
                <a:avLst/>
                <a:gdLst/>
                <a:ahLst/>
                <a:cxnLst/>
                <a:rect l="l" t="t" r="r" b="b"/>
                <a:pathLst>
                  <a:path w="32857" h="18036" extrusionOk="0">
                    <a:moveTo>
                      <a:pt x="15783" y="0"/>
                    </a:moveTo>
                    <a:cubicBezTo>
                      <a:pt x="5388" y="0"/>
                      <a:pt x="98" y="17342"/>
                      <a:pt x="33" y="17536"/>
                    </a:cubicBezTo>
                    <a:cubicBezTo>
                      <a:pt x="0" y="17636"/>
                      <a:pt x="67" y="17769"/>
                      <a:pt x="167" y="17802"/>
                    </a:cubicBezTo>
                    <a:cubicBezTo>
                      <a:pt x="184" y="17808"/>
                      <a:pt x="202" y="17811"/>
                      <a:pt x="221" y="17811"/>
                    </a:cubicBezTo>
                    <a:cubicBezTo>
                      <a:pt x="310" y="17811"/>
                      <a:pt x="406" y="17746"/>
                      <a:pt x="434" y="17636"/>
                    </a:cubicBezTo>
                    <a:cubicBezTo>
                      <a:pt x="498" y="17474"/>
                      <a:pt x="5699" y="403"/>
                      <a:pt x="15761" y="403"/>
                    </a:cubicBezTo>
                    <a:cubicBezTo>
                      <a:pt x="16084" y="403"/>
                      <a:pt x="16412" y="420"/>
                      <a:pt x="16745" y="457"/>
                    </a:cubicBezTo>
                    <a:cubicBezTo>
                      <a:pt x="29621" y="1858"/>
                      <a:pt x="32390" y="17702"/>
                      <a:pt x="32423" y="17836"/>
                    </a:cubicBezTo>
                    <a:cubicBezTo>
                      <a:pt x="32423" y="17936"/>
                      <a:pt x="32523" y="18036"/>
                      <a:pt x="32623" y="18036"/>
                    </a:cubicBezTo>
                    <a:cubicBezTo>
                      <a:pt x="32623" y="18036"/>
                      <a:pt x="32657" y="18036"/>
                      <a:pt x="32657" y="18003"/>
                    </a:cubicBezTo>
                    <a:cubicBezTo>
                      <a:pt x="32790" y="18003"/>
                      <a:pt x="32857" y="17902"/>
                      <a:pt x="32823" y="17769"/>
                    </a:cubicBezTo>
                    <a:cubicBezTo>
                      <a:pt x="32790" y="17602"/>
                      <a:pt x="29988" y="1491"/>
                      <a:pt x="16812" y="56"/>
                    </a:cubicBezTo>
                    <a:cubicBezTo>
                      <a:pt x="16464" y="19"/>
                      <a:pt x="16121" y="0"/>
                      <a:pt x="1578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88" name="Google Shape;3188;p32"/>
            <p:cNvGrpSpPr/>
            <p:nvPr/>
          </p:nvGrpSpPr>
          <p:grpSpPr>
            <a:xfrm>
              <a:off x="-45875" y="3877415"/>
              <a:ext cx="9236161" cy="1305180"/>
              <a:chOff x="-65450" y="4543325"/>
              <a:chExt cx="9236161" cy="639168"/>
            </a:xfrm>
          </p:grpSpPr>
          <p:sp>
            <p:nvSpPr>
              <p:cNvPr id="3189" name="Google Shape;3189;p32"/>
              <p:cNvSpPr/>
              <p:nvPr/>
            </p:nvSpPr>
            <p:spPr>
              <a:xfrm>
                <a:off x="-38725" y="4543325"/>
                <a:ext cx="9209436" cy="639168"/>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32"/>
              <p:cNvSpPr/>
              <p:nvPr/>
            </p:nvSpPr>
            <p:spPr>
              <a:xfrm>
                <a:off x="-65450" y="4641360"/>
                <a:ext cx="9209483" cy="540903"/>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191" name="Google Shape;3191;p32"/>
            <p:cNvSpPr/>
            <p:nvPr/>
          </p:nvSpPr>
          <p:spPr>
            <a:xfrm>
              <a:off x="8555113" y="3590566"/>
              <a:ext cx="124275" cy="125100"/>
            </a:xfrm>
            <a:custGeom>
              <a:avLst/>
              <a:gdLst/>
              <a:ahLst/>
              <a:cxnLst/>
              <a:rect l="l" t="t" r="r" b="b"/>
              <a:pathLst>
                <a:path w="4971" h="5004" extrusionOk="0">
                  <a:moveTo>
                    <a:pt x="2669" y="600"/>
                  </a:moveTo>
                  <a:cubicBezTo>
                    <a:pt x="2735" y="801"/>
                    <a:pt x="2802" y="1134"/>
                    <a:pt x="2836" y="1301"/>
                  </a:cubicBezTo>
                  <a:cubicBezTo>
                    <a:pt x="2969" y="1801"/>
                    <a:pt x="3002" y="1935"/>
                    <a:pt x="3069" y="2001"/>
                  </a:cubicBezTo>
                  <a:cubicBezTo>
                    <a:pt x="3102" y="2102"/>
                    <a:pt x="3202" y="2135"/>
                    <a:pt x="3703" y="2302"/>
                  </a:cubicBezTo>
                  <a:cubicBezTo>
                    <a:pt x="3870" y="2368"/>
                    <a:pt x="4170" y="2468"/>
                    <a:pt x="4370" y="2569"/>
                  </a:cubicBezTo>
                  <a:cubicBezTo>
                    <a:pt x="4103" y="2669"/>
                    <a:pt x="3636" y="2869"/>
                    <a:pt x="3202" y="3002"/>
                  </a:cubicBezTo>
                  <a:cubicBezTo>
                    <a:pt x="3136" y="3036"/>
                    <a:pt x="3102" y="3069"/>
                    <a:pt x="3069" y="3102"/>
                  </a:cubicBezTo>
                  <a:cubicBezTo>
                    <a:pt x="2869" y="3603"/>
                    <a:pt x="2635" y="4136"/>
                    <a:pt x="2469" y="4403"/>
                  </a:cubicBezTo>
                  <a:cubicBezTo>
                    <a:pt x="2335" y="4103"/>
                    <a:pt x="2202" y="3536"/>
                    <a:pt x="2068" y="3036"/>
                  </a:cubicBezTo>
                  <a:cubicBezTo>
                    <a:pt x="2035" y="2969"/>
                    <a:pt x="1968" y="2902"/>
                    <a:pt x="1902" y="2869"/>
                  </a:cubicBezTo>
                  <a:cubicBezTo>
                    <a:pt x="1401" y="2802"/>
                    <a:pt x="867" y="2669"/>
                    <a:pt x="567" y="2569"/>
                  </a:cubicBezTo>
                  <a:cubicBezTo>
                    <a:pt x="867" y="2402"/>
                    <a:pt x="1468" y="2135"/>
                    <a:pt x="2002" y="1935"/>
                  </a:cubicBezTo>
                  <a:cubicBezTo>
                    <a:pt x="2068" y="1901"/>
                    <a:pt x="2102" y="1868"/>
                    <a:pt x="2135" y="1801"/>
                  </a:cubicBezTo>
                  <a:cubicBezTo>
                    <a:pt x="2302" y="1368"/>
                    <a:pt x="2502" y="867"/>
                    <a:pt x="2669" y="600"/>
                  </a:cubicBezTo>
                  <a:close/>
                  <a:moveTo>
                    <a:pt x="2702" y="0"/>
                  </a:moveTo>
                  <a:cubicBezTo>
                    <a:pt x="2569" y="0"/>
                    <a:pt x="2369" y="0"/>
                    <a:pt x="1768" y="1568"/>
                  </a:cubicBezTo>
                  <a:cubicBezTo>
                    <a:pt x="100" y="2235"/>
                    <a:pt x="34" y="2468"/>
                    <a:pt x="0" y="2535"/>
                  </a:cubicBezTo>
                  <a:cubicBezTo>
                    <a:pt x="0" y="2602"/>
                    <a:pt x="0" y="2702"/>
                    <a:pt x="67" y="2769"/>
                  </a:cubicBezTo>
                  <a:cubicBezTo>
                    <a:pt x="100" y="2802"/>
                    <a:pt x="234" y="2969"/>
                    <a:pt x="1701" y="3269"/>
                  </a:cubicBezTo>
                  <a:cubicBezTo>
                    <a:pt x="2135" y="5004"/>
                    <a:pt x="2268" y="5004"/>
                    <a:pt x="2435" y="5004"/>
                  </a:cubicBezTo>
                  <a:cubicBezTo>
                    <a:pt x="2569" y="4970"/>
                    <a:pt x="2735" y="4970"/>
                    <a:pt x="3436" y="3369"/>
                  </a:cubicBezTo>
                  <a:cubicBezTo>
                    <a:pt x="3870" y="3202"/>
                    <a:pt x="4704" y="2902"/>
                    <a:pt x="4870" y="2735"/>
                  </a:cubicBezTo>
                  <a:cubicBezTo>
                    <a:pt x="4937" y="2702"/>
                    <a:pt x="4970" y="2602"/>
                    <a:pt x="4937" y="2502"/>
                  </a:cubicBezTo>
                  <a:cubicBezTo>
                    <a:pt x="4904" y="2335"/>
                    <a:pt x="4670" y="2202"/>
                    <a:pt x="3836" y="1901"/>
                  </a:cubicBezTo>
                  <a:cubicBezTo>
                    <a:pt x="3669" y="1835"/>
                    <a:pt x="3469" y="1768"/>
                    <a:pt x="3403" y="1735"/>
                  </a:cubicBezTo>
                  <a:cubicBezTo>
                    <a:pt x="3369" y="1635"/>
                    <a:pt x="3303" y="1401"/>
                    <a:pt x="3236" y="1201"/>
                  </a:cubicBezTo>
                  <a:cubicBezTo>
                    <a:pt x="3102" y="634"/>
                    <a:pt x="3002" y="234"/>
                    <a:pt x="2902" y="100"/>
                  </a:cubicBezTo>
                  <a:cubicBezTo>
                    <a:pt x="2869" y="33"/>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32"/>
            <p:cNvSpPr/>
            <p:nvPr/>
          </p:nvSpPr>
          <p:spPr>
            <a:xfrm>
              <a:off x="7506450" y="4169541"/>
              <a:ext cx="77575" cy="77575"/>
            </a:xfrm>
            <a:custGeom>
              <a:avLst/>
              <a:gdLst/>
              <a:ahLst/>
              <a:cxnLst/>
              <a:rect l="l" t="t" r="r" b="b"/>
              <a:pathLst>
                <a:path w="3103" h="3103" extrusionOk="0">
                  <a:moveTo>
                    <a:pt x="1568" y="401"/>
                  </a:moveTo>
                  <a:cubicBezTo>
                    <a:pt x="1868" y="401"/>
                    <a:pt x="2169" y="534"/>
                    <a:pt x="2369" y="735"/>
                  </a:cubicBezTo>
                  <a:cubicBezTo>
                    <a:pt x="2569" y="968"/>
                    <a:pt x="2702" y="1235"/>
                    <a:pt x="2702" y="1535"/>
                  </a:cubicBezTo>
                  <a:cubicBezTo>
                    <a:pt x="2702" y="2169"/>
                    <a:pt x="2202" y="2669"/>
                    <a:pt x="1568" y="2669"/>
                  </a:cubicBezTo>
                  <a:cubicBezTo>
                    <a:pt x="1268" y="2669"/>
                    <a:pt x="968" y="2536"/>
                    <a:pt x="768" y="2336"/>
                  </a:cubicBezTo>
                  <a:cubicBezTo>
                    <a:pt x="534" y="2136"/>
                    <a:pt x="434" y="1835"/>
                    <a:pt x="434" y="1535"/>
                  </a:cubicBezTo>
                  <a:cubicBezTo>
                    <a:pt x="434" y="901"/>
                    <a:pt x="934" y="401"/>
                    <a:pt x="1568" y="401"/>
                  </a:cubicBezTo>
                  <a:close/>
                  <a:moveTo>
                    <a:pt x="1568" y="1"/>
                  </a:moveTo>
                  <a:cubicBezTo>
                    <a:pt x="701" y="1"/>
                    <a:pt x="0" y="668"/>
                    <a:pt x="0" y="1535"/>
                  </a:cubicBezTo>
                  <a:cubicBezTo>
                    <a:pt x="0" y="2369"/>
                    <a:pt x="701" y="3070"/>
                    <a:pt x="1568" y="3103"/>
                  </a:cubicBezTo>
                  <a:cubicBezTo>
                    <a:pt x="2402" y="3103"/>
                    <a:pt x="3103" y="2402"/>
                    <a:pt x="3103" y="1535"/>
                  </a:cubicBezTo>
                  <a:cubicBezTo>
                    <a:pt x="3103" y="1135"/>
                    <a:pt x="2969" y="735"/>
                    <a:pt x="2669" y="434"/>
                  </a:cubicBezTo>
                  <a:cubicBezTo>
                    <a:pt x="2369" y="134"/>
                    <a:pt x="1968" y="1"/>
                    <a:pt x="156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32"/>
            <p:cNvSpPr/>
            <p:nvPr/>
          </p:nvSpPr>
          <p:spPr>
            <a:xfrm>
              <a:off x="8825725" y="4538991"/>
              <a:ext cx="78400" cy="77575"/>
            </a:xfrm>
            <a:custGeom>
              <a:avLst/>
              <a:gdLst/>
              <a:ahLst/>
              <a:cxnLst/>
              <a:rect l="l" t="t" r="r" b="b"/>
              <a:pathLst>
                <a:path w="3136" h="3103" extrusionOk="0">
                  <a:moveTo>
                    <a:pt x="1568" y="434"/>
                  </a:moveTo>
                  <a:cubicBezTo>
                    <a:pt x="2202" y="434"/>
                    <a:pt x="2702" y="934"/>
                    <a:pt x="2702" y="1568"/>
                  </a:cubicBezTo>
                  <a:cubicBezTo>
                    <a:pt x="2702" y="2202"/>
                    <a:pt x="2202" y="2702"/>
                    <a:pt x="1568" y="2702"/>
                  </a:cubicBezTo>
                  <a:cubicBezTo>
                    <a:pt x="1268" y="2702"/>
                    <a:pt x="968" y="2569"/>
                    <a:pt x="768" y="2368"/>
                  </a:cubicBezTo>
                  <a:cubicBezTo>
                    <a:pt x="534" y="2135"/>
                    <a:pt x="434" y="1868"/>
                    <a:pt x="434" y="1568"/>
                  </a:cubicBezTo>
                  <a:cubicBezTo>
                    <a:pt x="434" y="934"/>
                    <a:pt x="934" y="434"/>
                    <a:pt x="1568" y="434"/>
                  </a:cubicBezTo>
                  <a:close/>
                  <a:moveTo>
                    <a:pt x="1568" y="0"/>
                  </a:moveTo>
                  <a:cubicBezTo>
                    <a:pt x="701" y="0"/>
                    <a:pt x="34" y="701"/>
                    <a:pt x="0" y="1568"/>
                  </a:cubicBezTo>
                  <a:cubicBezTo>
                    <a:pt x="0" y="1968"/>
                    <a:pt x="167" y="2368"/>
                    <a:pt x="467" y="2669"/>
                  </a:cubicBezTo>
                  <a:cubicBezTo>
                    <a:pt x="768" y="2935"/>
                    <a:pt x="1135" y="3102"/>
                    <a:pt x="1568" y="3102"/>
                  </a:cubicBezTo>
                  <a:cubicBezTo>
                    <a:pt x="2436" y="3102"/>
                    <a:pt x="3103" y="2435"/>
                    <a:pt x="3103" y="1568"/>
                  </a:cubicBezTo>
                  <a:cubicBezTo>
                    <a:pt x="3136" y="701"/>
                    <a:pt x="2436" y="0"/>
                    <a:pt x="1568"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32"/>
            <p:cNvSpPr/>
            <p:nvPr/>
          </p:nvSpPr>
          <p:spPr>
            <a:xfrm>
              <a:off x="7888375" y="4179391"/>
              <a:ext cx="96775" cy="586450"/>
            </a:xfrm>
            <a:custGeom>
              <a:avLst/>
              <a:gdLst/>
              <a:ahLst/>
              <a:cxnLst/>
              <a:rect l="l" t="t" r="r" b="b"/>
              <a:pathLst>
                <a:path w="3871" h="23458" extrusionOk="0">
                  <a:moveTo>
                    <a:pt x="241" y="1"/>
                  </a:moveTo>
                  <a:cubicBezTo>
                    <a:pt x="228" y="1"/>
                    <a:pt x="215" y="3"/>
                    <a:pt x="201" y="7"/>
                  </a:cubicBezTo>
                  <a:cubicBezTo>
                    <a:pt x="68" y="40"/>
                    <a:pt x="1" y="140"/>
                    <a:pt x="34" y="241"/>
                  </a:cubicBezTo>
                  <a:cubicBezTo>
                    <a:pt x="68" y="407"/>
                    <a:pt x="3437" y="17286"/>
                    <a:pt x="1902" y="23190"/>
                  </a:cubicBezTo>
                  <a:cubicBezTo>
                    <a:pt x="1869" y="23290"/>
                    <a:pt x="1936" y="23424"/>
                    <a:pt x="2036" y="23457"/>
                  </a:cubicBezTo>
                  <a:lnTo>
                    <a:pt x="2102" y="23457"/>
                  </a:lnTo>
                  <a:cubicBezTo>
                    <a:pt x="2169" y="23457"/>
                    <a:pt x="2269" y="23390"/>
                    <a:pt x="2303" y="23290"/>
                  </a:cubicBezTo>
                  <a:cubicBezTo>
                    <a:pt x="3870" y="17319"/>
                    <a:pt x="568" y="874"/>
                    <a:pt x="435" y="174"/>
                  </a:cubicBezTo>
                  <a:cubicBezTo>
                    <a:pt x="406" y="87"/>
                    <a:pt x="327" y="1"/>
                    <a:pt x="24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32"/>
            <p:cNvSpPr/>
            <p:nvPr/>
          </p:nvSpPr>
          <p:spPr>
            <a:xfrm>
              <a:off x="7489775" y="4544241"/>
              <a:ext cx="785875" cy="371175"/>
            </a:xfrm>
            <a:custGeom>
              <a:avLst/>
              <a:gdLst/>
              <a:ahLst/>
              <a:cxnLst/>
              <a:rect l="l" t="t" r="r" b="b"/>
              <a:pathLst>
                <a:path w="31435" h="14847" extrusionOk="0">
                  <a:moveTo>
                    <a:pt x="22711" y="0"/>
                  </a:moveTo>
                  <a:cubicBezTo>
                    <a:pt x="22565" y="0"/>
                    <a:pt x="22411" y="50"/>
                    <a:pt x="22249" y="157"/>
                  </a:cubicBezTo>
                  <a:cubicBezTo>
                    <a:pt x="19881" y="1758"/>
                    <a:pt x="15745" y="9397"/>
                    <a:pt x="15745" y="9397"/>
                  </a:cubicBezTo>
                  <a:cubicBezTo>
                    <a:pt x="15745" y="9397"/>
                    <a:pt x="16319" y="1746"/>
                    <a:pt x="13695" y="1746"/>
                  </a:cubicBezTo>
                  <a:cubicBezTo>
                    <a:pt x="13635" y="1746"/>
                    <a:pt x="13573" y="1750"/>
                    <a:pt x="13510" y="1758"/>
                  </a:cubicBezTo>
                  <a:cubicBezTo>
                    <a:pt x="10675" y="2125"/>
                    <a:pt x="8606" y="9364"/>
                    <a:pt x="8606" y="9364"/>
                  </a:cubicBezTo>
                  <a:cubicBezTo>
                    <a:pt x="8606" y="9364"/>
                    <a:pt x="4787" y="1656"/>
                    <a:pt x="3057" y="1656"/>
                  </a:cubicBezTo>
                  <a:cubicBezTo>
                    <a:pt x="2697" y="1656"/>
                    <a:pt x="2428" y="1989"/>
                    <a:pt x="2302" y="2792"/>
                  </a:cubicBezTo>
                  <a:cubicBezTo>
                    <a:pt x="1768" y="6195"/>
                    <a:pt x="0" y="13933"/>
                    <a:pt x="3736" y="14167"/>
                  </a:cubicBezTo>
                  <a:cubicBezTo>
                    <a:pt x="3736" y="14167"/>
                    <a:pt x="13512" y="14846"/>
                    <a:pt x="21039" y="14846"/>
                  </a:cubicBezTo>
                  <a:cubicBezTo>
                    <a:pt x="25186" y="14846"/>
                    <a:pt x="28651" y="14640"/>
                    <a:pt x="29421" y="14000"/>
                  </a:cubicBezTo>
                  <a:cubicBezTo>
                    <a:pt x="31434" y="12359"/>
                    <a:pt x="31233" y="2984"/>
                    <a:pt x="29913" y="2984"/>
                  </a:cubicBezTo>
                  <a:cubicBezTo>
                    <a:pt x="29811" y="2984"/>
                    <a:pt x="29703" y="3040"/>
                    <a:pt x="29588" y="3159"/>
                  </a:cubicBezTo>
                  <a:cubicBezTo>
                    <a:pt x="28020" y="4827"/>
                    <a:pt x="25285" y="9297"/>
                    <a:pt x="25285" y="9297"/>
                  </a:cubicBezTo>
                  <a:cubicBezTo>
                    <a:pt x="25285" y="9297"/>
                    <a:pt x="24706" y="0"/>
                    <a:pt x="227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32"/>
            <p:cNvSpPr/>
            <p:nvPr/>
          </p:nvSpPr>
          <p:spPr>
            <a:xfrm>
              <a:off x="7780800" y="4676566"/>
              <a:ext cx="54250" cy="200175"/>
            </a:xfrm>
            <a:custGeom>
              <a:avLst/>
              <a:gdLst/>
              <a:ahLst/>
              <a:cxnLst/>
              <a:rect l="l" t="t" r="r" b="b"/>
              <a:pathLst>
                <a:path w="2170" h="8007" extrusionOk="0">
                  <a:moveTo>
                    <a:pt x="1235" y="1"/>
                  </a:moveTo>
                  <a:cubicBezTo>
                    <a:pt x="1102" y="1"/>
                    <a:pt x="1035" y="101"/>
                    <a:pt x="1035" y="234"/>
                  </a:cubicBezTo>
                  <a:cubicBezTo>
                    <a:pt x="1035" y="301"/>
                    <a:pt x="1735" y="6272"/>
                    <a:pt x="101" y="7640"/>
                  </a:cubicBezTo>
                  <a:cubicBezTo>
                    <a:pt x="34" y="7706"/>
                    <a:pt x="1" y="7840"/>
                    <a:pt x="68" y="7907"/>
                  </a:cubicBezTo>
                  <a:cubicBezTo>
                    <a:pt x="134" y="7973"/>
                    <a:pt x="168" y="8007"/>
                    <a:pt x="234" y="8007"/>
                  </a:cubicBezTo>
                  <a:cubicBezTo>
                    <a:pt x="301" y="8007"/>
                    <a:pt x="334" y="7973"/>
                    <a:pt x="368" y="7940"/>
                  </a:cubicBezTo>
                  <a:cubicBezTo>
                    <a:pt x="2169" y="6472"/>
                    <a:pt x="1469" y="435"/>
                    <a:pt x="1435" y="168"/>
                  </a:cubicBezTo>
                  <a:cubicBezTo>
                    <a:pt x="1435" y="68"/>
                    <a:pt x="1335" y="1"/>
                    <a:pt x="123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32"/>
            <p:cNvSpPr/>
            <p:nvPr/>
          </p:nvSpPr>
          <p:spPr>
            <a:xfrm>
              <a:off x="7935075" y="4669066"/>
              <a:ext cx="104275" cy="196850"/>
            </a:xfrm>
            <a:custGeom>
              <a:avLst/>
              <a:gdLst/>
              <a:ahLst/>
              <a:cxnLst/>
              <a:rect l="l" t="t" r="r" b="b"/>
              <a:pathLst>
                <a:path w="4171" h="7874" extrusionOk="0">
                  <a:moveTo>
                    <a:pt x="3970" y="1"/>
                  </a:moveTo>
                  <a:cubicBezTo>
                    <a:pt x="3870" y="1"/>
                    <a:pt x="3737" y="67"/>
                    <a:pt x="3737" y="201"/>
                  </a:cubicBezTo>
                  <a:cubicBezTo>
                    <a:pt x="3170" y="3670"/>
                    <a:pt x="101" y="7473"/>
                    <a:pt x="68" y="7539"/>
                  </a:cubicBezTo>
                  <a:cubicBezTo>
                    <a:pt x="1" y="7606"/>
                    <a:pt x="1" y="7740"/>
                    <a:pt x="101" y="7806"/>
                  </a:cubicBezTo>
                  <a:cubicBezTo>
                    <a:pt x="134" y="7840"/>
                    <a:pt x="168" y="7873"/>
                    <a:pt x="234" y="7873"/>
                  </a:cubicBezTo>
                  <a:cubicBezTo>
                    <a:pt x="268" y="7873"/>
                    <a:pt x="335" y="7840"/>
                    <a:pt x="368" y="7773"/>
                  </a:cubicBezTo>
                  <a:cubicBezTo>
                    <a:pt x="501" y="7640"/>
                    <a:pt x="3570" y="3837"/>
                    <a:pt x="4137" y="268"/>
                  </a:cubicBezTo>
                  <a:cubicBezTo>
                    <a:pt x="4171" y="134"/>
                    <a:pt x="4104"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32"/>
            <p:cNvSpPr/>
            <p:nvPr/>
          </p:nvSpPr>
          <p:spPr>
            <a:xfrm>
              <a:off x="8124400" y="4704941"/>
              <a:ext cx="96750" cy="175150"/>
            </a:xfrm>
            <a:custGeom>
              <a:avLst/>
              <a:gdLst/>
              <a:ahLst/>
              <a:cxnLst/>
              <a:rect l="l" t="t" r="r" b="b"/>
              <a:pathLst>
                <a:path w="3870" h="7006" extrusionOk="0">
                  <a:moveTo>
                    <a:pt x="3669" y="0"/>
                  </a:moveTo>
                  <a:cubicBezTo>
                    <a:pt x="3536" y="0"/>
                    <a:pt x="3469" y="100"/>
                    <a:pt x="3469" y="200"/>
                  </a:cubicBezTo>
                  <a:cubicBezTo>
                    <a:pt x="3469" y="2969"/>
                    <a:pt x="100" y="6605"/>
                    <a:pt x="67" y="6638"/>
                  </a:cubicBezTo>
                  <a:cubicBezTo>
                    <a:pt x="0" y="6738"/>
                    <a:pt x="0" y="6872"/>
                    <a:pt x="100" y="6938"/>
                  </a:cubicBezTo>
                  <a:cubicBezTo>
                    <a:pt x="133" y="6972"/>
                    <a:pt x="167" y="7005"/>
                    <a:pt x="234" y="7005"/>
                  </a:cubicBezTo>
                  <a:cubicBezTo>
                    <a:pt x="300" y="7005"/>
                    <a:pt x="334" y="6972"/>
                    <a:pt x="367" y="6938"/>
                  </a:cubicBezTo>
                  <a:cubicBezTo>
                    <a:pt x="534" y="6772"/>
                    <a:pt x="3869" y="3136"/>
                    <a:pt x="3869" y="200"/>
                  </a:cubicBezTo>
                  <a:cubicBezTo>
                    <a:pt x="3869" y="100"/>
                    <a:pt x="3769" y="0"/>
                    <a:pt x="366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32"/>
            <p:cNvSpPr/>
            <p:nvPr/>
          </p:nvSpPr>
          <p:spPr>
            <a:xfrm>
              <a:off x="7710325" y="4263941"/>
              <a:ext cx="223125" cy="142950"/>
            </a:xfrm>
            <a:custGeom>
              <a:avLst/>
              <a:gdLst/>
              <a:ahLst/>
              <a:cxnLst/>
              <a:rect l="l" t="t" r="r" b="b"/>
              <a:pathLst>
                <a:path w="8925" h="5718" extrusionOk="0">
                  <a:moveTo>
                    <a:pt x="3460" y="0"/>
                  </a:moveTo>
                  <a:cubicBezTo>
                    <a:pt x="3102" y="0"/>
                    <a:pt x="2753" y="110"/>
                    <a:pt x="2420" y="361"/>
                  </a:cubicBezTo>
                  <a:cubicBezTo>
                    <a:pt x="0" y="2183"/>
                    <a:pt x="6408" y="5717"/>
                    <a:pt x="8420" y="5717"/>
                  </a:cubicBezTo>
                  <a:cubicBezTo>
                    <a:pt x="8655" y="5717"/>
                    <a:pt x="8830" y="5669"/>
                    <a:pt x="8924" y="5565"/>
                  </a:cubicBezTo>
                  <a:cubicBezTo>
                    <a:pt x="8924" y="5565"/>
                    <a:pt x="6001" y="0"/>
                    <a:pt x="346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32"/>
            <p:cNvSpPr/>
            <p:nvPr/>
          </p:nvSpPr>
          <p:spPr>
            <a:xfrm>
              <a:off x="7800825" y="4308741"/>
              <a:ext cx="138450" cy="99325"/>
            </a:xfrm>
            <a:custGeom>
              <a:avLst/>
              <a:gdLst/>
              <a:ahLst/>
              <a:cxnLst/>
              <a:rect l="l" t="t" r="r" b="b"/>
              <a:pathLst>
                <a:path w="5538" h="3973" extrusionOk="0">
                  <a:moveTo>
                    <a:pt x="244" y="0"/>
                  </a:moveTo>
                  <a:cubicBezTo>
                    <a:pt x="175" y="0"/>
                    <a:pt x="108" y="29"/>
                    <a:pt x="67" y="70"/>
                  </a:cubicBezTo>
                  <a:cubicBezTo>
                    <a:pt x="0" y="170"/>
                    <a:pt x="0" y="304"/>
                    <a:pt x="101" y="370"/>
                  </a:cubicBezTo>
                  <a:cubicBezTo>
                    <a:pt x="267" y="504"/>
                    <a:pt x="4237" y="3673"/>
                    <a:pt x="5238" y="3973"/>
                  </a:cubicBezTo>
                  <a:lnTo>
                    <a:pt x="5304" y="3973"/>
                  </a:lnTo>
                  <a:cubicBezTo>
                    <a:pt x="5371" y="3973"/>
                    <a:pt x="5471" y="3906"/>
                    <a:pt x="5504" y="3839"/>
                  </a:cubicBezTo>
                  <a:cubicBezTo>
                    <a:pt x="5538" y="3706"/>
                    <a:pt x="5471" y="3606"/>
                    <a:pt x="5338" y="3573"/>
                  </a:cubicBezTo>
                  <a:cubicBezTo>
                    <a:pt x="4570" y="3339"/>
                    <a:pt x="1502" y="971"/>
                    <a:pt x="367" y="37"/>
                  </a:cubicBezTo>
                  <a:cubicBezTo>
                    <a:pt x="329" y="11"/>
                    <a:pt x="286" y="0"/>
                    <a:pt x="24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32"/>
            <p:cNvSpPr/>
            <p:nvPr/>
          </p:nvSpPr>
          <p:spPr>
            <a:xfrm>
              <a:off x="7945925" y="4422141"/>
              <a:ext cx="172675" cy="101150"/>
            </a:xfrm>
            <a:custGeom>
              <a:avLst/>
              <a:gdLst/>
              <a:ahLst/>
              <a:cxnLst/>
              <a:rect l="l" t="t" r="r" b="b"/>
              <a:pathLst>
                <a:path w="6907" h="4046" extrusionOk="0">
                  <a:moveTo>
                    <a:pt x="4830" y="1"/>
                  </a:moveTo>
                  <a:cubicBezTo>
                    <a:pt x="2822" y="1"/>
                    <a:pt x="1" y="3306"/>
                    <a:pt x="1" y="3306"/>
                  </a:cubicBezTo>
                  <a:cubicBezTo>
                    <a:pt x="1012" y="3832"/>
                    <a:pt x="1911" y="4046"/>
                    <a:pt x="2686" y="4046"/>
                  </a:cubicBezTo>
                  <a:cubicBezTo>
                    <a:pt x="5794" y="4046"/>
                    <a:pt x="6907" y="605"/>
                    <a:pt x="5304" y="71"/>
                  </a:cubicBezTo>
                  <a:cubicBezTo>
                    <a:pt x="5153" y="23"/>
                    <a:pt x="4994" y="1"/>
                    <a:pt x="48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32"/>
            <p:cNvSpPr/>
            <p:nvPr/>
          </p:nvSpPr>
          <p:spPr>
            <a:xfrm>
              <a:off x="7940100" y="4469016"/>
              <a:ext cx="106750" cy="42475"/>
            </a:xfrm>
            <a:custGeom>
              <a:avLst/>
              <a:gdLst/>
              <a:ahLst/>
              <a:cxnLst/>
              <a:rect l="l" t="t" r="r" b="b"/>
              <a:pathLst>
                <a:path w="4270" h="1699" extrusionOk="0">
                  <a:moveTo>
                    <a:pt x="4022" y="1"/>
                  </a:moveTo>
                  <a:cubicBezTo>
                    <a:pt x="3977" y="1"/>
                    <a:pt x="3933" y="19"/>
                    <a:pt x="3903" y="64"/>
                  </a:cubicBezTo>
                  <a:cubicBezTo>
                    <a:pt x="3873" y="64"/>
                    <a:pt x="2349" y="1297"/>
                    <a:pt x="864" y="1297"/>
                  </a:cubicBezTo>
                  <a:cubicBezTo>
                    <a:pt x="674" y="1297"/>
                    <a:pt x="485" y="1277"/>
                    <a:pt x="300" y="1231"/>
                  </a:cubicBezTo>
                  <a:cubicBezTo>
                    <a:pt x="277" y="1225"/>
                    <a:pt x="254" y="1223"/>
                    <a:pt x="233" y="1223"/>
                  </a:cubicBezTo>
                  <a:cubicBezTo>
                    <a:pt x="134" y="1223"/>
                    <a:pt x="61" y="1282"/>
                    <a:pt x="33" y="1365"/>
                  </a:cubicBezTo>
                  <a:cubicBezTo>
                    <a:pt x="0" y="1498"/>
                    <a:pt x="67" y="1598"/>
                    <a:pt x="200" y="1632"/>
                  </a:cubicBezTo>
                  <a:cubicBezTo>
                    <a:pt x="400" y="1698"/>
                    <a:pt x="634" y="1698"/>
                    <a:pt x="867" y="1698"/>
                  </a:cubicBezTo>
                  <a:cubicBezTo>
                    <a:pt x="2502" y="1698"/>
                    <a:pt x="4070" y="431"/>
                    <a:pt x="4170" y="364"/>
                  </a:cubicBezTo>
                  <a:cubicBezTo>
                    <a:pt x="4236" y="297"/>
                    <a:pt x="4270" y="164"/>
                    <a:pt x="4170" y="64"/>
                  </a:cubicBezTo>
                  <a:cubicBezTo>
                    <a:pt x="4133" y="27"/>
                    <a:pt x="4077" y="1"/>
                    <a:pt x="4022"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32"/>
            <p:cNvSpPr/>
            <p:nvPr/>
          </p:nvSpPr>
          <p:spPr>
            <a:xfrm>
              <a:off x="7706300" y="3962041"/>
              <a:ext cx="421525" cy="295975"/>
            </a:xfrm>
            <a:custGeom>
              <a:avLst/>
              <a:gdLst/>
              <a:ahLst/>
              <a:cxnLst/>
              <a:rect l="l" t="t" r="r" b="b"/>
              <a:pathLst>
                <a:path w="16861" h="11839" extrusionOk="0">
                  <a:moveTo>
                    <a:pt x="8801" y="0"/>
                  </a:moveTo>
                  <a:cubicBezTo>
                    <a:pt x="8677" y="0"/>
                    <a:pt x="8560" y="50"/>
                    <a:pt x="8451" y="162"/>
                  </a:cubicBezTo>
                  <a:cubicBezTo>
                    <a:pt x="8018" y="595"/>
                    <a:pt x="7084" y="3964"/>
                    <a:pt x="7084" y="3964"/>
                  </a:cubicBezTo>
                  <a:cubicBezTo>
                    <a:pt x="7084" y="3964"/>
                    <a:pt x="5259" y="938"/>
                    <a:pt x="4522" y="938"/>
                  </a:cubicBezTo>
                  <a:cubicBezTo>
                    <a:pt x="4391" y="938"/>
                    <a:pt x="4294" y="1035"/>
                    <a:pt x="4248" y="1262"/>
                  </a:cubicBezTo>
                  <a:cubicBezTo>
                    <a:pt x="4048" y="2263"/>
                    <a:pt x="3314" y="5132"/>
                    <a:pt x="3314" y="5132"/>
                  </a:cubicBezTo>
                  <a:cubicBezTo>
                    <a:pt x="3314" y="5132"/>
                    <a:pt x="1022" y="2567"/>
                    <a:pt x="257" y="2567"/>
                  </a:cubicBezTo>
                  <a:cubicBezTo>
                    <a:pt x="94" y="2567"/>
                    <a:pt x="0" y="2683"/>
                    <a:pt x="12" y="2964"/>
                  </a:cubicBezTo>
                  <a:cubicBezTo>
                    <a:pt x="12" y="2964"/>
                    <a:pt x="1075" y="11839"/>
                    <a:pt x="7651" y="11839"/>
                  </a:cubicBezTo>
                  <a:cubicBezTo>
                    <a:pt x="8162" y="11839"/>
                    <a:pt x="8706" y="11785"/>
                    <a:pt x="9285" y="11670"/>
                  </a:cubicBezTo>
                  <a:cubicBezTo>
                    <a:pt x="16861" y="10186"/>
                    <a:pt x="14371" y="161"/>
                    <a:pt x="13092" y="161"/>
                  </a:cubicBezTo>
                  <a:cubicBezTo>
                    <a:pt x="13020" y="161"/>
                    <a:pt x="12951" y="194"/>
                    <a:pt x="12888" y="262"/>
                  </a:cubicBezTo>
                  <a:cubicBezTo>
                    <a:pt x="12221" y="962"/>
                    <a:pt x="11387" y="3664"/>
                    <a:pt x="11387" y="3664"/>
                  </a:cubicBezTo>
                  <a:cubicBezTo>
                    <a:pt x="11387" y="3664"/>
                    <a:pt x="9862" y="0"/>
                    <a:pt x="880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32"/>
            <p:cNvSpPr/>
            <p:nvPr/>
          </p:nvSpPr>
          <p:spPr>
            <a:xfrm>
              <a:off x="7767475" y="4088016"/>
              <a:ext cx="307725" cy="131600"/>
            </a:xfrm>
            <a:custGeom>
              <a:avLst/>
              <a:gdLst/>
              <a:ahLst/>
              <a:cxnLst/>
              <a:rect l="l" t="t" r="r" b="b"/>
              <a:pathLst>
                <a:path w="12309" h="5264" extrusionOk="0">
                  <a:moveTo>
                    <a:pt x="9941" y="426"/>
                  </a:moveTo>
                  <a:lnTo>
                    <a:pt x="9941" y="426"/>
                  </a:lnTo>
                  <a:cubicBezTo>
                    <a:pt x="10041" y="426"/>
                    <a:pt x="10374" y="693"/>
                    <a:pt x="10474" y="1227"/>
                  </a:cubicBezTo>
                  <a:cubicBezTo>
                    <a:pt x="10508" y="1394"/>
                    <a:pt x="10508" y="1627"/>
                    <a:pt x="10441" y="1894"/>
                  </a:cubicBezTo>
                  <a:lnTo>
                    <a:pt x="10408" y="1894"/>
                  </a:lnTo>
                  <a:cubicBezTo>
                    <a:pt x="9941" y="1494"/>
                    <a:pt x="9807" y="627"/>
                    <a:pt x="9941" y="426"/>
                  </a:cubicBezTo>
                  <a:close/>
                  <a:moveTo>
                    <a:pt x="6505" y="1460"/>
                  </a:moveTo>
                  <a:cubicBezTo>
                    <a:pt x="6538" y="1460"/>
                    <a:pt x="6672" y="1460"/>
                    <a:pt x="6705" y="1761"/>
                  </a:cubicBezTo>
                  <a:cubicBezTo>
                    <a:pt x="6772" y="2028"/>
                    <a:pt x="6705" y="2394"/>
                    <a:pt x="6572" y="2795"/>
                  </a:cubicBezTo>
                  <a:cubicBezTo>
                    <a:pt x="6271" y="2361"/>
                    <a:pt x="6238" y="1827"/>
                    <a:pt x="6371" y="1594"/>
                  </a:cubicBezTo>
                  <a:cubicBezTo>
                    <a:pt x="6405" y="1460"/>
                    <a:pt x="6471" y="1460"/>
                    <a:pt x="6505" y="1460"/>
                  </a:cubicBezTo>
                  <a:close/>
                  <a:moveTo>
                    <a:pt x="2939" y="2024"/>
                  </a:moveTo>
                  <a:cubicBezTo>
                    <a:pt x="2958" y="2024"/>
                    <a:pt x="2969" y="2028"/>
                    <a:pt x="2969" y="2028"/>
                  </a:cubicBezTo>
                  <a:cubicBezTo>
                    <a:pt x="3136" y="2061"/>
                    <a:pt x="3303" y="2294"/>
                    <a:pt x="3369" y="2628"/>
                  </a:cubicBezTo>
                  <a:cubicBezTo>
                    <a:pt x="3403" y="2761"/>
                    <a:pt x="3436" y="2962"/>
                    <a:pt x="3403" y="3228"/>
                  </a:cubicBezTo>
                  <a:cubicBezTo>
                    <a:pt x="3036" y="2761"/>
                    <a:pt x="2802" y="2261"/>
                    <a:pt x="2769" y="2128"/>
                  </a:cubicBezTo>
                  <a:cubicBezTo>
                    <a:pt x="2836" y="2039"/>
                    <a:pt x="2902" y="2024"/>
                    <a:pt x="2939" y="2024"/>
                  </a:cubicBezTo>
                  <a:close/>
                  <a:moveTo>
                    <a:pt x="9926" y="1"/>
                  </a:moveTo>
                  <a:cubicBezTo>
                    <a:pt x="9792" y="1"/>
                    <a:pt x="9681" y="69"/>
                    <a:pt x="9607" y="193"/>
                  </a:cubicBezTo>
                  <a:cubicBezTo>
                    <a:pt x="9340" y="627"/>
                    <a:pt x="9540" y="1727"/>
                    <a:pt x="10141" y="2194"/>
                  </a:cubicBezTo>
                  <a:cubicBezTo>
                    <a:pt x="10174" y="2228"/>
                    <a:pt x="10207" y="2261"/>
                    <a:pt x="10241" y="2261"/>
                  </a:cubicBezTo>
                  <a:cubicBezTo>
                    <a:pt x="10007" y="2595"/>
                    <a:pt x="9607" y="2895"/>
                    <a:pt x="8907" y="3162"/>
                  </a:cubicBezTo>
                  <a:cubicBezTo>
                    <a:pt x="8479" y="3313"/>
                    <a:pt x="8121" y="3374"/>
                    <a:pt x="7821" y="3374"/>
                  </a:cubicBezTo>
                  <a:cubicBezTo>
                    <a:pt x="7394" y="3374"/>
                    <a:pt x="7087" y="3252"/>
                    <a:pt x="6872" y="3095"/>
                  </a:cubicBezTo>
                  <a:cubicBezTo>
                    <a:pt x="7105" y="2595"/>
                    <a:pt x="7205" y="2061"/>
                    <a:pt x="7139" y="1661"/>
                  </a:cubicBezTo>
                  <a:cubicBezTo>
                    <a:pt x="7072" y="1294"/>
                    <a:pt x="6838" y="1060"/>
                    <a:pt x="6538" y="1060"/>
                  </a:cubicBezTo>
                  <a:cubicBezTo>
                    <a:pt x="6514" y="1057"/>
                    <a:pt x="6491" y="1055"/>
                    <a:pt x="6468" y="1055"/>
                  </a:cubicBezTo>
                  <a:cubicBezTo>
                    <a:pt x="6265" y="1055"/>
                    <a:pt x="6094" y="1184"/>
                    <a:pt x="6004" y="1394"/>
                  </a:cubicBezTo>
                  <a:cubicBezTo>
                    <a:pt x="5771" y="1827"/>
                    <a:pt x="5871" y="2661"/>
                    <a:pt x="6371" y="3195"/>
                  </a:cubicBezTo>
                  <a:cubicBezTo>
                    <a:pt x="6138" y="3629"/>
                    <a:pt x="5804" y="3996"/>
                    <a:pt x="5371" y="4162"/>
                  </a:cubicBezTo>
                  <a:cubicBezTo>
                    <a:pt x="5243" y="4221"/>
                    <a:pt x="5107" y="4250"/>
                    <a:pt x="4964" y="4250"/>
                  </a:cubicBezTo>
                  <a:cubicBezTo>
                    <a:pt x="4698" y="4250"/>
                    <a:pt x="4407" y="4146"/>
                    <a:pt x="4103" y="3929"/>
                  </a:cubicBezTo>
                  <a:cubicBezTo>
                    <a:pt x="3970" y="3829"/>
                    <a:pt x="3836" y="3729"/>
                    <a:pt x="3736" y="3595"/>
                  </a:cubicBezTo>
                  <a:cubicBezTo>
                    <a:pt x="3836" y="3228"/>
                    <a:pt x="3870" y="2861"/>
                    <a:pt x="3803" y="2561"/>
                  </a:cubicBezTo>
                  <a:cubicBezTo>
                    <a:pt x="3669" y="2061"/>
                    <a:pt x="3403" y="1694"/>
                    <a:pt x="3069" y="1627"/>
                  </a:cubicBezTo>
                  <a:cubicBezTo>
                    <a:pt x="3034" y="1619"/>
                    <a:pt x="2990" y="1612"/>
                    <a:pt x="2940" y="1612"/>
                  </a:cubicBezTo>
                  <a:cubicBezTo>
                    <a:pt x="2799" y="1612"/>
                    <a:pt x="2608" y="1664"/>
                    <a:pt x="2435" y="1861"/>
                  </a:cubicBezTo>
                  <a:cubicBezTo>
                    <a:pt x="2135" y="2261"/>
                    <a:pt x="2969" y="3362"/>
                    <a:pt x="3002" y="3395"/>
                  </a:cubicBezTo>
                  <a:cubicBezTo>
                    <a:pt x="3102" y="3529"/>
                    <a:pt x="3169" y="3629"/>
                    <a:pt x="3269" y="3695"/>
                  </a:cubicBezTo>
                  <a:cubicBezTo>
                    <a:pt x="3136" y="3962"/>
                    <a:pt x="2936" y="4229"/>
                    <a:pt x="2635" y="4463"/>
                  </a:cubicBezTo>
                  <a:cubicBezTo>
                    <a:pt x="2296" y="4724"/>
                    <a:pt x="1977" y="4862"/>
                    <a:pt x="1679" y="4862"/>
                  </a:cubicBezTo>
                  <a:cubicBezTo>
                    <a:pt x="1596" y="4862"/>
                    <a:pt x="1514" y="4851"/>
                    <a:pt x="1435" y="4830"/>
                  </a:cubicBezTo>
                  <a:cubicBezTo>
                    <a:pt x="801" y="4663"/>
                    <a:pt x="434" y="3862"/>
                    <a:pt x="434" y="3862"/>
                  </a:cubicBezTo>
                  <a:cubicBezTo>
                    <a:pt x="410" y="3790"/>
                    <a:pt x="334" y="3735"/>
                    <a:pt x="256" y="3735"/>
                  </a:cubicBezTo>
                  <a:cubicBezTo>
                    <a:pt x="225" y="3735"/>
                    <a:pt x="195" y="3743"/>
                    <a:pt x="167" y="3762"/>
                  </a:cubicBezTo>
                  <a:cubicBezTo>
                    <a:pt x="67" y="3795"/>
                    <a:pt x="0" y="3929"/>
                    <a:pt x="34" y="4029"/>
                  </a:cubicBezTo>
                  <a:cubicBezTo>
                    <a:pt x="67" y="4062"/>
                    <a:pt x="501" y="5030"/>
                    <a:pt x="1334" y="5230"/>
                  </a:cubicBezTo>
                  <a:cubicBezTo>
                    <a:pt x="1468" y="5263"/>
                    <a:pt x="1568" y="5263"/>
                    <a:pt x="1701" y="5263"/>
                  </a:cubicBezTo>
                  <a:cubicBezTo>
                    <a:pt x="2068" y="5263"/>
                    <a:pt x="2469" y="5130"/>
                    <a:pt x="2902" y="4796"/>
                  </a:cubicBezTo>
                  <a:cubicBezTo>
                    <a:pt x="3202" y="4563"/>
                    <a:pt x="3403" y="4296"/>
                    <a:pt x="3569" y="4029"/>
                  </a:cubicBezTo>
                  <a:cubicBezTo>
                    <a:pt x="4042" y="4454"/>
                    <a:pt x="4531" y="4679"/>
                    <a:pt x="4990" y="4679"/>
                  </a:cubicBezTo>
                  <a:cubicBezTo>
                    <a:pt x="5179" y="4679"/>
                    <a:pt x="5362" y="4641"/>
                    <a:pt x="5537" y="4563"/>
                  </a:cubicBezTo>
                  <a:cubicBezTo>
                    <a:pt x="6038" y="4329"/>
                    <a:pt x="6405" y="3929"/>
                    <a:pt x="6672" y="3462"/>
                  </a:cubicBezTo>
                  <a:cubicBezTo>
                    <a:pt x="6948" y="3639"/>
                    <a:pt x="7317" y="3793"/>
                    <a:pt x="7814" y="3793"/>
                  </a:cubicBezTo>
                  <a:cubicBezTo>
                    <a:pt x="8157" y="3793"/>
                    <a:pt x="8562" y="3720"/>
                    <a:pt x="9040" y="3529"/>
                  </a:cubicBezTo>
                  <a:cubicBezTo>
                    <a:pt x="9907" y="3228"/>
                    <a:pt x="10374" y="2828"/>
                    <a:pt x="10608" y="2428"/>
                  </a:cubicBezTo>
                  <a:cubicBezTo>
                    <a:pt x="10691" y="2449"/>
                    <a:pt x="10779" y="2461"/>
                    <a:pt x="10874" y="2461"/>
                  </a:cubicBezTo>
                  <a:cubicBezTo>
                    <a:pt x="11236" y="2461"/>
                    <a:pt x="11687" y="2283"/>
                    <a:pt x="12242" y="1727"/>
                  </a:cubicBezTo>
                  <a:cubicBezTo>
                    <a:pt x="12309" y="1661"/>
                    <a:pt x="12309" y="1527"/>
                    <a:pt x="12242" y="1427"/>
                  </a:cubicBezTo>
                  <a:cubicBezTo>
                    <a:pt x="12209" y="1394"/>
                    <a:pt x="12159" y="1377"/>
                    <a:pt x="12105" y="1377"/>
                  </a:cubicBezTo>
                  <a:cubicBezTo>
                    <a:pt x="12050" y="1377"/>
                    <a:pt x="11992" y="1394"/>
                    <a:pt x="11942" y="1427"/>
                  </a:cubicBezTo>
                  <a:cubicBezTo>
                    <a:pt x="11657" y="1744"/>
                    <a:pt x="11252" y="2030"/>
                    <a:pt x="10870" y="2030"/>
                  </a:cubicBezTo>
                  <a:cubicBezTo>
                    <a:pt x="10849" y="2030"/>
                    <a:pt x="10828" y="2029"/>
                    <a:pt x="10808" y="2028"/>
                  </a:cubicBezTo>
                  <a:cubicBezTo>
                    <a:pt x="10908" y="1794"/>
                    <a:pt x="10908" y="1561"/>
                    <a:pt x="10908" y="1394"/>
                  </a:cubicBezTo>
                  <a:cubicBezTo>
                    <a:pt x="10875" y="693"/>
                    <a:pt x="10441" y="126"/>
                    <a:pt x="10074" y="26"/>
                  </a:cubicBezTo>
                  <a:cubicBezTo>
                    <a:pt x="10022" y="9"/>
                    <a:pt x="9973" y="1"/>
                    <a:pt x="992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32"/>
            <p:cNvSpPr/>
            <p:nvPr/>
          </p:nvSpPr>
          <p:spPr>
            <a:xfrm>
              <a:off x="7668725" y="4426391"/>
              <a:ext cx="282225" cy="156775"/>
            </a:xfrm>
            <a:custGeom>
              <a:avLst/>
              <a:gdLst/>
              <a:ahLst/>
              <a:cxnLst/>
              <a:rect l="l" t="t" r="r" b="b"/>
              <a:pathLst>
                <a:path w="11289" h="6271" extrusionOk="0">
                  <a:moveTo>
                    <a:pt x="3240" y="1"/>
                  </a:moveTo>
                  <a:cubicBezTo>
                    <a:pt x="0" y="1"/>
                    <a:pt x="3961" y="6271"/>
                    <a:pt x="9033" y="6271"/>
                  </a:cubicBezTo>
                  <a:cubicBezTo>
                    <a:pt x="9768" y="6271"/>
                    <a:pt x="10526" y="6139"/>
                    <a:pt x="11289" y="5838"/>
                  </a:cubicBezTo>
                  <a:cubicBezTo>
                    <a:pt x="11289" y="5838"/>
                    <a:pt x="8787" y="1002"/>
                    <a:pt x="3883" y="68"/>
                  </a:cubicBezTo>
                  <a:cubicBezTo>
                    <a:pt x="3644" y="22"/>
                    <a:pt x="3429" y="1"/>
                    <a:pt x="3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32"/>
            <p:cNvSpPr/>
            <p:nvPr/>
          </p:nvSpPr>
          <p:spPr>
            <a:xfrm>
              <a:off x="7815000" y="4492441"/>
              <a:ext cx="141800" cy="85750"/>
            </a:xfrm>
            <a:custGeom>
              <a:avLst/>
              <a:gdLst/>
              <a:ahLst/>
              <a:cxnLst/>
              <a:rect l="l" t="t" r="r" b="b"/>
              <a:pathLst>
                <a:path w="5672" h="3430" extrusionOk="0">
                  <a:moveTo>
                    <a:pt x="230" y="1"/>
                  </a:moveTo>
                  <a:cubicBezTo>
                    <a:pt x="147" y="1"/>
                    <a:pt x="82" y="55"/>
                    <a:pt x="34" y="127"/>
                  </a:cubicBezTo>
                  <a:cubicBezTo>
                    <a:pt x="1" y="228"/>
                    <a:pt x="34" y="361"/>
                    <a:pt x="134" y="394"/>
                  </a:cubicBezTo>
                  <a:cubicBezTo>
                    <a:pt x="201" y="428"/>
                    <a:pt x="4470" y="2396"/>
                    <a:pt x="5304" y="3330"/>
                  </a:cubicBezTo>
                  <a:cubicBezTo>
                    <a:pt x="5338" y="3396"/>
                    <a:pt x="5404" y="3430"/>
                    <a:pt x="5438" y="3430"/>
                  </a:cubicBezTo>
                  <a:cubicBezTo>
                    <a:pt x="5504" y="3430"/>
                    <a:pt x="5538" y="3396"/>
                    <a:pt x="5605" y="3363"/>
                  </a:cubicBezTo>
                  <a:cubicBezTo>
                    <a:pt x="5671" y="3296"/>
                    <a:pt x="5671" y="3163"/>
                    <a:pt x="5605" y="3063"/>
                  </a:cubicBezTo>
                  <a:cubicBezTo>
                    <a:pt x="4737" y="2062"/>
                    <a:pt x="501" y="94"/>
                    <a:pt x="334" y="27"/>
                  </a:cubicBezTo>
                  <a:cubicBezTo>
                    <a:pt x="297" y="9"/>
                    <a:pt x="262" y="1"/>
                    <a:pt x="23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32"/>
            <p:cNvSpPr/>
            <p:nvPr/>
          </p:nvSpPr>
          <p:spPr>
            <a:xfrm>
              <a:off x="8416275" y="4415366"/>
              <a:ext cx="175525" cy="165900"/>
            </a:xfrm>
            <a:custGeom>
              <a:avLst/>
              <a:gdLst/>
              <a:ahLst/>
              <a:cxnLst/>
              <a:rect l="l" t="t" r="r" b="b"/>
              <a:pathLst>
                <a:path w="7021" h="6636" extrusionOk="0">
                  <a:moveTo>
                    <a:pt x="3248" y="0"/>
                  </a:moveTo>
                  <a:cubicBezTo>
                    <a:pt x="1282" y="0"/>
                    <a:pt x="0" y="6279"/>
                    <a:pt x="0" y="6279"/>
                  </a:cubicBezTo>
                  <a:cubicBezTo>
                    <a:pt x="192" y="6526"/>
                    <a:pt x="442" y="6635"/>
                    <a:pt x="727" y="6635"/>
                  </a:cubicBezTo>
                  <a:cubicBezTo>
                    <a:pt x="2874" y="6635"/>
                    <a:pt x="7020" y="450"/>
                    <a:pt x="3369" y="8"/>
                  </a:cubicBezTo>
                  <a:cubicBezTo>
                    <a:pt x="3328" y="3"/>
                    <a:pt x="3288" y="0"/>
                    <a:pt x="32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32"/>
            <p:cNvSpPr/>
            <p:nvPr/>
          </p:nvSpPr>
          <p:spPr>
            <a:xfrm>
              <a:off x="8410425" y="4481416"/>
              <a:ext cx="85075" cy="103450"/>
            </a:xfrm>
            <a:custGeom>
              <a:avLst/>
              <a:gdLst/>
              <a:ahLst/>
              <a:cxnLst/>
              <a:rect l="l" t="t" r="r" b="b"/>
              <a:pathLst>
                <a:path w="3403" h="4138" extrusionOk="0">
                  <a:moveTo>
                    <a:pt x="3155" y="0"/>
                  </a:moveTo>
                  <a:cubicBezTo>
                    <a:pt x="3083" y="0"/>
                    <a:pt x="3012" y="37"/>
                    <a:pt x="2969" y="101"/>
                  </a:cubicBezTo>
                  <a:cubicBezTo>
                    <a:pt x="2469" y="1002"/>
                    <a:pt x="968" y="3370"/>
                    <a:pt x="134" y="3737"/>
                  </a:cubicBezTo>
                  <a:cubicBezTo>
                    <a:pt x="34" y="3804"/>
                    <a:pt x="1" y="3904"/>
                    <a:pt x="34" y="4038"/>
                  </a:cubicBezTo>
                  <a:cubicBezTo>
                    <a:pt x="67" y="4104"/>
                    <a:pt x="167" y="4138"/>
                    <a:pt x="234" y="4138"/>
                  </a:cubicBezTo>
                  <a:lnTo>
                    <a:pt x="334" y="4138"/>
                  </a:lnTo>
                  <a:cubicBezTo>
                    <a:pt x="1435" y="3604"/>
                    <a:pt x="3270" y="468"/>
                    <a:pt x="3336" y="335"/>
                  </a:cubicBezTo>
                  <a:cubicBezTo>
                    <a:pt x="3403" y="235"/>
                    <a:pt x="3370" y="101"/>
                    <a:pt x="3270" y="35"/>
                  </a:cubicBezTo>
                  <a:cubicBezTo>
                    <a:pt x="3234" y="11"/>
                    <a:pt x="3194" y="0"/>
                    <a:pt x="315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32"/>
            <p:cNvSpPr/>
            <p:nvPr/>
          </p:nvSpPr>
          <p:spPr>
            <a:xfrm>
              <a:off x="8568875" y="4598066"/>
              <a:ext cx="209575" cy="136375"/>
            </a:xfrm>
            <a:custGeom>
              <a:avLst/>
              <a:gdLst/>
              <a:ahLst/>
              <a:cxnLst/>
              <a:rect l="l" t="t" r="r" b="b"/>
              <a:pathLst>
                <a:path w="8383" h="5455" extrusionOk="0">
                  <a:moveTo>
                    <a:pt x="4959" y="0"/>
                  </a:moveTo>
                  <a:cubicBezTo>
                    <a:pt x="3070" y="0"/>
                    <a:pt x="0" y="4775"/>
                    <a:pt x="0" y="4775"/>
                  </a:cubicBezTo>
                  <a:cubicBezTo>
                    <a:pt x="145" y="5253"/>
                    <a:pt x="557" y="5455"/>
                    <a:pt x="1105" y="5455"/>
                  </a:cubicBezTo>
                  <a:cubicBezTo>
                    <a:pt x="3471" y="5455"/>
                    <a:pt x="8383" y="1703"/>
                    <a:pt x="5404" y="105"/>
                  </a:cubicBezTo>
                  <a:cubicBezTo>
                    <a:pt x="5266" y="34"/>
                    <a:pt x="5117" y="0"/>
                    <a:pt x="495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32"/>
            <p:cNvSpPr/>
            <p:nvPr/>
          </p:nvSpPr>
          <p:spPr>
            <a:xfrm>
              <a:off x="8560525" y="4658741"/>
              <a:ext cx="113450" cy="71225"/>
            </a:xfrm>
            <a:custGeom>
              <a:avLst/>
              <a:gdLst/>
              <a:ahLst/>
              <a:cxnLst/>
              <a:rect l="l" t="t" r="r" b="b"/>
              <a:pathLst>
                <a:path w="4538" h="2849" extrusionOk="0">
                  <a:moveTo>
                    <a:pt x="4305" y="0"/>
                  </a:moveTo>
                  <a:cubicBezTo>
                    <a:pt x="4260" y="0"/>
                    <a:pt x="4215" y="17"/>
                    <a:pt x="4171" y="47"/>
                  </a:cubicBezTo>
                  <a:cubicBezTo>
                    <a:pt x="3370" y="681"/>
                    <a:pt x="1135" y="2348"/>
                    <a:pt x="201" y="2415"/>
                  </a:cubicBezTo>
                  <a:cubicBezTo>
                    <a:pt x="101" y="2415"/>
                    <a:pt x="1" y="2515"/>
                    <a:pt x="1" y="2649"/>
                  </a:cubicBezTo>
                  <a:cubicBezTo>
                    <a:pt x="34" y="2749"/>
                    <a:pt x="101" y="2849"/>
                    <a:pt x="234" y="2849"/>
                  </a:cubicBezTo>
                  <a:cubicBezTo>
                    <a:pt x="234" y="2849"/>
                    <a:pt x="234" y="2815"/>
                    <a:pt x="234" y="2815"/>
                  </a:cubicBezTo>
                  <a:cubicBezTo>
                    <a:pt x="1469" y="2749"/>
                    <a:pt x="4304" y="480"/>
                    <a:pt x="4437" y="380"/>
                  </a:cubicBezTo>
                  <a:cubicBezTo>
                    <a:pt x="4504" y="280"/>
                    <a:pt x="4537" y="180"/>
                    <a:pt x="4471" y="80"/>
                  </a:cubicBezTo>
                  <a:cubicBezTo>
                    <a:pt x="4416" y="25"/>
                    <a:pt x="4361" y="0"/>
                    <a:pt x="430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32"/>
            <p:cNvSpPr/>
            <p:nvPr/>
          </p:nvSpPr>
          <p:spPr>
            <a:xfrm>
              <a:off x="8628925" y="4451141"/>
              <a:ext cx="172600" cy="100850"/>
            </a:xfrm>
            <a:custGeom>
              <a:avLst/>
              <a:gdLst/>
              <a:ahLst/>
              <a:cxnLst/>
              <a:rect l="l" t="t" r="r" b="b"/>
              <a:pathLst>
                <a:path w="6904" h="4034" extrusionOk="0">
                  <a:moveTo>
                    <a:pt x="4805" y="1"/>
                  </a:moveTo>
                  <a:cubicBezTo>
                    <a:pt x="2799" y="1"/>
                    <a:pt x="0" y="3281"/>
                    <a:pt x="0" y="3281"/>
                  </a:cubicBezTo>
                  <a:cubicBezTo>
                    <a:pt x="1017" y="3816"/>
                    <a:pt x="1920" y="4033"/>
                    <a:pt x="2698" y="4033"/>
                  </a:cubicBezTo>
                  <a:cubicBezTo>
                    <a:pt x="5797" y="4033"/>
                    <a:pt x="6904" y="585"/>
                    <a:pt x="5304" y="78"/>
                  </a:cubicBezTo>
                  <a:cubicBezTo>
                    <a:pt x="5145" y="25"/>
                    <a:pt x="4978" y="1"/>
                    <a:pt x="48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32"/>
            <p:cNvSpPr/>
            <p:nvPr/>
          </p:nvSpPr>
          <p:spPr>
            <a:xfrm>
              <a:off x="8623075" y="4497791"/>
              <a:ext cx="106775" cy="42875"/>
            </a:xfrm>
            <a:custGeom>
              <a:avLst/>
              <a:gdLst/>
              <a:ahLst/>
              <a:cxnLst/>
              <a:rect l="l" t="t" r="r" b="b"/>
              <a:pathLst>
                <a:path w="4271" h="1715" extrusionOk="0">
                  <a:moveTo>
                    <a:pt x="4022" y="0"/>
                  </a:moveTo>
                  <a:cubicBezTo>
                    <a:pt x="3977" y="0"/>
                    <a:pt x="3933" y="17"/>
                    <a:pt x="3903" y="47"/>
                  </a:cubicBezTo>
                  <a:cubicBezTo>
                    <a:pt x="3874" y="47"/>
                    <a:pt x="2349" y="1280"/>
                    <a:pt x="841" y="1280"/>
                  </a:cubicBezTo>
                  <a:cubicBezTo>
                    <a:pt x="649" y="1280"/>
                    <a:pt x="456" y="1260"/>
                    <a:pt x="268" y="1214"/>
                  </a:cubicBezTo>
                  <a:cubicBezTo>
                    <a:pt x="250" y="1209"/>
                    <a:pt x="233" y="1206"/>
                    <a:pt x="216" y="1206"/>
                  </a:cubicBezTo>
                  <a:cubicBezTo>
                    <a:pt x="135" y="1206"/>
                    <a:pt x="62" y="1271"/>
                    <a:pt x="34" y="1381"/>
                  </a:cubicBezTo>
                  <a:cubicBezTo>
                    <a:pt x="1" y="1481"/>
                    <a:pt x="67" y="1581"/>
                    <a:pt x="201" y="1615"/>
                  </a:cubicBezTo>
                  <a:cubicBezTo>
                    <a:pt x="401" y="1681"/>
                    <a:pt x="634" y="1715"/>
                    <a:pt x="868" y="1715"/>
                  </a:cubicBezTo>
                  <a:cubicBezTo>
                    <a:pt x="2502" y="1715"/>
                    <a:pt x="4070" y="414"/>
                    <a:pt x="4170" y="380"/>
                  </a:cubicBezTo>
                  <a:cubicBezTo>
                    <a:pt x="4237" y="280"/>
                    <a:pt x="4270" y="147"/>
                    <a:pt x="4170" y="80"/>
                  </a:cubicBezTo>
                  <a:cubicBezTo>
                    <a:pt x="4134" y="25"/>
                    <a:pt x="4077" y="0"/>
                    <a:pt x="402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32"/>
            <p:cNvSpPr/>
            <p:nvPr/>
          </p:nvSpPr>
          <p:spPr>
            <a:xfrm>
              <a:off x="8147400" y="4476441"/>
              <a:ext cx="283075" cy="156775"/>
            </a:xfrm>
            <a:custGeom>
              <a:avLst/>
              <a:gdLst/>
              <a:ahLst/>
              <a:cxnLst/>
              <a:rect l="l" t="t" r="r" b="b"/>
              <a:pathLst>
                <a:path w="11323" h="6271" extrusionOk="0">
                  <a:moveTo>
                    <a:pt x="3240" y="0"/>
                  </a:moveTo>
                  <a:cubicBezTo>
                    <a:pt x="0" y="0"/>
                    <a:pt x="3962" y="6270"/>
                    <a:pt x="9056" y="6270"/>
                  </a:cubicBezTo>
                  <a:cubicBezTo>
                    <a:pt x="9794" y="6270"/>
                    <a:pt x="10555" y="6139"/>
                    <a:pt x="11322" y="5838"/>
                  </a:cubicBezTo>
                  <a:cubicBezTo>
                    <a:pt x="11322" y="5838"/>
                    <a:pt x="8820" y="1001"/>
                    <a:pt x="3883" y="67"/>
                  </a:cubicBezTo>
                  <a:cubicBezTo>
                    <a:pt x="3644" y="22"/>
                    <a:pt x="3430" y="0"/>
                    <a:pt x="3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32"/>
            <p:cNvSpPr/>
            <p:nvPr/>
          </p:nvSpPr>
          <p:spPr>
            <a:xfrm>
              <a:off x="8293675" y="4542466"/>
              <a:ext cx="142625" cy="85775"/>
            </a:xfrm>
            <a:custGeom>
              <a:avLst/>
              <a:gdLst/>
              <a:ahLst/>
              <a:cxnLst/>
              <a:rect l="l" t="t" r="r" b="b"/>
              <a:pathLst>
                <a:path w="5705" h="3431" extrusionOk="0">
                  <a:moveTo>
                    <a:pt x="245" y="1"/>
                  </a:moveTo>
                  <a:cubicBezTo>
                    <a:pt x="167" y="1"/>
                    <a:pt x="91" y="56"/>
                    <a:pt x="67" y="128"/>
                  </a:cubicBezTo>
                  <a:cubicBezTo>
                    <a:pt x="1" y="228"/>
                    <a:pt x="67" y="361"/>
                    <a:pt x="167" y="395"/>
                  </a:cubicBezTo>
                  <a:cubicBezTo>
                    <a:pt x="201" y="428"/>
                    <a:pt x="4504" y="2396"/>
                    <a:pt x="5304" y="3330"/>
                  </a:cubicBezTo>
                  <a:cubicBezTo>
                    <a:pt x="5371" y="3397"/>
                    <a:pt x="5404" y="3430"/>
                    <a:pt x="5471" y="3430"/>
                  </a:cubicBezTo>
                  <a:cubicBezTo>
                    <a:pt x="5505" y="3430"/>
                    <a:pt x="5571" y="3397"/>
                    <a:pt x="5605" y="3364"/>
                  </a:cubicBezTo>
                  <a:cubicBezTo>
                    <a:pt x="5705" y="3297"/>
                    <a:pt x="5705" y="3163"/>
                    <a:pt x="5638" y="3063"/>
                  </a:cubicBezTo>
                  <a:cubicBezTo>
                    <a:pt x="4737" y="2063"/>
                    <a:pt x="534" y="95"/>
                    <a:pt x="334" y="28"/>
                  </a:cubicBezTo>
                  <a:cubicBezTo>
                    <a:pt x="306" y="9"/>
                    <a:pt x="276" y="1"/>
                    <a:pt x="24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32"/>
            <p:cNvSpPr/>
            <p:nvPr/>
          </p:nvSpPr>
          <p:spPr>
            <a:xfrm>
              <a:off x="8360400" y="4397741"/>
              <a:ext cx="128450" cy="557400"/>
            </a:xfrm>
            <a:custGeom>
              <a:avLst/>
              <a:gdLst/>
              <a:ahLst/>
              <a:cxnLst/>
              <a:rect l="l" t="t" r="r" b="b"/>
              <a:pathLst>
                <a:path w="5138" h="22296" extrusionOk="0">
                  <a:moveTo>
                    <a:pt x="227" y="0"/>
                  </a:moveTo>
                  <a:cubicBezTo>
                    <a:pt x="198" y="0"/>
                    <a:pt x="167" y="4"/>
                    <a:pt x="134" y="13"/>
                  </a:cubicBezTo>
                  <a:cubicBezTo>
                    <a:pt x="34" y="46"/>
                    <a:pt x="0" y="179"/>
                    <a:pt x="34" y="279"/>
                  </a:cubicBezTo>
                  <a:cubicBezTo>
                    <a:pt x="100" y="380"/>
                    <a:pt x="4704" y="11221"/>
                    <a:pt x="2602" y="22062"/>
                  </a:cubicBezTo>
                  <a:cubicBezTo>
                    <a:pt x="2569" y="22162"/>
                    <a:pt x="2635" y="22262"/>
                    <a:pt x="2769" y="22295"/>
                  </a:cubicBezTo>
                  <a:lnTo>
                    <a:pt x="2802" y="22295"/>
                  </a:lnTo>
                  <a:cubicBezTo>
                    <a:pt x="2902" y="22295"/>
                    <a:pt x="3002" y="22229"/>
                    <a:pt x="3002" y="22128"/>
                  </a:cubicBezTo>
                  <a:cubicBezTo>
                    <a:pt x="5137" y="11187"/>
                    <a:pt x="467" y="213"/>
                    <a:pt x="434" y="113"/>
                  </a:cubicBezTo>
                  <a:cubicBezTo>
                    <a:pt x="384" y="38"/>
                    <a:pt x="315" y="0"/>
                    <a:pt x="22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32"/>
            <p:cNvSpPr/>
            <p:nvPr/>
          </p:nvSpPr>
          <p:spPr>
            <a:xfrm>
              <a:off x="8475475" y="4332966"/>
              <a:ext cx="250200" cy="650525"/>
            </a:xfrm>
            <a:custGeom>
              <a:avLst/>
              <a:gdLst/>
              <a:ahLst/>
              <a:cxnLst/>
              <a:rect l="l" t="t" r="r" b="b"/>
              <a:pathLst>
                <a:path w="10008" h="26021" extrusionOk="0">
                  <a:moveTo>
                    <a:pt x="9793" y="0"/>
                  </a:moveTo>
                  <a:cubicBezTo>
                    <a:pt x="9721" y="0"/>
                    <a:pt x="9650" y="37"/>
                    <a:pt x="9607" y="102"/>
                  </a:cubicBezTo>
                  <a:cubicBezTo>
                    <a:pt x="9507" y="235"/>
                    <a:pt x="0" y="14746"/>
                    <a:pt x="3303" y="25887"/>
                  </a:cubicBezTo>
                  <a:cubicBezTo>
                    <a:pt x="3303" y="25954"/>
                    <a:pt x="3403" y="26020"/>
                    <a:pt x="3503" y="26020"/>
                  </a:cubicBezTo>
                  <a:lnTo>
                    <a:pt x="3536" y="26020"/>
                  </a:lnTo>
                  <a:cubicBezTo>
                    <a:pt x="3670" y="25987"/>
                    <a:pt x="3736" y="25887"/>
                    <a:pt x="3703" y="25754"/>
                  </a:cubicBezTo>
                  <a:cubicBezTo>
                    <a:pt x="467" y="14812"/>
                    <a:pt x="9874" y="469"/>
                    <a:pt x="9974" y="335"/>
                  </a:cubicBezTo>
                  <a:cubicBezTo>
                    <a:pt x="10008" y="235"/>
                    <a:pt x="10008" y="102"/>
                    <a:pt x="9908" y="35"/>
                  </a:cubicBezTo>
                  <a:cubicBezTo>
                    <a:pt x="9872" y="12"/>
                    <a:pt x="9832" y="0"/>
                    <a:pt x="97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32"/>
            <p:cNvSpPr/>
            <p:nvPr/>
          </p:nvSpPr>
          <p:spPr>
            <a:xfrm>
              <a:off x="8490475" y="4077591"/>
              <a:ext cx="471850" cy="354450"/>
            </a:xfrm>
            <a:custGeom>
              <a:avLst/>
              <a:gdLst/>
              <a:ahLst/>
              <a:cxnLst/>
              <a:rect l="l" t="t" r="r" b="b"/>
              <a:pathLst>
                <a:path w="18874" h="14178" extrusionOk="0">
                  <a:moveTo>
                    <a:pt x="6977" y="1"/>
                  </a:moveTo>
                  <a:cubicBezTo>
                    <a:pt x="6891" y="1"/>
                    <a:pt x="6790" y="55"/>
                    <a:pt x="6672" y="176"/>
                  </a:cubicBezTo>
                  <a:cubicBezTo>
                    <a:pt x="6672" y="176"/>
                    <a:pt x="1" y="8115"/>
                    <a:pt x="6672" y="12885"/>
                  </a:cubicBezTo>
                  <a:cubicBezTo>
                    <a:pt x="7953" y="13806"/>
                    <a:pt x="9207" y="14177"/>
                    <a:pt x="10384" y="14177"/>
                  </a:cubicBezTo>
                  <a:cubicBezTo>
                    <a:pt x="15303" y="14177"/>
                    <a:pt x="18873" y="7682"/>
                    <a:pt x="17447" y="7682"/>
                  </a:cubicBezTo>
                  <a:cubicBezTo>
                    <a:pt x="16479" y="7682"/>
                    <a:pt x="13978" y="8916"/>
                    <a:pt x="13978" y="8916"/>
                  </a:cubicBezTo>
                  <a:cubicBezTo>
                    <a:pt x="13978" y="8916"/>
                    <a:pt x="15979" y="4413"/>
                    <a:pt x="14511" y="4379"/>
                  </a:cubicBezTo>
                  <a:cubicBezTo>
                    <a:pt x="13911" y="4379"/>
                    <a:pt x="10809" y="6014"/>
                    <a:pt x="10809" y="6014"/>
                  </a:cubicBezTo>
                  <a:cubicBezTo>
                    <a:pt x="10809" y="6014"/>
                    <a:pt x="11915" y="1986"/>
                    <a:pt x="11067" y="1986"/>
                  </a:cubicBezTo>
                  <a:cubicBezTo>
                    <a:pt x="10996" y="1986"/>
                    <a:pt x="10910" y="2015"/>
                    <a:pt x="10809" y="2078"/>
                  </a:cubicBezTo>
                  <a:cubicBezTo>
                    <a:pt x="9941" y="2611"/>
                    <a:pt x="7373" y="4046"/>
                    <a:pt x="7373" y="4046"/>
                  </a:cubicBezTo>
                  <a:cubicBezTo>
                    <a:pt x="7373" y="4046"/>
                    <a:pt x="7721" y="1"/>
                    <a:pt x="6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32"/>
            <p:cNvSpPr/>
            <p:nvPr/>
          </p:nvSpPr>
          <p:spPr>
            <a:xfrm>
              <a:off x="8578050" y="4228091"/>
              <a:ext cx="266875" cy="185825"/>
            </a:xfrm>
            <a:custGeom>
              <a:avLst/>
              <a:gdLst/>
              <a:ahLst/>
              <a:cxnLst/>
              <a:rect l="l" t="t" r="r" b="b"/>
              <a:pathLst>
                <a:path w="10675" h="7433" extrusionOk="0">
                  <a:moveTo>
                    <a:pt x="3703" y="828"/>
                  </a:moveTo>
                  <a:cubicBezTo>
                    <a:pt x="3870" y="828"/>
                    <a:pt x="3870" y="894"/>
                    <a:pt x="3903" y="894"/>
                  </a:cubicBezTo>
                  <a:cubicBezTo>
                    <a:pt x="3970" y="1028"/>
                    <a:pt x="3937" y="1328"/>
                    <a:pt x="3736" y="1628"/>
                  </a:cubicBezTo>
                  <a:cubicBezTo>
                    <a:pt x="3670" y="1695"/>
                    <a:pt x="3536" y="1862"/>
                    <a:pt x="3303" y="2029"/>
                  </a:cubicBezTo>
                  <a:cubicBezTo>
                    <a:pt x="3403" y="1428"/>
                    <a:pt x="3603" y="928"/>
                    <a:pt x="3703" y="828"/>
                  </a:cubicBezTo>
                  <a:close/>
                  <a:moveTo>
                    <a:pt x="6638" y="3029"/>
                  </a:moveTo>
                  <a:cubicBezTo>
                    <a:pt x="6705" y="3029"/>
                    <a:pt x="6705" y="3063"/>
                    <a:pt x="6705" y="3096"/>
                  </a:cubicBezTo>
                  <a:cubicBezTo>
                    <a:pt x="6739" y="3129"/>
                    <a:pt x="6839" y="3196"/>
                    <a:pt x="6672" y="3430"/>
                  </a:cubicBezTo>
                  <a:cubicBezTo>
                    <a:pt x="6505" y="3663"/>
                    <a:pt x="6171" y="3863"/>
                    <a:pt x="5805" y="4030"/>
                  </a:cubicBezTo>
                  <a:cubicBezTo>
                    <a:pt x="5905" y="3530"/>
                    <a:pt x="6305" y="3129"/>
                    <a:pt x="6538" y="3063"/>
                  </a:cubicBezTo>
                  <a:cubicBezTo>
                    <a:pt x="6572" y="3063"/>
                    <a:pt x="6605" y="3029"/>
                    <a:pt x="6638" y="3029"/>
                  </a:cubicBezTo>
                  <a:close/>
                  <a:moveTo>
                    <a:pt x="9841" y="4864"/>
                  </a:moveTo>
                  <a:lnTo>
                    <a:pt x="9841" y="4864"/>
                  </a:lnTo>
                  <a:cubicBezTo>
                    <a:pt x="9907" y="4931"/>
                    <a:pt x="9907" y="5364"/>
                    <a:pt x="9607" y="5798"/>
                  </a:cubicBezTo>
                  <a:cubicBezTo>
                    <a:pt x="9507" y="5965"/>
                    <a:pt x="9340" y="6131"/>
                    <a:pt x="9107" y="6232"/>
                  </a:cubicBezTo>
                  <a:cubicBezTo>
                    <a:pt x="9040" y="5598"/>
                    <a:pt x="9607" y="4931"/>
                    <a:pt x="9841" y="4864"/>
                  </a:cubicBezTo>
                  <a:close/>
                  <a:moveTo>
                    <a:pt x="612" y="0"/>
                  </a:moveTo>
                  <a:cubicBezTo>
                    <a:pt x="534" y="0"/>
                    <a:pt x="458" y="55"/>
                    <a:pt x="434" y="127"/>
                  </a:cubicBezTo>
                  <a:cubicBezTo>
                    <a:pt x="434" y="161"/>
                    <a:pt x="0" y="1128"/>
                    <a:pt x="434" y="1895"/>
                  </a:cubicBezTo>
                  <a:cubicBezTo>
                    <a:pt x="668" y="2362"/>
                    <a:pt x="1135" y="2629"/>
                    <a:pt x="1802" y="2729"/>
                  </a:cubicBezTo>
                  <a:cubicBezTo>
                    <a:pt x="1955" y="2755"/>
                    <a:pt x="2098" y="2765"/>
                    <a:pt x="2233" y="2765"/>
                  </a:cubicBezTo>
                  <a:cubicBezTo>
                    <a:pt x="2452" y="2765"/>
                    <a:pt x="2650" y="2737"/>
                    <a:pt x="2836" y="2696"/>
                  </a:cubicBezTo>
                  <a:cubicBezTo>
                    <a:pt x="2869" y="3596"/>
                    <a:pt x="3203" y="4230"/>
                    <a:pt x="3803" y="4497"/>
                  </a:cubicBezTo>
                  <a:cubicBezTo>
                    <a:pt x="4096" y="4614"/>
                    <a:pt x="4412" y="4663"/>
                    <a:pt x="4724" y="4663"/>
                  </a:cubicBezTo>
                  <a:cubicBezTo>
                    <a:pt x="4945" y="4663"/>
                    <a:pt x="5164" y="4639"/>
                    <a:pt x="5371" y="4597"/>
                  </a:cubicBezTo>
                  <a:cubicBezTo>
                    <a:pt x="5471" y="5097"/>
                    <a:pt x="5838" y="5798"/>
                    <a:pt x="6939" y="6365"/>
                  </a:cubicBezTo>
                  <a:cubicBezTo>
                    <a:pt x="7527" y="6659"/>
                    <a:pt x="8026" y="6773"/>
                    <a:pt x="8434" y="6773"/>
                  </a:cubicBezTo>
                  <a:cubicBezTo>
                    <a:pt x="8581" y="6773"/>
                    <a:pt x="8716" y="6758"/>
                    <a:pt x="8840" y="6732"/>
                  </a:cubicBezTo>
                  <a:cubicBezTo>
                    <a:pt x="9040" y="7099"/>
                    <a:pt x="9474" y="7399"/>
                    <a:pt x="10475" y="7432"/>
                  </a:cubicBezTo>
                  <a:cubicBezTo>
                    <a:pt x="10575" y="7432"/>
                    <a:pt x="10675" y="7366"/>
                    <a:pt x="10675" y="7232"/>
                  </a:cubicBezTo>
                  <a:cubicBezTo>
                    <a:pt x="10675" y="7132"/>
                    <a:pt x="10575" y="7032"/>
                    <a:pt x="10475" y="7032"/>
                  </a:cubicBezTo>
                  <a:cubicBezTo>
                    <a:pt x="10041" y="6999"/>
                    <a:pt x="9507" y="6932"/>
                    <a:pt x="9240" y="6632"/>
                  </a:cubicBezTo>
                  <a:cubicBezTo>
                    <a:pt x="9474" y="6498"/>
                    <a:pt x="9674" y="6365"/>
                    <a:pt x="9774" y="6232"/>
                  </a:cubicBezTo>
                  <a:cubicBezTo>
                    <a:pt x="10274" y="5731"/>
                    <a:pt x="10408" y="5031"/>
                    <a:pt x="10208" y="4664"/>
                  </a:cubicBezTo>
                  <a:cubicBezTo>
                    <a:pt x="10152" y="4525"/>
                    <a:pt x="10027" y="4455"/>
                    <a:pt x="9871" y="4455"/>
                  </a:cubicBezTo>
                  <a:cubicBezTo>
                    <a:pt x="9840" y="4455"/>
                    <a:pt x="9807" y="4458"/>
                    <a:pt x="9774" y="4464"/>
                  </a:cubicBezTo>
                  <a:cubicBezTo>
                    <a:pt x="9274" y="4564"/>
                    <a:pt x="8607" y="5498"/>
                    <a:pt x="8673" y="6265"/>
                  </a:cubicBezTo>
                  <a:cubicBezTo>
                    <a:pt x="8673" y="6298"/>
                    <a:pt x="8673" y="6298"/>
                    <a:pt x="8673" y="6365"/>
                  </a:cubicBezTo>
                  <a:cubicBezTo>
                    <a:pt x="8619" y="6370"/>
                    <a:pt x="8561" y="6373"/>
                    <a:pt x="8501" y="6373"/>
                  </a:cubicBezTo>
                  <a:cubicBezTo>
                    <a:pt x="8154" y="6373"/>
                    <a:pt x="7707" y="6282"/>
                    <a:pt x="7139" y="5998"/>
                  </a:cubicBezTo>
                  <a:cubicBezTo>
                    <a:pt x="6138" y="5498"/>
                    <a:pt x="5838" y="4931"/>
                    <a:pt x="5771" y="4464"/>
                  </a:cubicBezTo>
                  <a:cubicBezTo>
                    <a:pt x="6305" y="4297"/>
                    <a:pt x="6772" y="3997"/>
                    <a:pt x="7005" y="3663"/>
                  </a:cubicBezTo>
                  <a:cubicBezTo>
                    <a:pt x="7239" y="3363"/>
                    <a:pt x="7239" y="3063"/>
                    <a:pt x="7039" y="2829"/>
                  </a:cubicBezTo>
                  <a:cubicBezTo>
                    <a:pt x="6946" y="2690"/>
                    <a:pt x="6804" y="2631"/>
                    <a:pt x="6636" y="2631"/>
                  </a:cubicBezTo>
                  <a:cubicBezTo>
                    <a:pt x="6563" y="2631"/>
                    <a:pt x="6486" y="2642"/>
                    <a:pt x="6405" y="2662"/>
                  </a:cubicBezTo>
                  <a:cubicBezTo>
                    <a:pt x="5971" y="2796"/>
                    <a:pt x="5438" y="3430"/>
                    <a:pt x="5371" y="4163"/>
                  </a:cubicBezTo>
                  <a:cubicBezTo>
                    <a:pt x="5161" y="4223"/>
                    <a:pt x="4944" y="4256"/>
                    <a:pt x="4730" y="4256"/>
                  </a:cubicBezTo>
                  <a:cubicBezTo>
                    <a:pt x="4468" y="4256"/>
                    <a:pt x="4209" y="4207"/>
                    <a:pt x="3970" y="4097"/>
                  </a:cubicBezTo>
                  <a:cubicBezTo>
                    <a:pt x="3570" y="3963"/>
                    <a:pt x="3369" y="3596"/>
                    <a:pt x="3303" y="2996"/>
                  </a:cubicBezTo>
                  <a:cubicBezTo>
                    <a:pt x="3269" y="2862"/>
                    <a:pt x="3269" y="2696"/>
                    <a:pt x="3269" y="2529"/>
                  </a:cubicBezTo>
                  <a:cubicBezTo>
                    <a:pt x="3603" y="2362"/>
                    <a:pt x="3903" y="2095"/>
                    <a:pt x="4070" y="1862"/>
                  </a:cubicBezTo>
                  <a:cubicBezTo>
                    <a:pt x="4337" y="1428"/>
                    <a:pt x="4437" y="994"/>
                    <a:pt x="4270" y="694"/>
                  </a:cubicBezTo>
                  <a:cubicBezTo>
                    <a:pt x="4208" y="571"/>
                    <a:pt x="4033" y="390"/>
                    <a:pt x="3716" y="390"/>
                  </a:cubicBezTo>
                  <a:cubicBezTo>
                    <a:pt x="3690" y="390"/>
                    <a:pt x="3664" y="392"/>
                    <a:pt x="3636" y="394"/>
                  </a:cubicBezTo>
                  <a:cubicBezTo>
                    <a:pt x="3169" y="427"/>
                    <a:pt x="2936" y="1728"/>
                    <a:pt x="2902" y="1862"/>
                  </a:cubicBezTo>
                  <a:cubicBezTo>
                    <a:pt x="2902" y="1995"/>
                    <a:pt x="2869" y="2129"/>
                    <a:pt x="2869" y="2262"/>
                  </a:cubicBezTo>
                  <a:cubicBezTo>
                    <a:pt x="2680" y="2309"/>
                    <a:pt x="2458" y="2356"/>
                    <a:pt x="2203" y="2356"/>
                  </a:cubicBezTo>
                  <a:cubicBezTo>
                    <a:pt x="2097" y="2356"/>
                    <a:pt x="1986" y="2348"/>
                    <a:pt x="1868" y="2329"/>
                  </a:cubicBezTo>
                  <a:cubicBezTo>
                    <a:pt x="1335" y="2229"/>
                    <a:pt x="968" y="2029"/>
                    <a:pt x="801" y="1695"/>
                  </a:cubicBezTo>
                  <a:cubicBezTo>
                    <a:pt x="467" y="1128"/>
                    <a:pt x="801" y="294"/>
                    <a:pt x="834" y="294"/>
                  </a:cubicBezTo>
                  <a:cubicBezTo>
                    <a:pt x="868" y="194"/>
                    <a:pt x="801" y="60"/>
                    <a:pt x="701" y="27"/>
                  </a:cubicBezTo>
                  <a:cubicBezTo>
                    <a:pt x="673" y="8"/>
                    <a:pt x="642" y="0"/>
                    <a:pt x="61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32"/>
            <p:cNvSpPr/>
            <p:nvPr/>
          </p:nvSpPr>
          <p:spPr>
            <a:xfrm>
              <a:off x="8146475" y="4146391"/>
              <a:ext cx="438000" cy="305925"/>
            </a:xfrm>
            <a:custGeom>
              <a:avLst/>
              <a:gdLst/>
              <a:ahLst/>
              <a:cxnLst/>
              <a:rect l="l" t="t" r="r" b="b"/>
              <a:pathLst>
                <a:path w="17520" h="12237" extrusionOk="0">
                  <a:moveTo>
                    <a:pt x="12756" y="0"/>
                  </a:moveTo>
                  <a:cubicBezTo>
                    <a:pt x="12669" y="0"/>
                    <a:pt x="12592" y="41"/>
                    <a:pt x="12527" y="126"/>
                  </a:cubicBezTo>
                  <a:cubicBezTo>
                    <a:pt x="11960" y="893"/>
                    <a:pt x="11426" y="3629"/>
                    <a:pt x="11426" y="3629"/>
                  </a:cubicBezTo>
                  <a:cubicBezTo>
                    <a:pt x="11426" y="3629"/>
                    <a:pt x="9560" y="260"/>
                    <a:pt x="8501" y="260"/>
                  </a:cubicBezTo>
                  <a:cubicBezTo>
                    <a:pt x="8358" y="260"/>
                    <a:pt x="8230" y="321"/>
                    <a:pt x="8124" y="460"/>
                  </a:cubicBezTo>
                  <a:cubicBezTo>
                    <a:pt x="7757" y="960"/>
                    <a:pt x="7189" y="4396"/>
                    <a:pt x="7189" y="4396"/>
                  </a:cubicBezTo>
                  <a:cubicBezTo>
                    <a:pt x="7189" y="4396"/>
                    <a:pt x="5093" y="1670"/>
                    <a:pt x="4326" y="1670"/>
                  </a:cubicBezTo>
                  <a:cubicBezTo>
                    <a:pt x="4175" y="1670"/>
                    <a:pt x="4076" y="1775"/>
                    <a:pt x="4054" y="2028"/>
                  </a:cubicBezTo>
                  <a:cubicBezTo>
                    <a:pt x="3954" y="3028"/>
                    <a:pt x="3554" y="5964"/>
                    <a:pt x="3554" y="5964"/>
                  </a:cubicBezTo>
                  <a:cubicBezTo>
                    <a:pt x="3554" y="5964"/>
                    <a:pt x="1083" y="3734"/>
                    <a:pt x="284" y="3734"/>
                  </a:cubicBezTo>
                  <a:cubicBezTo>
                    <a:pt x="96" y="3734"/>
                    <a:pt x="0" y="3857"/>
                    <a:pt x="51" y="4162"/>
                  </a:cubicBezTo>
                  <a:cubicBezTo>
                    <a:pt x="51" y="4162"/>
                    <a:pt x="1890" y="12237"/>
                    <a:pt x="7854" y="12237"/>
                  </a:cubicBezTo>
                  <a:cubicBezTo>
                    <a:pt x="8563" y="12237"/>
                    <a:pt x="9329" y="12123"/>
                    <a:pt x="10158" y="11868"/>
                  </a:cubicBezTo>
                  <a:cubicBezTo>
                    <a:pt x="17519" y="9581"/>
                    <a:pt x="14086" y="0"/>
                    <a:pt x="1275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32"/>
            <p:cNvSpPr/>
            <p:nvPr/>
          </p:nvSpPr>
          <p:spPr>
            <a:xfrm>
              <a:off x="8223625" y="4268791"/>
              <a:ext cx="300250" cy="153450"/>
            </a:xfrm>
            <a:custGeom>
              <a:avLst/>
              <a:gdLst/>
              <a:ahLst/>
              <a:cxnLst/>
              <a:rect l="l" t="t" r="r" b="b"/>
              <a:pathLst>
                <a:path w="12010" h="6138" extrusionOk="0">
                  <a:moveTo>
                    <a:pt x="9541" y="434"/>
                  </a:moveTo>
                  <a:cubicBezTo>
                    <a:pt x="9607" y="434"/>
                    <a:pt x="9974" y="667"/>
                    <a:pt x="10141" y="1168"/>
                  </a:cubicBezTo>
                  <a:cubicBezTo>
                    <a:pt x="10175" y="1335"/>
                    <a:pt x="10208" y="1568"/>
                    <a:pt x="10141" y="1835"/>
                  </a:cubicBezTo>
                  <a:cubicBezTo>
                    <a:pt x="9641" y="1501"/>
                    <a:pt x="9407" y="667"/>
                    <a:pt x="9507" y="434"/>
                  </a:cubicBezTo>
                  <a:close/>
                  <a:moveTo>
                    <a:pt x="6238" y="1835"/>
                  </a:moveTo>
                  <a:cubicBezTo>
                    <a:pt x="6272" y="1835"/>
                    <a:pt x="6372" y="1868"/>
                    <a:pt x="6439" y="2102"/>
                  </a:cubicBezTo>
                  <a:cubicBezTo>
                    <a:pt x="6539" y="2369"/>
                    <a:pt x="6505" y="2736"/>
                    <a:pt x="6405" y="3136"/>
                  </a:cubicBezTo>
                  <a:cubicBezTo>
                    <a:pt x="6072" y="2736"/>
                    <a:pt x="6005" y="2202"/>
                    <a:pt x="6072" y="1968"/>
                  </a:cubicBezTo>
                  <a:cubicBezTo>
                    <a:pt x="6138" y="1835"/>
                    <a:pt x="6205" y="1835"/>
                    <a:pt x="6205" y="1835"/>
                  </a:cubicBezTo>
                  <a:close/>
                  <a:moveTo>
                    <a:pt x="2769" y="2769"/>
                  </a:moveTo>
                  <a:cubicBezTo>
                    <a:pt x="2903" y="2802"/>
                    <a:pt x="3103" y="3002"/>
                    <a:pt x="3236" y="3336"/>
                  </a:cubicBezTo>
                  <a:cubicBezTo>
                    <a:pt x="3270" y="3436"/>
                    <a:pt x="3303" y="3636"/>
                    <a:pt x="3303" y="3903"/>
                  </a:cubicBezTo>
                  <a:cubicBezTo>
                    <a:pt x="2869" y="3469"/>
                    <a:pt x="2602" y="3036"/>
                    <a:pt x="2569" y="2869"/>
                  </a:cubicBezTo>
                  <a:cubicBezTo>
                    <a:pt x="2669" y="2769"/>
                    <a:pt x="2736" y="2769"/>
                    <a:pt x="2769" y="2769"/>
                  </a:cubicBezTo>
                  <a:close/>
                  <a:moveTo>
                    <a:pt x="9607" y="0"/>
                  </a:moveTo>
                  <a:cubicBezTo>
                    <a:pt x="9407" y="0"/>
                    <a:pt x="9241" y="67"/>
                    <a:pt x="9174" y="234"/>
                  </a:cubicBezTo>
                  <a:cubicBezTo>
                    <a:pt x="8940" y="701"/>
                    <a:pt x="9274" y="1768"/>
                    <a:pt x="9908" y="2202"/>
                  </a:cubicBezTo>
                  <a:cubicBezTo>
                    <a:pt x="9941" y="2202"/>
                    <a:pt x="9974" y="2235"/>
                    <a:pt x="10008" y="2235"/>
                  </a:cubicBezTo>
                  <a:cubicBezTo>
                    <a:pt x="9808" y="2569"/>
                    <a:pt x="9441" y="2936"/>
                    <a:pt x="8774" y="3269"/>
                  </a:cubicBezTo>
                  <a:cubicBezTo>
                    <a:pt x="8255" y="3520"/>
                    <a:pt x="7822" y="3617"/>
                    <a:pt x="7471" y="3617"/>
                  </a:cubicBezTo>
                  <a:cubicBezTo>
                    <a:pt x="7167" y="3617"/>
                    <a:pt x="6924" y="3544"/>
                    <a:pt x="6739" y="3436"/>
                  </a:cubicBezTo>
                  <a:cubicBezTo>
                    <a:pt x="6939" y="2869"/>
                    <a:pt x="6972" y="2335"/>
                    <a:pt x="6839" y="1968"/>
                  </a:cubicBezTo>
                  <a:cubicBezTo>
                    <a:pt x="6746" y="1628"/>
                    <a:pt x="6538" y="1431"/>
                    <a:pt x="6269" y="1431"/>
                  </a:cubicBezTo>
                  <a:cubicBezTo>
                    <a:pt x="6248" y="1431"/>
                    <a:pt x="6227" y="1432"/>
                    <a:pt x="6205" y="1435"/>
                  </a:cubicBezTo>
                  <a:cubicBezTo>
                    <a:pt x="5972" y="1435"/>
                    <a:pt x="5771" y="1568"/>
                    <a:pt x="5705" y="1835"/>
                  </a:cubicBezTo>
                  <a:cubicBezTo>
                    <a:pt x="5538" y="2269"/>
                    <a:pt x="5705" y="3069"/>
                    <a:pt x="6272" y="3569"/>
                  </a:cubicBezTo>
                  <a:cubicBezTo>
                    <a:pt x="6072" y="4003"/>
                    <a:pt x="5771" y="4403"/>
                    <a:pt x="5371" y="4670"/>
                  </a:cubicBezTo>
                  <a:cubicBezTo>
                    <a:pt x="5226" y="4749"/>
                    <a:pt x="5071" y="4787"/>
                    <a:pt x="4906" y="4787"/>
                  </a:cubicBezTo>
                  <a:cubicBezTo>
                    <a:pt x="4652" y="4787"/>
                    <a:pt x="4373" y="4698"/>
                    <a:pt x="4070" y="4537"/>
                  </a:cubicBezTo>
                  <a:cubicBezTo>
                    <a:pt x="3937" y="4437"/>
                    <a:pt x="3803" y="4370"/>
                    <a:pt x="3670" y="4270"/>
                  </a:cubicBezTo>
                  <a:cubicBezTo>
                    <a:pt x="3770" y="3870"/>
                    <a:pt x="3737" y="3503"/>
                    <a:pt x="3636" y="3203"/>
                  </a:cubicBezTo>
                  <a:cubicBezTo>
                    <a:pt x="3470" y="2736"/>
                    <a:pt x="3169" y="2402"/>
                    <a:pt x="2836" y="2369"/>
                  </a:cubicBezTo>
                  <a:cubicBezTo>
                    <a:pt x="2804" y="2362"/>
                    <a:pt x="2769" y="2358"/>
                    <a:pt x="2732" y="2358"/>
                  </a:cubicBezTo>
                  <a:cubicBezTo>
                    <a:pt x="2579" y="2358"/>
                    <a:pt x="2390" y="2427"/>
                    <a:pt x="2202" y="2669"/>
                  </a:cubicBezTo>
                  <a:cubicBezTo>
                    <a:pt x="1935" y="3069"/>
                    <a:pt x="2903" y="4103"/>
                    <a:pt x="2936" y="4137"/>
                  </a:cubicBezTo>
                  <a:cubicBezTo>
                    <a:pt x="3036" y="4237"/>
                    <a:pt x="3136" y="4337"/>
                    <a:pt x="3236" y="4403"/>
                  </a:cubicBezTo>
                  <a:cubicBezTo>
                    <a:pt x="3136" y="4670"/>
                    <a:pt x="2969" y="4970"/>
                    <a:pt x="2669" y="5237"/>
                  </a:cubicBezTo>
                  <a:cubicBezTo>
                    <a:pt x="2333" y="5574"/>
                    <a:pt x="1968" y="5742"/>
                    <a:pt x="1627" y="5742"/>
                  </a:cubicBezTo>
                  <a:cubicBezTo>
                    <a:pt x="1596" y="5742"/>
                    <a:pt x="1566" y="5740"/>
                    <a:pt x="1535" y="5738"/>
                  </a:cubicBezTo>
                  <a:cubicBezTo>
                    <a:pt x="868" y="5638"/>
                    <a:pt x="434" y="4870"/>
                    <a:pt x="434" y="4870"/>
                  </a:cubicBezTo>
                  <a:cubicBezTo>
                    <a:pt x="384" y="4795"/>
                    <a:pt x="297" y="4758"/>
                    <a:pt x="214" y="4758"/>
                  </a:cubicBezTo>
                  <a:cubicBezTo>
                    <a:pt x="186" y="4758"/>
                    <a:pt x="159" y="4762"/>
                    <a:pt x="134" y="4770"/>
                  </a:cubicBezTo>
                  <a:cubicBezTo>
                    <a:pt x="34" y="4837"/>
                    <a:pt x="1" y="4970"/>
                    <a:pt x="67" y="5071"/>
                  </a:cubicBezTo>
                  <a:cubicBezTo>
                    <a:pt x="101" y="5104"/>
                    <a:pt x="601" y="6005"/>
                    <a:pt x="1468" y="6138"/>
                  </a:cubicBezTo>
                  <a:lnTo>
                    <a:pt x="1668" y="6138"/>
                  </a:lnTo>
                  <a:cubicBezTo>
                    <a:pt x="2102" y="6138"/>
                    <a:pt x="2536" y="5938"/>
                    <a:pt x="2969" y="5538"/>
                  </a:cubicBezTo>
                  <a:cubicBezTo>
                    <a:pt x="3236" y="5271"/>
                    <a:pt x="3436" y="4970"/>
                    <a:pt x="3570" y="4704"/>
                  </a:cubicBezTo>
                  <a:cubicBezTo>
                    <a:pt x="4010" y="5018"/>
                    <a:pt x="4463" y="5187"/>
                    <a:pt x="4879" y="5187"/>
                  </a:cubicBezTo>
                  <a:cubicBezTo>
                    <a:pt x="5126" y="5187"/>
                    <a:pt x="5360" y="5128"/>
                    <a:pt x="5571" y="5004"/>
                  </a:cubicBezTo>
                  <a:cubicBezTo>
                    <a:pt x="6038" y="4737"/>
                    <a:pt x="6372" y="4303"/>
                    <a:pt x="6605" y="3803"/>
                  </a:cubicBezTo>
                  <a:cubicBezTo>
                    <a:pt x="6834" y="3934"/>
                    <a:pt x="7135" y="4032"/>
                    <a:pt x="7516" y="4032"/>
                  </a:cubicBezTo>
                  <a:cubicBezTo>
                    <a:pt x="7912" y="4032"/>
                    <a:pt x="8395" y="3925"/>
                    <a:pt x="8974" y="3636"/>
                  </a:cubicBezTo>
                  <a:cubicBezTo>
                    <a:pt x="9774" y="3236"/>
                    <a:pt x="10175" y="2802"/>
                    <a:pt x="10408" y="2369"/>
                  </a:cubicBezTo>
                  <a:cubicBezTo>
                    <a:pt x="10439" y="2371"/>
                    <a:pt x="10471" y="2373"/>
                    <a:pt x="10504" y="2373"/>
                  </a:cubicBezTo>
                  <a:cubicBezTo>
                    <a:pt x="10892" y="2373"/>
                    <a:pt x="11389" y="2178"/>
                    <a:pt x="11942" y="1501"/>
                  </a:cubicBezTo>
                  <a:cubicBezTo>
                    <a:pt x="12009" y="1401"/>
                    <a:pt x="12009" y="1268"/>
                    <a:pt x="11909" y="1201"/>
                  </a:cubicBezTo>
                  <a:cubicBezTo>
                    <a:pt x="11864" y="1171"/>
                    <a:pt x="11812" y="1155"/>
                    <a:pt x="11763" y="1155"/>
                  </a:cubicBezTo>
                  <a:cubicBezTo>
                    <a:pt x="11703" y="1155"/>
                    <a:pt x="11646" y="1179"/>
                    <a:pt x="11609" y="1234"/>
                  </a:cubicBezTo>
                  <a:cubicBezTo>
                    <a:pt x="11342" y="1568"/>
                    <a:pt x="10942" y="1935"/>
                    <a:pt x="10541" y="1968"/>
                  </a:cubicBezTo>
                  <a:cubicBezTo>
                    <a:pt x="10608" y="1701"/>
                    <a:pt x="10608" y="1468"/>
                    <a:pt x="10575" y="1301"/>
                  </a:cubicBezTo>
                  <a:cubicBezTo>
                    <a:pt x="10475" y="601"/>
                    <a:pt x="9974" y="67"/>
                    <a:pt x="9607"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32"/>
            <p:cNvSpPr/>
            <p:nvPr/>
          </p:nvSpPr>
          <p:spPr>
            <a:xfrm>
              <a:off x="8011800" y="4705041"/>
              <a:ext cx="785875" cy="371325"/>
            </a:xfrm>
            <a:custGeom>
              <a:avLst/>
              <a:gdLst/>
              <a:ahLst/>
              <a:cxnLst/>
              <a:rect l="l" t="t" r="r" b="b"/>
              <a:pathLst>
                <a:path w="31435" h="14853" extrusionOk="0">
                  <a:moveTo>
                    <a:pt x="22719" y="0"/>
                  </a:moveTo>
                  <a:cubicBezTo>
                    <a:pt x="22570" y="0"/>
                    <a:pt x="22414" y="52"/>
                    <a:pt x="22250" y="163"/>
                  </a:cubicBezTo>
                  <a:cubicBezTo>
                    <a:pt x="19882" y="1764"/>
                    <a:pt x="15745" y="9403"/>
                    <a:pt x="15745" y="9403"/>
                  </a:cubicBezTo>
                  <a:cubicBezTo>
                    <a:pt x="15745" y="9403"/>
                    <a:pt x="16319" y="1752"/>
                    <a:pt x="13696" y="1752"/>
                  </a:cubicBezTo>
                  <a:cubicBezTo>
                    <a:pt x="13636" y="1752"/>
                    <a:pt x="13574" y="1756"/>
                    <a:pt x="13511" y="1764"/>
                  </a:cubicBezTo>
                  <a:cubicBezTo>
                    <a:pt x="10675" y="2131"/>
                    <a:pt x="8607" y="9369"/>
                    <a:pt x="8607" y="9369"/>
                  </a:cubicBezTo>
                  <a:cubicBezTo>
                    <a:pt x="8607" y="9369"/>
                    <a:pt x="4788" y="1662"/>
                    <a:pt x="3057" y="1662"/>
                  </a:cubicBezTo>
                  <a:cubicBezTo>
                    <a:pt x="2698" y="1662"/>
                    <a:pt x="2429" y="1995"/>
                    <a:pt x="2302" y="2798"/>
                  </a:cubicBezTo>
                  <a:cubicBezTo>
                    <a:pt x="1769" y="6201"/>
                    <a:pt x="1" y="13939"/>
                    <a:pt x="3737" y="14173"/>
                  </a:cubicBezTo>
                  <a:cubicBezTo>
                    <a:pt x="3737" y="14173"/>
                    <a:pt x="13512" y="14852"/>
                    <a:pt x="21039" y="14852"/>
                  </a:cubicBezTo>
                  <a:cubicBezTo>
                    <a:pt x="25187" y="14852"/>
                    <a:pt x="28652" y="14646"/>
                    <a:pt x="29422" y="14006"/>
                  </a:cubicBezTo>
                  <a:cubicBezTo>
                    <a:pt x="31435" y="12365"/>
                    <a:pt x="31234" y="2990"/>
                    <a:pt x="29914" y="2990"/>
                  </a:cubicBezTo>
                  <a:cubicBezTo>
                    <a:pt x="29812" y="2990"/>
                    <a:pt x="29703" y="3046"/>
                    <a:pt x="29589" y="3165"/>
                  </a:cubicBezTo>
                  <a:cubicBezTo>
                    <a:pt x="28021" y="4833"/>
                    <a:pt x="25286" y="9303"/>
                    <a:pt x="25286" y="9303"/>
                  </a:cubicBezTo>
                  <a:cubicBezTo>
                    <a:pt x="25286" y="9303"/>
                    <a:pt x="24708" y="0"/>
                    <a:pt x="227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32"/>
            <p:cNvSpPr/>
            <p:nvPr/>
          </p:nvSpPr>
          <p:spPr>
            <a:xfrm>
              <a:off x="8302850" y="4837366"/>
              <a:ext cx="54225" cy="200325"/>
            </a:xfrm>
            <a:custGeom>
              <a:avLst/>
              <a:gdLst/>
              <a:ahLst/>
              <a:cxnLst/>
              <a:rect l="l" t="t" r="r" b="b"/>
              <a:pathLst>
                <a:path w="2169" h="8013" extrusionOk="0">
                  <a:moveTo>
                    <a:pt x="1275" y="0"/>
                  </a:moveTo>
                  <a:cubicBezTo>
                    <a:pt x="1262" y="0"/>
                    <a:pt x="1248" y="2"/>
                    <a:pt x="1235" y="7"/>
                  </a:cubicBezTo>
                  <a:cubicBezTo>
                    <a:pt x="1101" y="7"/>
                    <a:pt x="1035" y="107"/>
                    <a:pt x="1035" y="240"/>
                  </a:cubicBezTo>
                  <a:cubicBezTo>
                    <a:pt x="1035" y="307"/>
                    <a:pt x="1735" y="6278"/>
                    <a:pt x="101" y="7646"/>
                  </a:cubicBezTo>
                  <a:cubicBezTo>
                    <a:pt x="34" y="7712"/>
                    <a:pt x="0" y="7846"/>
                    <a:pt x="67" y="7913"/>
                  </a:cubicBezTo>
                  <a:cubicBezTo>
                    <a:pt x="134" y="7979"/>
                    <a:pt x="167" y="8013"/>
                    <a:pt x="234" y="8013"/>
                  </a:cubicBezTo>
                  <a:cubicBezTo>
                    <a:pt x="301" y="8013"/>
                    <a:pt x="334" y="7979"/>
                    <a:pt x="367" y="7946"/>
                  </a:cubicBezTo>
                  <a:cubicBezTo>
                    <a:pt x="2169" y="6478"/>
                    <a:pt x="1468" y="441"/>
                    <a:pt x="1435" y="174"/>
                  </a:cubicBezTo>
                  <a:cubicBezTo>
                    <a:pt x="1435" y="87"/>
                    <a:pt x="1360" y="0"/>
                    <a:pt x="127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32"/>
            <p:cNvSpPr/>
            <p:nvPr/>
          </p:nvSpPr>
          <p:spPr>
            <a:xfrm>
              <a:off x="8457125" y="4830016"/>
              <a:ext cx="104275" cy="196825"/>
            </a:xfrm>
            <a:custGeom>
              <a:avLst/>
              <a:gdLst/>
              <a:ahLst/>
              <a:cxnLst/>
              <a:rect l="l" t="t" r="r" b="b"/>
              <a:pathLst>
                <a:path w="4171" h="7873" extrusionOk="0">
                  <a:moveTo>
                    <a:pt x="3970" y="1"/>
                  </a:moveTo>
                  <a:cubicBezTo>
                    <a:pt x="3870" y="1"/>
                    <a:pt x="3737" y="67"/>
                    <a:pt x="3737" y="201"/>
                  </a:cubicBezTo>
                  <a:cubicBezTo>
                    <a:pt x="3170" y="3670"/>
                    <a:pt x="101" y="7473"/>
                    <a:pt x="67" y="7539"/>
                  </a:cubicBezTo>
                  <a:cubicBezTo>
                    <a:pt x="1" y="7606"/>
                    <a:pt x="1" y="7740"/>
                    <a:pt x="101" y="7806"/>
                  </a:cubicBezTo>
                  <a:cubicBezTo>
                    <a:pt x="134" y="7840"/>
                    <a:pt x="167" y="7873"/>
                    <a:pt x="234" y="7873"/>
                  </a:cubicBezTo>
                  <a:cubicBezTo>
                    <a:pt x="267" y="7873"/>
                    <a:pt x="334" y="7840"/>
                    <a:pt x="368" y="7773"/>
                  </a:cubicBezTo>
                  <a:cubicBezTo>
                    <a:pt x="501" y="7639"/>
                    <a:pt x="3570" y="3837"/>
                    <a:pt x="4137" y="234"/>
                  </a:cubicBezTo>
                  <a:cubicBezTo>
                    <a:pt x="4170" y="134"/>
                    <a:pt x="4070" y="34"/>
                    <a:pt x="397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32"/>
            <p:cNvSpPr/>
            <p:nvPr/>
          </p:nvSpPr>
          <p:spPr>
            <a:xfrm>
              <a:off x="8646425" y="4865891"/>
              <a:ext cx="96775" cy="175150"/>
            </a:xfrm>
            <a:custGeom>
              <a:avLst/>
              <a:gdLst/>
              <a:ahLst/>
              <a:cxnLst/>
              <a:rect l="l" t="t" r="r" b="b"/>
              <a:pathLst>
                <a:path w="3871" h="7006" extrusionOk="0">
                  <a:moveTo>
                    <a:pt x="3670" y="0"/>
                  </a:moveTo>
                  <a:cubicBezTo>
                    <a:pt x="3537" y="0"/>
                    <a:pt x="3470" y="100"/>
                    <a:pt x="3470" y="200"/>
                  </a:cubicBezTo>
                  <a:cubicBezTo>
                    <a:pt x="3470" y="2969"/>
                    <a:pt x="101" y="6605"/>
                    <a:pt x="67" y="6638"/>
                  </a:cubicBezTo>
                  <a:cubicBezTo>
                    <a:pt x="1" y="6738"/>
                    <a:pt x="1" y="6872"/>
                    <a:pt x="101" y="6938"/>
                  </a:cubicBezTo>
                  <a:cubicBezTo>
                    <a:pt x="134" y="6972"/>
                    <a:pt x="167" y="7005"/>
                    <a:pt x="234" y="7005"/>
                  </a:cubicBezTo>
                  <a:cubicBezTo>
                    <a:pt x="301" y="7005"/>
                    <a:pt x="334" y="6972"/>
                    <a:pt x="368" y="6938"/>
                  </a:cubicBezTo>
                  <a:cubicBezTo>
                    <a:pt x="534" y="6772"/>
                    <a:pt x="3870" y="3136"/>
                    <a:pt x="3870" y="200"/>
                  </a:cubicBezTo>
                  <a:cubicBezTo>
                    <a:pt x="3870" y="100"/>
                    <a:pt x="3770" y="0"/>
                    <a:pt x="36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32"/>
            <p:cNvSpPr/>
            <p:nvPr/>
          </p:nvSpPr>
          <p:spPr>
            <a:xfrm>
              <a:off x="8095613" y="4840916"/>
              <a:ext cx="100950" cy="210400"/>
            </a:xfrm>
            <a:custGeom>
              <a:avLst/>
              <a:gdLst/>
              <a:ahLst/>
              <a:cxnLst/>
              <a:rect l="l" t="t" r="r" b="b"/>
              <a:pathLst>
                <a:path w="4038" h="8416" extrusionOk="0">
                  <a:moveTo>
                    <a:pt x="223" y="1"/>
                  </a:moveTo>
                  <a:cubicBezTo>
                    <a:pt x="204" y="1"/>
                    <a:pt x="186" y="4"/>
                    <a:pt x="168" y="10"/>
                  </a:cubicBezTo>
                  <a:cubicBezTo>
                    <a:pt x="68" y="43"/>
                    <a:pt x="1" y="143"/>
                    <a:pt x="34" y="276"/>
                  </a:cubicBezTo>
                  <a:cubicBezTo>
                    <a:pt x="101" y="510"/>
                    <a:pt x="1936" y="6481"/>
                    <a:pt x="3637" y="8349"/>
                  </a:cubicBezTo>
                  <a:cubicBezTo>
                    <a:pt x="3704" y="8416"/>
                    <a:pt x="3737" y="8416"/>
                    <a:pt x="3804" y="8416"/>
                  </a:cubicBezTo>
                  <a:cubicBezTo>
                    <a:pt x="3837" y="8416"/>
                    <a:pt x="3904" y="8416"/>
                    <a:pt x="3937" y="8382"/>
                  </a:cubicBezTo>
                  <a:cubicBezTo>
                    <a:pt x="4037" y="8282"/>
                    <a:pt x="4037" y="8149"/>
                    <a:pt x="3970" y="8082"/>
                  </a:cubicBezTo>
                  <a:cubicBezTo>
                    <a:pt x="2303" y="6281"/>
                    <a:pt x="435" y="210"/>
                    <a:pt x="435" y="143"/>
                  </a:cubicBezTo>
                  <a:cubicBezTo>
                    <a:pt x="407" y="61"/>
                    <a:pt x="312" y="1"/>
                    <a:pt x="22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6" name="Google Shape;3226;p32"/>
          <p:cNvSpPr/>
          <p:nvPr/>
        </p:nvSpPr>
        <p:spPr>
          <a:xfrm>
            <a:off x="1629800" y="909841"/>
            <a:ext cx="1424664" cy="44111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32"/>
          <p:cNvSpPr/>
          <p:nvPr/>
        </p:nvSpPr>
        <p:spPr>
          <a:xfrm flipH="1">
            <a:off x="6156002" y="1921478"/>
            <a:ext cx="1115329" cy="286554"/>
          </a:xfrm>
          <a:custGeom>
            <a:avLst/>
            <a:gdLst/>
            <a:ahLst/>
            <a:cxnLst/>
            <a:rect l="l" t="t" r="r" b="b"/>
            <a:pathLst>
              <a:path w="60337" h="15502" extrusionOk="0">
                <a:moveTo>
                  <a:pt x="25138" y="0"/>
                </a:moveTo>
                <a:cubicBezTo>
                  <a:pt x="20062" y="0"/>
                  <a:pt x="15655" y="3009"/>
                  <a:pt x="13588" y="7356"/>
                </a:cubicBezTo>
                <a:cubicBezTo>
                  <a:pt x="12250" y="6626"/>
                  <a:pt x="10791" y="6201"/>
                  <a:pt x="9180" y="6201"/>
                </a:cubicBezTo>
                <a:cubicBezTo>
                  <a:pt x="4104" y="6201"/>
                  <a:pt x="1" y="10304"/>
                  <a:pt x="1" y="15411"/>
                </a:cubicBezTo>
                <a:lnTo>
                  <a:pt x="1" y="15502"/>
                </a:lnTo>
                <a:lnTo>
                  <a:pt x="60124" y="15502"/>
                </a:lnTo>
                <a:cubicBezTo>
                  <a:pt x="60245" y="14955"/>
                  <a:pt x="60336" y="14347"/>
                  <a:pt x="60336" y="13739"/>
                </a:cubicBezTo>
                <a:cubicBezTo>
                  <a:pt x="60215" y="8754"/>
                  <a:pt x="56142" y="4681"/>
                  <a:pt x="51126" y="4681"/>
                </a:cubicBezTo>
                <a:cubicBezTo>
                  <a:pt x="49272" y="4681"/>
                  <a:pt x="47509" y="5259"/>
                  <a:pt x="46111" y="6201"/>
                </a:cubicBezTo>
                <a:cubicBezTo>
                  <a:pt x="44774" y="3465"/>
                  <a:pt x="41977" y="1581"/>
                  <a:pt x="38755" y="1581"/>
                </a:cubicBezTo>
                <a:cubicBezTo>
                  <a:pt x="36840" y="1581"/>
                  <a:pt x="35047" y="2219"/>
                  <a:pt x="33679" y="3313"/>
                </a:cubicBezTo>
                <a:cubicBezTo>
                  <a:pt x="31400" y="1277"/>
                  <a:pt x="28421" y="0"/>
                  <a:pt x="251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28" name="Google Shape;3228;p32"/>
          <p:cNvGrpSpPr/>
          <p:nvPr/>
        </p:nvGrpSpPr>
        <p:grpSpPr>
          <a:xfrm flipH="1">
            <a:off x="8287634" y="670663"/>
            <a:ext cx="698900" cy="986625"/>
            <a:chOff x="2569950" y="1960400"/>
            <a:chExt cx="698900" cy="986625"/>
          </a:xfrm>
        </p:grpSpPr>
        <p:sp>
          <p:nvSpPr>
            <p:cNvPr id="3229" name="Google Shape;3229;p32"/>
            <p:cNvSpPr/>
            <p:nvPr/>
          </p:nvSpPr>
          <p:spPr>
            <a:xfrm>
              <a:off x="3059950" y="1976325"/>
              <a:ext cx="124625" cy="125975"/>
            </a:xfrm>
            <a:custGeom>
              <a:avLst/>
              <a:gdLst/>
              <a:ahLst/>
              <a:cxnLst/>
              <a:rect l="l" t="t" r="r" b="b"/>
              <a:pathLst>
                <a:path w="4985" h="5039" extrusionOk="0">
                  <a:moveTo>
                    <a:pt x="2983" y="0"/>
                  </a:moveTo>
                  <a:cubicBezTo>
                    <a:pt x="982" y="0"/>
                    <a:pt x="2316" y="3236"/>
                    <a:pt x="2316" y="3236"/>
                  </a:cubicBezTo>
                  <a:cubicBezTo>
                    <a:pt x="2316" y="3236"/>
                    <a:pt x="1859" y="3040"/>
                    <a:pt x="1361" y="3040"/>
                  </a:cubicBezTo>
                  <a:cubicBezTo>
                    <a:pt x="987" y="3040"/>
                    <a:pt x="591" y="3150"/>
                    <a:pt x="348" y="3536"/>
                  </a:cubicBezTo>
                  <a:cubicBezTo>
                    <a:pt x="0" y="4058"/>
                    <a:pt x="794" y="5039"/>
                    <a:pt x="1887" y="5039"/>
                  </a:cubicBezTo>
                  <a:cubicBezTo>
                    <a:pt x="2681" y="5039"/>
                    <a:pt x="3632" y="4521"/>
                    <a:pt x="4418" y="2936"/>
                  </a:cubicBezTo>
                  <a:cubicBezTo>
                    <a:pt x="4418" y="2936"/>
                    <a:pt x="4985" y="0"/>
                    <a:pt x="2983" y="0"/>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32"/>
            <p:cNvSpPr/>
            <p:nvPr/>
          </p:nvSpPr>
          <p:spPr>
            <a:xfrm>
              <a:off x="3112750" y="2042975"/>
              <a:ext cx="156100" cy="117850"/>
            </a:xfrm>
            <a:custGeom>
              <a:avLst/>
              <a:gdLst/>
              <a:ahLst/>
              <a:cxnLst/>
              <a:rect l="l" t="t" r="r" b="b"/>
              <a:pathLst>
                <a:path w="6244" h="4714" extrusionOk="0">
                  <a:moveTo>
                    <a:pt x="4454" y="1"/>
                  </a:moveTo>
                  <a:cubicBezTo>
                    <a:pt x="3588" y="1"/>
                    <a:pt x="2673" y="470"/>
                    <a:pt x="2673" y="470"/>
                  </a:cubicBezTo>
                  <a:cubicBezTo>
                    <a:pt x="0" y="2858"/>
                    <a:pt x="1762" y="4713"/>
                    <a:pt x="2775" y="4713"/>
                  </a:cubicBezTo>
                  <a:cubicBezTo>
                    <a:pt x="2950" y="4713"/>
                    <a:pt x="3103" y="4658"/>
                    <a:pt x="3206" y="4539"/>
                  </a:cubicBezTo>
                  <a:cubicBezTo>
                    <a:pt x="3907" y="3739"/>
                    <a:pt x="2973" y="2538"/>
                    <a:pt x="2973" y="2538"/>
                  </a:cubicBezTo>
                  <a:lnTo>
                    <a:pt x="2973" y="2538"/>
                  </a:lnTo>
                  <a:cubicBezTo>
                    <a:pt x="2973" y="2538"/>
                    <a:pt x="3302" y="2579"/>
                    <a:pt x="3741" y="2579"/>
                  </a:cubicBezTo>
                  <a:cubicBezTo>
                    <a:pt x="4719" y="2579"/>
                    <a:pt x="6243" y="2373"/>
                    <a:pt x="5875" y="1037"/>
                  </a:cubicBezTo>
                  <a:cubicBezTo>
                    <a:pt x="5654" y="235"/>
                    <a:pt x="5066" y="1"/>
                    <a:pt x="4454" y="1"/>
                  </a:cubicBezTo>
                  <a:close/>
                </a:path>
              </a:pathLst>
            </a:custGeom>
            <a:solidFill>
              <a:srgbClr val="AF799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32"/>
            <p:cNvSpPr/>
            <p:nvPr/>
          </p:nvSpPr>
          <p:spPr>
            <a:xfrm>
              <a:off x="3181225" y="1960400"/>
              <a:ext cx="35875" cy="75150"/>
            </a:xfrm>
            <a:custGeom>
              <a:avLst/>
              <a:gdLst/>
              <a:ahLst/>
              <a:cxnLst/>
              <a:rect l="l" t="t" r="r" b="b"/>
              <a:pathLst>
                <a:path w="1435" h="3006" extrusionOk="0">
                  <a:moveTo>
                    <a:pt x="199" y="0"/>
                  </a:moveTo>
                  <a:cubicBezTo>
                    <a:pt x="161" y="0"/>
                    <a:pt x="126" y="11"/>
                    <a:pt x="100" y="37"/>
                  </a:cubicBezTo>
                  <a:cubicBezTo>
                    <a:pt x="0" y="137"/>
                    <a:pt x="0" y="270"/>
                    <a:pt x="67" y="337"/>
                  </a:cubicBezTo>
                  <a:cubicBezTo>
                    <a:pt x="100" y="404"/>
                    <a:pt x="1134" y="1738"/>
                    <a:pt x="100" y="2639"/>
                  </a:cubicBezTo>
                  <a:cubicBezTo>
                    <a:pt x="0" y="2705"/>
                    <a:pt x="0" y="2839"/>
                    <a:pt x="67" y="2939"/>
                  </a:cubicBezTo>
                  <a:cubicBezTo>
                    <a:pt x="134" y="2972"/>
                    <a:pt x="167" y="3006"/>
                    <a:pt x="234" y="3006"/>
                  </a:cubicBezTo>
                  <a:cubicBezTo>
                    <a:pt x="267" y="3006"/>
                    <a:pt x="334" y="3006"/>
                    <a:pt x="367" y="2939"/>
                  </a:cubicBezTo>
                  <a:cubicBezTo>
                    <a:pt x="1435" y="2005"/>
                    <a:pt x="834" y="671"/>
                    <a:pt x="367" y="70"/>
                  </a:cubicBezTo>
                  <a:cubicBezTo>
                    <a:pt x="326" y="29"/>
                    <a:pt x="259" y="0"/>
                    <a:pt x="19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32"/>
            <p:cNvSpPr/>
            <p:nvPr/>
          </p:nvSpPr>
          <p:spPr>
            <a:xfrm>
              <a:off x="3191225" y="2009625"/>
              <a:ext cx="72575" cy="32600"/>
            </a:xfrm>
            <a:custGeom>
              <a:avLst/>
              <a:gdLst/>
              <a:ahLst/>
              <a:cxnLst/>
              <a:rect l="l" t="t" r="r" b="b"/>
              <a:pathLst>
                <a:path w="2903" h="1304" extrusionOk="0">
                  <a:moveTo>
                    <a:pt x="1824" y="0"/>
                  </a:moveTo>
                  <a:cubicBezTo>
                    <a:pt x="1280" y="0"/>
                    <a:pt x="706" y="332"/>
                    <a:pt x="101" y="936"/>
                  </a:cubicBezTo>
                  <a:cubicBezTo>
                    <a:pt x="1" y="1037"/>
                    <a:pt x="1" y="1170"/>
                    <a:pt x="101" y="1237"/>
                  </a:cubicBezTo>
                  <a:cubicBezTo>
                    <a:pt x="134" y="1270"/>
                    <a:pt x="201" y="1303"/>
                    <a:pt x="234" y="1303"/>
                  </a:cubicBezTo>
                  <a:cubicBezTo>
                    <a:pt x="301" y="1303"/>
                    <a:pt x="334" y="1270"/>
                    <a:pt x="401" y="1237"/>
                  </a:cubicBezTo>
                  <a:cubicBezTo>
                    <a:pt x="935" y="703"/>
                    <a:pt x="1435" y="403"/>
                    <a:pt x="1902" y="403"/>
                  </a:cubicBezTo>
                  <a:cubicBezTo>
                    <a:pt x="2269" y="436"/>
                    <a:pt x="2502" y="670"/>
                    <a:pt x="2502" y="670"/>
                  </a:cubicBezTo>
                  <a:cubicBezTo>
                    <a:pt x="2544" y="711"/>
                    <a:pt x="2610" y="739"/>
                    <a:pt x="2679" y="739"/>
                  </a:cubicBezTo>
                  <a:cubicBezTo>
                    <a:pt x="2721" y="739"/>
                    <a:pt x="2764" y="728"/>
                    <a:pt x="2803" y="703"/>
                  </a:cubicBezTo>
                  <a:cubicBezTo>
                    <a:pt x="2869" y="603"/>
                    <a:pt x="2903" y="469"/>
                    <a:pt x="2803" y="403"/>
                  </a:cubicBezTo>
                  <a:cubicBezTo>
                    <a:pt x="2803" y="369"/>
                    <a:pt x="2469" y="36"/>
                    <a:pt x="1902" y="2"/>
                  </a:cubicBezTo>
                  <a:cubicBezTo>
                    <a:pt x="1876" y="1"/>
                    <a:pt x="1850" y="0"/>
                    <a:pt x="18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32"/>
            <p:cNvSpPr/>
            <p:nvPr/>
          </p:nvSpPr>
          <p:spPr>
            <a:xfrm>
              <a:off x="2569950" y="2156025"/>
              <a:ext cx="524575" cy="791000"/>
            </a:xfrm>
            <a:custGeom>
              <a:avLst/>
              <a:gdLst/>
              <a:ahLst/>
              <a:cxnLst/>
              <a:rect l="l" t="t" r="r" b="b"/>
              <a:pathLst>
                <a:path w="20983" h="31640" extrusionOk="0">
                  <a:moveTo>
                    <a:pt x="20749" y="1"/>
                  </a:moveTo>
                  <a:cubicBezTo>
                    <a:pt x="20699" y="1"/>
                    <a:pt x="20649" y="17"/>
                    <a:pt x="20615" y="51"/>
                  </a:cubicBezTo>
                  <a:cubicBezTo>
                    <a:pt x="20582" y="51"/>
                    <a:pt x="20348" y="284"/>
                    <a:pt x="20015" y="685"/>
                  </a:cubicBezTo>
                  <a:cubicBezTo>
                    <a:pt x="19948" y="751"/>
                    <a:pt x="19948" y="885"/>
                    <a:pt x="20048" y="985"/>
                  </a:cubicBezTo>
                  <a:cubicBezTo>
                    <a:pt x="20082" y="1018"/>
                    <a:pt x="20115" y="1018"/>
                    <a:pt x="20182" y="1018"/>
                  </a:cubicBezTo>
                  <a:cubicBezTo>
                    <a:pt x="20248" y="1018"/>
                    <a:pt x="20282" y="1018"/>
                    <a:pt x="20348" y="951"/>
                  </a:cubicBezTo>
                  <a:cubicBezTo>
                    <a:pt x="20649" y="584"/>
                    <a:pt x="20882" y="351"/>
                    <a:pt x="20882" y="351"/>
                  </a:cubicBezTo>
                  <a:cubicBezTo>
                    <a:pt x="20982" y="284"/>
                    <a:pt x="20982" y="151"/>
                    <a:pt x="20882" y="51"/>
                  </a:cubicBezTo>
                  <a:cubicBezTo>
                    <a:pt x="20849" y="17"/>
                    <a:pt x="20799" y="1"/>
                    <a:pt x="20749" y="1"/>
                  </a:cubicBezTo>
                  <a:close/>
                  <a:moveTo>
                    <a:pt x="19658" y="1249"/>
                  </a:moveTo>
                  <a:cubicBezTo>
                    <a:pt x="19589" y="1249"/>
                    <a:pt x="19522" y="1277"/>
                    <a:pt x="19481" y="1318"/>
                  </a:cubicBezTo>
                  <a:cubicBezTo>
                    <a:pt x="19314" y="1552"/>
                    <a:pt x="19148" y="1752"/>
                    <a:pt x="18981" y="2019"/>
                  </a:cubicBezTo>
                  <a:cubicBezTo>
                    <a:pt x="18914" y="2119"/>
                    <a:pt x="18947" y="2252"/>
                    <a:pt x="19014" y="2319"/>
                  </a:cubicBezTo>
                  <a:cubicBezTo>
                    <a:pt x="19081" y="2319"/>
                    <a:pt x="19114" y="2352"/>
                    <a:pt x="19148" y="2352"/>
                  </a:cubicBezTo>
                  <a:cubicBezTo>
                    <a:pt x="19214" y="2352"/>
                    <a:pt x="19281" y="2319"/>
                    <a:pt x="19314" y="2252"/>
                  </a:cubicBezTo>
                  <a:cubicBezTo>
                    <a:pt x="19481" y="2019"/>
                    <a:pt x="19648" y="1785"/>
                    <a:pt x="19815" y="1585"/>
                  </a:cubicBezTo>
                  <a:cubicBezTo>
                    <a:pt x="19881" y="1485"/>
                    <a:pt x="19848" y="1352"/>
                    <a:pt x="19781" y="1285"/>
                  </a:cubicBezTo>
                  <a:cubicBezTo>
                    <a:pt x="19743" y="1259"/>
                    <a:pt x="19700" y="1249"/>
                    <a:pt x="19658" y="1249"/>
                  </a:cubicBezTo>
                  <a:close/>
                  <a:moveTo>
                    <a:pt x="18700" y="2618"/>
                  </a:moveTo>
                  <a:cubicBezTo>
                    <a:pt x="18628" y="2618"/>
                    <a:pt x="18557" y="2655"/>
                    <a:pt x="18514" y="2719"/>
                  </a:cubicBezTo>
                  <a:cubicBezTo>
                    <a:pt x="18380" y="2986"/>
                    <a:pt x="18214" y="3220"/>
                    <a:pt x="18113" y="3487"/>
                  </a:cubicBezTo>
                  <a:cubicBezTo>
                    <a:pt x="18047" y="3587"/>
                    <a:pt x="18080" y="3687"/>
                    <a:pt x="18214" y="3753"/>
                  </a:cubicBezTo>
                  <a:cubicBezTo>
                    <a:pt x="18214" y="3753"/>
                    <a:pt x="18247" y="3787"/>
                    <a:pt x="18280" y="3787"/>
                  </a:cubicBezTo>
                  <a:cubicBezTo>
                    <a:pt x="18380" y="3787"/>
                    <a:pt x="18447" y="3720"/>
                    <a:pt x="18480" y="3653"/>
                  </a:cubicBezTo>
                  <a:cubicBezTo>
                    <a:pt x="18580" y="3420"/>
                    <a:pt x="18714" y="3186"/>
                    <a:pt x="18881" y="2953"/>
                  </a:cubicBezTo>
                  <a:cubicBezTo>
                    <a:pt x="18947" y="2853"/>
                    <a:pt x="18914" y="2719"/>
                    <a:pt x="18814" y="2653"/>
                  </a:cubicBezTo>
                  <a:cubicBezTo>
                    <a:pt x="18779" y="2629"/>
                    <a:pt x="18739" y="2618"/>
                    <a:pt x="18700" y="2618"/>
                  </a:cubicBezTo>
                  <a:close/>
                  <a:moveTo>
                    <a:pt x="17979" y="4112"/>
                  </a:moveTo>
                  <a:cubicBezTo>
                    <a:pt x="17879" y="4112"/>
                    <a:pt x="17801" y="4171"/>
                    <a:pt x="17747" y="4254"/>
                  </a:cubicBezTo>
                  <a:cubicBezTo>
                    <a:pt x="17646" y="4521"/>
                    <a:pt x="17580" y="4821"/>
                    <a:pt x="17513" y="5088"/>
                  </a:cubicBezTo>
                  <a:cubicBezTo>
                    <a:pt x="17480" y="5188"/>
                    <a:pt x="17546" y="5288"/>
                    <a:pt x="17680" y="5321"/>
                  </a:cubicBezTo>
                  <a:lnTo>
                    <a:pt x="17713" y="5321"/>
                  </a:lnTo>
                  <a:cubicBezTo>
                    <a:pt x="17813" y="5321"/>
                    <a:pt x="17880" y="5254"/>
                    <a:pt x="17913" y="5188"/>
                  </a:cubicBezTo>
                  <a:cubicBezTo>
                    <a:pt x="17980" y="4921"/>
                    <a:pt x="18047" y="4654"/>
                    <a:pt x="18147" y="4387"/>
                  </a:cubicBezTo>
                  <a:cubicBezTo>
                    <a:pt x="18180" y="4287"/>
                    <a:pt x="18147" y="4187"/>
                    <a:pt x="18047" y="4120"/>
                  </a:cubicBezTo>
                  <a:cubicBezTo>
                    <a:pt x="18023" y="4114"/>
                    <a:pt x="18001" y="4112"/>
                    <a:pt x="17979" y="4112"/>
                  </a:cubicBezTo>
                  <a:close/>
                  <a:moveTo>
                    <a:pt x="15745" y="5154"/>
                  </a:moveTo>
                  <a:cubicBezTo>
                    <a:pt x="15478" y="5154"/>
                    <a:pt x="15178" y="5154"/>
                    <a:pt x="14911" y="5188"/>
                  </a:cubicBezTo>
                  <a:cubicBezTo>
                    <a:pt x="14778" y="5221"/>
                    <a:pt x="14711" y="5321"/>
                    <a:pt x="14711" y="5421"/>
                  </a:cubicBezTo>
                  <a:cubicBezTo>
                    <a:pt x="14711" y="5521"/>
                    <a:pt x="14811" y="5621"/>
                    <a:pt x="14911" y="5621"/>
                  </a:cubicBezTo>
                  <a:lnTo>
                    <a:pt x="14945" y="5621"/>
                  </a:lnTo>
                  <a:cubicBezTo>
                    <a:pt x="15133" y="5598"/>
                    <a:pt x="15322" y="5574"/>
                    <a:pt x="15511" y="5574"/>
                  </a:cubicBezTo>
                  <a:cubicBezTo>
                    <a:pt x="15589" y="5574"/>
                    <a:pt x="15667" y="5578"/>
                    <a:pt x="15745" y="5588"/>
                  </a:cubicBezTo>
                  <a:cubicBezTo>
                    <a:pt x="15845" y="5588"/>
                    <a:pt x="15945" y="5488"/>
                    <a:pt x="15945" y="5388"/>
                  </a:cubicBezTo>
                  <a:cubicBezTo>
                    <a:pt x="15979" y="5254"/>
                    <a:pt x="15879" y="5154"/>
                    <a:pt x="15745" y="5154"/>
                  </a:cubicBezTo>
                  <a:close/>
                  <a:moveTo>
                    <a:pt x="14111" y="5346"/>
                  </a:moveTo>
                  <a:cubicBezTo>
                    <a:pt x="14090" y="5346"/>
                    <a:pt x="14068" y="5349"/>
                    <a:pt x="14044" y="5355"/>
                  </a:cubicBezTo>
                  <a:cubicBezTo>
                    <a:pt x="13777" y="5421"/>
                    <a:pt x="13510" y="5488"/>
                    <a:pt x="13243" y="5588"/>
                  </a:cubicBezTo>
                  <a:cubicBezTo>
                    <a:pt x="13110" y="5621"/>
                    <a:pt x="13077" y="5755"/>
                    <a:pt x="13110" y="5855"/>
                  </a:cubicBezTo>
                  <a:cubicBezTo>
                    <a:pt x="13143" y="5922"/>
                    <a:pt x="13210" y="5988"/>
                    <a:pt x="13310" y="5988"/>
                  </a:cubicBezTo>
                  <a:lnTo>
                    <a:pt x="13377" y="5988"/>
                  </a:lnTo>
                  <a:cubicBezTo>
                    <a:pt x="13644" y="5888"/>
                    <a:pt x="13910" y="5822"/>
                    <a:pt x="14144" y="5755"/>
                  </a:cubicBezTo>
                  <a:cubicBezTo>
                    <a:pt x="14244" y="5721"/>
                    <a:pt x="14344" y="5621"/>
                    <a:pt x="14311" y="5488"/>
                  </a:cubicBezTo>
                  <a:cubicBezTo>
                    <a:pt x="14283" y="5406"/>
                    <a:pt x="14211" y="5346"/>
                    <a:pt x="14111" y="5346"/>
                  </a:cubicBezTo>
                  <a:close/>
                  <a:moveTo>
                    <a:pt x="12522" y="5876"/>
                  </a:moveTo>
                  <a:cubicBezTo>
                    <a:pt x="12495" y="5876"/>
                    <a:pt x="12468" y="5880"/>
                    <a:pt x="12443" y="5888"/>
                  </a:cubicBezTo>
                  <a:cubicBezTo>
                    <a:pt x="12176" y="5988"/>
                    <a:pt x="11942" y="6122"/>
                    <a:pt x="11676" y="6255"/>
                  </a:cubicBezTo>
                  <a:cubicBezTo>
                    <a:pt x="11575" y="6289"/>
                    <a:pt x="11542" y="6422"/>
                    <a:pt x="11575" y="6522"/>
                  </a:cubicBezTo>
                  <a:cubicBezTo>
                    <a:pt x="11609" y="6589"/>
                    <a:pt x="11676" y="6655"/>
                    <a:pt x="11776" y="6655"/>
                  </a:cubicBezTo>
                  <a:cubicBezTo>
                    <a:pt x="11809" y="6655"/>
                    <a:pt x="11842" y="6622"/>
                    <a:pt x="11876" y="6622"/>
                  </a:cubicBezTo>
                  <a:cubicBezTo>
                    <a:pt x="12109" y="6489"/>
                    <a:pt x="12376" y="6389"/>
                    <a:pt x="12610" y="6289"/>
                  </a:cubicBezTo>
                  <a:cubicBezTo>
                    <a:pt x="12710" y="6222"/>
                    <a:pt x="12743" y="6122"/>
                    <a:pt x="12710" y="5988"/>
                  </a:cubicBezTo>
                  <a:cubicBezTo>
                    <a:pt x="12685" y="5913"/>
                    <a:pt x="12603" y="5876"/>
                    <a:pt x="12522" y="5876"/>
                  </a:cubicBezTo>
                  <a:close/>
                  <a:moveTo>
                    <a:pt x="16560" y="5279"/>
                  </a:moveTo>
                  <a:cubicBezTo>
                    <a:pt x="16479" y="5279"/>
                    <a:pt x="16406" y="5339"/>
                    <a:pt x="16379" y="5421"/>
                  </a:cubicBezTo>
                  <a:cubicBezTo>
                    <a:pt x="16346" y="5555"/>
                    <a:pt x="16412" y="5655"/>
                    <a:pt x="16512" y="5688"/>
                  </a:cubicBezTo>
                  <a:cubicBezTo>
                    <a:pt x="16779" y="5755"/>
                    <a:pt x="17046" y="5855"/>
                    <a:pt x="17246" y="5955"/>
                  </a:cubicBezTo>
                  <a:cubicBezTo>
                    <a:pt x="17313" y="5988"/>
                    <a:pt x="17346" y="5988"/>
                    <a:pt x="17380" y="5988"/>
                  </a:cubicBezTo>
                  <a:cubicBezTo>
                    <a:pt x="17380" y="6055"/>
                    <a:pt x="17380" y="6122"/>
                    <a:pt x="17380" y="6188"/>
                  </a:cubicBezTo>
                  <a:cubicBezTo>
                    <a:pt x="17380" y="6389"/>
                    <a:pt x="17380" y="6622"/>
                    <a:pt x="17446" y="6822"/>
                  </a:cubicBezTo>
                  <a:cubicBezTo>
                    <a:pt x="17446" y="6922"/>
                    <a:pt x="17546" y="6989"/>
                    <a:pt x="17646" y="6989"/>
                  </a:cubicBezTo>
                  <a:lnTo>
                    <a:pt x="17680" y="6989"/>
                  </a:lnTo>
                  <a:cubicBezTo>
                    <a:pt x="17780" y="6956"/>
                    <a:pt x="17847" y="6856"/>
                    <a:pt x="17847" y="6756"/>
                  </a:cubicBezTo>
                  <a:cubicBezTo>
                    <a:pt x="17813" y="6555"/>
                    <a:pt x="17780" y="6389"/>
                    <a:pt x="17780" y="6188"/>
                  </a:cubicBezTo>
                  <a:cubicBezTo>
                    <a:pt x="17780" y="6122"/>
                    <a:pt x="17813" y="6022"/>
                    <a:pt x="17813" y="5955"/>
                  </a:cubicBezTo>
                  <a:cubicBezTo>
                    <a:pt x="17813" y="5855"/>
                    <a:pt x="17713" y="5755"/>
                    <a:pt x="17613" y="5755"/>
                  </a:cubicBezTo>
                  <a:lnTo>
                    <a:pt x="17546" y="5755"/>
                  </a:lnTo>
                  <a:cubicBezTo>
                    <a:pt x="17546" y="5688"/>
                    <a:pt x="17513" y="5621"/>
                    <a:pt x="17446" y="5588"/>
                  </a:cubicBezTo>
                  <a:cubicBezTo>
                    <a:pt x="17179" y="5455"/>
                    <a:pt x="16913" y="5355"/>
                    <a:pt x="16612" y="5288"/>
                  </a:cubicBezTo>
                  <a:cubicBezTo>
                    <a:pt x="16595" y="5282"/>
                    <a:pt x="16577" y="5279"/>
                    <a:pt x="16560" y="5279"/>
                  </a:cubicBezTo>
                  <a:close/>
                  <a:moveTo>
                    <a:pt x="18034" y="6042"/>
                  </a:moveTo>
                  <a:cubicBezTo>
                    <a:pt x="17974" y="6042"/>
                    <a:pt x="17917" y="6067"/>
                    <a:pt x="17880" y="6122"/>
                  </a:cubicBezTo>
                  <a:cubicBezTo>
                    <a:pt x="17813" y="6188"/>
                    <a:pt x="17813" y="6322"/>
                    <a:pt x="17880" y="6389"/>
                  </a:cubicBezTo>
                  <a:cubicBezTo>
                    <a:pt x="18080" y="6589"/>
                    <a:pt x="18247" y="6789"/>
                    <a:pt x="18380" y="6989"/>
                  </a:cubicBezTo>
                  <a:cubicBezTo>
                    <a:pt x="18414" y="7056"/>
                    <a:pt x="18514" y="7089"/>
                    <a:pt x="18580" y="7089"/>
                  </a:cubicBezTo>
                  <a:cubicBezTo>
                    <a:pt x="18614" y="7089"/>
                    <a:pt x="18647" y="7089"/>
                    <a:pt x="18681" y="7056"/>
                  </a:cubicBezTo>
                  <a:cubicBezTo>
                    <a:pt x="18781" y="6989"/>
                    <a:pt x="18814" y="6889"/>
                    <a:pt x="18747" y="6789"/>
                  </a:cubicBezTo>
                  <a:cubicBezTo>
                    <a:pt x="18580" y="6522"/>
                    <a:pt x="18380" y="6289"/>
                    <a:pt x="18180" y="6088"/>
                  </a:cubicBezTo>
                  <a:cubicBezTo>
                    <a:pt x="18135" y="6058"/>
                    <a:pt x="18083" y="6042"/>
                    <a:pt x="18034" y="6042"/>
                  </a:cubicBezTo>
                  <a:close/>
                  <a:moveTo>
                    <a:pt x="11047" y="6621"/>
                  </a:moveTo>
                  <a:cubicBezTo>
                    <a:pt x="11013" y="6621"/>
                    <a:pt x="10977" y="6632"/>
                    <a:pt x="10942" y="6655"/>
                  </a:cubicBezTo>
                  <a:cubicBezTo>
                    <a:pt x="10675" y="6789"/>
                    <a:pt x="10441" y="6956"/>
                    <a:pt x="10208" y="7122"/>
                  </a:cubicBezTo>
                  <a:cubicBezTo>
                    <a:pt x="10108" y="7189"/>
                    <a:pt x="10108" y="7323"/>
                    <a:pt x="10174" y="7423"/>
                  </a:cubicBezTo>
                  <a:cubicBezTo>
                    <a:pt x="10208" y="7489"/>
                    <a:pt x="10275" y="7489"/>
                    <a:pt x="10341" y="7489"/>
                  </a:cubicBezTo>
                  <a:cubicBezTo>
                    <a:pt x="10375" y="7489"/>
                    <a:pt x="10441" y="7489"/>
                    <a:pt x="10475" y="7456"/>
                  </a:cubicBezTo>
                  <a:cubicBezTo>
                    <a:pt x="10675" y="7289"/>
                    <a:pt x="10908" y="7156"/>
                    <a:pt x="11142" y="7022"/>
                  </a:cubicBezTo>
                  <a:cubicBezTo>
                    <a:pt x="11242" y="6956"/>
                    <a:pt x="11275" y="6822"/>
                    <a:pt x="11209" y="6722"/>
                  </a:cubicBezTo>
                  <a:cubicBezTo>
                    <a:pt x="11165" y="6658"/>
                    <a:pt x="11108" y="6621"/>
                    <a:pt x="11047" y="6621"/>
                  </a:cubicBezTo>
                  <a:close/>
                  <a:moveTo>
                    <a:pt x="17859" y="7377"/>
                  </a:moveTo>
                  <a:cubicBezTo>
                    <a:pt x="17832" y="7377"/>
                    <a:pt x="17805" y="7381"/>
                    <a:pt x="17780" y="7389"/>
                  </a:cubicBezTo>
                  <a:cubicBezTo>
                    <a:pt x="17680" y="7423"/>
                    <a:pt x="17646" y="7556"/>
                    <a:pt x="17680" y="7656"/>
                  </a:cubicBezTo>
                  <a:cubicBezTo>
                    <a:pt x="17747" y="7856"/>
                    <a:pt x="17880" y="8056"/>
                    <a:pt x="17980" y="8257"/>
                  </a:cubicBezTo>
                  <a:cubicBezTo>
                    <a:pt x="18047" y="8323"/>
                    <a:pt x="18080" y="8357"/>
                    <a:pt x="18113" y="8423"/>
                  </a:cubicBezTo>
                  <a:cubicBezTo>
                    <a:pt x="18180" y="8490"/>
                    <a:pt x="18214" y="8490"/>
                    <a:pt x="18280" y="8490"/>
                  </a:cubicBezTo>
                  <a:cubicBezTo>
                    <a:pt x="18347" y="8490"/>
                    <a:pt x="18380" y="8490"/>
                    <a:pt x="18414" y="8457"/>
                  </a:cubicBezTo>
                  <a:cubicBezTo>
                    <a:pt x="18514" y="8390"/>
                    <a:pt x="18514" y="8257"/>
                    <a:pt x="18447" y="8157"/>
                  </a:cubicBezTo>
                  <a:cubicBezTo>
                    <a:pt x="18414" y="8123"/>
                    <a:pt x="18380" y="8056"/>
                    <a:pt x="18347" y="8023"/>
                  </a:cubicBezTo>
                  <a:cubicBezTo>
                    <a:pt x="18247" y="7856"/>
                    <a:pt x="18147" y="7690"/>
                    <a:pt x="18047" y="7489"/>
                  </a:cubicBezTo>
                  <a:cubicBezTo>
                    <a:pt x="18022" y="7414"/>
                    <a:pt x="17940" y="7377"/>
                    <a:pt x="17859" y="7377"/>
                  </a:cubicBezTo>
                  <a:close/>
                  <a:moveTo>
                    <a:pt x="9712" y="7639"/>
                  </a:moveTo>
                  <a:cubicBezTo>
                    <a:pt x="9657" y="7639"/>
                    <a:pt x="9607" y="7656"/>
                    <a:pt x="9574" y="7690"/>
                  </a:cubicBezTo>
                  <a:cubicBezTo>
                    <a:pt x="9341" y="7890"/>
                    <a:pt x="9174" y="8123"/>
                    <a:pt x="8974" y="8323"/>
                  </a:cubicBezTo>
                  <a:cubicBezTo>
                    <a:pt x="8907" y="8423"/>
                    <a:pt x="8940" y="8557"/>
                    <a:pt x="9040" y="8624"/>
                  </a:cubicBezTo>
                  <a:cubicBezTo>
                    <a:pt x="9074" y="8657"/>
                    <a:pt x="9107" y="8657"/>
                    <a:pt x="9140" y="8657"/>
                  </a:cubicBezTo>
                  <a:cubicBezTo>
                    <a:pt x="9207" y="8657"/>
                    <a:pt x="9274" y="8624"/>
                    <a:pt x="9307" y="8590"/>
                  </a:cubicBezTo>
                  <a:cubicBezTo>
                    <a:pt x="9474" y="8390"/>
                    <a:pt x="9674" y="8190"/>
                    <a:pt x="9841" y="7990"/>
                  </a:cubicBezTo>
                  <a:cubicBezTo>
                    <a:pt x="9941" y="7923"/>
                    <a:pt x="9941" y="7790"/>
                    <a:pt x="9874" y="7690"/>
                  </a:cubicBezTo>
                  <a:cubicBezTo>
                    <a:pt x="9824" y="7656"/>
                    <a:pt x="9766" y="7639"/>
                    <a:pt x="9712" y="7639"/>
                  </a:cubicBezTo>
                  <a:close/>
                  <a:moveTo>
                    <a:pt x="18903" y="7447"/>
                  </a:moveTo>
                  <a:cubicBezTo>
                    <a:pt x="18884" y="7447"/>
                    <a:pt x="18865" y="7450"/>
                    <a:pt x="18847" y="7456"/>
                  </a:cubicBezTo>
                  <a:cubicBezTo>
                    <a:pt x="18747" y="7489"/>
                    <a:pt x="18681" y="7589"/>
                    <a:pt x="18714" y="7690"/>
                  </a:cubicBezTo>
                  <a:cubicBezTo>
                    <a:pt x="18747" y="7856"/>
                    <a:pt x="18781" y="8023"/>
                    <a:pt x="18781" y="8157"/>
                  </a:cubicBezTo>
                  <a:cubicBezTo>
                    <a:pt x="18781" y="8290"/>
                    <a:pt x="18747" y="8357"/>
                    <a:pt x="18747" y="8390"/>
                  </a:cubicBezTo>
                  <a:cubicBezTo>
                    <a:pt x="18681" y="8490"/>
                    <a:pt x="18747" y="8624"/>
                    <a:pt x="18847" y="8657"/>
                  </a:cubicBezTo>
                  <a:cubicBezTo>
                    <a:pt x="18881" y="8657"/>
                    <a:pt x="18914" y="8690"/>
                    <a:pt x="18947" y="8690"/>
                  </a:cubicBezTo>
                  <a:cubicBezTo>
                    <a:pt x="19014" y="8690"/>
                    <a:pt x="19081" y="8624"/>
                    <a:pt x="19114" y="8557"/>
                  </a:cubicBezTo>
                  <a:cubicBezTo>
                    <a:pt x="19181" y="8457"/>
                    <a:pt x="19181" y="8323"/>
                    <a:pt x="19181" y="8157"/>
                  </a:cubicBezTo>
                  <a:cubicBezTo>
                    <a:pt x="19181" y="7990"/>
                    <a:pt x="19148" y="7790"/>
                    <a:pt x="19114" y="7589"/>
                  </a:cubicBezTo>
                  <a:cubicBezTo>
                    <a:pt x="19087" y="7507"/>
                    <a:pt x="18992" y="7447"/>
                    <a:pt x="18903" y="7447"/>
                  </a:cubicBezTo>
                  <a:close/>
                  <a:moveTo>
                    <a:pt x="8727" y="8945"/>
                  </a:moveTo>
                  <a:cubicBezTo>
                    <a:pt x="8644" y="8945"/>
                    <a:pt x="8557" y="8982"/>
                    <a:pt x="8507" y="9057"/>
                  </a:cubicBezTo>
                  <a:cubicBezTo>
                    <a:pt x="8373" y="9291"/>
                    <a:pt x="8240" y="9558"/>
                    <a:pt x="8173" y="9858"/>
                  </a:cubicBezTo>
                  <a:cubicBezTo>
                    <a:pt x="8106" y="9958"/>
                    <a:pt x="8173" y="10058"/>
                    <a:pt x="8273" y="10125"/>
                  </a:cubicBezTo>
                  <a:lnTo>
                    <a:pt x="8340" y="10125"/>
                  </a:lnTo>
                  <a:cubicBezTo>
                    <a:pt x="8440" y="10125"/>
                    <a:pt x="8507" y="10058"/>
                    <a:pt x="8540" y="9991"/>
                  </a:cubicBezTo>
                  <a:cubicBezTo>
                    <a:pt x="8640" y="9724"/>
                    <a:pt x="8740" y="9491"/>
                    <a:pt x="8874" y="9257"/>
                  </a:cubicBezTo>
                  <a:cubicBezTo>
                    <a:pt x="8940" y="9157"/>
                    <a:pt x="8907" y="9024"/>
                    <a:pt x="8807" y="8957"/>
                  </a:cubicBezTo>
                  <a:cubicBezTo>
                    <a:pt x="8782" y="8949"/>
                    <a:pt x="8755" y="8945"/>
                    <a:pt x="8727" y="8945"/>
                  </a:cubicBezTo>
                  <a:close/>
                  <a:moveTo>
                    <a:pt x="8119" y="10516"/>
                  </a:moveTo>
                  <a:cubicBezTo>
                    <a:pt x="8031" y="10516"/>
                    <a:pt x="7940" y="10581"/>
                    <a:pt x="7940" y="10692"/>
                  </a:cubicBezTo>
                  <a:cubicBezTo>
                    <a:pt x="7873" y="10959"/>
                    <a:pt x="7839" y="11259"/>
                    <a:pt x="7839" y="11526"/>
                  </a:cubicBezTo>
                  <a:cubicBezTo>
                    <a:pt x="7839" y="11659"/>
                    <a:pt x="7906" y="11759"/>
                    <a:pt x="8040" y="11759"/>
                  </a:cubicBezTo>
                  <a:cubicBezTo>
                    <a:pt x="8140" y="11759"/>
                    <a:pt x="8240" y="11659"/>
                    <a:pt x="8240" y="11559"/>
                  </a:cubicBezTo>
                  <a:cubicBezTo>
                    <a:pt x="8273" y="11292"/>
                    <a:pt x="8273" y="11025"/>
                    <a:pt x="8340" y="10758"/>
                  </a:cubicBezTo>
                  <a:cubicBezTo>
                    <a:pt x="8373" y="10658"/>
                    <a:pt x="8273" y="10525"/>
                    <a:pt x="8173" y="10525"/>
                  </a:cubicBezTo>
                  <a:cubicBezTo>
                    <a:pt x="8156" y="10519"/>
                    <a:pt x="8138" y="10516"/>
                    <a:pt x="8119" y="10516"/>
                  </a:cubicBezTo>
                  <a:close/>
                  <a:moveTo>
                    <a:pt x="8040" y="12159"/>
                  </a:moveTo>
                  <a:cubicBezTo>
                    <a:pt x="7906" y="12193"/>
                    <a:pt x="7839" y="12293"/>
                    <a:pt x="7839" y="12393"/>
                  </a:cubicBezTo>
                  <a:cubicBezTo>
                    <a:pt x="7873" y="12693"/>
                    <a:pt x="7906" y="12960"/>
                    <a:pt x="7973" y="13260"/>
                  </a:cubicBezTo>
                  <a:cubicBezTo>
                    <a:pt x="8006" y="13327"/>
                    <a:pt x="8073" y="13394"/>
                    <a:pt x="8173" y="13394"/>
                  </a:cubicBezTo>
                  <a:lnTo>
                    <a:pt x="8240" y="13394"/>
                  </a:lnTo>
                  <a:cubicBezTo>
                    <a:pt x="8340" y="13394"/>
                    <a:pt x="8407" y="13260"/>
                    <a:pt x="8373" y="13160"/>
                  </a:cubicBezTo>
                  <a:cubicBezTo>
                    <a:pt x="8340" y="12893"/>
                    <a:pt x="8273" y="12626"/>
                    <a:pt x="8273" y="12360"/>
                  </a:cubicBezTo>
                  <a:cubicBezTo>
                    <a:pt x="8240" y="12259"/>
                    <a:pt x="8173" y="12159"/>
                    <a:pt x="8040" y="12159"/>
                  </a:cubicBezTo>
                  <a:close/>
                  <a:moveTo>
                    <a:pt x="8395" y="13785"/>
                  </a:moveTo>
                  <a:cubicBezTo>
                    <a:pt x="8376" y="13785"/>
                    <a:pt x="8358" y="13788"/>
                    <a:pt x="8340" y="13794"/>
                  </a:cubicBezTo>
                  <a:cubicBezTo>
                    <a:pt x="8240" y="13861"/>
                    <a:pt x="8173" y="13961"/>
                    <a:pt x="8206" y="14061"/>
                  </a:cubicBezTo>
                  <a:cubicBezTo>
                    <a:pt x="8306" y="14328"/>
                    <a:pt x="8407" y="14594"/>
                    <a:pt x="8540" y="14861"/>
                  </a:cubicBezTo>
                  <a:cubicBezTo>
                    <a:pt x="8573" y="14928"/>
                    <a:pt x="8640" y="14995"/>
                    <a:pt x="8707" y="14995"/>
                  </a:cubicBezTo>
                  <a:cubicBezTo>
                    <a:pt x="8740" y="14995"/>
                    <a:pt x="8773" y="14995"/>
                    <a:pt x="8807" y="14961"/>
                  </a:cubicBezTo>
                  <a:cubicBezTo>
                    <a:pt x="8907" y="14928"/>
                    <a:pt x="8940" y="14795"/>
                    <a:pt x="8907" y="14695"/>
                  </a:cubicBezTo>
                  <a:cubicBezTo>
                    <a:pt x="8773" y="14461"/>
                    <a:pt x="8673" y="14194"/>
                    <a:pt x="8607" y="13927"/>
                  </a:cubicBezTo>
                  <a:cubicBezTo>
                    <a:pt x="8579" y="13845"/>
                    <a:pt x="8484" y="13785"/>
                    <a:pt x="8395" y="13785"/>
                  </a:cubicBezTo>
                  <a:close/>
                  <a:moveTo>
                    <a:pt x="8258" y="15220"/>
                  </a:moveTo>
                  <a:cubicBezTo>
                    <a:pt x="8241" y="15220"/>
                    <a:pt x="8224" y="15223"/>
                    <a:pt x="8206" y="15228"/>
                  </a:cubicBezTo>
                  <a:cubicBezTo>
                    <a:pt x="7906" y="15262"/>
                    <a:pt x="7639" y="15328"/>
                    <a:pt x="7372" y="15395"/>
                  </a:cubicBezTo>
                  <a:cubicBezTo>
                    <a:pt x="7239" y="15428"/>
                    <a:pt x="7172" y="15562"/>
                    <a:pt x="7206" y="15662"/>
                  </a:cubicBezTo>
                  <a:cubicBezTo>
                    <a:pt x="7239" y="15762"/>
                    <a:pt x="7339" y="15829"/>
                    <a:pt x="7406" y="15829"/>
                  </a:cubicBezTo>
                  <a:cubicBezTo>
                    <a:pt x="7439" y="15829"/>
                    <a:pt x="7439" y="15829"/>
                    <a:pt x="7473" y="15795"/>
                  </a:cubicBezTo>
                  <a:cubicBezTo>
                    <a:pt x="7739" y="15729"/>
                    <a:pt x="8006" y="15662"/>
                    <a:pt x="8273" y="15629"/>
                  </a:cubicBezTo>
                  <a:cubicBezTo>
                    <a:pt x="8373" y="15595"/>
                    <a:pt x="8440" y="15495"/>
                    <a:pt x="8440" y="15395"/>
                  </a:cubicBezTo>
                  <a:cubicBezTo>
                    <a:pt x="8412" y="15284"/>
                    <a:pt x="8339" y="15220"/>
                    <a:pt x="8258" y="15220"/>
                  </a:cubicBezTo>
                  <a:close/>
                  <a:moveTo>
                    <a:pt x="10707" y="15220"/>
                  </a:moveTo>
                  <a:cubicBezTo>
                    <a:pt x="10608" y="15220"/>
                    <a:pt x="10536" y="15279"/>
                    <a:pt x="10508" y="15362"/>
                  </a:cubicBezTo>
                  <a:cubicBezTo>
                    <a:pt x="10475" y="15495"/>
                    <a:pt x="10541" y="15595"/>
                    <a:pt x="10675" y="15629"/>
                  </a:cubicBezTo>
                  <a:cubicBezTo>
                    <a:pt x="10942" y="15695"/>
                    <a:pt x="11209" y="15795"/>
                    <a:pt x="11409" y="15895"/>
                  </a:cubicBezTo>
                  <a:cubicBezTo>
                    <a:pt x="11442" y="15895"/>
                    <a:pt x="11475" y="15929"/>
                    <a:pt x="11509" y="15929"/>
                  </a:cubicBezTo>
                  <a:cubicBezTo>
                    <a:pt x="11575" y="15929"/>
                    <a:pt x="11642" y="15862"/>
                    <a:pt x="11676" y="15795"/>
                  </a:cubicBezTo>
                  <a:cubicBezTo>
                    <a:pt x="11742" y="15695"/>
                    <a:pt x="11709" y="15562"/>
                    <a:pt x="11609" y="15528"/>
                  </a:cubicBezTo>
                  <a:cubicBezTo>
                    <a:pt x="11375" y="15395"/>
                    <a:pt x="11075" y="15295"/>
                    <a:pt x="10775" y="15228"/>
                  </a:cubicBezTo>
                  <a:cubicBezTo>
                    <a:pt x="10751" y="15222"/>
                    <a:pt x="10729" y="15220"/>
                    <a:pt x="10707" y="15220"/>
                  </a:cubicBezTo>
                  <a:close/>
                  <a:moveTo>
                    <a:pt x="9040" y="15095"/>
                  </a:moveTo>
                  <a:cubicBezTo>
                    <a:pt x="8940" y="15128"/>
                    <a:pt x="8840" y="15228"/>
                    <a:pt x="8840" y="15328"/>
                  </a:cubicBezTo>
                  <a:cubicBezTo>
                    <a:pt x="8840" y="15395"/>
                    <a:pt x="8874" y="15428"/>
                    <a:pt x="8907" y="15462"/>
                  </a:cubicBezTo>
                  <a:cubicBezTo>
                    <a:pt x="8907" y="15528"/>
                    <a:pt x="8907" y="15562"/>
                    <a:pt x="8940" y="15629"/>
                  </a:cubicBezTo>
                  <a:cubicBezTo>
                    <a:pt x="9107" y="15862"/>
                    <a:pt x="9274" y="16096"/>
                    <a:pt x="9441" y="16329"/>
                  </a:cubicBezTo>
                  <a:cubicBezTo>
                    <a:pt x="9474" y="16362"/>
                    <a:pt x="9541" y="16396"/>
                    <a:pt x="9607" y="16396"/>
                  </a:cubicBezTo>
                  <a:cubicBezTo>
                    <a:pt x="9641" y="16396"/>
                    <a:pt x="9707" y="16362"/>
                    <a:pt x="9741" y="16329"/>
                  </a:cubicBezTo>
                  <a:cubicBezTo>
                    <a:pt x="9841" y="16262"/>
                    <a:pt x="9841" y="16129"/>
                    <a:pt x="9774" y="16062"/>
                  </a:cubicBezTo>
                  <a:cubicBezTo>
                    <a:pt x="9641" y="15895"/>
                    <a:pt x="9507" y="15695"/>
                    <a:pt x="9374" y="15495"/>
                  </a:cubicBezTo>
                  <a:cubicBezTo>
                    <a:pt x="9541" y="15495"/>
                    <a:pt x="9707" y="15495"/>
                    <a:pt x="9874" y="15528"/>
                  </a:cubicBezTo>
                  <a:cubicBezTo>
                    <a:pt x="9974" y="15528"/>
                    <a:pt x="10074" y="15428"/>
                    <a:pt x="10108" y="15328"/>
                  </a:cubicBezTo>
                  <a:cubicBezTo>
                    <a:pt x="10108" y="15195"/>
                    <a:pt x="10008" y="15095"/>
                    <a:pt x="9908" y="15095"/>
                  </a:cubicBezTo>
                  <a:close/>
                  <a:moveTo>
                    <a:pt x="6642" y="15668"/>
                  </a:moveTo>
                  <a:cubicBezTo>
                    <a:pt x="6610" y="15668"/>
                    <a:pt x="6576" y="15677"/>
                    <a:pt x="6539" y="15695"/>
                  </a:cubicBezTo>
                  <a:cubicBezTo>
                    <a:pt x="6305" y="15795"/>
                    <a:pt x="6038" y="15895"/>
                    <a:pt x="5771" y="16029"/>
                  </a:cubicBezTo>
                  <a:cubicBezTo>
                    <a:pt x="5671" y="16096"/>
                    <a:pt x="5638" y="16196"/>
                    <a:pt x="5671" y="16329"/>
                  </a:cubicBezTo>
                  <a:cubicBezTo>
                    <a:pt x="5705" y="16396"/>
                    <a:pt x="5805" y="16429"/>
                    <a:pt x="5871" y="16429"/>
                  </a:cubicBezTo>
                  <a:cubicBezTo>
                    <a:pt x="5905" y="16429"/>
                    <a:pt x="5938" y="16429"/>
                    <a:pt x="5971" y="16396"/>
                  </a:cubicBezTo>
                  <a:cubicBezTo>
                    <a:pt x="6205" y="16296"/>
                    <a:pt x="6438" y="16162"/>
                    <a:pt x="6705" y="16062"/>
                  </a:cubicBezTo>
                  <a:cubicBezTo>
                    <a:pt x="6805" y="16029"/>
                    <a:pt x="6872" y="15895"/>
                    <a:pt x="6805" y="15795"/>
                  </a:cubicBezTo>
                  <a:cubicBezTo>
                    <a:pt x="6781" y="15723"/>
                    <a:pt x="6723" y="15668"/>
                    <a:pt x="6642" y="15668"/>
                  </a:cubicBezTo>
                  <a:close/>
                  <a:moveTo>
                    <a:pt x="12065" y="16087"/>
                  </a:moveTo>
                  <a:cubicBezTo>
                    <a:pt x="12046" y="16087"/>
                    <a:pt x="12027" y="16090"/>
                    <a:pt x="12009" y="16096"/>
                  </a:cubicBezTo>
                  <a:cubicBezTo>
                    <a:pt x="11876" y="16129"/>
                    <a:pt x="11842" y="16229"/>
                    <a:pt x="11842" y="16329"/>
                  </a:cubicBezTo>
                  <a:cubicBezTo>
                    <a:pt x="11876" y="16362"/>
                    <a:pt x="11876" y="16396"/>
                    <a:pt x="11876" y="16429"/>
                  </a:cubicBezTo>
                  <a:cubicBezTo>
                    <a:pt x="11876" y="16596"/>
                    <a:pt x="11709" y="16729"/>
                    <a:pt x="11609" y="16829"/>
                  </a:cubicBezTo>
                  <a:cubicBezTo>
                    <a:pt x="11509" y="16896"/>
                    <a:pt x="11509" y="17030"/>
                    <a:pt x="11575" y="17130"/>
                  </a:cubicBezTo>
                  <a:cubicBezTo>
                    <a:pt x="11609" y="17196"/>
                    <a:pt x="11676" y="17196"/>
                    <a:pt x="11742" y="17196"/>
                  </a:cubicBezTo>
                  <a:cubicBezTo>
                    <a:pt x="11776" y="17196"/>
                    <a:pt x="11809" y="17196"/>
                    <a:pt x="11876" y="17163"/>
                  </a:cubicBezTo>
                  <a:cubicBezTo>
                    <a:pt x="12209" y="16896"/>
                    <a:pt x="12276" y="16596"/>
                    <a:pt x="12276" y="16429"/>
                  </a:cubicBezTo>
                  <a:cubicBezTo>
                    <a:pt x="12276" y="16362"/>
                    <a:pt x="12276" y="16296"/>
                    <a:pt x="12243" y="16229"/>
                  </a:cubicBezTo>
                  <a:cubicBezTo>
                    <a:pt x="12243" y="16147"/>
                    <a:pt x="12152" y="16087"/>
                    <a:pt x="12065" y="16087"/>
                  </a:cubicBezTo>
                  <a:close/>
                  <a:moveTo>
                    <a:pt x="5150" y="16428"/>
                  </a:moveTo>
                  <a:cubicBezTo>
                    <a:pt x="5113" y="16428"/>
                    <a:pt x="5073" y="16439"/>
                    <a:pt x="5037" y="16462"/>
                  </a:cubicBezTo>
                  <a:cubicBezTo>
                    <a:pt x="4804" y="16596"/>
                    <a:pt x="4537" y="16763"/>
                    <a:pt x="4337" y="16929"/>
                  </a:cubicBezTo>
                  <a:cubicBezTo>
                    <a:pt x="4237" y="16996"/>
                    <a:pt x="4204" y="17130"/>
                    <a:pt x="4270" y="17230"/>
                  </a:cubicBezTo>
                  <a:cubicBezTo>
                    <a:pt x="4337" y="17263"/>
                    <a:pt x="4370" y="17296"/>
                    <a:pt x="4437" y="17296"/>
                  </a:cubicBezTo>
                  <a:cubicBezTo>
                    <a:pt x="4504" y="17296"/>
                    <a:pt x="4537" y="17296"/>
                    <a:pt x="4570" y="17263"/>
                  </a:cubicBezTo>
                  <a:cubicBezTo>
                    <a:pt x="4804" y="17096"/>
                    <a:pt x="5004" y="16929"/>
                    <a:pt x="5238" y="16796"/>
                  </a:cubicBezTo>
                  <a:cubicBezTo>
                    <a:pt x="5338" y="16729"/>
                    <a:pt x="5371" y="16629"/>
                    <a:pt x="5304" y="16529"/>
                  </a:cubicBezTo>
                  <a:cubicBezTo>
                    <a:pt x="5283" y="16465"/>
                    <a:pt x="5220" y="16428"/>
                    <a:pt x="5150" y="16428"/>
                  </a:cubicBezTo>
                  <a:close/>
                  <a:moveTo>
                    <a:pt x="10195" y="16549"/>
                  </a:moveTo>
                  <a:cubicBezTo>
                    <a:pt x="10135" y="16549"/>
                    <a:pt x="10078" y="16574"/>
                    <a:pt x="10041" y="16629"/>
                  </a:cubicBezTo>
                  <a:cubicBezTo>
                    <a:pt x="9974" y="16729"/>
                    <a:pt x="9974" y="16863"/>
                    <a:pt x="10074" y="16929"/>
                  </a:cubicBezTo>
                  <a:cubicBezTo>
                    <a:pt x="10341" y="17130"/>
                    <a:pt x="10641" y="17296"/>
                    <a:pt x="10875" y="17363"/>
                  </a:cubicBezTo>
                  <a:lnTo>
                    <a:pt x="10942" y="17363"/>
                  </a:lnTo>
                  <a:cubicBezTo>
                    <a:pt x="11042" y="17363"/>
                    <a:pt x="11108" y="17296"/>
                    <a:pt x="11142" y="17196"/>
                  </a:cubicBezTo>
                  <a:cubicBezTo>
                    <a:pt x="11175" y="17096"/>
                    <a:pt x="11108" y="16963"/>
                    <a:pt x="10975" y="16929"/>
                  </a:cubicBezTo>
                  <a:cubicBezTo>
                    <a:pt x="10775" y="16896"/>
                    <a:pt x="10575" y="16763"/>
                    <a:pt x="10341" y="16596"/>
                  </a:cubicBezTo>
                  <a:cubicBezTo>
                    <a:pt x="10296" y="16566"/>
                    <a:pt x="10245" y="16549"/>
                    <a:pt x="10195" y="16549"/>
                  </a:cubicBezTo>
                  <a:close/>
                  <a:moveTo>
                    <a:pt x="3807" y="17413"/>
                  </a:moveTo>
                  <a:cubicBezTo>
                    <a:pt x="3753" y="17413"/>
                    <a:pt x="3703" y="17430"/>
                    <a:pt x="3670" y="17463"/>
                  </a:cubicBezTo>
                  <a:cubicBezTo>
                    <a:pt x="3436" y="17630"/>
                    <a:pt x="3236" y="17830"/>
                    <a:pt x="3036" y="18030"/>
                  </a:cubicBezTo>
                  <a:cubicBezTo>
                    <a:pt x="2969" y="18130"/>
                    <a:pt x="2969" y="18230"/>
                    <a:pt x="3036" y="18330"/>
                  </a:cubicBezTo>
                  <a:cubicBezTo>
                    <a:pt x="3069" y="18364"/>
                    <a:pt x="3136" y="18397"/>
                    <a:pt x="3203" y="18397"/>
                  </a:cubicBezTo>
                  <a:cubicBezTo>
                    <a:pt x="3236" y="18397"/>
                    <a:pt x="3303" y="18364"/>
                    <a:pt x="3336" y="18330"/>
                  </a:cubicBezTo>
                  <a:cubicBezTo>
                    <a:pt x="3536" y="18130"/>
                    <a:pt x="3737" y="17930"/>
                    <a:pt x="3937" y="17763"/>
                  </a:cubicBezTo>
                  <a:cubicBezTo>
                    <a:pt x="4037" y="17697"/>
                    <a:pt x="4037" y="17563"/>
                    <a:pt x="3970" y="17463"/>
                  </a:cubicBezTo>
                  <a:cubicBezTo>
                    <a:pt x="3920" y="17430"/>
                    <a:pt x="3862" y="17413"/>
                    <a:pt x="3807" y="17413"/>
                  </a:cubicBezTo>
                  <a:close/>
                  <a:moveTo>
                    <a:pt x="2623" y="18584"/>
                  </a:moveTo>
                  <a:cubicBezTo>
                    <a:pt x="2563" y="18584"/>
                    <a:pt x="2506" y="18609"/>
                    <a:pt x="2469" y="18664"/>
                  </a:cubicBezTo>
                  <a:cubicBezTo>
                    <a:pt x="2402" y="18731"/>
                    <a:pt x="2336" y="18797"/>
                    <a:pt x="2269" y="18864"/>
                  </a:cubicBezTo>
                  <a:cubicBezTo>
                    <a:pt x="2169" y="18998"/>
                    <a:pt x="2035" y="19164"/>
                    <a:pt x="1935" y="19298"/>
                  </a:cubicBezTo>
                  <a:cubicBezTo>
                    <a:pt x="1869" y="19398"/>
                    <a:pt x="1869" y="19531"/>
                    <a:pt x="1969" y="19598"/>
                  </a:cubicBezTo>
                  <a:cubicBezTo>
                    <a:pt x="2002" y="19631"/>
                    <a:pt x="2035" y="19631"/>
                    <a:pt x="2102" y="19631"/>
                  </a:cubicBezTo>
                  <a:cubicBezTo>
                    <a:pt x="2169" y="19631"/>
                    <a:pt x="2202" y="19631"/>
                    <a:pt x="2269" y="19565"/>
                  </a:cubicBezTo>
                  <a:cubicBezTo>
                    <a:pt x="2369" y="19431"/>
                    <a:pt x="2469" y="19264"/>
                    <a:pt x="2602" y="19131"/>
                  </a:cubicBezTo>
                  <a:cubicBezTo>
                    <a:pt x="2669" y="19064"/>
                    <a:pt x="2702" y="18998"/>
                    <a:pt x="2769" y="18931"/>
                  </a:cubicBezTo>
                  <a:cubicBezTo>
                    <a:pt x="2836" y="18831"/>
                    <a:pt x="2836" y="18697"/>
                    <a:pt x="2769" y="18631"/>
                  </a:cubicBezTo>
                  <a:cubicBezTo>
                    <a:pt x="2724" y="18601"/>
                    <a:pt x="2672" y="18584"/>
                    <a:pt x="2623" y="18584"/>
                  </a:cubicBezTo>
                  <a:close/>
                  <a:moveTo>
                    <a:pt x="1617" y="19912"/>
                  </a:moveTo>
                  <a:cubicBezTo>
                    <a:pt x="1546" y="19912"/>
                    <a:pt x="1477" y="19935"/>
                    <a:pt x="1435" y="19998"/>
                  </a:cubicBezTo>
                  <a:cubicBezTo>
                    <a:pt x="1268" y="20232"/>
                    <a:pt x="1135" y="20499"/>
                    <a:pt x="1001" y="20732"/>
                  </a:cubicBezTo>
                  <a:cubicBezTo>
                    <a:pt x="968" y="20832"/>
                    <a:pt x="1001" y="20966"/>
                    <a:pt x="1101" y="21032"/>
                  </a:cubicBezTo>
                  <a:cubicBezTo>
                    <a:pt x="1135" y="21032"/>
                    <a:pt x="1168" y="21066"/>
                    <a:pt x="1201" y="21066"/>
                  </a:cubicBezTo>
                  <a:cubicBezTo>
                    <a:pt x="1268" y="21066"/>
                    <a:pt x="1335" y="20999"/>
                    <a:pt x="1368" y="20932"/>
                  </a:cubicBezTo>
                  <a:cubicBezTo>
                    <a:pt x="1502" y="20699"/>
                    <a:pt x="1635" y="20465"/>
                    <a:pt x="1802" y="20232"/>
                  </a:cubicBezTo>
                  <a:cubicBezTo>
                    <a:pt x="1835" y="20132"/>
                    <a:pt x="1835" y="19998"/>
                    <a:pt x="1735" y="19932"/>
                  </a:cubicBezTo>
                  <a:cubicBezTo>
                    <a:pt x="1698" y="19919"/>
                    <a:pt x="1657" y="19912"/>
                    <a:pt x="1617" y="19912"/>
                  </a:cubicBezTo>
                  <a:close/>
                  <a:moveTo>
                    <a:pt x="846" y="21387"/>
                  </a:moveTo>
                  <a:cubicBezTo>
                    <a:pt x="758" y="21387"/>
                    <a:pt x="693" y="21431"/>
                    <a:pt x="668" y="21533"/>
                  </a:cubicBezTo>
                  <a:cubicBezTo>
                    <a:pt x="534" y="21766"/>
                    <a:pt x="434" y="22066"/>
                    <a:pt x="367" y="22333"/>
                  </a:cubicBezTo>
                  <a:cubicBezTo>
                    <a:pt x="334" y="22433"/>
                    <a:pt x="401" y="22533"/>
                    <a:pt x="501" y="22567"/>
                  </a:cubicBezTo>
                  <a:cubicBezTo>
                    <a:pt x="534" y="22600"/>
                    <a:pt x="534" y="22600"/>
                    <a:pt x="568" y="22600"/>
                  </a:cubicBezTo>
                  <a:cubicBezTo>
                    <a:pt x="668" y="22600"/>
                    <a:pt x="734" y="22533"/>
                    <a:pt x="768" y="22433"/>
                  </a:cubicBezTo>
                  <a:cubicBezTo>
                    <a:pt x="834" y="22200"/>
                    <a:pt x="935" y="21933"/>
                    <a:pt x="1035" y="21666"/>
                  </a:cubicBezTo>
                  <a:cubicBezTo>
                    <a:pt x="1068" y="21566"/>
                    <a:pt x="1035" y="21433"/>
                    <a:pt x="935" y="21399"/>
                  </a:cubicBezTo>
                  <a:cubicBezTo>
                    <a:pt x="903" y="21391"/>
                    <a:pt x="873" y="21387"/>
                    <a:pt x="846" y="21387"/>
                  </a:cubicBezTo>
                  <a:close/>
                  <a:moveTo>
                    <a:pt x="350" y="22992"/>
                  </a:moveTo>
                  <a:cubicBezTo>
                    <a:pt x="268" y="22992"/>
                    <a:pt x="195" y="23057"/>
                    <a:pt x="167" y="23167"/>
                  </a:cubicBezTo>
                  <a:cubicBezTo>
                    <a:pt x="101" y="23434"/>
                    <a:pt x="67" y="23701"/>
                    <a:pt x="34" y="24001"/>
                  </a:cubicBezTo>
                  <a:cubicBezTo>
                    <a:pt x="34" y="24101"/>
                    <a:pt x="134" y="24201"/>
                    <a:pt x="234" y="24235"/>
                  </a:cubicBezTo>
                  <a:lnTo>
                    <a:pt x="267" y="24235"/>
                  </a:lnTo>
                  <a:cubicBezTo>
                    <a:pt x="367" y="24235"/>
                    <a:pt x="434" y="24135"/>
                    <a:pt x="468" y="24035"/>
                  </a:cubicBezTo>
                  <a:cubicBezTo>
                    <a:pt x="468" y="23768"/>
                    <a:pt x="534" y="23501"/>
                    <a:pt x="568" y="23234"/>
                  </a:cubicBezTo>
                  <a:cubicBezTo>
                    <a:pt x="601" y="23134"/>
                    <a:pt x="534" y="23000"/>
                    <a:pt x="401" y="23000"/>
                  </a:cubicBezTo>
                  <a:cubicBezTo>
                    <a:pt x="384" y="22995"/>
                    <a:pt x="366" y="22992"/>
                    <a:pt x="350" y="22992"/>
                  </a:cubicBezTo>
                  <a:close/>
                  <a:moveTo>
                    <a:pt x="201" y="24635"/>
                  </a:moveTo>
                  <a:cubicBezTo>
                    <a:pt x="101" y="24635"/>
                    <a:pt x="1" y="24735"/>
                    <a:pt x="1" y="24868"/>
                  </a:cubicBezTo>
                  <a:cubicBezTo>
                    <a:pt x="1" y="25135"/>
                    <a:pt x="34" y="25436"/>
                    <a:pt x="67" y="25702"/>
                  </a:cubicBezTo>
                  <a:cubicBezTo>
                    <a:pt x="67" y="25802"/>
                    <a:pt x="167" y="25903"/>
                    <a:pt x="267" y="25903"/>
                  </a:cubicBezTo>
                  <a:lnTo>
                    <a:pt x="301" y="25903"/>
                  </a:lnTo>
                  <a:cubicBezTo>
                    <a:pt x="401" y="25869"/>
                    <a:pt x="468" y="25769"/>
                    <a:pt x="468" y="25669"/>
                  </a:cubicBezTo>
                  <a:cubicBezTo>
                    <a:pt x="434" y="25402"/>
                    <a:pt x="434" y="25102"/>
                    <a:pt x="434" y="24835"/>
                  </a:cubicBezTo>
                  <a:cubicBezTo>
                    <a:pt x="434" y="24735"/>
                    <a:pt x="334" y="24635"/>
                    <a:pt x="201" y="24635"/>
                  </a:cubicBezTo>
                  <a:close/>
                  <a:moveTo>
                    <a:pt x="400" y="26294"/>
                  </a:moveTo>
                  <a:cubicBezTo>
                    <a:pt x="379" y="26294"/>
                    <a:pt x="357" y="26297"/>
                    <a:pt x="334" y="26303"/>
                  </a:cubicBezTo>
                  <a:cubicBezTo>
                    <a:pt x="234" y="26336"/>
                    <a:pt x="167" y="26436"/>
                    <a:pt x="201" y="26536"/>
                  </a:cubicBezTo>
                  <a:cubicBezTo>
                    <a:pt x="234" y="26837"/>
                    <a:pt x="301" y="27103"/>
                    <a:pt x="401" y="27370"/>
                  </a:cubicBezTo>
                  <a:cubicBezTo>
                    <a:pt x="434" y="27470"/>
                    <a:pt x="501" y="27537"/>
                    <a:pt x="601" y="27537"/>
                  </a:cubicBezTo>
                  <a:cubicBezTo>
                    <a:pt x="601" y="27537"/>
                    <a:pt x="634" y="27537"/>
                    <a:pt x="668" y="27504"/>
                  </a:cubicBezTo>
                  <a:cubicBezTo>
                    <a:pt x="768" y="27470"/>
                    <a:pt x="834" y="27370"/>
                    <a:pt x="801" y="27270"/>
                  </a:cubicBezTo>
                  <a:cubicBezTo>
                    <a:pt x="701" y="27003"/>
                    <a:pt x="634" y="26736"/>
                    <a:pt x="601" y="26470"/>
                  </a:cubicBezTo>
                  <a:cubicBezTo>
                    <a:pt x="573" y="26359"/>
                    <a:pt x="500" y="26294"/>
                    <a:pt x="400" y="26294"/>
                  </a:cubicBezTo>
                  <a:close/>
                  <a:moveTo>
                    <a:pt x="876" y="27892"/>
                  </a:moveTo>
                  <a:cubicBezTo>
                    <a:pt x="850" y="27892"/>
                    <a:pt x="825" y="27896"/>
                    <a:pt x="801" y="27904"/>
                  </a:cubicBezTo>
                  <a:cubicBezTo>
                    <a:pt x="701" y="27937"/>
                    <a:pt x="634" y="28071"/>
                    <a:pt x="668" y="28171"/>
                  </a:cubicBezTo>
                  <a:cubicBezTo>
                    <a:pt x="801" y="28438"/>
                    <a:pt x="901" y="28705"/>
                    <a:pt x="1035" y="28971"/>
                  </a:cubicBezTo>
                  <a:cubicBezTo>
                    <a:pt x="1068" y="29038"/>
                    <a:pt x="1135" y="29071"/>
                    <a:pt x="1235" y="29071"/>
                  </a:cubicBezTo>
                  <a:cubicBezTo>
                    <a:pt x="1235" y="29071"/>
                    <a:pt x="1268" y="29071"/>
                    <a:pt x="1301" y="29038"/>
                  </a:cubicBezTo>
                  <a:cubicBezTo>
                    <a:pt x="1402" y="29005"/>
                    <a:pt x="1468" y="28871"/>
                    <a:pt x="1402" y="28771"/>
                  </a:cubicBezTo>
                  <a:cubicBezTo>
                    <a:pt x="1268" y="28538"/>
                    <a:pt x="1168" y="28271"/>
                    <a:pt x="1068" y="28037"/>
                  </a:cubicBezTo>
                  <a:cubicBezTo>
                    <a:pt x="1042" y="27935"/>
                    <a:pt x="959" y="27892"/>
                    <a:pt x="876" y="27892"/>
                  </a:cubicBezTo>
                  <a:close/>
                  <a:moveTo>
                    <a:pt x="1625" y="29370"/>
                  </a:moveTo>
                  <a:cubicBezTo>
                    <a:pt x="1591" y="29370"/>
                    <a:pt x="1559" y="29381"/>
                    <a:pt x="1535" y="29405"/>
                  </a:cubicBezTo>
                  <a:cubicBezTo>
                    <a:pt x="1435" y="29472"/>
                    <a:pt x="1402" y="29605"/>
                    <a:pt x="1468" y="29705"/>
                  </a:cubicBezTo>
                  <a:cubicBezTo>
                    <a:pt x="1602" y="29939"/>
                    <a:pt x="1768" y="30172"/>
                    <a:pt x="1935" y="30406"/>
                  </a:cubicBezTo>
                  <a:cubicBezTo>
                    <a:pt x="2002" y="30439"/>
                    <a:pt x="2035" y="30472"/>
                    <a:pt x="2102" y="30472"/>
                  </a:cubicBezTo>
                  <a:cubicBezTo>
                    <a:pt x="2169" y="30472"/>
                    <a:pt x="2202" y="30472"/>
                    <a:pt x="2235" y="30439"/>
                  </a:cubicBezTo>
                  <a:cubicBezTo>
                    <a:pt x="2336" y="30372"/>
                    <a:pt x="2336" y="30239"/>
                    <a:pt x="2269" y="30139"/>
                  </a:cubicBezTo>
                  <a:cubicBezTo>
                    <a:pt x="2102" y="29939"/>
                    <a:pt x="1969" y="29705"/>
                    <a:pt x="1802" y="29472"/>
                  </a:cubicBezTo>
                  <a:cubicBezTo>
                    <a:pt x="1759" y="29407"/>
                    <a:pt x="1688" y="29370"/>
                    <a:pt x="1625" y="29370"/>
                  </a:cubicBezTo>
                  <a:close/>
                  <a:moveTo>
                    <a:pt x="2665" y="30689"/>
                  </a:moveTo>
                  <a:cubicBezTo>
                    <a:pt x="2611" y="30689"/>
                    <a:pt x="2552" y="30706"/>
                    <a:pt x="2502" y="30739"/>
                  </a:cubicBezTo>
                  <a:cubicBezTo>
                    <a:pt x="2436" y="30839"/>
                    <a:pt x="2436" y="30973"/>
                    <a:pt x="2536" y="31040"/>
                  </a:cubicBezTo>
                  <a:cubicBezTo>
                    <a:pt x="2736" y="31273"/>
                    <a:pt x="2969" y="31440"/>
                    <a:pt x="3203" y="31607"/>
                  </a:cubicBezTo>
                  <a:cubicBezTo>
                    <a:pt x="3236" y="31607"/>
                    <a:pt x="3270" y="31640"/>
                    <a:pt x="3303" y="31640"/>
                  </a:cubicBezTo>
                  <a:cubicBezTo>
                    <a:pt x="3370" y="31640"/>
                    <a:pt x="3436" y="31607"/>
                    <a:pt x="3470" y="31540"/>
                  </a:cubicBezTo>
                  <a:cubicBezTo>
                    <a:pt x="3536" y="31440"/>
                    <a:pt x="3536" y="31306"/>
                    <a:pt x="3436" y="31240"/>
                  </a:cubicBezTo>
                  <a:cubicBezTo>
                    <a:pt x="3236" y="31106"/>
                    <a:pt x="3036" y="30939"/>
                    <a:pt x="2803" y="30739"/>
                  </a:cubicBezTo>
                  <a:cubicBezTo>
                    <a:pt x="2769" y="30706"/>
                    <a:pt x="2719" y="30689"/>
                    <a:pt x="2665" y="30689"/>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4" name="Google Shape;3234;p32"/>
          <p:cNvGrpSpPr/>
          <p:nvPr/>
        </p:nvGrpSpPr>
        <p:grpSpPr>
          <a:xfrm>
            <a:off x="6032375" y="3609225"/>
            <a:ext cx="919000" cy="274700"/>
            <a:chOff x="3610700" y="3614675"/>
            <a:chExt cx="919000" cy="274700"/>
          </a:xfrm>
        </p:grpSpPr>
        <p:sp>
          <p:nvSpPr>
            <p:cNvPr id="3235" name="Google Shape;3235;p32"/>
            <p:cNvSpPr/>
            <p:nvPr/>
          </p:nvSpPr>
          <p:spPr>
            <a:xfrm>
              <a:off x="3613525" y="3703350"/>
              <a:ext cx="157725" cy="113300"/>
            </a:xfrm>
            <a:custGeom>
              <a:avLst/>
              <a:gdLst/>
              <a:ahLst/>
              <a:cxnLst/>
              <a:rect l="l" t="t" r="r" b="b"/>
              <a:pathLst>
                <a:path w="6309" h="4532" extrusionOk="0">
                  <a:moveTo>
                    <a:pt x="1774" y="0"/>
                  </a:moveTo>
                  <a:cubicBezTo>
                    <a:pt x="1065" y="0"/>
                    <a:pt x="346" y="250"/>
                    <a:pt x="187" y="1203"/>
                  </a:cubicBezTo>
                  <a:cubicBezTo>
                    <a:pt x="0" y="2309"/>
                    <a:pt x="992" y="2551"/>
                    <a:pt x="1898" y="2551"/>
                  </a:cubicBezTo>
                  <a:cubicBezTo>
                    <a:pt x="2603" y="2551"/>
                    <a:pt x="3256" y="2404"/>
                    <a:pt x="3256" y="2404"/>
                  </a:cubicBezTo>
                  <a:lnTo>
                    <a:pt x="3256" y="2404"/>
                  </a:lnTo>
                  <a:cubicBezTo>
                    <a:pt x="3256" y="2404"/>
                    <a:pt x="2456" y="3671"/>
                    <a:pt x="3223" y="4405"/>
                  </a:cubicBezTo>
                  <a:cubicBezTo>
                    <a:pt x="3321" y="4491"/>
                    <a:pt x="3448" y="4531"/>
                    <a:pt x="3588" y="4531"/>
                  </a:cubicBezTo>
                  <a:cubicBezTo>
                    <a:pt x="4594" y="4531"/>
                    <a:pt x="6308" y="2468"/>
                    <a:pt x="3323" y="302"/>
                  </a:cubicBezTo>
                  <a:cubicBezTo>
                    <a:pt x="3323" y="302"/>
                    <a:pt x="2554" y="0"/>
                    <a:pt x="177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32"/>
            <p:cNvSpPr/>
            <p:nvPr/>
          </p:nvSpPr>
          <p:spPr>
            <a:xfrm>
              <a:off x="3680750" y="3624775"/>
              <a:ext cx="135325" cy="123075"/>
            </a:xfrm>
            <a:custGeom>
              <a:avLst/>
              <a:gdLst/>
              <a:ahLst/>
              <a:cxnLst/>
              <a:rect l="l" t="t" r="r" b="b"/>
              <a:pathLst>
                <a:path w="5413" h="4923" extrusionOk="0">
                  <a:moveTo>
                    <a:pt x="2169" y="1"/>
                  </a:moveTo>
                  <a:cubicBezTo>
                    <a:pt x="2116" y="1"/>
                    <a:pt x="2060" y="4"/>
                    <a:pt x="2002" y="9"/>
                  </a:cubicBezTo>
                  <a:cubicBezTo>
                    <a:pt x="0" y="210"/>
                    <a:pt x="901" y="3078"/>
                    <a:pt x="901" y="3078"/>
                  </a:cubicBezTo>
                  <a:cubicBezTo>
                    <a:pt x="1767" y="4461"/>
                    <a:pt x="2678" y="4923"/>
                    <a:pt x="3430" y="4923"/>
                  </a:cubicBezTo>
                  <a:cubicBezTo>
                    <a:pt x="4620" y="4923"/>
                    <a:pt x="5413" y="3769"/>
                    <a:pt x="5004" y="3278"/>
                  </a:cubicBezTo>
                  <a:cubicBezTo>
                    <a:pt x="4755" y="2967"/>
                    <a:pt x="4413" y="2870"/>
                    <a:pt x="4082" y="2870"/>
                  </a:cubicBezTo>
                  <a:cubicBezTo>
                    <a:pt x="3527" y="2870"/>
                    <a:pt x="3002" y="3145"/>
                    <a:pt x="3002" y="3145"/>
                  </a:cubicBezTo>
                  <a:cubicBezTo>
                    <a:pt x="3002" y="3145"/>
                    <a:pt x="3946" y="1"/>
                    <a:pt x="2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32"/>
            <p:cNvSpPr/>
            <p:nvPr/>
          </p:nvSpPr>
          <p:spPr>
            <a:xfrm>
              <a:off x="3610700" y="3666875"/>
              <a:ext cx="75900" cy="29025"/>
            </a:xfrm>
            <a:custGeom>
              <a:avLst/>
              <a:gdLst/>
              <a:ahLst/>
              <a:cxnLst/>
              <a:rect l="l" t="t" r="r" b="b"/>
              <a:pathLst>
                <a:path w="3036" h="1161" extrusionOk="0">
                  <a:moveTo>
                    <a:pt x="1455" y="1"/>
                  </a:moveTo>
                  <a:cubicBezTo>
                    <a:pt x="946" y="1"/>
                    <a:pt x="452" y="167"/>
                    <a:pt x="134" y="327"/>
                  </a:cubicBezTo>
                  <a:cubicBezTo>
                    <a:pt x="34" y="394"/>
                    <a:pt x="0" y="527"/>
                    <a:pt x="67" y="627"/>
                  </a:cubicBezTo>
                  <a:cubicBezTo>
                    <a:pt x="110" y="692"/>
                    <a:pt x="167" y="728"/>
                    <a:pt x="229" y="728"/>
                  </a:cubicBezTo>
                  <a:cubicBezTo>
                    <a:pt x="263" y="728"/>
                    <a:pt x="298" y="717"/>
                    <a:pt x="334" y="694"/>
                  </a:cubicBezTo>
                  <a:cubicBezTo>
                    <a:pt x="372" y="675"/>
                    <a:pt x="885" y="402"/>
                    <a:pt x="1447" y="402"/>
                  </a:cubicBezTo>
                  <a:cubicBezTo>
                    <a:pt x="1862" y="402"/>
                    <a:pt x="2305" y="551"/>
                    <a:pt x="2602" y="1061"/>
                  </a:cubicBezTo>
                  <a:cubicBezTo>
                    <a:pt x="2669" y="1127"/>
                    <a:pt x="2736" y="1161"/>
                    <a:pt x="2802" y="1161"/>
                  </a:cubicBezTo>
                  <a:cubicBezTo>
                    <a:pt x="2836" y="1161"/>
                    <a:pt x="2869" y="1161"/>
                    <a:pt x="2902" y="1127"/>
                  </a:cubicBezTo>
                  <a:cubicBezTo>
                    <a:pt x="3002" y="1061"/>
                    <a:pt x="3036" y="927"/>
                    <a:pt x="2969" y="827"/>
                  </a:cubicBezTo>
                  <a:cubicBezTo>
                    <a:pt x="2586" y="200"/>
                    <a:pt x="2011" y="1"/>
                    <a:pt x="145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32"/>
            <p:cNvSpPr/>
            <p:nvPr/>
          </p:nvSpPr>
          <p:spPr>
            <a:xfrm>
              <a:off x="3665725" y="3614675"/>
              <a:ext cx="29225" cy="72050"/>
            </a:xfrm>
            <a:custGeom>
              <a:avLst/>
              <a:gdLst/>
              <a:ahLst/>
              <a:cxnLst/>
              <a:rect l="l" t="t" r="r" b="b"/>
              <a:pathLst>
                <a:path w="1169" h="2882" extrusionOk="0">
                  <a:moveTo>
                    <a:pt x="754" y="0"/>
                  </a:moveTo>
                  <a:cubicBezTo>
                    <a:pt x="724" y="0"/>
                    <a:pt x="695" y="4"/>
                    <a:pt x="668" y="13"/>
                  </a:cubicBezTo>
                  <a:cubicBezTo>
                    <a:pt x="635" y="46"/>
                    <a:pt x="234" y="280"/>
                    <a:pt x="134" y="847"/>
                  </a:cubicBezTo>
                  <a:cubicBezTo>
                    <a:pt x="1" y="1414"/>
                    <a:pt x="234" y="2081"/>
                    <a:pt x="768" y="2815"/>
                  </a:cubicBezTo>
                  <a:cubicBezTo>
                    <a:pt x="801" y="2848"/>
                    <a:pt x="868" y="2882"/>
                    <a:pt x="935" y="2882"/>
                  </a:cubicBezTo>
                  <a:cubicBezTo>
                    <a:pt x="968" y="2882"/>
                    <a:pt x="1002" y="2882"/>
                    <a:pt x="1035" y="2848"/>
                  </a:cubicBezTo>
                  <a:cubicBezTo>
                    <a:pt x="1135" y="2782"/>
                    <a:pt x="1168" y="2648"/>
                    <a:pt x="1102" y="2548"/>
                  </a:cubicBezTo>
                  <a:cubicBezTo>
                    <a:pt x="635" y="1948"/>
                    <a:pt x="434" y="1381"/>
                    <a:pt x="535" y="947"/>
                  </a:cubicBezTo>
                  <a:cubicBezTo>
                    <a:pt x="601" y="547"/>
                    <a:pt x="868" y="380"/>
                    <a:pt x="868" y="380"/>
                  </a:cubicBezTo>
                  <a:cubicBezTo>
                    <a:pt x="968" y="313"/>
                    <a:pt x="1002" y="180"/>
                    <a:pt x="968" y="80"/>
                  </a:cubicBezTo>
                  <a:cubicBezTo>
                    <a:pt x="919" y="31"/>
                    <a:pt x="835" y="0"/>
                    <a:pt x="75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32"/>
            <p:cNvSpPr/>
            <p:nvPr/>
          </p:nvSpPr>
          <p:spPr>
            <a:xfrm>
              <a:off x="3803325" y="3701400"/>
              <a:ext cx="726375" cy="187975"/>
            </a:xfrm>
            <a:custGeom>
              <a:avLst/>
              <a:gdLst/>
              <a:ahLst/>
              <a:cxnLst/>
              <a:rect l="l" t="t" r="r" b="b"/>
              <a:pathLst>
                <a:path w="29055" h="7519" extrusionOk="0">
                  <a:moveTo>
                    <a:pt x="28276" y="0"/>
                  </a:moveTo>
                  <a:cubicBezTo>
                    <a:pt x="28228" y="0"/>
                    <a:pt x="28184" y="17"/>
                    <a:pt x="28154" y="47"/>
                  </a:cubicBezTo>
                  <a:cubicBezTo>
                    <a:pt x="28054" y="147"/>
                    <a:pt x="28054" y="280"/>
                    <a:pt x="28154" y="347"/>
                  </a:cubicBezTo>
                  <a:cubicBezTo>
                    <a:pt x="28288" y="514"/>
                    <a:pt x="28421" y="747"/>
                    <a:pt x="28488" y="981"/>
                  </a:cubicBezTo>
                  <a:cubicBezTo>
                    <a:pt x="28521" y="1081"/>
                    <a:pt x="28621" y="1147"/>
                    <a:pt x="28688" y="1147"/>
                  </a:cubicBezTo>
                  <a:cubicBezTo>
                    <a:pt x="28721" y="1147"/>
                    <a:pt x="28755" y="1114"/>
                    <a:pt x="28755" y="1114"/>
                  </a:cubicBezTo>
                  <a:cubicBezTo>
                    <a:pt x="28888" y="1081"/>
                    <a:pt x="28921" y="981"/>
                    <a:pt x="28888" y="847"/>
                  </a:cubicBezTo>
                  <a:cubicBezTo>
                    <a:pt x="28788" y="547"/>
                    <a:pt x="28655" y="280"/>
                    <a:pt x="28454" y="80"/>
                  </a:cubicBezTo>
                  <a:cubicBezTo>
                    <a:pt x="28399" y="25"/>
                    <a:pt x="28334" y="0"/>
                    <a:pt x="28276" y="0"/>
                  </a:cubicBezTo>
                  <a:close/>
                  <a:moveTo>
                    <a:pt x="28821" y="1548"/>
                  </a:moveTo>
                  <a:cubicBezTo>
                    <a:pt x="28721" y="1548"/>
                    <a:pt x="28621" y="1648"/>
                    <a:pt x="28621" y="1748"/>
                  </a:cubicBezTo>
                  <a:lnTo>
                    <a:pt x="28621" y="1815"/>
                  </a:lnTo>
                  <a:cubicBezTo>
                    <a:pt x="28621" y="2048"/>
                    <a:pt x="28588" y="2282"/>
                    <a:pt x="28555" y="2548"/>
                  </a:cubicBezTo>
                  <a:cubicBezTo>
                    <a:pt x="28521" y="2648"/>
                    <a:pt x="28621" y="2749"/>
                    <a:pt x="28721" y="2782"/>
                  </a:cubicBezTo>
                  <a:lnTo>
                    <a:pt x="28755" y="2782"/>
                  </a:lnTo>
                  <a:cubicBezTo>
                    <a:pt x="28855" y="2782"/>
                    <a:pt x="28955" y="2715"/>
                    <a:pt x="28955" y="2615"/>
                  </a:cubicBezTo>
                  <a:cubicBezTo>
                    <a:pt x="29022" y="2348"/>
                    <a:pt x="29055" y="2081"/>
                    <a:pt x="29055" y="1815"/>
                  </a:cubicBezTo>
                  <a:lnTo>
                    <a:pt x="29022" y="1748"/>
                  </a:lnTo>
                  <a:cubicBezTo>
                    <a:pt x="29022" y="1614"/>
                    <a:pt x="28921" y="1548"/>
                    <a:pt x="28821" y="1548"/>
                  </a:cubicBezTo>
                  <a:close/>
                  <a:moveTo>
                    <a:pt x="9220" y="2412"/>
                  </a:moveTo>
                  <a:cubicBezTo>
                    <a:pt x="9184" y="2412"/>
                    <a:pt x="9146" y="2423"/>
                    <a:pt x="9107" y="2448"/>
                  </a:cubicBezTo>
                  <a:cubicBezTo>
                    <a:pt x="8874" y="2582"/>
                    <a:pt x="8674" y="2882"/>
                    <a:pt x="8607" y="3282"/>
                  </a:cubicBezTo>
                  <a:cubicBezTo>
                    <a:pt x="8574" y="3382"/>
                    <a:pt x="8640" y="3482"/>
                    <a:pt x="8774" y="3516"/>
                  </a:cubicBezTo>
                  <a:lnTo>
                    <a:pt x="8807" y="3516"/>
                  </a:lnTo>
                  <a:cubicBezTo>
                    <a:pt x="8907" y="3516"/>
                    <a:pt x="8974" y="3449"/>
                    <a:pt x="9007" y="3349"/>
                  </a:cubicBezTo>
                  <a:cubicBezTo>
                    <a:pt x="9074" y="3082"/>
                    <a:pt x="9174" y="2882"/>
                    <a:pt x="9341" y="2782"/>
                  </a:cubicBezTo>
                  <a:cubicBezTo>
                    <a:pt x="9441" y="2715"/>
                    <a:pt x="9441" y="2582"/>
                    <a:pt x="9374" y="2482"/>
                  </a:cubicBezTo>
                  <a:cubicBezTo>
                    <a:pt x="9333" y="2440"/>
                    <a:pt x="9279" y="2412"/>
                    <a:pt x="9220" y="2412"/>
                  </a:cubicBezTo>
                  <a:close/>
                  <a:moveTo>
                    <a:pt x="18558" y="2840"/>
                  </a:moveTo>
                  <a:cubicBezTo>
                    <a:pt x="18470" y="2840"/>
                    <a:pt x="18375" y="2900"/>
                    <a:pt x="18347" y="2982"/>
                  </a:cubicBezTo>
                  <a:cubicBezTo>
                    <a:pt x="18314" y="3082"/>
                    <a:pt x="18381" y="3216"/>
                    <a:pt x="18481" y="3249"/>
                  </a:cubicBezTo>
                  <a:cubicBezTo>
                    <a:pt x="18681" y="3316"/>
                    <a:pt x="18714" y="3516"/>
                    <a:pt x="18714" y="3716"/>
                  </a:cubicBezTo>
                  <a:lnTo>
                    <a:pt x="19148" y="3716"/>
                  </a:lnTo>
                  <a:cubicBezTo>
                    <a:pt x="19148" y="3282"/>
                    <a:pt x="18948" y="2949"/>
                    <a:pt x="18614" y="2849"/>
                  </a:cubicBezTo>
                  <a:cubicBezTo>
                    <a:pt x="18596" y="2843"/>
                    <a:pt x="18578" y="2840"/>
                    <a:pt x="18558" y="2840"/>
                  </a:cubicBezTo>
                  <a:close/>
                  <a:moveTo>
                    <a:pt x="9814" y="2709"/>
                  </a:moveTo>
                  <a:cubicBezTo>
                    <a:pt x="9801" y="2709"/>
                    <a:pt x="9788" y="2711"/>
                    <a:pt x="9774" y="2715"/>
                  </a:cubicBezTo>
                  <a:cubicBezTo>
                    <a:pt x="9641" y="2715"/>
                    <a:pt x="9574" y="2815"/>
                    <a:pt x="9574" y="2915"/>
                  </a:cubicBezTo>
                  <a:cubicBezTo>
                    <a:pt x="9574" y="2949"/>
                    <a:pt x="9574" y="2949"/>
                    <a:pt x="9574" y="2982"/>
                  </a:cubicBezTo>
                  <a:cubicBezTo>
                    <a:pt x="9574" y="3149"/>
                    <a:pt x="9508" y="3382"/>
                    <a:pt x="9407" y="3616"/>
                  </a:cubicBezTo>
                  <a:cubicBezTo>
                    <a:pt x="9374" y="3749"/>
                    <a:pt x="9407" y="3849"/>
                    <a:pt x="9508" y="3916"/>
                  </a:cubicBezTo>
                  <a:lnTo>
                    <a:pt x="9608" y="3916"/>
                  </a:lnTo>
                  <a:cubicBezTo>
                    <a:pt x="9674" y="3916"/>
                    <a:pt x="9741" y="3883"/>
                    <a:pt x="9808" y="3783"/>
                  </a:cubicBezTo>
                  <a:cubicBezTo>
                    <a:pt x="9908" y="3516"/>
                    <a:pt x="9975" y="3216"/>
                    <a:pt x="9975" y="2982"/>
                  </a:cubicBezTo>
                  <a:cubicBezTo>
                    <a:pt x="9975" y="2949"/>
                    <a:pt x="9975" y="2915"/>
                    <a:pt x="9975" y="2882"/>
                  </a:cubicBezTo>
                  <a:cubicBezTo>
                    <a:pt x="9975" y="2795"/>
                    <a:pt x="9900" y="2709"/>
                    <a:pt x="9814" y="2709"/>
                  </a:cubicBezTo>
                  <a:close/>
                  <a:moveTo>
                    <a:pt x="242" y="3037"/>
                  </a:moveTo>
                  <a:cubicBezTo>
                    <a:pt x="217" y="3037"/>
                    <a:pt x="191" y="3041"/>
                    <a:pt x="168" y="3049"/>
                  </a:cubicBezTo>
                  <a:cubicBezTo>
                    <a:pt x="67" y="3082"/>
                    <a:pt x="1" y="3182"/>
                    <a:pt x="34" y="3316"/>
                  </a:cubicBezTo>
                  <a:cubicBezTo>
                    <a:pt x="34" y="3316"/>
                    <a:pt x="134" y="3649"/>
                    <a:pt x="401" y="4083"/>
                  </a:cubicBezTo>
                  <a:cubicBezTo>
                    <a:pt x="434" y="4150"/>
                    <a:pt x="501" y="4216"/>
                    <a:pt x="601" y="4216"/>
                  </a:cubicBezTo>
                  <a:cubicBezTo>
                    <a:pt x="635" y="4216"/>
                    <a:pt x="668" y="4183"/>
                    <a:pt x="701" y="4183"/>
                  </a:cubicBezTo>
                  <a:cubicBezTo>
                    <a:pt x="801" y="4116"/>
                    <a:pt x="835" y="3983"/>
                    <a:pt x="768" y="3883"/>
                  </a:cubicBezTo>
                  <a:cubicBezTo>
                    <a:pt x="534" y="3482"/>
                    <a:pt x="434" y="3182"/>
                    <a:pt x="434" y="3182"/>
                  </a:cubicBezTo>
                  <a:cubicBezTo>
                    <a:pt x="409" y="3080"/>
                    <a:pt x="325" y="3037"/>
                    <a:pt x="242" y="3037"/>
                  </a:cubicBezTo>
                  <a:close/>
                  <a:moveTo>
                    <a:pt x="28554" y="3174"/>
                  </a:moveTo>
                  <a:cubicBezTo>
                    <a:pt x="28454" y="3174"/>
                    <a:pt x="28382" y="3233"/>
                    <a:pt x="28354" y="3316"/>
                  </a:cubicBezTo>
                  <a:cubicBezTo>
                    <a:pt x="28254" y="3549"/>
                    <a:pt x="28154" y="3816"/>
                    <a:pt x="28021" y="4049"/>
                  </a:cubicBezTo>
                  <a:cubicBezTo>
                    <a:pt x="27987" y="4150"/>
                    <a:pt x="28021" y="4283"/>
                    <a:pt x="28121" y="4316"/>
                  </a:cubicBezTo>
                  <a:cubicBezTo>
                    <a:pt x="28154" y="4350"/>
                    <a:pt x="28188" y="4350"/>
                    <a:pt x="28221" y="4350"/>
                  </a:cubicBezTo>
                  <a:cubicBezTo>
                    <a:pt x="28288" y="4350"/>
                    <a:pt x="28354" y="4316"/>
                    <a:pt x="28388" y="4250"/>
                  </a:cubicBezTo>
                  <a:cubicBezTo>
                    <a:pt x="28521" y="3983"/>
                    <a:pt x="28655" y="3716"/>
                    <a:pt x="28755" y="3449"/>
                  </a:cubicBezTo>
                  <a:cubicBezTo>
                    <a:pt x="28788" y="3349"/>
                    <a:pt x="28721" y="3216"/>
                    <a:pt x="28621" y="3182"/>
                  </a:cubicBezTo>
                  <a:cubicBezTo>
                    <a:pt x="28598" y="3176"/>
                    <a:pt x="28575" y="3174"/>
                    <a:pt x="28554" y="3174"/>
                  </a:cubicBezTo>
                  <a:close/>
                  <a:moveTo>
                    <a:pt x="17872" y="3170"/>
                  </a:moveTo>
                  <a:cubicBezTo>
                    <a:pt x="17789" y="3170"/>
                    <a:pt x="17706" y="3214"/>
                    <a:pt x="17680" y="3316"/>
                  </a:cubicBezTo>
                  <a:cubicBezTo>
                    <a:pt x="17647" y="3416"/>
                    <a:pt x="17647" y="3516"/>
                    <a:pt x="17647" y="3649"/>
                  </a:cubicBezTo>
                  <a:cubicBezTo>
                    <a:pt x="17647" y="3816"/>
                    <a:pt x="17680" y="4049"/>
                    <a:pt x="17747" y="4250"/>
                  </a:cubicBezTo>
                  <a:cubicBezTo>
                    <a:pt x="17780" y="4350"/>
                    <a:pt x="17880" y="4383"/>
                    <a:pt x="17947" y="4383"/>
                  </a:cubicBezTo>
                  <a:lnTo>
                    <a:pt x="18014" y="4383"/>
                  </a:lnTo>
                  <a:cubicBezTo>
                    <a:pt x="18147" y="4350"/>
                    <a:pt x="18180" y="4216"/>
                    <a:pt x="18147" y="4116"/>
                  </a:cubicBezTo>
                  <a:cubicBezTo>
                    <a:pt x="18080" y="3949"/>
                    <a:pt x="18047" y="3783"/>
                    <a:pt x="18047" y="3649"/>
                  </a:cubicBezTo>
                  <a:cubicBezTo>
                    <a:pt x="18047" y="3549"/>
                    <a:pt x="18080" y="3482"/>
                    <a:pt x="18080" y="3449"/>
                  </a:cubicBezTo>
                  <a:cubicBezTo>
                    <a:pt x="18114" y="3316"/>
                    <a:pt x="18047" y="3216"/>
                    <a:pt x="17947" y="3182"/>
                  </a:cubicBezTo>
                  <a:cubicBezTo>
                    <a:pt x="17923" y="3174"/>
                    <a:pt x="17898" y="3170"/>
                    <a:pt x="17872" y="3170"/>
                  </a:cubicBezTo>
                  <a:close/>
                  <a:moveTo>
                    <a:pt x="8792" y="3943"/>
                  </a:moveTo>
                  <a:cubicBezTo>
                    <a:pt x="8776" y="3943"/>
                    <a:pt x="8758" y="3945"/>
                    <a:pt x="8740" y="3949"/>
                  </a:cubicBezTo>
                  <a:cubicBezTo>
                    <a:pt x="8640" y="3949"/>
                    <a:pt x="8540" y="4049"/>
                    <a:pt x="8574" y="4183"/>
                  </a:cubicBezTo>
                  <a:cubicBezTo>
                    <a:pt x="8574" y="4316"/>
                    <a:pt x="8607" y="4483"/>
                    <a:pt x="8674" y="4650"/>
                  </a:cubicBezTo>
                  <a:cubicBezTo>
                    <a:pt x="8607" y="4717"/>
                    <a:pt x="8507" y="4783"/>
                    <a:pt x="8440" y="4850"/>
                  </a:cubicBezTo>
                  <a:cubicBezTo>
                    <a:pt x="8340" y="4917"/>
                    <a:pt x="8340" y="5050"/>
                    <a:pt x="8407" y="5150"/>
                  </a:cubicBezTo>
                  <a:cubicBezTo>
                    <a:pt x="8440" y="5184"/>
                    <a:pt x="8507" y="5217"/>
                    <a:pt x="8574" y="5217"/>
                  </a:cubicBezTo>
                  <a:cubicBezTo>
                    <a:pt x="8607" y="5217"/>
                    <a:pt x="8674" y="5217"/>
                    <a:pt x="8707" y="5184"/>
                  </a:cubicBezTo>
                  <a:cubicBezTo>
                    <a:pt x="8740" y="5150"/>
                    <a:pt x="8774" y="5117"/>
                    <a:pt x="8807" y="5084"/>
                  </a:cubicBezTo>
                  <a:cubicBezTo>
                    <a:pt x="8856" y="5132"/>
                    <a:pt x="8923" y="5163"/>
                    <a:pt x="8994" y="5163"/>
                  </a:cubicBezTo>
                  <a:cubicBezTo>
                    <a:pt x="9020" y="5163"/>
                    <a:pt x="9047" y="5159"/>
                    <a:pt x="9074" y="5150"/>
                  </a:cubicBezTo>
                  <a:cubicBezTo>
                    <a:pt x="9174" y="5117"/>
                    <a:pt x="9207" y="4983"/>
                    <a:pt x="9174" y="4883"/>
                  </a:cubicBezTo>
                  <a:cubicBezTo>
                    <a:pt x="9174" y="4850"/>
                    <a:pt x="9141" y="4817"/>
                    <a:pt x="9141" y="4783"/>
                  </a:cubicBezTo>
                  <a:cubicBezTo>
                    <a:pt x="9207" y="4683"/>
                    <a:pt x="9274" y="4617"/>
                    <a:pt x="9341" y="4550"/>
                  </a:cubicBezTo>
                  <a:cubicBezTo>
                    <a:pt x="9407" y="4450"/>
                    <a:pt x="9374" y="4316"/>
                    <a:pt x="9307" y="4250"/>
                  </a:cubicBezTo>
                  <a:cubicBezTo>
                    <a:pt x="9262" y="4220"/>
                    <a:pt x="9211" y="4203"/>
                    <a:pt x="9161" y="4203"/>
                  </a:cubicBezTo>
                  <a:cubicBezTo>
                    <a:pt x="9101" y="4203"/>
                    <a:pt x="9044" y="4228"/>
                    <a:pt x="9007" y="4283"/>
                  </a:cubicBezTo>
                  <a:cubicBezTo>
                    <a:pt x="9007" y="4216"/>
                    <a:pt x="8974" y="4183"/>
                    <a:pt x="8974" y="4116"/>
                  </a:cubicBezTo>
                  <a:cubicBezTo>
                    <a:pt x="8974" y="4030"/>
                    <a:pt x="8899" y="3943"/>
                    <a:pt x="8792" y="3943"/>
                  </a:cubicBezTo>
                  <a:close/>
                  <a:moveTo>
                    <a:pt x="1070" y="4470"/>
                  </a:moveTo>
                  <a:cubicBezTo>
                    <a:pt x="1025" y="4470"/>
                    <a:pt x="980" y="4487"/>
                    <a:pt x="935" y="4516"/>
                  </a:cubicBezTo>
                  <a:cubicBezTo>
                    <a:pt x="835" y="4583"/>
                    <a:pt x="835" y="4717"/>
                    <a:pt x="901" y="4817"/>
                  </a:cubicBezTo>
                  <a:cubicBezTo>
                    <a:pt x="1102" y="5050"/>
                    <a:pt x="1302" y="5250"/>
                    <a:pt x="1502" y="5450"/>
                  </a:cubicBezTo>
                  <a:cubicBezTo>
                    <a:pt x="1535" y="5484"/>
                    <a:pt x="1602" y="5484"/>
                    <a:pt x="1635" y="5484"/>
                  </a:cubicBezTo>
                  <a:cubicBezTo>
                    <a:pt x="1702" y="5484"/>
                    <a:pt x="1769" y="5450"/>
                    <a:pt x="1802" y="5417"/>
                  </a:cubicBezTo>
                  <a:cubicBezTo>
                    <a:pt x="1869" y="5317"/>
                    <a:pt x="1869" y="5184"/>
                    <a:pt x="1769" y="5117"/>
                  </a:cubicBezTo>
                  <a:cubicBezTo>
                    <a:pt x="1569" y="4950"/>
                    <a:pt x="1402" y="4750"/>
                    <a:pt x="1235" y="4550"/>
                  </a:cubicBezTo>
                  <a:cubicBezTo>
                    <a:pt x="1180" y="4495"/>
                    <a:pt x="1125" y="4470"/>
                    <a:pt x="1070" y="4470"/>
                  </a:cubicBezTo>
                  <a:close/>
                  <a:moveTo>
                    <a:pt x="18708" y="4316"/>
                  </a:moveTo>
                  <a:cubicBezTo>
                    <a:pt x="18636" y="4316"/>
                    <a:pt x="18570" y="4361"/>
                    <a:pt x="18547" y="4450"/>
                  </a:cubicBezTo>
                  <a:cubicBezTo>
                    <a:pt x="18481" y="4516"/>
                    <a:pt x="18447" y="4617"/>
                    <a:pt x="18381" y="4717"/>
                  </a:cubicBezTo>
                  <a:cubicBezTo>
                    <a:pt x="18371" y="4707"/>
                    <a:pt x="18358" y="4703"/>
                    <a:pt x="18344" y="4703"/>
                  </a:cubicBezTo>
                  <a:cubicBezTo>
                    <a:pt x="18311" y="4703"/>
                    <a:pt x="18271" y="4726"/>
                    <a:pt x="18247" y="4750"/>
                  </a:cubicBezTo>
                  <a:cubicBezTo>
                    <a:pt x="18147" y="4817"/>
                    <a:pt x="18147" y="4917"/>
                    <a:pt x="18180" y="5017"/>
                  </a:cubicBezTo>
                  <a:cubicBezTo>
                    <a:pt x="18180" y="5050"/>
                    <a:pt x="18147" y="5084"/>
                    <a:pt x="18114" y="5084"/>
                  </a:cubicBezTo>
                  <a:cubicBezTo>
                    <a:pt x="18047" y="5184"/>
                    <a:pt x="18047" y="5317"/>
                    <a:pt x="18147" y="5384"/>
                  </a:cubicBezTo>
                  <a:cubicBezTo>
                    <a:pt x="18192" y="5414"/>
                    <a:pt x="18244" y="5430"/>
                    <a:pt x="18293" y="5430"/>
                  </a:cubicBezTo>
                  <a:cubicBezTo>
                    <a:pt x="18354" y="5430"/>
                    <a:pt x="18411" y="5406"/>
                    <a:pt x="18447" y="5350"/>
                  </a:cubicBezTo>
                  <a:cubicBezTo>
                    <a:pt x="18581" y="5450"/>
                    <a:pt x="18681" y="5551"/>
                    <a:pt x="18814" y="5684"/>
                  </a:cubicBezTo>
                  <a:cubicBezTo>
                    <a:pt x="18848" y="5717"/>
                    <a:pt x="18881" y="5717"/>
                    <a:pt x="18948" y="5717"/>
                  </a:cubicBezTo>
                  <a:cubicBezTo>
                    <a:pt x="19014" y="5717"/>
                    <a:pt x="19048" y="5684"/>
                    <a:pt x="19114" y="5651"/>
                  </a:cubicBezTo>
                  <a:cubicBezTo>
                    <a:pt x="19181" y="5551"/>
                    <a:pt x="19181" y="5417"/>
                    <a:pt x="19081" y="5350"/>
                  </a:cubicBezTo>
                  <a:cubicBezTo>
                    <a:pt x="18948" y="5250"/>
                    <a:pt x="18814" y="5117"/>
                    <a:pt x="18714" y="4983"/>
                  </a:cubicBezTo>
                  <a:cubicBezTo>
                    <a:pt x="18781" y="4850"/>
                    <a:pt x="18848" y="4750"/>
                    <a:pt x="18914" y="4617"/>
                  </a:cubicBezTo>
                  <a:cubicBezTo>
                    <a:pt x="18948" y="4516"/>
                    <a:pt x="18914" y="4383"/>
                    <a:pt x="18814" y="4350"/>
                  </a:cubicBezTo>
                  <a:cubicBezTo>
                    <a:pt x="18781" y="4327"/>
                    <a:pt x="18744" y="4316"/>
                    <a:pt x="18708" y="4316"/>
                  </a:cubicBezTo>
                  <a:close/>
                  <a:moveTo>
                    <a:pt x="27797" y="4649"/>
                  </a:moveTo>
                  <a:cubicBezTo>
                    <a:pt x="27734" y="4649"/>
                    <a:pt x="27664" y="4685"/>
                    <a:pt x="27621" y="4750"/>
                  </a:cubicBezTo>
                  <a:cubicBezTo>
                    <a:pt x="27454" y="4950"/>
                    <a:pt x="27287" y="5184"/>
                    <a:pt x="27120" y="5384"/>
                  </a:cubicBezTo>
                  <a:cubicBezTo>
                    <a:pt x="27020" y="5450"/>
                    <a:pt x="27020" y="5584"/>
                    <a:pt x="27120" y="5651"/>
                  </a:cubicBezTo>
                  <a:cubicBezTo>
                    <a:pt x="27154" y="5684"/>
                    <a:pt x="27220" y="5717"/>
                    <a:pt x="27254" y="5717"/>
                  </a:cubicBezTo>
                  <a:cubicBezTo>
                    <a:pt x="27320" y="5717"/>
                    <a:pt x="27387" y="5684"/>
                    <a:pt x="27420" y="5651"/>
                  </a:cubicBezTo>
                  <a:cubicBezTo>
                    <a:pt x="27621" y="5450"/>
                    <a:pt x="27787" y="5217"/>
                    <a:pt x="27954" y="4983"/>
                  </a:cubicBezTo>
                  <a:cubicBezTo>
                    <a:pt x="28021" y="4883"/>
                    <a:pt x="27987" y="4750"/>
                    <a:pt x="27887" y="4683"/>
                  </a:cubicBezTo>
                  <a:cubicBezTo>
                    <a:pt x="27864" y="4660"/>
                    <a:pt x="27832" y="4649"/>
                    <a:pt x="27797" y="4649"/>
                  </a:cubicBezTo>
                  <a:close/>
                  <a:moveTo>
                    <a:pt x="7887" y="5282"/>
                  </a:moveTo>
                  <a:cubicBezTo>
                    <a:pt x="7848" y="5282"/>
                    <a:pt x="7808" y="5293"/>
                    <a:pt x="7773" y="5317"/>
                  </a:cubicBezTo>
                  <a:cubicBezTo>
                    <a:pt x="7573" y="5450"/>
                    <a:pt x="7306" y="5551"/>
                    <a:pt x="7072" y="5651"/>
                  </a:cubicBezTo>
                  <a:cubicBezTo>
                    <a:pt x="6972" y="5684"/>
                    <a:pt x="6906" y="5817"/>
                    <a:pt x="6939" y="5917"/>
                  </a:cubicBezTo>
                  <a:cubicBezTo>
                    <a:pt x="6972" y="6018"/>
                    <a:pt x="7072" y="6051"/>
                    <a:pt x="7139" y="6051"/>
                  </a:cubicBezTo>
                  <a:lnTo>
                    <a:pt x="7206" y="6051"/>
                  </a:lnTo>
                  <a:cubicBezTo>
                    <a:pt x="7506" y="5917"/>
                    <a:pt x="7740" y="5817"/>
                    <a:pt x="8006" y="5651"/>
                  </a:cubicBezTo>
                  <a:cubicBezTo>
                    <a:pt x="8107" y="5617"/>
                    <a:pt x="8140" y="5484"/>
                    <a:pt x="8073" y="5384"/>
                  </a:cubicBezTo>
                  <a:cubicBezTo>
                    <a:pt x="8030" y="5319"/>
                    <a:pt x="7959" y="5282"/>
                    <a:pt x="7887" y="5282"/>
                  </a:cubicBezTo>
                  <a:close/>
                  <a:moveTo>
                    <a:pt x="2321" y="5549"/>
                  </a:moveTo>
                  <a:cubicBezTo>
                    <a:pt x="2250" y="5549"/>
                    <a:pt x="2179" y="5586"/>
                    <a:pt x="2136" y="5651"/>
                  </a:cubicBezTo>
                  <a:cubicBezTo>
                    <a:pt x="2069" y="5751"/>
                    <a:pt x="2102" y="5884"/>
                    <a:pt x="2202" y="5951"/>
                  </a:cubicBezTo>
                  <a:cubicBezTo>
                    <a:pt x="2469" y="6084"/>
                    <a:pt x="2736" y="6218"/>
                    <a:pt x="3003" y="6318"/>
                  </a:cubicBezTo>
                  <a:lnTo>
                    <a:pt x="3070" y="6318"/>
                  </a:lnTo>
                  <a:cubicBezTo>
                    <a:pt x="3170" y="6318"/>
                    <a:pt x="3236" y="6284"/>
                    <a:pt x="3270" y="6184"/>
                  </a:cubicBezTo>
                  <a:cubicBezTo>
                    <a:pt x="3303" y="6084"/>
                    <a:pt x="3236" y="5951"/>
                    <a:pt x="3136" y="5917"/>
                  </a:cubicBezTo>
                  <a:cubicBezTo>
                    <a:pt x="2903" y="5817"/>
                    <a:pt x="2636" y="5717"/>
                    <a:pt x="2436" y="5584"/>
                  </a:cubicBezTo>
                  <a:cubicBezTo>
                    <a:pt x="2400" y="5560"/>
                    <a:pt x="2361" y="5549"/>
                    <a:pt x="2321" y="5549"/>
                  </a:cubicBezTo>
                  <a:close/>
                  <a:moveTo>
                    <a:pt x="6361" y="5909"/>
                  </a:moveTo>
                  <a:cubicBezTo>
                    <a:pt x="6342" y="5909"/>
                    <a:pt x="6323" y="5912"/>
                    <a:pt x="6305" y="5917"/>
                  </a:cubicBezTo>
                  <a:cubicBezTo>
                    <a:pt x="6138" y="5951"/>
                    <a:pt x="5938" y="5984"/>
                    <a:pt x="5772" y="6051"/>
                  </a:cubicBezTo>
                  <a:cubicBezTo>
                    <a:pt x="5671" y="6051"/>
                    <a:pt x="5605" y="6084"/>
                    <a:pt x="5505" y="6084"/>
                  </a:cubicBezTo>
                  <a:cubicBezTo>
                    <a:pt x="5405" y="6118"/>
                    <a:pt x="5305" y="6218"/>
                    <a:pt x="5338" y="6318"/>
                  </a:cubicBezTo>
                  <a:cubicBezTo>
                    <a:pt x="5338" y="6418"/>
                    <a:pt x="5438" y="6485"/>
                    <a:pt x="5538" y="6485"/>
                  </a:cubicBezTo>
                  <a:lnTo>
                    <a:pt x="5571" y="6485"/>
                  </a:lnTo>
                  <a:cubicBezTo>
                    <a:pt x="5671" y="6485"/>
                    <a:pt x="5738" y="6451"/>
                    <a:pt x="5838" y="6451"/>
                  </a:cubicBezTo>
                  <a:cubicBezTo>
                    <a:pt x="6038" y="6418"/>
                    <a:pt x="6239" y="6351"/>
                    <a:pt x="6405" y="6318"/>
                  </a:cubicBezTo>
                  <a:cubicBezTo>
                    <a:pt x="6505" y="6284"/>
                    <a:pt x="6572" y="6184"/>
                    <a:pt x="6539" y="6051"/>
                  </a:cubicBezTo>
                  <a:cubicBezTo>
                    <a:pt x="6539" y="5969"/>
                    <a:pt x="6448" y="5909"/>
                    <a:pt x="6361" y="5909"/>
                  </a:cubicBezTo>
                  <a:close/>
                  <a:moveTo>
                    <a:pt x="9392" y="5471"/>
                  </a:moveTo>
                  <a:cubicBezTo>
                    <a:pt x="9348" y="5471"/>
                    <a:pt x="9304" y="5487"/>
                    <a:pt x="9274" y="5517"/>
                  </a:cubicBezTo>
                  <a:cubicBezTo>
                    <a:pt x="9174" y="5584"/>
                    <a:pt x="9141" y="5717"/>
                    <a:pt x="9207" y="5817"/>
                  </a:cubicBezTo>
                  <a:cubicBezTo>
                    <a:pt x="9374" y="6051"/>
                    <a:pt x="9574" y="6251"/>
                    <a:pt x="9808" y="6451"/>
                  </a:cubicBezTo>
                  <a:cubicBezTo>
                    <a:pt x="9841" y="6485"/>
                    <a:pt x="9908" y="6518"/>
                    <a:pt x="9941" y="6518"/>
                  </a:cubicBezTo>
                  <a:cubicBezTo>
                    <a:pt x="10008" y="6518"/>
                    <a:pt x="10075" y="6485"/>
                    <a:pt x="10108" y="6418"/>
                  </a:cubicBezTo>
                  <a:cubicBezTo>
                    <a:pt x="10175" y="6351"/>
                    <a:pt x="10175" y="6218"/>
                    <a:pt x="10075" y="6151"/>
                  </a:cubicBezTo>
                  <a:cubicBezTo>
                    <a:pt x="9874" y="5951"/>
                    <a:pt x="9708" y="5784"/>
                    <a:pt x="9541" y="5551"/>
                  </a:cubicBezTo>
                  <a:cubicBezTo>
                    <a:pt x="9504" y="5495"/>
                    <a:pt x="9447" y="5471"/>
                    <a:pt x="9392" y="5471"/>
                  </a:cubicBezTo>
                  <a:close/>
                  <a:moveTo>
                    <a:pt x="17699" y="5621"/>
                  </a:moveTo>
                  <a:cubicBezTo>
                    <a:pt x="17654" y="5621"/>
                    <a:pt x="17610" y="5639"/>
                    <a:pt x="17580" y="5684"/>
                  </a:cubicBezTo>
                  <a:cubicBezTo>
                    <a:pt x="17380" y="5851"/>
                    <a:pt x="17146" y="6018"/>
                    <a:pt x="16913" y="6151"/>
                  </a:cubicBezTo>
                  <a:cubicBezTo>
                    <a:pt x="16813" y="6218"/>
                    <a:pt x="16779" y="6351"/>
                    <a:pt x="16846" y="6418"/>
                  </a:cubicBezTo>
                  <a:cubicBezTo>
                    <a:pt x="16880" y="6485"/>
                    <a:pt x="16980" y="6518"/>
                    <a:pt x="17046" y="6518"/>
                  </a:cubicBezTo>
                  <a:cubicBezTo>
                    <a:pt x="17080" y="6518"/>
                    <a:pt x="17113" y="6518"/>
                    <a:pt x="17146" y="6485"/>
                  </a:cubicBezTo>
                  <a:cubicBezTo>
                    <a:pt x="17380" y="6351"/>
                    <a:pt x="17613" y="6184"/>
                    <a:pt x="17847" y="5984"/>
                  </a:cubicBezTo>
                  <a:cubicBezTo>
                    <a:pt x="17914" y="5917"/>
                    <a:pt x="17947" y="5784"/>
                    <a:pt x="17847" y="5684"/>
                  </a:cubicBezTo>
                  <a:cubicBezTo>
                    <a:pt x="17810" y="5647"/>
                    <a:pt x="17754" y="5621"/>
                    <a:pt x="17699" y="5621"/>
                  </a:cubicBezTo>
                  <a:close/>
                  <a:moveTo>
                    <a:pt x="3864" y="6111"/>
                  </a:moveTo>
                  <a:cubicBezTo>
                    <a:pt x="3778" y="6111"/>
                    <a:pt x="3699" y="6198"/>
                    <a:pt x="3670" y="6284"/>
                  </a:cubicBezTo>
                  <a:cubicBezTo>
                    <a:pt x="3670" y="6385"/>
                    <a:pt x="3737" y="6518"/>
                    <a:pt x="3837" y="6518"/>
                  </a:cubicBezTo>
                  <a:cubicBezTo>
                    <a:pt x="4104" y="6551"/>
                    <a:pt x="4337" y="6585"/>
                    <a:pt x="4604" y="6585"/>
                  </a:cubicBezTo>
                  <a:lnTo>
                    <a:pt x="4704" y="6585"/>
                  </a:lnTo>
                  <a:cubicBezTo>
                    <a:pt x="4838" y="6585"/>
                    <a:pt x="4904" y="6485"/>
                    <a:pt x="4904" y="6351"/>
                  </a:cubicBezTo>
                  <a:cubicBezTo>
                    <a:pt x="4904" y="6251"/>
                    <a:pt x="4804" y="6151"/>
                    <a:pt x="4704" y="6151"/>
                  </a:cubicBezTo>
                  <a:lnTo>
                    <a:pt x="4604" y="6151"/>
                  </a:lnTo>
                  <a:cubicBezTo>
                    <a:pt x="4371" y="6151"/>
                    <a:pt x="4137" y="6151"/>
                    <a:pt x="3904" y="6118"/>
                  </a:cubicBezTo>
                  <a:cubicBezTo>
                    <a:pt x="3890" y="6113"/>
                    <a:pt x="3877" y="6111"/>
                    <a:pt x="3864" y="6111"/>
                  </a:cubicBezTo>
                  <a:close/>
                  <a:moveTo>
                    <a:pt x="19610" y="5783"/>
                  </a:moveTo>
                  <a:cubicBezTo>
                    <a:pt x="19548" y="5783"/>
                    <a:pt x="19491" y="5820"/>
                    <a:pt x="19448" y="5884"/>
                  </a:cubicBezTo>
                  <a:cubicBezTo>
                    <a:pt x="19381" y="5984"/>
                    <a:pt x="19415" y="6118"/>
                    <a:pt x="19515" y="6184"/>
                  </a:cubicBezTo>
                  <a:cubicBezTo>
                    <a:pt x="19748" y="6318"/>
                    <a:pt x="19982" y="6451"/>
                    <a:pt x="20249" y="6585"/>
                  </a:cubicBezTo>
                  <a:cubicBezTo>
                    <a:pt x="20282" y="6585"/>
                    <a:pt x="20315" y="6618"/>
                    <a:pt x="20349" y="6618"/>
                  </a:cubicBezTo>
                  <a:cubicBezTo>
                    <a:pt x="20415" y="6618"/>
                    <a:pt x="20515" y="6551"/>
                    <a:pt x="20549" y="6485"/>
                  </a:cubicBezTo>
                  <a:cubicBezTo>
                    <a:pt x="20582" y="6385"/>
                    <a:pt x="20549" y="6251"/>
                    <a:pt x="20449" y="6218"/>
                  </a:cubicBezTo>
                  <a:cubicBezTo>
                    <a:pt x="20182" y="6084"/>
                    <a:pt x="19948" y="5951"/>
                    <a:pt x="19715" y="5817"/>
                  </a:cubicBezTo>
                  <a:cubicBezTo>
                    <a:pt x="19679" y="5794"/>
                    <a:pt x="19644" y="5783"/>
                    <a:pt x="19610" y="5783"/>
                  </a:cubicBezTo>
                  <a:close/>
                  <a:moveTo>
                    <a:pt x="26666" y="5871"/>
                  </a:moveTo>
                  <a:cubicBezTo>
                    <a:pt x="26616" y="5871"/>
                    <a:pt x="26565" y="5888"/>
                    <a:pt x="26520" y="5917"/>
                  </a:cubicBezTo>
                  <a:cubicBezTo>
                    <a:pt x="26320" y="6084"/>
                    <a:pt x="26086" y="6251"/>
                    <a:pt x="25853" y="6351"/>
                  </a:cubicBezTo>
                  <a:cubicBezTo>
                    <a:pt x="25753" y="6418"/>
                    <a:pt x="25719" y="6551"/>
                    <a:pt x="25786" y="6651"/>
                  </a:cubicBezTo>
                  <a:cubicBezTo>
                    <a:pt x="25819" y="6718"/>
                    <a:pt x="25886" y="6751"/>
                    <a:pt x="25953" y="6751"/>
                  </a:cubicBezTo>
                  <a:cubicBezTo>
                    <a:pt x="25986" y="6751"/>
                    <a:pt x="26019" y="6751"/>
                    <a:pt x="26053" y="6718"/>
                  </a:cubicBezTo>
                  <a:cubicBezTo>
                    <a:pt x="26320" y="6585"/>
                    <a:pt x="26553" y="6418"/>
                    <a:pt x="26787" y="6251"/>
                  </a:cubicBezTo>
                  <a:cubicBezTo>
                    <a:pt x="26887" y="6184"/>
                    <a:pt x="26887" y="6051"/>
                    <a:pt x="26820" y="5951"/>
                  </a:cubicBezTo>
                  <a:cubicBezTo>
                    <a:pt x="26783" y="5896"/>
                    <a:pt x="26726" y="5871"/>
                    <a:pt x="26666" y="5871"/>
                  </a:cubicBezTo>
                  <a:close/>
                  <a:moveTo>
                    <a:pt x="21094" y="6491"/>
                  </a:moveTo>
                  <a:cubicBezTo>
                    <a:pt x="21016" y="6491"/>
                    <a:pt x="20940" y="6546"/>
                    <a:pt x="20916" y="6618"/>
                  </a:cubicBezTo>
                  <a:cubicBezTo>
                    <a:pt x="20882" y="6751"/>
                    <a:pt x="20949" y="6852"/>
                    <a:pt x="21049" y="6885"/>
                  </a:cubicBezTo>
                  <a:cubicBezTo>
                    <a:pt x="21316" y="6985"/>
                    <a:pt x="21583" y="7052"/>
                    <a:pt x="21883" y="7118"/>
                  </a:cubicBezTo>
                  <a:cubicBezTo>
                    <a:pt x="21883" y="7152"/>
                    <a:pt x="21916" y="7152"/>
                    <a:pt x="21916" y="7152"/>
                  </a:cubicBezTo>
                  <a:cubicBezTo>
                    <a:pt x="22017" y="7152"/>
                    <a:pt x="22117" y="7085"/>
                    <a:pt x="22117" y="6985"/>
                  </a:cubicBezTo>
                  <a:cubicBezTo>
                    <a:pt x="22150" y="6885"/>
                    <a:pt x="22083" y="6751"/>
                    <a:pt x="21983" y="6718"/>
                  </a:cubicBezTo>
                  <a:cubicBezTo>
                    <a:pt x="21716" y="6651"/>
                    <a:pt x="21449" y="6585"/>
                    <a:pt x="21183" y="6518"/>
                  </a:cubicBezTo>
                  <a:cubicBezTo>
                    <a:pt x="21155" y="6499"/>
                    <a:pt x="21124" y="6491"/>
                    <a:pt x="21094" y="6491"/>
                  </a:cubicBezTo>
                  <a:close/>
                  <a:moveTo>
                    <a:pt x="16292" y="6505"/>
                  </a:moveTo>
                  <a:cubicBezTo>
                    <a:pt x="16264" y="6505"/>
                    <a:pt x="16237" y="6510"/>
                    <a:pt x="16212" y="6518"/>
                  </a:cubicBezTo>
                  <a:cubicBezTo>
                    <a:pt x="15979" y="6618"/>
                    <a:pt x="15712" y="6718"/>
                    <a:pt x="15445" y="6785"/>
                  </a:cubicBezTo>
                  <a:cubicBezTo>
                    <a:pt x="15345" y="6818"/>
                    <a:pt x="15278" y="6952"/>
                    <a:pt x="15312" y="7052"/>
                  </a:cubicBezTo>
                  <a:cubicBezTo>
                    <a:pt x="15345" y="7152"/>
                    <a:pt x="15412" y="7218"/>
                    <a:pt x="15512" y="7218"/>
                  </a:cubicBezTo>
                  <a:cubicBezTo>
                    <a:pt x="15545" y="7218"/>
                    <a:pt x="15545" y="7185"/>
                    <a:pt x="15579" y="7185"/>
                  </a:cubicBezTo>
                  <a:cubicBezTo>
                    <a:pt x="15845" y="7118"/>
                    <a:pt x="16112" y="7018"/>
                    <a:pt x="16379" y="6885"/>
                  </a:cubicBezTo>
                  <a:cubicBezTo>
                    <a:pt x="16479" y="6852"/>
                    <a:pt x="16546" y="6718"/>
                    <a:pt x="16479" y="6618"/>
                  </a:cubicBezTo>
                  <a:cubicBezTo>
                    <a:pt x="16454" y="6543"/>
                    <a:pt x="16373" y="6505"/>
                    <a:pt x="16292" y="6505"/>
                  </a:cubicBezTo>
                  <a:close/>
                  <a:moveTo>
                    <a:pt x="10627" y="6550"/>
                  </a:moveTo>
                  <a:cubicBezTo>
                    <a:pt x="10556" y="6550"/>
                    <a:pt x="10485" y="6587"/>
                    <a:pt x="10442" y="6651"/>
                  </a:cubicBezTo>
                  <a:cubicBezTo>
                    <a:pt x="10408" y="6751"/>
                    <a:pt x="10442" y="6885"/>
                    <a:pt x="10542" y="6952"/>
                  </a:cubicBezTo>
                  <a:cubicBezTo>
                    <a:pt x="10775" y="7085"/>
                    <a:pt x="11042" y="7185"/>
                    <a:pt x="11342" y="7285"/>
                  </a:cubicBezTo>
                  <a:lnTo>
                    <a:pt x="11409" y="7285"/>
                  </a:lnTo>
                  <a:cubicBezTo>
                    <a:pt x="11476" y="7285"/>
                    <a:pt x="11576" y="7218"/>
                    <a:pt x="11609" y="7152"/>
                  </a:cubicBezTo>
                  <a:cubicBezTo>
                    <a:pt x="11642" y="7018"/>
                    <a:pt x="11576" y="6918"/>
                    <a:pt x="11476" y="6885"/>
                  </a:cubicBezTo>
                  <a:cubicBezTo>
                    <a:pt x="11209" y="6785"/>
                    <a:pt x="10942" y="6685"/>
                    <a:pt x="10742" y="6585"/>
                  </a:cubicBezTo>
                  <a:cubicBezTo>
                    <a:pt x="10706" y="6561"/>
                    <a:pt x="10667" y="6550"/>
                    <a:pt x="10627" y="6550"/>
                  </a:cubicBezTo>
                  <a:close/>
                  <a:moveTo>
                    <a:pt x="25186" y="6676"/>
                  </a:moveTo>
                  <a:cubicBezTo>
                    <a:pt x="25165" y="6676"/>
                    <a:pt x="25142" y="6679"/>
                    <a:pt x="25119" y="6685"/>
                  </a:cubicBezTo>
                  <a:cubicBezTo>
                    <a:pt x="24885" y="6785"/>
                    <a:pt x="24618" y="6852"/>
                    <a:pt x="24352" y="6885"/>
                  </a:cubicBezTo>
                  <a:cubicBezTo>
                    <a:pt x="24251" y="6918"/>
                    <a:pt x="24185" y="7018"/>
                    <a:pt x="24185" y="7152"/>
                  </a:cubicBezTo>
                  <a:cubicBezTo>
                    <a:pt x="24218" y="7252"/>
                    <a:pt x="24285" y="7319"/>
                    <a:pt x="24385" y="7319"/>
                  </a:cubicBezTo>
                  <a:lnTo>
                    <a:pt x="24452" y="7319"/>
                  </a:lnTo>
                  <a:cubicBezTo>
                    <a:pt x="24718" y="7252"/>
                    <a:pt x="25019" y="7185"/>
                    <a:pt x="25286" y="7085"/>
                  </a:cubicBezTo>
                  <a:cubicBezTo>
                    <a:pt x="25386" y="7052"/>
                    <a:pt x="25452" y="6918"/>
                    <a:pt x="25386" y="6818"/>
                  </a:cubicBezTo>
                  <a:cubicBezTo>
                    <a:pt x="25358" y="6736"/>
                    <a:pt x="25286" y="6676"/>
                    <a:pt x="25186" y="6676"/>
                  </a:cubicBezTo>
                  <a:close/>
                  <a:moveTo>
                    <a:pt x="22784" y="6885"/>
                  </a:moveTo>
                  <a:cubicBezTo>
                    <a:pt x="22650" y="6885"/>
                    <a:pt x="22550" y="6952"/>
                    <a:pt x="22550" y="7052"/>
                  </a:cubicBezTo>
                  <a:cubicBezTo>
                    <a:pt x="22517" y="7185"/>
                    <a:pt x="22617" y="7285"/>
                    <a:pt x="22717" y="7319"/>
                  </a:cubicBezTo>
                  <a:cubicBezTo>
                    <a:pt x="23017" y="7352"/>
                    <a:pt x="23284" y="7385"/>
                    <a:pt x="23584" y="7385"/>
                  </a:cubicBezTo>
                  <a:cubicBezTo>
                    <a:pt x="23684" y="7385"/>
                    <a:pt x="23784" y="7285"/>
                    <a:pt x="23784" y="7185"/>
                  </a:cubicBezTo>
                  <a:cubicBezTo>
                    <a:pt x="23784" y="7052"/>
                    <a:pt x="23684" y="6952"/>
                    <a:pt x="23584" y="6952"/>
                  </a:cubicBezTo>
                  <a:cubicBezTo>
                    <a:pt x="23317" y="6952"/>
                    <a:pt x="23051" y="6952"/>
                    <a:pt x="22784" y="6885"/>
                  </a:cubicBezTo>
                  <a:close/>
                  <a:moveTo>
                    <a:pt x="12243" y="7052"/>
                  </a:moveTo>
                  <a:cubicBezTo>
                    <a:pt x="12143" y="7052"/>
                    <a:pt x="12009" y="7118"/>
                    <a:pt x="12009" y="7218"/>
                  </a:cubicBezTo>
                  <a:cubicBezTo>
                    <a:pt x="11976" y="7352"/>
                    <a:pt x="12076" y="7452"/>
                    <a:pt x="12176" y="7452"/>
                  </a:cubicBezTo>
                  <a:cubicBezTo>
                    <a:pt x="12443" y="7519"/>
                    <a:pt x="12743" y="7519"/>
                    <a:pt x="13043" y="7519"/>
                  </a:cubicBezTo>
                  <a:cubicBezTo>
                    <a:pt x="13143" y="7519"/>
                    <a:pt x="13244" y="7452"/>
                    <a:pt x="13244" y="7319"/>
                  </a:cubicBezTo>
                  <a:cubicBezTo>
                    <a:pt x="13244" y="7218"/>
                    <a:pt x="13177" y="7118"/>
                    <a:pt x="13043" y="7118"/>
                  </a:cubicBezTo>
                  <a:cubicBezTo>
                    <a:pt x="12777" y="7118"/>
                    <a:pt x="12510" y="7085"/>
                    <a:pt x="12243" y="7052"/>
                  </a:cubicBezTo>
                  <a:close/>
                  <a:moveTo>
                    <a:pt x="14718" y="6978"/>
                  </a:moveTo>
                  <a:cubicBezTo>
                    <a:pt x="14705" y="6978"/>
                    <a:pt x="14691" y="6980"/>
                    <a:pt x="14678" y="6985"/>
                  </a:cubicBezTo>
                  <a:cubicBezTo>
                    <a:pt x="14411" y="7018"/>
                    <a:pt x="14144" y="7052"/>
                    <a:pt x="13844" y="7085"/>
                  </a:cubicBezTo>
                  <a:cubicBezTo>
                    <a:pt x="13744" y="7085"/>
                    <a:pt x="13644" y="7185"/>
                    <a:pt x="13677" y="7319"/>
                  </a:cubicBezTo>
                  <a:cubicBezTo>
                    <a:pt x="13677" y="7419"/>
                    <a:pt x="13777" y="7519"/>
                    <a:pt x="13877" y="7519"/>
                  </a:cubicBezTo>
                  <a:cubicBezTo>
                    <a:pt x="13877" y="7519"/>
                    <a:pt x="13877" y="7485"/>
                    <a:pt x="13877" y="7485"/>
                  </a:cubicBezTo>
                  <a:cubicBezTo>
                    <a:pt x="14178" y="7485"/>
                    <a:pt x="14478" y="7452"/>
                    <a:pt x="14745" y="7385"/>
                  </a:cubicBezTo>
                  <a:cubicBezTo>
                    <a:pt x="14845" y="7385"/>
                    <a:pt x="14911" y="7252"/>
                    <a:pt x="14911" y="7152"/>
                  </a:cubicBezTo>
                  <a:cubicBezTo>
                    <a:pt x="14883" y="7065"/>
                    <a:pt x="14804" y="6978"/>
                    <a:pt x="14718" y="6978"/>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40" name="Google Shape;3240;p32"/>
          <p:cNvSpPr/>
          <p:nvPr/>
        </p:nvSpPr>
        <p:spPr>
          <a:xfrm>
            <a:off x="567300" y="3469236"/>
            <a:ext cx="452140" cy="139995"/>
          </a:xfrm>
          <a:custGeom>
            <a:avLst/>
            <a:gdLst/>
            <a:ahLst/>
            <a:cxnLst/>
            <a:rect l="l" t="t" r="r" b="b"/>
            <a:pathLst>
              <a:path w="75200" h="23284" extrusionOk="0">
                <a:moveTo>
                  <a:pt x="34682" y="0"/>
                </a:moveTo>
                <a:cubicBezTo>
                  <a:pt x="27023" y="0"/>
                  <a:pt x="20396" y="4165"/>
                  <a:pt x="16870" y="10396"/>
                </a:cubicBezTo>
                <a:cubicBezTo>
                  <a:pt x="16445" y="11034"/>
                  <a:pt x="16019" y="11764"/>
                  <a:pt x="15715" y="12554"/>
                </a:cubicBezTo>
                <a:cubicBezTo>
                  <a:pt x="14104" y="11308"/>
                  <a:pt x="12189" y="10578"/>
                  <a:pt x="10123" y="10578"/>
                </a:cubicBezTo>
                <a:cubicBezTo>
                  <a:pt x="4530" y="10578"/>
                  <a:pt x="1" y="15867"/>
                  <a:pt x="1" y="22402"/>
                </a:cubicBezTo>
                <a:cubicBezTo>
                  <a:pt x="1" y="22706"/>
                  <a:pt x="1" y="22980"/>
                  <a:pt x="62" y="23283"/>
                </a:cubicBezTo>
                <a:lnTo>
                  <a:pt x="75200" y="23283"/>
                </a:lnTo>
                <a:cubicBezTo>
                  <a:pt x="74531" y="20274"/>
                  <a:pt x="71826" y="18025"/>
                  <a:pt x="68604" y="18025"/>
                </a:cubicBezTo>
                <a:cubicBezTo>
                  <a:pt x="67570" y="18025"/>
                  <a:pt x="66598" y="18268"/>
                  <a:pt x="65686" y="18694"/>
                </a:cubicBezTo>
                <a:cubicBezTo>
                  <a:pt x="63923" y="15046"/>
                  <a:pt x="60579" y="12554"/>
                  <a:pt x="56780" y="12554"/>
                </a:cubicBezTo>
                <a:cubicBezTo>
                  <a:pt x="55716" y="12554"/>
                  <a:pt x="54683" y="12767"/>
                  <a:pt x="53740" y="13101"/>
                </a:cubicBezTo>
                <a:cubicBezTo>
                  <a:pt x="50822" y="5472"/>
                  <a:pt x="43406" y="0"/>
                  <a:pt x="3468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241" name="Google Shape;3241;p32"/>
          <p:cNvGrpSpPr/>
          <p:nvPr/>
        </p:nvGrpSpPr>
        <p:grpSpPr>
          <a:xfrm flipH="1">
            <a:off x="72048" y="4076400"/>
            <a:ext cx="930993" cy="1067425"/>
            <a:chOff x="476382" y="4076400"/>
            <a:chExt cx="930993" cy="1067425"/>
          </a:xfrm>
        </p:grpSpPr>
        <p:sp>
          <p:nvSpPr>
            <p:cNvPr id="3242" name="Google Shape;3242;p32"/>
            <p:cNvSpPr/>
            <p:nvPr/>
          </p:nvSpPr>
          <p:spPr>
            <a:xfrm>
              <a:off x="476382" y="4665119"/>
              <a:ext cx="371526" cy="180601"/>
            </a:xfrm>
            <a:custGeom>
              <a:avLst/>
              <a:gdLst/>
              <a:ahLst/>
              <a:cxnLst/>
              <a:rect l="l" t="t" r="r" b="b"/>
              <a:pathLst>
                <a:path w="17418" h="8467" extrusionOk="0">
                  <a:moveTo>
                    <a:pt x="4496" y="0"/>
                  </a:moveTo>
                  <a:cubicBezTo>
                    <a:pt x="1838" y="0"/>
                    <a:pt x="0" y="569"/>
                    <a:pt x="1012" y="1157"/>
                  </a:cubicBezTo>
                  <a:cubicBezTo>
                    <a:pt x="2679" y="2127"/>
                    <a:pt x="15085" y="8467"/>
                    <a:pt x="17114" y="8467"/>
                  </a:cubicBezTo>
                  <a:cubicBezTo>
                    <a:pt x="17318" y="8467"/>
                    <a:pt x="17417" y="8402"/>
                    <a:pt x="17390" y="8262"/>
                  </a:cubicBezTo>
                  <a:cubicBezTo>
                    <a:pt x="17390" y="8262"/>
                    <a:pt x="16289" y="3792"/>
                    <a:pt x="11519" y="1424"/>
                  </a:cubicBezTo>
                  <a:cubicBezTo>
                    <a:pt x="9364" y="376"/>
                    <a:pt x="6659" y="0"/>
                    <a:pt x="449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32"/>
            <p:cNvSpPr/>
            <p:nvPr/>
          </p:nvSpPr>
          <p:spPr>
            <a:xfrm>
              <a:off x="708569" y="4501873"/>
              <a:ext cx="214175" cy="631923"/>
            </a:xfrm>
            <a:custGeom>
              <a:avLst/>
              <a:gdLst/>
              <a:ahLst/>
              <a:cxnLst/>
              <a:rect l="l" t="t" r="r" b="b"/>
              <a:pathLst>
                <a:path w="10041" h="29626" extrusionOk="0">
                  <a:moveTo>
                    <a:pt x="224" y="1"/>
                  </a:moveTo>
                  <a:cubicBezTo>
                    <a:pt x="182" y="1"/>
                    <a:pt x="139" y="12"/>
                    <a:pt x="100" y="37"/>
                  </a:cubicBezTo>
                  <a:cubicBezTo>
                    <a:pt x="0" y="137"/>
                    <a:pt x="0" y="271"/>
                    <a:pt x="67" y="337"/>
                  </a:cubicBezTo>
                  <a:cubicBezTo>
                    <a:pt x="167" y="471"/>
                    <a:pt x="9607" y="12179"/>
                    <a:pt x="9207" y="29392"/>
                  </a:cubicBezTo>
                  <a:cubicBezTo>
                    <a:pt x="9207" y="29525"/>
                    <a:pt x="9274" y="29592"/>
                    <a:pt x="9407" y="29625"/>
                  </a:cubicBezTo>
                  <a:cubicBezTo>
                    <a:pt x="9507" y="29625"/>
                    <a:pt x="9607" y="29525"/>
                    <a:pt x="9607" y="29392"/>
                  </a:cubicBezTo>
                  <a:cubicBezTo>
                    <a:pt x="10041" y="12012"/>
                    <a:pt x="501" y="204"/>
                    <a:pt x="401" y="71"/>
                  </a:cubicBezTo>
                  <a:cubicBezTo>
                    <a:pt x="359" y="29"/>
                    <a:pt x="293" y="1"/>
                    <a:pt x="22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32"/>
            <p:cNvSpPr/>
            <p:nvPr/>
          </p:nvSpPr>
          <p:spPr>
            <a:xfrm>
              <a:off x="816725" y="4226550"/>
              <a:ext cx="416175" cy="917275"/>
            </a:xfrm>
            <a:custGeom>
              <a:avLst/>
              <a:gdLst/>
              <a:ahLst/>
              <a:cxnLst/>
              <a:rect l="l" t="t" r="r" b="b"/>
              <a:pathLst>
                <a:path w="16647" h="36691" extrusionOk="0">
                  <a:moveTo>
                    <a:pt x="16401" y="1"/>
                  </a:moveTo>
                  <a:cubicBezTo>
                    <a:pt x="16353" y="1"/>
                    <a:pt x="16309" y="19"/>
                    <a:pt x="16279" y="64"/>
                  </a:cubicBezTo>
                  <a:cubicBezTo>
                    <a:pt x="16112" y="198"/>
                    <a:pt x="1" y="14975"/>
                    <a:pt x="7473" y="36557"/>
                  </a:cubicBezTo>
                  <a:cubicBezTo>
                    <a:pt x="7473" y="36624"/>
                    <a:pt x="7573" y="36690"/>
                    <a:pt x="7640" y="36690"/>
                  </a:cubicBezTo>
                  <a:lnTo>
                    <a:pt x="7740" y="36690"/>
                  </a:lnTo>
                  <a:cubicBezTo>
                    <a:pt x="7840" y="36657"/>
                    <a:pt x="7907" y="36524"/>
                    <a:pt x="7840" y="36423"/>
                  </a:cubicBezTo>
                  <a:cubicBezTo>
                    <a:pt x="468" y="15108"/>
                    <a:pt x="16379" y="498"/>
                    <a:pt x="16546" y="364"/>
                  </a:cubicBezTo>
                  <a:cubicBezTo>
                    <a:pt x="16646" y="298"/>
                    <a:pt x="16646" y="164"/>
                    <a:pt x="16579" y="64"/>
                  </a:cubicBezTo>
                  <a:cubicBezTo>
                    <a:pt x="16525" y="27"/>
                    <a:pt x="16460" y="1"/>
                    <a:pt x="16401"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32"/>
            <p:cNvSpPr/>
            <p:nvPr/>
          </p:nvSpPr>
          <p:spPr>
            <a:xfrm>
              <a:off x="489351" y="4216550"/>
              <a:ext cx="432786" cy="369798"/>
            </a:xfrm>
            <a:custGeom>
              <a:avLst/>
              <a:gdLst/>
              <a:ahLst/>
              <a:cxnLst/>
              <a:rect l="l" t="t" r="r" b="b"/>
              <a:pathLst>
                <a:path w="20290" h="17337" extrusionOk="0">
                  <a:moveTo>
                    <a:pt x="10552" y="1"/>
                  </a:moveTo>
                  <a:cubicBezTo>
                    <a:pt x="10537" y="1"/>
                    <a:pt x="10524" y="2"/>
                    <a:pt x="10511" y="4"/>
                  </a:cubicBezTo>
                  <a:cubicBezTo>
                    <a:pt x="9277" y="204"/>
                    <a:pt x="10111" y="4073"/>
                    <a:pt x="10111" y="4073"/>
                  </a:cubicBezTo>
                  <a:cubicBezTo>
                    <a:pt x="10111" y="4073"/>
                    <a:pt x="7579" y="2257"/>
                    <a:pt x="6407" y="2257"/>
                  </a:cubicBezTo>
                  <a:cubicBezTo>
                    <a:pt x="5998" y="2257"/>
                    <a:pt x="5755" y="2478"/>
                    <a:pt x="5841" y="3072"/>
                  </a:cubicBezTo>
                  <a:cubicBezTo>
                    <a:pt x="6174" y="5407"/>
                    <a:pt x="6842" y="6909"/>
                    <a:pt x="6842" y="6909"/>
                  </a:cubicBezTo>
                  <a:cubicBezTo>
                    <a:pt x="6842" y="6909"/>
                    <a:pt x="4854" y="5863"/>
                    <a:pt x="3715" y="5863"/>
                  </a:cubicBezTo>
                  <a:cubicBezTo>
                    <a:pt x="3279" y="5863"/>
                    <a:pt x="2966" y="6016"/>
                    <a:pt x="2939" y="6442"/>
                  </a:cubicBezTo>
                  <a:cubicBezTo>
                    <a:pt x="2839" y="7943"/>
                    <a:pt x="4040" y="10011"/>
                    <a:pt x="4040" y="10011"/>
                  </a:cubicBezTo>
                  <a:cubicBezTo>
                    <a:pt x="4040" y="10011"/>
                    <a:pt x="2172" y="9200"/>
                    <a:pt x="1012" y="9200"/>
                  </a:cubicBezTo>
                  <a:cubicBezTo>
                    <a:pt x="411" y="9200"/>
                    <a:pt x="0" y="9417"/>
                    <a:pt x="137" y="10077"/>
                  </a:cubicBezTo>
                  <a:cubicBezTo>
                    <a:pt x="537" y="12012"/>
                    <a:pt x="4273" y="15748"/>
                    <a:pt x="4273" y="15748"/>
                  </a:cubicBezTo>
                  <a:cubicBezTo>
                    <a:pt x="4273" y="15748"/>
                    <a:pt x="5786" y="17337"/>
                    <a:pt x="8363" y="17337"/>
                  </a:cubicBezTo>
                  <a:cubicBezTo>
                    <a:pt x="9962" y="17337"/>
                    <a:pt x="11969" y="16726"/>
                    <a:pt x="14280" y="14747"/>
                  </a:cubicBezTo>
                  <a:cubicBezTo>
                    <a:pt x="20290" y="9597"/>
                    <a:pt x="11951" y="1"/>
                    <a:pt x="10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32"/>
            <p:cNvSpPr/>
            <p:nvPr/>
          </p:nvSpPr>
          <p:spPr>
            <a:xfrm>
              <a:off x="555584" y="4325445"/>
              <a:ext cx="278229" cy="224178"/>
            </a:xfrm>
            <a:custGeom>
              <a:avLst/>
              <a:gdLst/>
              <a:ahLst/>
              <a:cxnLst/>
              <a:rect l="l" t="t" r="r" b="b"/>
              <a:pathLst>
                <a:path w="13044" h="10510" extrusionOk="0">
                  <a:moveTo>
                    <a:pt x="8673" y="2170"/>
                  </a:moveTo>
                  <a:cubicBezTo>
                    <a:pt x="8740" y="2204"/>
                    <a:pt x="8874" y="2337"/>
                    <a:pt x="9007" y="2537"/>
                  </a:cubicBezTo>
                  <a:cubicBezTo>
                    <a:pt x="9207" y="2804"/>
                    <a:pt x="9374" y="3104"/>
                    <a:pt x="9474" y="3471"/>
                  </a:cubicBezTo>
                  <a:cubicBezTo>
                    <a:pt x="9007" y="3205"/>
                    <a:pt x="8707" y="2771"/>
                    <a:pt x="8673" y="2304"/>
                  </a:cubicBezTo>
                  <a:cubicBezTo>
                    <a:pt x="8640" y="2237"/>
                    <a:pt x="8640" y="2204"/>
                    <a:pt x="8673" y="2170"/>
                  </a:cubicBezTo>
                  <a:close/>
                  <a:moveTo>
                    <a:pt x="6438" y="3171"/>
                  </a:moveTo>
                  <a:cubicBezTo>
                    <a:pt x="6639" y="3271"/>
                    <a:pt x="7006" y="3805"/>
                    <a:pt x="7239" y="4505"/>
                  </a:cubicBezTo>
                  <a:cubicBezTo>
                    <a:pt x="6772" y="4105"/>
                    <a:pt x="6438" y="3638"/>
                    <a:pt x="6405" y="3271"/>
                  </a:cubicBezTo>
                  <a:cubicBezTo>
                    <a:pt x="6405" y="3238"/>
                    <a:pt x="6405" y="3171"/>
                    <a:pt x="6438" y="3171"/>
                  </a:cubicBezTo>
                  <a:close/>
                  <a:moveTo>
                    <a:pt x="2102" y="7541"/>
                  </a:moveTo>
                  <a:cubicBezTo>
                    <a:pt x="2135" y="7541"/>
                    <a:pt x="2235" y="7574"/>
                    <a:pt x="2402" y="7808"/>
                  </a:cubicBezTo>
                  <a:cubicBezTo>
                    <a:pt x="2569" y="8041"/>
                    <a:pt x="2702" y="8442"/>
                    <a:pt x="2769" y="8842"/>
                  </a:cubicBezTo>
                  <a:cubicBezTo>
                    <a:pt x="2569" y="8708"/>
                    <a:pt x="2369" y="8542"/>
                    <a:pt x="2269" y="8342"/>
                  </a:cubicBezTo>
                  <a:cubicBezTo>
                    <a:pt x="2035" y="8075"/>
                    <a:pt x="1969" y="7774"/>
                    <a:pt x="2035" y="7608"/>
                  </a:cubicBezTo>
                  <a:cubicBezTo>
                    <a:pt x="2069" y="7541"/>
                    <a:pt x="2102" y="7541"/>
                    <a:pt x="2102" y="7541"/>
                  </a:cubicBezTo>
                  <a:close/>
                  <a:moveTo>
                    <a:pt x="11514" y="1"/>
                  </a:moveTo>
                  <a:cubicBezTo>
                    <a:pt x="11480" y="1"/>
                    <a:pt x="11444" y="12"/>
                    <a:pt x="11409" y="36"/>
                  </a:cubicBezTo>
                  <a:cubicBezTo>
                    <a:pt x="11309" y="102"/>
                    <a:pt x="11275" y="236"/>
                    <a:pt x="11342" y="336"/>
                  </a:cubicBezTo>
                  <a:cubicBezTo>
                    <a:pt x="11375" y="369"/>
                    <a:pt x="12776" y="2271"/>
                    <a:pt x="11609" y="3271"/>
                  </a:cubicBezTo>
                  <a:cubicBezTo>
                    <a:pt x="11259" y="3571"/>
                    <a:pt x="10833" y="3722"/>
                    <a:pt x="10403" y="3722"/>
                  </a:cubicBezTo>
                  <a:cubicBezTo>
                    <a:pt x="10260" y="3722"/>
                    <a:pt x="10116" y="3705"/>
                    <a:pt x="9974" y="3672"/>
                  </a:cubicBezTo>
                  <a:cubicBezTo>
                    <a:pt x="9774" y="2804"/>
                    <a:pt x="9274" y="2104"/>
                    <a:pt x="8940" y="1837"/>
                  </a:cubicBezTo>
                  <a:cubicBezTo>
                    <a:pt x="8803" y="1759"/>
                    <a:pt x="8690" y="1726"/>
                    <a:pt x="8599" y="1726"/>
                  </a:cubicBezTo>
                  <a:cubicBezTo>
                    <a:pt x="8534" y="1726"/>
                    <a:pt x="8481" y="1743"/>
                    <a:pt x="8440" y="1770"/>
                  </a:cubicBezTo>
                  <a:cubicBezTo>
                    <a:pt x="8306" y="1870"/>
                    <a:pt x="8206" y="2037"/>
                    <a:pt x="8240" y="2337"/>
                  </a:cubicBezTo>
                  <a:cubicBezTo>
                    <a:pt x="8306" y="3004"/>
                    <a:pt x="8773" y="3638"/>
                    <a:pt x="9507" y="3938"/>
                  </a:cubicBezTo>
                  <a:cubicBezTo>
                    <a:pt x="9541" y="3972"/>
                    <a:pt x="9574" y="3972"/>
                    <a:pt x="9607" y="3972"/>
                  </a:cubicBezTo>
                  <a:cubicBezTo>
                    <a:pt x="9674" y="4305"/>
                    <a:pt x="9674" y="4606"/>
                    <a:pt x="9607" y="4906"/>
                  </a:cubicBezTo>
                  <a:cubicBezTo>
                    <a:pt x="9546" y="5242"/>
                    <a:pt x="9373" y="5410"/>
                    <a:pt x="9036" y="5410"/>
                  </a:cubicBezTo>
                  <a:cubicBezTo>
                    <a:pt x="9006" y="5410"/>
                    <a:pt x="8974" y="5409"/>
                    <a:pt x="8940" y="5406"/>
                  </a:cubicBezTo>
                  <a:cubicBezTo>
                    <a:pt x="8607" y="5373"/>
                    <a:pt x="8173" y="5173"/>
                    <a:pt x="7806" y="4939"/>
                  </a:cubicBezTo>
                  <a:cubicBezTo>
                    <a:pt x="7573" y="3905"/>
                    <a:pt x="7039" y="3104"/>
                    <a:pt x="6672" y="2838"/>
                  </a:cubicBezTo>
                  <a:cubicBezTo>
                    <a:pt x="6565" y="2748"/>
                    <a:pt x="6467" y="2716"/>
                    <a:pt x="6384" y="2716"/>
                  </a:cubicBezTo>
                  <a:cubicBezTo>
                    <a:pt x="6312" y="2716"/>
                    <a:pt x="6251" y="2740"/>
                    <a:pt x="6205" y="2771"/>
                  </a:cubicBezTo>
                  <a:cubicBezTo>
                    <a:pt x="6072" y="2838"/>
                    <a:pt x="6005" y="3004"/>
                    <a:pt x="6005" y="3271"/>
                  </a:cubicBezTo>
                  <a:cubicBezTo>
                    <a:pt x="6005" y="3905"/>
                    <a:pt x="6672" y="4672"/>
                    <a:pt x="7439" y="5173"/>
                  </a:cubicBezTo>
                  <a:cubicBezTo>
                    <a:pt x="7506" y="5640"/>
                    <a:pt x="7539" y="6107"/>
                    <a:pt x="7439" y="6607"/>
                  </a:cubicBezTo>
                  <a:cubicBezTo>
                    <a:pt x="7344" y="7177"/>
                    <a:pt x="7038" y="7477"/>
                    <a:pt x="6551" y="7477"/>
                  </a:cubicBezTo>
                  <a:cubicBezTo>
                    <a:pt x="6525" y="7477"/>
                    <a:pt x="6499" y="7476"/>
                    <a:pt x="6472" y="7474"/>
                  </a:cubicBezTo>
                  <a:cubicBezTo>
                    <a:pt x="5905" y="7441"/>
                    <a:pt x="5238" y="7041"/>
                    <a:pt x="4771" y="6607"/>
                  </a:cubicBezTo>
                  <a:cubicBezTo>
                    <a:pt x="4737" y="5906"/>
                    <a:pt x="4537" y="5373"/>
                    <a:pt x="4370" y="5173"/>
                  </a:cubicBezTo>
                  <a:cubicBezTo>
                    <a:pt x="4297" y="5124"/>
                    <a:pt x="4224" y="5093"/>
                    <a:pt x="4151" y="5093"/>
                  </a:cubicBezTo>
                  <a:cubicBezTo>
                    <a:pt x="4124" y="5093"/>
                    <a:pt x="4097" y="5097"/>
                    <a:pt x="4070" y="5106"/>
                  </a:cubicBezTo>
                  <a:cubicBezTo>
                    <a:pt x="3870" y="5206"/>
                    <a:pt x="3837" y="5473"/>
                    <a:pt x="3837" y="5706"/>
                  </a:cubicBezTo>
                  <a:cubicBezTo>
                    <a:pt x="3870" y="6040"/>
                    <a:pt x="4070" y="6440"/>
                    <a:pt x="4370" y="6774"/>
                  </a:cubicBezTo>
                  <a:cubicBezTo>
                    <a:pt x="4370" y="7241"/>
                    <a:pt x="4337" y="7774"/>
                    <a:pt x="4137" y="8342"/>
                  </a:cubicBezTo>
                  <a:cubicBezTo>
                    <a:pt x="3970" y="8742"/>
                    <a:pt x="3737" y="8975"/>
                    <a:pt x="3436" y="9009"/>
                  </a:cubicBezTo>
                  <a:cubicBezTo>
                    <a:pt x="3403" y="9025"/>
                    <a:pt x="3361" y="9034"/>
                    <a:pt x="3315" y="9034"/>
                  </a:cubicBezTo>
                  <a:cubicBezTo>
                    <a:pt x="3270" y="9034"/>
                    <a:pt x="3220" y="9025"/>
                    <a:pt x="3169" y="9009"/>
                  </a:cubicBezTo>
                  <a:cubicBezTo>
                    <a:pt x="3169" y="8608"/>
                    <a:pt x="3069" y="8175"/>
                    <a:pt x="2869" y="7808"/>
                  </a:cubicBezTo>
                  <a:cubicBezTo>
                    <a:pt x="2769" y="7608"/>
                    <a:pt x="2469" y="7107"/>
                    <a:pt x="2102" y="7107"/>
                  </a:cubicBezTo>
                  <a:cubicBezTo>
                    <a:pt x="2002" y="7107"/>
                    <a:pt x="1802" y="7174"/>
                    <a:pt x="1668" y="7408"/>
                  </a:cubicBezTo>
                  <a:cubicBezTo>
                    <a:pt x="1502" y="7741"/>
                    <a:pt x="1602" y="8175"/>
                    <a:pt x="1902" y="8608"/>
                  </a:cubicBezTo>
                  <a:cubicBezTo>
                    <a:pt x="2135" y="8875"/>
                    <a:pt x="2436" y="9142"/>
                    <a:pt x="2736" y="9309"/>
                  </a:cubicBezTo>
                  <a:cubicBezTo>
                    <a:pt x="2736" y="9509"/>
                    <a:pt x="2669" y="9676"/>
                    <a:pt x="2536" y="9843"/>
                  </a:cubicBezTo>
                  <a:cubicBezTo>
                    <a:pt x="2436" y="9976"/>
                    <a:pt x="2269" y="10076"/>
                    <a:pt x="2102" y="10076"/>
                  </a:cubicBezTo>
                  <a:cubicBezTo>
                    <a:pt x="2089" y="10077"/>
                    <a:pt x="2076" y="10077"/>
                    <a:pt x="2063" y="10077"/>
                  </a:cubicBezTo>
                  <a:cubicBezTo>
                    <a:pt x="1436" y="10077"/>
                    <a:pt x="662" y="9302"/>
                    <a:pt x="401" y="8975"/>
                  </a:cubicBezTo>
                  <a:cubicBezTo>
                    <a:pt x="351" y="8942"/>
                    <a:pt x="292" y="8925"/>
                    <a:pt x="238" y="8925"/>
                  </a:cubicBezTo>
                  <a:cubicBezTo>
                    <a:pt x="184" y="8925"/>
                    <a:pt x="134" y="8942"/>
                    <a:pt x="101" y="8975"/>
                  </a:cubicBezTo>
                  <a:cubicBezTo>
                    <a:pt x="1" y="9042"/>
                    <a:pt x="1" y="9175"/>
                    <a:pt x="67" y="9276"/>
                  </a:cubicBezTo>
                  <a:cubicBezTo>
                    <a:pt x="101" y="9309"/>
                    <a:pt x="1168" y="10510"/>
                    <a:pt x="2069" y="10510"/>
                  </a:cubicBezTo>
                  <a:lnTo>
                    <a:pt x="2102" y="10510"/>
                  </a:lnTo>
                  <a:cubicBezTo>
                    <a:pt x="2436" y="10476"/>
                    <a:pt x="2669" y="10343"/>
                    <a:pt x="2869" y="10076"/>
                  </a:cubicBezTo>
                  <a:cubicBezTo>
                    <a:pt x="3036" y="9876"/>
                    <a:pt x="3103" y="9676"/>
                    <a:pt x="3136" y="9442"/>
                  </a:cubicBezTo>
                  <a:lnTo>
                    <a:pt x="3503" y="9442"/>
                  </a:lnTo>
                  <a:cubicBezTo>
                    <a:pt x="3837" y="9409"/>
                    <a:pt x="4237" y="9175"/>
                    <a:pt x="4504" y="8475"/>
                  </a:cubicBezTo>
                  <a:cubicBezTo>
                    <a:pt x="4671" y="8041"/>
                    <a:pt x="4737" y="7574"/>
                    <a:pt x="4771" y="7174"/>
                  </a:cubicBezTo>
                  <a:cubicBezTo>
                    <a:pt x="5271" y="7574"/>
                    <a:pt x="5871" y="7841"/>
                    <a:pt x="6438" y="7908"/>
                  </a:cubicBezTo>
                  <a:cubicBezTo>
                    <a:pt x="6466" y="7909"/>
                    <a:pt x="6493" y="7910"/>
                    <a:pt x="6520" y="7910"/>
                  </a:cubicBezTo>
                  <a:cubicBezTo>
                    <a:pt x="7243" y="7910"/>
                    <a:pt x="7744" y="7478"/>
                    <a:pt x="7873" y="6674"/>
                  </a:cubicBezTo>
                  <a:cubicBezTo>
                    <a:pt x="7940" y="6273"/>
                    <a:pt x="7940" y="5840"/>
                    <a:pt x="7873" y="5473"/>
                  </a:cubicBezTo>
                  <a:lnTo>
                    <a:pt x="7873" y="5473"/>
                  </a:lnTo>
                  <a:cubicBezTo>
                    <a:pt x="8240" y="5673"/>
                    <a:pt x="8607" y="5773"/>
                    <a:pt x="8907" y="5806"/>
                  </a:cubicBezTo>
                  <a:cubicBezTo>
                    <a:pt x="8962" y="5813"/>
                    <a:pt x="9015" y="5816"/>
                    <a:pt x="9067" y="5816"/>
                  </a:cubicBezTo>
                  <a:cubicBezTo>
                    <a:pt x="9578" y="5816"/>
                    <a:pt x="9920" y="5518"/>
                    <a:pt x="10041" y="4972"/>
                  </a:cubicBezTo>
                  <a:cubicBezTo>
                    <a:pt x="10074" y="4672"/>
                    <a:pt x="10074" y="4405"/>
                    <a:pt x="10041" y="4105"/>
                  </a:cubicBezTo>
                  <a:lnTo>
                    <a:pt x="10041" y="4105"/>
                  </a:lnTo>
                  <a:cubicBezTo>
                    <a:pt x="10165" y="4124"/>
                    <a:pt x="10287" y="4133"/>
                    <a:pt x="10408" y="4133"/>
                  </a:cubicBezTo>
                  <a:cubicBezTo>
                    <a:pt x="10940" y="4133"/>
                    <a:pt x="11441" y="3952"/>
                    <a:pt x="11876" y="3571"/>
                  </a:cubicBezTo>
                  <a:cubicBezTo>
                    <a:pt x="13043" y="2604"/>
                    <a:pt x="12276" y="870"/>
                    <a:pt x="11676" y="102"/>
                  </a:cubicBezTo>
                  <a:cubicBezTo>
                    <a:pt x="11632" y="38"/>
                    <a:pt x="11575" y="1"/>
                    <a:pt x="1151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32"/>
            <p:cNvSpPr/>
            <p:nvPr/>
          </p:nvSpPr>
          <p:spPr>
            <a:xfrm>
              <a:off x="641675" y="4722521"/>
              <a:ext cx="245487" cy="164390"/>
            </a:xfrm>
            <a:custGeom>
              <a:avLst/>
              <a:gdLst/>
              <a:ahLst/>
              <a:cxnLst/>
              <a:rect l="l" t="t" r="r" b="b"/>
              <a:pathLst>
                <a:path w="11509" h="7707" extrusionOk="0">
                  <a:moveTo>
                    <a:pt x="234" y="1"/>
                  </a:moveTo>
                  <a:cubicBezTo>
                    <a:pt x="101" y="1"/>
                    <a:pt x="1" y="101"/>
                    <a:pt x="1" y="201"/>
                  </a:cubicBezTo>
                  <a:cubicBezTo>
                    <a:pt x="1" y="334"/>
                    <a:pt x="101" y="401"/>
                    <a:pt x="201" y="401"/>
                  </a:cubicBezTo>
                  <a:lnTo>
                    <a:pt x="234" y="401"/>
                  </a:lnTo>
                  <a:cubicBezTo>
                    <a:pt x="7006" y="401"/>
                    <a:pt x="11075" y="7539"/>
                    <a:pt x="11109" y="7606"/>
                  </a:cubicBezTo>
                  <a:cubicBezTo>
                    <a:pt x="11142" y="7673"/>
                    <a:pt x="11209" y="7706"/>
                    <a:pt x="11275" y="7706"/>
                  </a:cubicBezTo>
                  <a:cubicBezTo>
                    <a:pt x="11309" y="7706"/>
                    <a:pt x="11342" y="7706"/>
                    <a:pt x="11376" y="7673"/>
                  </a:cubicBezTo>
                  <a:cubicBezTo>
                    <a:pt x="11476" y="7606"/>
                    <a:pt x="11509" y="7506"/>
                    <a:pt x="11476" y="7406"/>
                  </a:cubicBezTo>
                  <a:cubicBezTo>
                    <a:pt x="11409" y="7306"/>
                    <a:pt x="7273" y="1"/>
                    <a:pt x="234"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32"/>
            <p:cNvSpPr/>
            <p:nvPr/>
          </p:nvSpPr>
          <p:spPr>
            <a:xfrm>
              <a:off x="761939" y="4440547"/>
              <a:ext cx="280745" cy="341749"/>
            </a:xfrm>
            <a:custGeom>
              <a:avLst/>
              <a:gdLst/>
              <a:ahLst/>
              <a:cxnLst/>
              <a:rect l="l" t="t" r="r" b="b"/>
              <a:pathLst>
                <a:path w="13162" h="16022" extrusionOk="0">
                  <a:moveTo>
                    <a:pt x="10774" y="1"/>
                  </a:moveTo>
                  <a:cubicBezTo>
                    <a:pt x="10492" y="1"/>
                    <a:pt x="10108" y="111"/>
                    <a:pt x="9607" y="344"/>
                  </a:cubicBezTo>
                  <a:cubicBezTo>
                    <a:pt x="0" y="4814"/>
                    <a:pt x="4503" y="16022"/>
                    <a:pt x="4503" y="16022"/>
                  </a:cubicBezTo>
                  <a:cubicBezTo>
                    <a:pt x="8232" y="7878"/>
                    <a:pt x="13161" y="1"/>
                    <a:pt x="1077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32"/>
            <p:cNvSpPr/>
            <p:nvPr/>
          </p:nvSpPr>
          <p:spPr>
            <a:xfrm>
              <a:off x="839499" y="4552598"/>
              <a:ext cx="64758" cy="234694"/>
            </a:xfrm>
            <a:custGeom>
              <a:avLst/>
              <a:gdLst/>
              <a:ahLst/>
              <a:cxnLst/>
              <a:rect l="l" t="t" r="r" b="b"/>
              <a:pathLst>
                <a:path w="3036" h="11003" extrusionOk="0">
                  <a:moveTo>
                    <a:pt x="2786" y="1"/>
                  </a:moveTo>
                  <a:cubicBezTo>
                    <a:pt x="2715" y="1"/>
                    <a:pt x="2650" y="55"/>
                    <a:pt x="2602" y="128"/>
                  </a:cubicBezTo>
                  <a:cubicBezTo>
                    <a:pt x="2569" y="161"/>
                    <a:pt x="0" y="5031"/>
                    <a:pt x="667" y="10802"/>
                  </a:cubicBezTo>
                  <a:cubicBezTo>
                    <a:pt x="667" y="10902"/>
                    <a:pt x="767" y="11002"/>
                    <a:pt x="867" y="11002"/>
                  </a:cubicBezTo>
                  <a:lnTo>
                    <a:pt x="901" y="11002"/>
                  </a:lnTo>
                  <a:cubicBezTo>
                    <a:pt x="1001" y="10969"/>
                    <a:pt x="1067" y="10869"/>
                    <a:pt x="1067" y="10769"/>
                  </a:cubicBezTo>
                  <a:cubicBezTo>
                    <a:pt x="434" y="5131"/>
                    <a:pt x="2935" y="361"/>
                    <a:pt x="2969" y="294"/>
                  </a:cubicBezTo>
                  <a:cubicBezTo>
                    <a:pt x="3036" y="194"/>
                    <a:pt x="2969" y="94"/>
                    <a:pt x="2869" y="28"/>
                  </a:cubicBezTo>
                  <a:cubicBezTo>
                    <a:pt x="2841" y="9"/>
                    <a:pt x="2813" y="1"/>
                    <a:pt x="2786"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32"/>
            <p:cNvSpPr/>
            <p:nvPr/>
          </p:nvSpPr>
          <p:spPr>
            <a:xfrm>
              <a:off x="941825" y="4497650"/>
              <a:ext cx="279425" cy="280075"/>
            </a:xfrm>
            <a:custGeom>
              <a:avLst/>
              <a:gdLst/>
              <a:ahLst/>
              <a:cxnLst/>
              <a:rect l="l" t="t" r="r" b="b"/>
              <a:pathLst>
                <a:path w="11177" h="11203" extrusionOk="0">
                  <a:moveTo>
                    <a:pt x="8728" y="1"/>
                  </a:moveTo>
                  <a:cubicBezTo>
                    <a:pt x="8544" y="1"/>
                    <a:pt x="8315" y="31"/>
                    <a:pt x="8040" y="95"/>
                  </a:cubicBezTo>
                  <a:cubicBezTo>
                    <a:pt x="0" y="1963"/>
                    <a:pt x="1602" y="11203"/>
                    <a:pt x="1602" y="11203"/>
                  </a:cubicBezTo>
                  <a:cubicBezTo>
                    <a:pt x="5913" y="5371"/>
                    <a:pt x="11177" y="1"/>
                    <a:pt x="872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32"/>
            <p:cNvSpPr/>
            <p:nvPr/>
          </p:nvSpPr>
          <p:spPr>
            <a:xfrm>
              <a:off x="968900" y="4874448"/>
              <a:ext cx="208531" cy="207343"/>
            </a:xfrm>
            <a:custGeom>
              <a:avLst/>
              <a:gdLst/>
              <a:ahLst/>
              <a:cxnLst/>
              <a:rect l="l" t="t" r="r" b="b"/>
              <a:pathLst>
                <a:path w="11234" h="11170" extrusionOk="0">
                  <a:moveTo>
                    <a:pt x="8687" y="1"/>
                  </a:moveTo>
                  <a:cubicBezTo>
                    <a:pt x="8501" y="1"/>
                    <a:pt x="8275" y="31"/>
                    <a:pt x="8006" y="95"/>
                  </a:cubicBezTo>
                  <a:cubicBezTo>
                    <a:pt x="1" y="1930"/>
                    <a:pt x="1602" y="11170"/>
                    <a:pt x="1602" y="11170"/>
                  </a:cubicBezTo>
                  <a:cubicBezTo>
                    <a:pt x="6389" y="5730"/>
                    <a:pt x="11234" y="1"/>
                    <a:pt x="868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32"/>
            <p:cNvSpPr/>
            <p:nvPr/>
          </p:nvSpPr>
          <p:spPr>
            <a:xfrm>
              <a:off x="994292" y="4934772"/>
              <a:ext cx="67512" cy="151359"/>
            </a:xfrm>
            <a:custGeom>
              <a:avLst/>
              <a:gdLst/>
              <a:ahLst/>
              <a:cxnLst/>
              <a:rect l="l" t="t" r="r" b="b"/>
              <a:pathLst>
                <a:path w="3637" h="8154" extrusionOk="0">
                  <a:moveTo>
                    <a:pt x="3390" y="1"/>
                  </a:moveTo>
                  <a:cubicBezTo>
                    <a:pt x="3330" y="1"/>
                    <a:pt x="3273" y="25"/>
                    <a:pt x="3236" y="81"/>
                  </a:cubicBezTo>
                  <a:cubicBezTo>
                    <a:pt x="3203" y="114"/>
                    <a:pt x="467" y="3416"/>
                    <a:pt x="0" y="7920"/>
                  </a:cubicBezTo>
                  <a:cubicBezTo>
                    <a:pt x="0" y="8020"/>
                    <a:pt x="100" y="8120"/>
                    <a:pt x="200" y="8153"/>
                  </a:cubicBezTo>
                  <a:lnTo>
                    <a:pt x="234" y="8153"/>
                  </a:lnTo>
                  <a:cubicBezTo>
                    <a:pt x="334" y="8153"/>
                    <a:pt x="401" y="8053"/>
                    <a:pt x="434" y="7953"/>
                  </a:cubicBezTo>
                  <a:cubicBezTo>
                    <a:pt x="868" y="3583"/>
                    <a:pt x="3536" y="381"/>
                    <a:pt x="3536" y="347"/>
                  </a:cubicBezTo>
                  <a:cubicBezTo>
                    <a:pt x="3636" y="247"/>
                    <a:pt x="3603" y="114"/>
                    <a:pt x="3536" y="47"/>
                  </a:cubicBezTo>
                  <a:cubicBezTo>
                    <a:pt x="3491" y="17"/>
                    <a:pt x="3440" y="1"/>
                    <a:pt x="3390"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32"/>
            <p:cNvSpPr/>
            <p:nvPr/>
          </p:nvSpPr>
          <p:spPr>
            <a:xfrm>
              <a:off x="904300" y="4076400"/>
              <a:ext cx="503075" cy="398575"/>
            </a:xfrm>
            <a:custGeom>
              <a:avLst/>
              <a:gdLst/>
              <a:ahLst/>
              <a:cxnLst/>
              <a:rect l="l" t="t" r="r" b="b"/>
              <a:pathLst>
                <a:path w="20123" h="15943" extrusionOk="0">
                  <a:moveTo>
                    <a:pt x="7197" y="1"/>
                  </a:moveTo>
                  <a:cubicBezTo>
                    <a:pt x="7073" y="1"/>
                    <a:pt x="6932" y="42"/>
                    <a:pt x="6772" y="133"/>
                  </a:cubicBezTo>
                  <a:cubicBezTo>
                    <a:pt x="5071" y="1133"/>
                    <a:pt x="2702" y="5870"/>
                    <a:pt x="2702" y="5870"/>
                  </a:cubicBezTo>
                  <a:cubicBezTo>
                    <a:pt x="2702" y="5870"/>
                    <a:pt x="0" y="10974"/>
                    <a:pt x="6805" y="15043"/>
                  </a:cubicBezTo>
                  <a:cubicBezTo>
                    <a:pt x="7860" y="15673"/>
                    <a:pt x="8907" y="15942"/>
                    <a:pt x="9922" y="15942"/>
                  </a:cubicBezTo>
                  <a:cubicBezTo>
                    <a:pt x="15516" y="15942"/>
                    <a:pt x="20123" y="7764"/>
                    <a:pt x="19614" y="6804"/>
                  </a:cubicBezTo>
                  <a:cubicBezTo>
                    <a:pt x="19492" y="6567"/>
                    <a:pt x="19238" y="6473"/>
                    <a:pt x="18914" y="6473"/>
                  </a:cubicBezTo>
                  <a:cubicBezTo>
                    <a:pt x="17738" y="6473"/>
                    <a:pt x="15645" y="7705"/>
                    <a:pt x="15645" y="7705"/>
                  </a:cubicBezTo>
                  <a:cubicBezTo>
                    <a:pt x="15645" y="7705"/>
                    <a:pt x="17026" y="3229"/>
                    <a:pt x="15691" y="3229"/>
                  </a:cubicBezTo>
                  <a:cubicBezTo>
                    <a:pt x="15559" y="3229"/>
                    <a:pt x="15400" y="3272"/>
                    <a:pt x="15211" y="3368"/>
                  </a:cubicBezTo>
                  <a:cubicBezTo>
                    <a:pt x="13110" y="4402"/>
                    <a:pt x="11876" y="5503"/>
                    <a:pt x="11876" y="5503"/>
                  </a:cubicBezTo>
                  <a:cubicBezTo>
                    <a:pt x="11876" y="5503"/>
                    <a:pt x="12545" y="1640"/>
                    <a:pt x="11327" y="1640"/>
                  </a:cubicBezTo>
                  <a:cubicBezTo>
                    <a:pt x="11270" y="1640"/>
                    <a:pt x="11208" y="1649"/>
                    <a:pt x="11142" y="1667"/>
                  </a:cubicBezTo>
                  <a:cubicBezTo>
                    <a:pt x="9641" y="2034"/>
                    <a:pt x="8073" y="3835"/>
                    <a:pt x="8073" y="3835"/>
                  </a:cubicBezTo>
                  <a:cubicBezTo>
                    <a:pt x="8073" y="3835"/>
                    <a:pt x="8402" y="1"/>
                    <a:pt x="71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32"/>
            <p:cNvSpPr/>
            <p:nvPr/>
          </p:nvSpPr>
          <p:spPr>
            <a:xfrm>
              <a:off x="974350" y="4183625"/>
              <a:ext cx="332750" cy="243850"/>
            </a:xfrm>
            <a:custGeom>
              <a:avLst/>
              <a:gdLst/>
              <a:ahLst/>
              <a:cxnLst/>
              <a:rect l="l" t="t" r="r" b="b"/>
              <a:pathLst>
                <a:path w="13310" h="9754" extrusionOk="0">
                  <a:moveTo>
                    <a:pt x="3069" y="1448"/>
                  </a:moveTo>
                  <a:cubicBezTo>
                    <a:pt x="3136" y="1448"/>
                    <a:pt x="3136" y="1481"/>
                    <a:pt x="3136" y="1481"/>
                  </a:cubicBezTo>
                  <a:cubicBezTo>
                    <a:pt x="3169" y="1481"/>
                    <a:pt x="3169" y="1614"/>
                    <a:pt x="2969" y="1848"/>
                  </a:cubicBezTo>
                  <a:cubicBezTo>
                    <a:pt x="2802" y="2081"/>
                    <a:pt x="2469" y="2348"/>
                    <a:pt x="2135" y="2515"/>
                  </a:cubicBezTo>
                  <a:cubicBezTo>
                    <a:pt x="2202" y="2281"/>
                    <a:pt x="2302" y="2048"/>
                    <a:pt x="2435" y="1881"/>
                  </a:cubicBezTo>
                  <a:cubicBezTo>
                    <a:pt x="2602" y="1614"/>
                    <a:pt x="2836" y="1448"/>
                    <a:pt x="3036" y="1448"/>
                  </a:cubicBezTo>
                  <a:close/>
                  <a:moveTo>
                    <a:pt x="8673" y="4183"/>
                  </a:moveTo>
                  <a:cubicBezTo>
                    <a:pt x="8607" y="4416"/>
                    <a:pt x="8240" y="4950"/>
                    <a:pt x="7639" y="5417"/>
                  </a:cubicBezTo>
                  <a:cubicBezTo>
                    <a:pt x="7873" y="4817"/>
                    <a:pt x="8206" y="4350"/>
                    <a:pt x="8540" y="4216"/>
                  </a:cubicBezTo>
                  <a:cubicBezTo>
                    <a:pt x="8607" y="4216"/>
                    <a:pt x="8640" y="4216"/>
                    <a:pt x="8673" y="4183"/>
                  </a:cubicBezTo>
                  <a:close/>
                  <a:moveTo>
                    <a:pt x="10308" y="6017"/>
                  </a:moveTo>
                  <a:cubicBezTo>
                    <a:pt x="10274" y="6084"/>
                    <a:pt x="10208" y="6251"/>
                    <a:pt x="10074" y="6451"/>
                  </a:cubicBezTo>
                  <a:cubicBezTo>
                    <a:pt x="9874" y="6718"/>
                    <a:pt x="9641" y="6985"/>
                    <a:pt x="9340" y="7185"/>
                  </a:cubicBezTo>
                  <a:cubicBezTo>
                    <a:pt x="9440" y="6651"/>
                    <a:pt x="9741" y="6218"/>
                    <a:pt x="10174" y="6051"/>
                  </a:cubicBezTo>
                  <a:cubicBezTo>
                    <a:pt x="10241" y="6017"/>
                    <a:pt x="10274" y="6017"/>
                    <a:pt x="10308" y="6017"/>
                  </a:cubicBezTo>
                  <a:close/>
                  <a:moveTo>
                    <a:pt x="1088" y="1"/>
                  </a:moveTo>
                  <a:cubicBezTo>
                    <a:pt x="1005" y="1"/>
                    <a:pt x="918" y="38"/>
                    <a:pt x="868" y="113"/>
                  </a:cubicBezTo>
                  <a:cubicBezTo>
                    <a:pt x="834" y="147"/>
                    <a:pt x="0" y="1548"/>
                    <a:pt x="334" y="2415"/>
                  </a:cubicBezTo>
                  <a:cubicBezTo>
                    <a:pt x="434" y="2715"/>
                    <a:pt x="668" y="2915"/>
                    <a:pt x="968" y="3015"/>
                  </a:cubicBezTo>
                  <a:cubicBezTo>
                    <a:pt x="1139" y="3064"/>
                    <a:pt x="1310" y="3095"/>
                    <a:pt x="1481" y="3095"/>
                  </a:cubicBezTo>
                  <a:cubicBezTo>
                    <a:pt x="1543" y="3095"/>
                    <a:pt x="1606" y="3091"/>
                    <a:pt x="1668" y="3082"/>
                  </a:cubicBezTo>
                  <a:cubicBezTo>
                    <a:pt x="1702" y="3182"/>
                    <a:pt x="1735" y="3316"/>
                    <a:pt x="1802" y="3416"/>
                  </a:cubicBezTo>
                  <a:cubicBezTo>
                    <a:pt x="1935" y="3682"/>
                    <a:pt x="2269" y="4049"/>
                    <a:pt x="3036" y="4049"/>
                  </a:cubicBezTo>
                  <a:cubicBezTo>
                    <a:pt x="3119" y="4055"/>
                    <a:pt x="3200" y="4058"/>
                    <a:pt x="3281" y="4058"/>
                  </a:cubicBezTo>
                  <a:cubicBezTo>
                    <a:pt x="3655" y="4058"/>
                    <a:pt x="4007" y="3998"/>
                    <a:pt x="4337" y="3916"/>
                  </a:cubicBezTo>
                  <a:lnTo>
                    <a:pt x="4337" y="3916"/>
                  </a:lnTo>
                  <a:cubicBezTo>
                    <a:pt x="4137" y="4483"/>
                    <a:pt x="4037" y="5184"/>
                    <a:pt x="4170" y="5717"/>
                  </a:cubicBezTo>
                  <a:cubicBezTo>
                    <a:pt x="4343" y="6351"/>
                    <a:pt x="4815" y="6712"/>
                    <a:pt x="5478" y="6712"/>
                  </a:cubicBezTo>
                  <a:cubicBezTo>
                    <a:pt x="5582" y="6712"/>
                    <a:pt x="5691" y="6703"/>
                    <a:pt x="5805" y="6685"/>
                  </a:cubicBezTo>
                  <a:cubicBezTo>
                    <a:pt x="6205" y="6618"/>
                    <a:pt x="6572" y="6484"/>
                    <a:pt x="6939" y="6318"/>
                  </a:cubicBezTo>
                  <a:lnTo>
                    <a:pt x="6939" y="6318"/>
                  </a:lnTo>
                  <a:cubicBezTo>
                    <a:pt x="6872" y="6718"/>
                    <a:pt x="6872" y="7118"/>
                    <a:pt x="6939" y="7418"/>
                  </a:cubicBezTo>
                  <a:cubicBezTo>
                    <a:pt x="7055" y="7913"/>
                    <a:pt x="7400" y="8205"/>
                    <a:pt x="7862" y="8205"/>
                  </a:cubicBezTo>
                  <a:cubicBezTo>
                    <a:pt x="7930" y="8205"/>
                    <a:pt x="8000" y="8198"/>
                    <a:pt x="8073" y="8186"/>
                  </a:cubicBezTo>
                  <a:cubicBezTo>
                    <a:pt x="8373" y="8152"/>
                    <a:pt x="8640" y="8052"/>
                    <a:pt x="8907" y="7952"/>
                  </a:cubicBezTo>
                  <a:cubicBezTo>
                    <a:pt x="9007" y="8586"/>
                    <a:pt x="9407" y="9153"/>
                    <a:pt x="9974" y="9487"/>
                  </a:cubicBezTo>
                  <a:cubicBezTo>
                    <a:pt x="10274" y="9687"/>
                    <a:pt x="10575" y="9753"/>
                    <a:pt x="10875" y="9753"/>
                  </a:cubicBezTo>
                  <a:cubicBezTo>
                    <a:pt x="11876" y="9753"/>
                    <a:pt x="12810" y="8853"/>
                    <a:pt x="13243" y="8219"/>
                  </a:cubicBezTo>
                  <a:cubicBezTo>
                    <a:pt x="13310" y="8119"/>
                    <a:pt x="13277" y="8019"/>
                    <a:pt x="13176" y="7952"/>
                  </a:cubicBezTo>
                  <a:cubicBezTo>
                    <a:pt x="13147" y="7922"/>
                    <a:pt x="13103" y="7906"/>
                    <a:pt x="13058" y="7906"/>
                  </a:cubicBezTo>
                  <a:cubicBezTo>
                    <a:pt x="13003" y="7906"/>
                    <a:pt x="12946" y="7930"/>
                    <a:pt x="12910" y="7986"/>
                  </a:cubicBezTo>
                  <a:cubicBezTo>
                    <a:pt x="12882" y="8013"/>
                    <a:pt x="11938" y="9347"/>
                    <a:pt x="10875" y="9347"/>
                  </a:cubicBezTo>
                  <a:cubicBezTo>
                    <a:pt x="10655" y="9347"/>
                    <a:pt x="10430" y="9290"/>
                    <a:pt x="10208" y="9153"/>
                  </a:cubicBezTo>
                  <a:cubicBezTo>
                    <a:pt x="9674" y="8819"/>
                    <a:pt x="9374" y="8319"/>
                    <a:pt x="9307" y="7719"/>
                  </a:cubicBezTo>
                  <a:cubicBezTo>
                    <a:pt x="10041" y="7252"/>
                    <a:pt x="10575" y="6551"/>
                    <a:pt x="10708" y="6184"/>
                  </a:cubicBezTo>
                  <a:cubicBezTo>
                    <a:pt x="10775" y="5884"/>
                    <a:pt x="10708" y="5751"/>
                    <a:pt x="10608" y="5684"/>
                  </a:cubicBezTo>
                  <a:cubicBezTo>
                    <a:pt x="10536" y="5612"/>
                    <a:pt x="10446" y="5579"/>
                    <a:pt x="10336" y="5579"/>
                  </a:cubicBezTo>
                  <a:cubicBezTo>
                    <a:pt x="10241" y="5579"/>
                    <a:pt x="10131" y="5604"/>
                    <a:pt x="10008" y="5651"/>
                  </a:cubicBezTo>
                  <a:cubicBezTo>
                    <a:pt x="9407" y="5917"/>
                    <a:pt x="8940" y="6585"/>
                    <a:pt x="8907" y="7352"/>
                  </a:cubicBezTo>
                  <a:cubicBezTo>
                    <a:pt x="8873" y="7418"/>
                    <a:pt x="8873" y="7452"/>
                    <a:pt x="8873" y="7485"/>
                  </a:cubicBezTo>
                  <a:cubicBezTo>
                    <a:pt x="8607" y="7619"/>
                    <a:pt x="8306" y="7752"/>
                    <a:pt x="8006" y="7785"/>
                  </a:cubicBezTo>
                  <a:cubicBezTo>
                    <a:pt x="7970" y="7789"/>
                    <a:pt x="7936" y="7790"/>
                    <a:pt x="7903" y="7790"/>
                  </a:cubicBezTo>
                  <a:cubicBezTo>
                    <a:pt x="7601" y="7790"/>
                    <a:pt x="7429" y="7649"/>
                    <a:pt x="7339" y="7318"/>
                  </a:cubicBezTo>
                  <a:cubicBezTo>
                    <a:pt x="7239" y="6951"/>
                    <a:pt x="7306" y="6518"/>
                    <a:pt x="7406" y="6051"/>
                  </a:cubicBezTo>
                  <a:cubicBezTo>
                    <a:pt x="8306" y="5517"/>
                    <a:pt x="8907" y="4750"/>
                    <a:pt x="9040" y="4350"/>
                  </a:cubicBezTo>
                  <a:cubicBezTo>
                    <a:pt x="9140" y="4083"/>
                    <a:pt x="9074" y="3949"/>
                    <a:pt x="8973" y="3883"/>
                  </a:cubicBezTo>
                  <a:cubicBezTo>
                    <a:pt x="8920" y="3811"/>
                    <a:pt x="8837" y="3778"/>
                    <a:pt x="8732" y="3778"/>
                  </a:cubicBezTo>
                  <a:cubicBezTo>
                    <a:pt x="8640" y="3778"/>
                    <a:pt x="8530" y="3803"/>
                    <a:pt x="8406" y="3849"/>
                  </a:cubicBezTo>
                  <a:cubicBezTo>
                    <a:pt x="7839" y="4049"/>
                    <a:pt x="7306" y="4917"/>
                    <a:pt x="7072" y="5784"/>
                  </a:cubicBezTo>
                  <a:cubicBezTo>
                    <a:pt x="6672" y="6017"/>
                    <a:pt x="6205" y="6184"/>
                    <a:pt x="5738" y="6251"/>
                  </a:cubicBezTo>
                  <a:cubicBezTo>
                    <a:pt x="5633" y="6267"/>
                    <a:pt x="5535" y="6276"/>
                    <a:pt x="5443" y="6276"/>
                  </a:cubicBezTo>
                  <a:cubicBezTo>
                    <a:pt x="4979" y="6276"/>
                    <a:pt x="4682" y="6063"/>
                    <a:pt x="4570" y="5617"/>
                  </a:cubicBezTo>
                  <a:cubicBezTo>
                    <a:pt x="4437" y="5050"/>
                    <a:pt x="4604" y="4283"/>
                    <a:pt x="4871" y="3716"/>
                  </a:cubicBezTo>
                  <a:cubicBezTo>
                    <a:pt x="5538" y="3482"/>
                    <a:pt x="5971" y="3115"/>
                    <a:pt x="6105" y="2882"/>
                  </a:cubicBezTo>
                  <a:cubicBezTo>
                    <a:pt x="6138" y="2782"/>
                    <a:pt x="6138" y="2648"/>
                    <a:pt x="6071" y="2582"/>
                  </a:cubicBezTo>
                  <a:cubicBezTo>
                    <a:pt x="5994" y="2504"/>
                    <a:pt x="5902" y="2477"/>
                    <a:pt x="5802" y="2477"/>
                  </a:cubicBezTo>
                  <a:cubicBezTo>
                    <a:pt x="5687" y="2477"/>
                    <a:pt x="5562" y="2513"/>
                    <a:pt x="5438" y="2548"/>
                  </a:cubicBezTo>
                  <a:cubicBezTo>
                    <a:pt x="5104" y="2682"/>
                    <a:pt x="4804" y="2982"/>
                    <a:pt x="4570" y="3382"/>
                  </a:cubicBezTo>
                  <a:cubicBezTo>
                    <a:pt x="4170" y="3549"/>
                    <a:pt x="3636" y="3649"/>
                    <a:pt x="3036" y="3649"/>
                  </a:cubicBezTo>
                  <a:cubicBezTo>
                    <a:pt x="2569" y="3616"/>
                    <a:pt x="2302" y="3482"/>
                    <a:pt x="2169" y="3215"/>
                  </a:cubicBezTo>
                  <a:cubicBezTo>
                    <a:pt x="2135" y="3149"/>
                    <a:pt x="2102" y="3049"/>
                    <a:pt x="2102" y="2982"/>
                  </a:cubicBezTo>
                  <a:cubicBezTo>
                    <a:pt x="2469" y="2849"/>
                    <a:pt x="2869" y="2582"/>
                    <a:pt x="3136" y="2315"/>
                  </a:cubicBezTo>
                  <a:cubicBezTo>
                    <a:pt x="3303" y="2148"/>
                    <a:pt x="3670" y="1714"/>
                    <a:pt x="3536" y="1347"/>
                  </a:cubicBezTo>
                  <a:cubicBezTo>
                    <a:pt x="3503" y="1247"/>
                    <a:pt x="3403" y="1081"/>
                    <a:pt x="3103" y="1047"/>
                  </a:cubicBezTo>
                  <a:cubicBezTo>
                    <a:pt x="3065" y="1040"/>
                    <a:pt x="3027" y="1036"/>
                    <a:pt x="2988" y="1036"/>
                  </a:cubicBezTo>
                  <a:cubicBezTo>
                    <a:pt x="2686" y="1036"/>
                    <a:pt x="2364" y="1263"/>
                    <a:pt x="2069" y="1648"/>
                  </a:cubicBezTo>
                  <a:cubicBezTo>
                    <a:pt x="1868" y="1915"/>
                    <a:pt x="1735" y="2281"/>
                    <a:pt x="1668" y="2648"/>
                  </a:cubicBezTo>
                  <a:cubicBezTo>
                    <a:pt x="1599" y="2662"/>
                    <a:pt x="1524" y="2670"/>
                    <a:pt x="1446" y="2670"/>
                  </a:cubicBezTo>
                  <a:cubicBezTo>
                    <a:pt x="1336" y="2670"/>
                    <a:pt x="1218" y="2654"/>
                    <a:pt x="1101" y="2615"/>
                  </a:cubicBezTo>
                  <a:cubicBezTo>
                    <a:pt x="901" y="2548"/>
                    <a:pt x="801" y="2448"/>
                    <a:pt x="734" y="2281"/>
                  </a:cubicBezTo>
                  <a:cubicBezTo>
                    <a:pt x="501" y="1714"/>
                    <a:pt x="1001" y="680"/>
                    <a:pt x="1235" y="313"/>
                  </a:cubicBezTo>
                  <a:cubicBezTo>
                    <a:pt x="1268" y="213"/>
                    <a:pt x="1235" y="80"/>
                    <a:pt x="1168" y="13"/>
                  </a:cubicBezTo>
                  <a:cubicBezTo>
                    <a:pt x="1143" y="5"/>
                    <a:pt x="1116" y="1"/>
                    <a:pt x="10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32"/>
            <p:cNvSpPr/>
            <p:nvPr/>
          </p:nvSpPr>
          <p:spPr>
            <a:xfrm>
              <a:off x="825900" y="4569375"/>
              <a:ext cx="282375" cy="248650"/>
            </a:xfrm>
            <a:custGeom>
              <a:avLst/>
              <a:gdLst/>
              <a:ahLst/>
              <a:cxnLst/>
              <a:rect l="l" t="t" r="r" b="b"/>
              <a:pathLst>
                <a:path w="11295" h="9946" extrusionOk="0">
                  <a:moveTo>
                    <a:pt x="7258" y="1"/>
                  </a:moveTo>
                  <a:cubicBezTo>
                    <a:pt x="7136" y="1"/>
                    <a:pt x="7007" y="79"/>
                    <a:pt x="6872" y="261"/>
                  </a:cubicBezTo>
                  <a:cubicBezTo>
                    <a:pt x="5905" y="1562"/>
                    <a:pt x="5505" y="2596"/>
                    <a:pt x="5505" y="2596"/>
                  </a:cubicBezTo>
                  <a:cubicBezTo>
                    <a:pt x="5505" y="2596"/>
                    <a:pt x="4814" y="391"/>
                    <a:pt x="4120" y="391"/>
                  </a:cubicBezTo>
                  <a:cubicBezTo>
                    <a:pt x="4036" y="391"/>
                    <a:pt x="3953" y="423"/>
                    <a:pt x="3870" y="495"/>
                  </a:cubicBezTo>
                  <a:cubicBezTo>
                    <a:pt x="3103" y="1195"/>
                    <a:pt x="2669" y="2763"/>
                    <a:pt x="2669" y="2763"/>
                  </a:cubicBezTo>
                  <a:cubicBezTo>
                    <a:pt x="2669" y="2763"/>
                    <a:pt x="1818" y="681"/>
                    <a:pt x="1131" y="681"/>
                  </a:cubicBezTo>
                  <a:cubicBezTo>
                    <a:pt x="1002" y="681"/>
                    <a:pt x="879" y="754"/>
                    <a:pt x="768" y="928"/>
                  </a:cubicBezTo>
                  <a:cubicBezTo>
                    <a:pt x="34" y="2062"/>
                    <a:pt x="68" y="5665"/>
                    <a:pt x="68" y="5665"/>
                  </a:cubicBezTo>
                  <a:cubicBezTo>
                    <a:pt x="68" y="5665"/>
                    <a:pt x="1" y="9568"/>
                    <a:pt x="5371" y="9935"/>
                  </a:cubicBezTo>
                  <a:cubicBezTo>
                    <a:pt x="5482" y="9942"/>
                    <a:pt x="5591" y="9946"/>
                    <a:pt x="5698" y="9946"/>
                  </a:cubicBezTo>
                  <a:cubicBezTo>
                    <a:pt x="10828" y="9946"/>
                    <a:pt x="11295" y="1485"/>
                    <a:pt x="10608" y="995"/>
                  </a:cubicBezTo>
                  <a:cubicBezTo>
                    <a:pt x="10539" y="945"/>
                    <a:pt x="10462" y="923"/>
                    <a:pt x="10380" y="923"/>
                  </a:cubicBezTo>
                  <a:cubicBezTo>
                    <a:pt x="9637" y="923"/>
                    <a:pt x="8474" y="2763"/>
                    <a:pt x="8474" y="2763"/>
                  </a:cubicBezTo>
                  <a:cubicBezTo>
                    <a:pt x="8474" y="2763"/>
                    <a:pt x="7985" y="1"/>
                    <a:pt x="72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32"/>
            <p:cNvSpPr/>
            <p:nvPr/>
          </p:nvSpPr>
          <p:spPr>
            <a:xfrm>
              <a:off x="827575" y="4673250"/>
              <a:ext cx="255200" cy="81125"/>
            </a:xfrm>
            <a:custGeom>
              <a:avLst/>
              <a:gdLst/>
              <a:ahLst/>
              <a:cxnLst/>
              <a:rect l="l" t="t" r="r" b="b"/>
              <a:pathLst>
                <a:path w="10208" h="3245" extrusionOk="0">
                  <a:moveTo>
                    <a:pt x="6038" y="543"/>
                  </a:moveTo>
                  <a:cubicBezTo>
                    <a:pt x="6038" y="676"/>
                    <a:pt x="6005" y="876"/>
                    <a:pt x="5938" y="1110"/>
                  </a:cubicBezTo>
                  <a:cubicBezTo>
                    <a:pt x="5938" y="876"/>
                    <a:pt x="5971" y="676"/>
                    <a:pt x="6038" y="543"/>
                  </a:cubicBezTo>
                  <a:close/>
                  <a:moveTo>
                    <a:pt x="1902" y="509"/>
                  </a:moveTo>
                  <a:cubicBezTo>
                    <a:pt x="1902" y="609"/>
                    <a:pt x="1869" y="809"/>
                    <a:pt x="1768" y="1043"/>
                  </a:cubicBezTo>
                  <a:cubicBezTo>
                    <a:pt x="1735" y="1110"/>
                    <a:pt x="1702" y="1143"/>
                    <a:pt x="1668" y="1210"/>
                  </a:cubicBezTo>
                  <a:cubicBezTo>
                    <a:pt x="1668" y="1110"/>
                    <a:pt x="1668" y="1010"/>
                    <a:pt x="1702" y="909"/>
                  </a:cubicBezTo>
                  <a:cubicBezTo>
                    <a:pt x="1735" y="709"/>
                    <a:pt x="1802" y="576"/>
                    <a:pt x="1902" y="509"/>
                  </a:cubicBezTo>
                  <a:close/>
                  <a:moveTo>
                    <a:pt x="7606" y="1110"/>
                  </a:moveTo>
                  <a:cubicBezTo>
                    <a:pt x="7606" y="1276"/>
                    <a:pt x="7573" y="1510"/>
                    <a:pt x="7473" y="1777"/>
                  </a:cubicBezTo>
                  <a:cubicBezTo>
                    <a:pt x="7439" y="1510"/>
                    <a:pt x="7506" y="1276"/>
                    <a:pt x="7606" y="1110"/>
                  </a:cubicBezTo>
                  <a:close/>
                  <a:moveTo>
                    <a:pt x="6158" y="1"/>
                  </a:moveTo>
                  <a:cubicBezTo>
                    <a:pt x="6027" y="1"/>
                    <a:pt x="5916" y="70"/>
                    <a:pt x="5805" y="209"/>
                  </a:cubicBezTo>
                  <a:cubicBezTo>
                    <a:pt x="5504" y="509"/>
                    <a:pt x="5438" y="1210"/>
                    <a:pt x="5571" y="1810"/>
                  </a:cubicBezTo>
                  <a:cubicBezTo>
                    <a:pt x="5404" y="2077"/>
                    <a:pt x="5204" y="2310"/>
                    <a:pt x="4937" y="2477"/>
                  </a:cubicBezTo>
                  <a:cubicBezTo>
                    <a:pt x="4776" y="2590"/>
                    <a:pt x="4638" y="2648"/>
                    <a:pt x="4513" y="2648"/>
                  </a:cubicBezTo>
                  <a:cubicBezTo>
                    <a:pt x="4378" y="2648"/>
                    <a:pt x="4257" y="2582"/>
                    <a:pt x="4137" y="2444"/>
                  </a:cubicBezTo>
                  <a:cubicBezTo>
                    <a:pt x="3870" y="2177"/>
                    <a:pt x="3770" y="1710"/>
                    <a:pt x="3737" y="1276"/>
                  </a:cubicBezTo>
                  <a:cubicBezTo>
                    <a:pt x="4070" y="909"/>
                    <a:pt x="4237" y="576"/>
                    <a:pt x="4204" y="376"/>
                  </a:cubicBezTo>
                  <a:cubicBezTo>
                    <a:pt x="4204" y="276"/>
                    <a:pt x="4137" y="176"/>
                    <a:pt x="4037" y="142"/>
                  </a:cubicBezTo>
                  <a:cubicBezTo>
                    <a:pt x="4006" y="130"/>
                    <a:pt x="3977" y="125"/>
                    <a:pt x="3948" y="125"/>
                  </a:cubicBezTo>
                  <a:cubicBezTo>
                    <a:pt x="3821" y="125"/>
                    <a:pt x="3712" y="233"/>
                    <a:pt x="3603" y="342"/>
                  </a:cubicBezTo>
                  <a:cubicBezTo>
                    <a:pt x="3436" y="509"/>
                    <a:pt x="3370" y="809"/>
                    <a:pt x="3336" y="1110"/>
                  </a:cubicBezTo>
                  <a:cubicBezTo>
                    <a:pt x="3136" y="1343"/>
                    <a:pt x="2869" y="1577"/>
                    <a:pt x="2502" y="1710"/>
                  </a:cubicBezTo>
                  <a:cubicBezTo>
                    <a:pt x="2377" y="1782"/>
                    <a:pt x="2262" y="1815"/>
                    <a:pt x="2161" y="1815"/>
                  </a:cubicBezTo>
                  <a:cubicBezTo>
                    <a:pt x="2073" y="1815"/>
                    <a:pt x="1997" y="1790"/>
                    <a:pt x="1935" y="1743"/>
                  </a:cubicBezTo>
                  <a:cubicBezTo>
                    <a:pt x="1902" y="1743"/>
                    <a:pt x="1869" y="1710"/>
                    <a:pt x="1835" y="1677"/>
                  </a:cubicBezTo>
                  <a:cubicBezTo>
                    <a:pt x="2035" y="1477"/>
                    <a:pt x="2169" y="1210"/>
                    <a:pt x="2235" y="976"/>
                  </a:cubicBezTo>
                  <a:cubicBezTo>
                    <a:pt x="2369" y="609"/>
                    <a:pt x="2336" y="342"/>
                    <a:pt x="2169" y="176"/>
                  </a:cubicBezTo>
                  <a:cubicBezTo>
                    <a:pt x="2118" y="150"/>
                    <a:pt x="2029" y="86"/>
                    <a:pt x="1901" y="86"/>
                  </a:cubicBezTo>
                  <a:cubicBezTo>
                    <a:pt x="1861" y="86"/>
                    <a:pt x="1817" y="93"/>
                    <a:pt x="1768" y="109"/>
                  </a:cubicBezTo>
                  <a:cubicBezTo>
                    <a:pt x="1502" y="209"/>
                    <a:pt x="1335" y="476"/>
                    <a:pt x="1268" y="876"/>
                  </a:cubicBezTo>
                  <a:cubicBezTo>
                    <a:pt x="1235" y="1076"/>
                    <a:pt x="1268" y="1343"/>
                    <a:pt x="1335" y="1577"/>
                  </a:cubicBezTo>
                  <a:cubicBezTo>
                    <a:pt x="1235" y="1643"/>
                    <a:pt x="1135" y="1677"/>
                    <a:pt x="1035" y="1710"/>
                  </a:cubicBezTo>
                  <a:cubicBezTo>
                    <a:pt x="935" y="1710"/>
                    <a:pt x="834" y="1677"/>
                    <a:pt x="768" y="1610"/>
                  </a:cubicBezTo>
                  <a:cubicBezTo>
                    <a:pt x="501" y="1410"/>
                    <a:pt x="468" y="709"/>
                    <a:pt x="468" y="342"/>
                  </a:cubicBezTo>
                  <a:cubicBezTo>
                    <a:pt x="468" y="209"/>
                    <a:pt x="401" y="109"/>
                    <a:pt x="267" y="109"/>
                  </a:cubicBezTo>
                  <a:cubicBezTo>
                    <a:pt x="167" y="109"/>
                    <a:pt x="67" y="209"/>
                    <a:pt x="67" y="309"/>
                  </a:cubicBezTo>
                  <a:cubicBezTo>
                    <a:pt x="67" y="442"/>
                    <a:pt x="1" y="1510"/>
                    <a:pt x="468" y="1944"/>
                  </a:cubicBezTo>
                  <a:cubicBezTo>
                    <a:pt x="606" y="2054"/>
                    <a:pt x="790" y="2119"/>
                    <a:pt x="981" y="2119"/>
                  </a:cubicBezTo>
                  <a:cubicBezTo>
                    <a:pt x="1021" y="2119"/>
                    <a:pt x="1061" y="2116"/>
                    <a:pt x="1101" y="2110"/>
                  </a:cubicBezTo>
                  <a:cubicBezTo>
                    <a:pt x="1268" y="2077"/>
                    <a:pt x="1402" y="2044"/>
                    <a:pt x="1535" y="1944"/>
                  </a:cubicBezTo>
                  <a:cubicBezTo>
                    <a:pt x="1568" y="2010"/>
                    <a:pt x="1602" y="2044"/>
                    <a:pt x="1668" y="2077"/>
                  </a:cubicBezTo>
                  <a:cubicBezTo>
                    <a:pt x="1789" y="2157"/>
                    <a:pt x="1958" y="2238"/>
                    <a:pt x="2183" y="2238"/>
                  </a:cubicBezTo>
                  <a:cubicBezTo>
                    <a:pt x="2332" y="2238"/>
                    <a:pt x="2504" y="2203"/>
                    <a:pt x="2702" y="2110"/>
                  </a:cubicBezTo>
                  <a:cubicBezTo>
                    <a:pt x="2936" y="1977"/>
                    <a:pt x="3169" y="1843"/>
                    <a:pt x="3370" y="1677"/>
                  </a:cubicBezTo>
                  <a:cubicBezTo>
                    <a:pt x="3436" y="2077"/>
                    <a:pt x="3570" y="2444"/>
                    <a:pt x="3803" y="2711"/>
                  </a:cubicBezTo>
                  <a:cubicBezTo>
                    <a:pt x="4020" y="2946"/>
                    <a:pt x="4256" y="3063"/>
                    <a:pt x="4507" y="3063"/>
                  </a:cubicBezTo>
                  <a:cubicBezTo>
                    <a:pt x="4719" y="3063"/>
                    <a:pt x="4942" y="2979"/>
                    <a:pt x="5171" y="2811"/>
                  </a:cubicBezTo>
                  <a:cubicBezTo>
                    <a:pt x="5371" y="2677"/>
                    <a:pt x="5538" y="2511"/>
                    <a:pt x="5705" y="2344"/>
                  </a:cubicBezTo>
                  <a:cubicBezTo>
                    <a:pt x="5771" y="2544"/>
                    <a:pt x="5871" y="2744"/>
                    <a:pt x="6005" y="2911"/>
                  </a:cubicBezTo>
                  <a:cubicBezTo>
                    <a:pt x="6177" y="3102"/>
                    <a:pt x="6371" y="3195"/>
                    <a:pt x="6575" y="3195"/>
                  </a:cubicBezTo>
                  <a:cubicBezTo>
                    <a:pt x="6726" y="3195"/>
                    <a:pt x="6883" y="3144"/>
                    <a:pt x="7039" y="3044"/>
                  </a:cubicBezTo>
                  <a:cubicBezTo>
                    <a:pt x="7172" y="2944"/>
                    <a:pt x="7306" y="2811"/>
                    <a:pt x="7439" y="2677"/>
                  </a:cubicBezTo>
                  <a:cubicBezTo>
                    <a:pt x="7706" y="3011"/>
                    <a:pt x="8106" y="3211"/>
                    <a:pt x="8540" y="3245"/>
                  </a:cubicBezTo>
                  <a:lnTo>
                    <a:pt x="8673" y="3245"/>
                  </a:lnTo>
                  <a:cubicBezTo>
                    <a:pt x="9941" y="3245"/>
                    <a:pt x="10174" y="1477"/>
                    <a:pt x="10208" y="1410"/>
                  </a:cubicBezTo>
                  <a:cubicBezTo>
                    <a:pt x="10208" y="1276"/>
                    <a:pt x="10141" y="1176"/>
                    <a:pt x="10008" y="1176"/>
                  </a:cubicBezTo>
                  <a:cubicBezTo>
                    <a:pt x="9994" y="1172"/>
                    <a:pt x="9981" y="1170"/>
                    <a:pt x="9968" y="1170"/>
                  </a:cubicBezTo>
                  <a:cubicBezTo>
                    <a:pt x="9882" y="1170"/>
                    <a:pt x="9803" y="1256"/>
                    <a:pt x="9774" y="1343"/>
                  </a:cubicBezTo>
                  <a:cubicBezTo>
                    <a:pt x="9774" y="1375"/>
                    <a:pt x="9555" y="2816"/>
                    <a:pt x="8663" y="2816"/>
                  </a:cubicBezTo>
                  <a:cubicBezTo>
                    <a:pt x="8634" y="2816"/>
                    <a:pt x="8604" y="2814"/>
                    <a:pt x="8573" y="2811"/>
                  </a:cubicBezTo>
                  <a:cubicBezTo>
                    <a:pt x="8206" y="2811"/>
                    <a:pt x="7873" y="2611"/>
                    <a:pt x="7673" y="2310"/>
                  </a:cubicBezTo>
                  <a:cubicBezTo>
                    <a:pt x="7973" y="1810"/>
                    <a:pt x="8073" y="1210"/>
                    <a:pt x="8006" y="943"/>
                  </a:cubicBezTo>
                  <a:cubicBezTo>
                    <a:pt x="7973" y="709"/>
                    <a:pt x="7839" y="609"/>
                    <a:pt x="7773" y="609"/>
                  </a:cubicBezTo>
                  <a:cubicBezTo>
                    <a:pt x="7751" y="604"/>
                    <a:pt x="7727" y="601"/>
                    <a:pt x="7704" y="601"/>
                  </a:cubicBezTo>
                  <a:cubicBezTo>
                    <a:pt x="7585" y="601"/>
                    <a:pt x="7450" y="670"/>
                    <a:pt x="7339" y="809"/>
                  </a:cubicBezTo>
                  <a:cubicBezTo>
                    <a:pt x="7006" y="1176"/>
                    <a:pt x="6939" y="1743"/>
                    <a:pt x="7172" y="2244"/>
                  </a:cubicBezTo>
                  <a:cubicBezTo>
                    <a:pt x="7172" y="2277"/>
                    <a:pt x="7172" y="2277"/>
                    <a:pt x="7172" y="2310"/>
                  </a:cubicBezTo>
                  <a:cubicBezTo>
                    <a:pt x="7072" y="2444"/>
                    <a:pt x="6939" y="2577"/>
                    <a:pt x="6805" y="2677"/>
                  </a:cubicBezTo>
                  <a:cubicBezTo>
                    <a:pt x="6715" y="2737"/>
                    <a:pt x="6639" y="2770"/>
                    <a:pt x="6570" y="2770"/>
                  </a:cubicBezTo>
                  <a:cubicBezTo>
                    <a:pt x="6485" y="2770"/>
                    <a:pt x="6412" y="2721"/>
                    <a:pt x="6338" y="2611"/>
                  </a:cubicBezTo>
                  <a:cubicBezTo>
                    <a:pt x="6172" y="2444"/>
                    <a:pt x="6072" y="2177"/>
                    <a:pt x="6005" y="1910"/>
                  </a:cubicBezTo>
                  <a:cubicBezTo>
                    <a:pt x="6372" y="1276"/>
                    <a:pt x="6505" y="643"/>
                    <a:pt x="6472" y="342"/>
                  </a:cubicBezTo>
                  <a:cubicBezTo>
                    <a:pt x="6405" y="109"/>
                    <a:pt x="6305" y="42"/>
                    <a:pt x="6238" y="9"/>
                  </a:cubicBezTo>
                  <a:cubicBezTo>
                    <a:pt x="6211" y="3"/>
                    <a:pt x="6184" y="1"/>
                    <a:pt x="615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57" name="Google Shape;3257;p32"/>
          <p:cNvGrpSpPr/>
          <p:nvPr/>
        </p:nvGrpSpPr>
        <p:grpSpPr>
          <a:xfrm>
            <a:off x="99875" y="2482425"/>
            <a:ext cx="527050" cy="1108300"/>
            <a:chOff x="23675" y="3777825"/>
            <a:chExt cx="527050" cy="1108300"/>
          </a:xfrm>
        </p:grpSpPr>
        <p:sp>
          <p:nvSpPr>
            <p:cNvPr id="3258" name="Google Shape;3258;p32"/>
            <p:cNvSpPr/>
            <p:nvPr/>
          </p:nvSpPr>
          <p:spPr>
            <a:xfrm>
              <a:off x="152100" y="3780325"/>
              <a:ext cx="124275" cy="124275"/>
            </a:xfrm>
            <a:custGeom>
              <a:avLst/>
              <a:gdLst/>
              <a:ahLst/>
              <a:cxnLst/>
              <a:rect l="l" t="t" r="r" b="b"/>
              <a:pathLst>
                <a:path w="4971" h="4971" extrusionOk="0">
                  <a:moveTo>
                    <a:pt x="2669" y="567"/>
                  </a:moveTo>
                  <a:cubicBezTo>
                    <a:pt x="2736" y="801"/>
                    <a:pt x="2802" y="1101"/>
                    <a:pt x="2836" y="1301"/>
                  </a:cubicBezTo>
                  <a:cubicBezTo>
                    <a:pt x="2969" y="1802"/>
                    <a:pt x="3002" y="1935"/>
                    <a:pt x="3069" y="2002"/>
                  </a:cubicBezTo>
                  <a:cubicBezTo>
                    <a:pt x="3102" y="2068"/>
                    <a:pt x="3203" y="2102"/>
                    <a:pt x="3703" y="2302"/>
                  </a:cubicBezTo>
                  <a:cubicBezTo>
                    <a:pt x="3870" y="2369"/>
                    <a:pt x="4170" y="2469"/>
                    <a:pt x="4370" y="2535"/>
                  </a:cubicBezTo>
                  <a:cubicBezTo>
                    <a:pt x="4103" y="2669"/>
                    <a:pt x="3603" y="2836"/>
                    <a:pt x="3203" y="3002"/>
                  </a:cubicBezTo>
                  <a:cubicBezTo>
                    <a:pt x="3136" y="3002"/>
                    <a:pt x="3102" y="3069"/>
                    <a:pt x="3069" y="3102"/>
                  </a:cubicBezTo>
                  <a:cubicBezTo>
                    <a:pt x="2869" y="3569"/>
                    <a:pt x="2635" y="4103"/>
                    <a:pt x="2469" y="4403"/>
                  </a:cubicBezTo>
                  <a:cubicBezTo>
                    <a:pt x="2335" y="4103"/>
                    <a:pt x="2168" y="3536"/>
                    <a:pt x="2068" y="3036"/>
                  </a:cubicBezTo>
                  <a:cubicBezTo>
                    <a:pt x="2035" y="2936"/>
                    <a:pt x="1968" y="2869"/>
                    <a:pt x="1902" y="2869"/>
                  </a:cubicBezTo>
                  <a:cubicBezTo>
                    <a:pt x="1401" y="2769"/>
                    <a:pt x="868" y="2635"/>
                    <a:pt x="567" y="2569"/>
                  </a:cubicBezTo>
                  <a:cubicBezTo>
                    <a:pt x="868" y="2402"/>
                    <a:pt x="1468" y="2135"/>
                    <a:pt x="2002" y="1902"/>
                  </a:cubicBezTo>
                  <a:cubicBezTo>
                    <a:pt x="2068" y="1902"/>
                    <a:pt x="2102" y="1835"/>
                    <a:pt x="2135" y="1802"/>
                  </a:cubicBezTo>
                  <a:cubicBezTo>
                    <a:pt x="2302" y="1368"/>
                    <a:pt x="2502" y="868"/>
                    <a:pt x="2669" y="567"/>
                  </a:cubicBezTo>
                  <a:close/>
                  <a:moveTo>
                    <a:pt x="2702" y="0"/>
                  </a:moveTo>
                  <a:cubicBezTo>
                    <a:pt x="2569" y="0"/>
                    <a:pt x="2369" y="0"/>
                    <a:pt x="1768" y="1568"/>
                  </a:cubicBezTo>
                  <a:cubicBezTo>
                    <a:pt x="100" y="2235"/>
                    <a:pt x="34" y="2435"/>
                    <a:pt x="0" y="2535"/>
                  </a:cubicBezTo>
                  <a:cubicBezTo>
                    <a:pt x="0" y="2602"/>
                    <a:pt x="0" y="2702"/>
                    <a:pt x="67" y="2736"/>
                  </a:cubicBezTo>
                  <a:cubicBezTo>
                    <a:pt x="100" y="2802"/>
                    <a:pt x="234" y="2969"/>
                    <a:pt x="1701" y="3269"/>
                  </a:cubicBezTo>
                  <a:cubicBezTo>
                    <a:pt x="2135" y="4971"/>
                    <a:pt x="2269" y="4971"/>
                    <a:pt x="2435" y="4971"/>
                  </a:cubicBezTo>
                  <a:cubicBezTo>
                    <a:pt x="2569" y="4971"/>
                    <a:pt x="2736" y="4971"/>
                    <a:pt x="3436" y="3369"/>
                  </a:cubicBezTo>
                  <a:cubicBezTo>
                    <a:pt x="3870" y="3203"/>
                    <a:pt x="4704" y="2902"/>
                    <a:pt x="4870" y="2736"/>
                  </a:cubicBezTo>
                  <a:cubicBezTo>
                    <a:pt x="4937" y="2669"/>
                    <a:pt x="4970" y="2569"/>
                    <a:pt x="4937" y="2502"/>
                  </a:cubicBezTo>
                  <a:cubicBezTo>
                    <a:pt x="4904" y="2302"/>
                    <a:pt x="4670" y="2202"/>
                    <a:pt x="3836" y="1902"/>
                  </a:cubicBezTo>
                  <a:cubicBezTo>
                    <a:pt x="3670" y="1835"/>
                    <a:pt x="3469" y="1768"/>
                    <a:pt x="3403" y="1735"/>
                  </a:cubicBezTo>
                  <a:cubicBezTo>
                    <a:pt x="3369" y="1635"/>
                    <a:pt x="3303" y="1401"/>
                    <a:pt x="3269" y="1201"/>
                  </a:cubicBezTo>
                  <a:cubicBezTo>
                    <a:pt x="3102" y="601"/>
                    <a:pt x="3002" y="234"/>
                    <a:pt x="2902" y="100"/>
                  </a:cubicBezTo>
                  <a:cubicBezTo>
                    <a:pt x="2869" y="34"/>
                    <a:pt x="2769" y="0"/>
                    <a:pt x="2702"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32"/>
            <p:cNvSpPr/>
            <p:nvPr/>
          </p:nvSpPr>
          <p:spPr>
            <a:xfrm>
              <a:off x="333500" y="3783175"/>
              <a:ext cx="143025" cy="105250"/>
            </a:xfrm>
            <a:custGeom>
              <a:avLst/>
              <a:gdLst/>
              <a:ahLst/>
              <a:cxnLst/>
              <a:rect l="l" t="t" r="r" b="b"/>
              <a:pathLst>
                <a:path w="5721" h="4210" extrusionOk="0">
                  <a:moveTo>
                    <a:pt x="3713" y="1"/>
                  </a:moveTo>
                  <a:cubicBezTo>
                    <a:pt x="3022" y="1"/>
                    <a:pt x="2676" y="975"/>
                    <a:pt x="2636" y="1792"/>
                  </a:cubicBezTo>
                  <a:lnTo>
                    <a:pt x="2636" y="1792"/>
                  </a:lnTo>
                  <a:cubicBezTo>
                    <a:pt x="2261" y="1506"/>
                    <a:pt x="1784" y="1275"/>
                    <a:pt x="1357" y="1275"/>
                  </a:cubicBezTo>
                  <a:cubicBezTo>
                    <a:pt x="1120" y="1275"/>
                    <a:pt x="898" y="1346"/>
                    <a:pt x="717" y="1521"/>
                  </a:cubicBezTo>
                  <a:cubicBezTo>
                    <a:pt x="0" y="2188"/>
                    <a:pt x="1681" y="4210"/>
                    <a:pt x="3143" y="4210"/>
                  </a:cubicBezTo>
                  <a:cubicBezTo>
                    <a:pt x="3655" y="4210"/>
                    <a:pt x="4140" y="3962"/>
                    <a:pt x="4486" y="3322"/>
                  </a:cubicBezTo>
                  <a:cubicBezTo>
                    <a:pt x="4486" y="3322"/>
                    <a:pt x="5720" y="787"/>
                    <a:pt x="4086" y="86"/>
                  </a:cubicBezTo>
                  <a:cubicBezTo>
                    <a:pt x="3952" y="27"/>
                    <a:pt x="3827" y="1"/>
                    <a:pt x="371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32"/>
            <p:cNvSpPr/>
            <p:nvPr/>
          </p:nvSpPr>
          <p:spPr>
            <a:xfrm>
              <a:off x="339725" y="3777825"/>
              <a:ext cx="129275" cy="115925"/>
            </a:xfrm>
            <a:custGeom>
              <a:avLst/>
              <a:gdLst/>
              <a:ahLst/>
              <a:cxnLst/>
              <a:rect l="l" t="t" r="r" b="b"/>
              <a:pathLst>
                <a:path w="5171" h="4637" extrusionOk="0">
                  <a:moveTo>
                    <a:pt x="2602" y="2502"/>
                  </a:moveTo>
                  <a:lnTo>
                    <a:pt x="2602" y="2502"/>
                  </a:lnTo>
                  <a:cubicBezTo>
                    <a:pt x="2803" y="2702"/>
                    <a:pt x="2869" y="2836"/>
                    <a:pt x="2869" y="2869"/>
                  </a:cubicBezTo>
                  <a:cubicBezTo>
                    <a:pt x="2803" y="2902"/>
                    <a:pt x="2769" y="2902"/>
                    <a:pt x="2736" y="2902"/>
                  </a:cubicBezTo>
                  <a:cubicBezTo>
                    <a:pt x="2703" y="2836"/>
                    <a:pt x="2636" y="2702"/>
                    <a:pt x="2602" y="2502"/>
                  </a:cubicBezTo>
                  <a:close/>
                  <a:moveTo>
                    <a:pt x="3470" y="434"/>
                  </a:moveTo>
                  <a:cubicBezTo>
                    <a:pt x="3570" y="434"/>
                    <a:pt x="3637" y="434"/>
                    <a:pt x="3737" y="467"/>
                  </a:cubicBezTo>
                  <a:cubicBezTo>
                    <a:pt x="4070" y="634"/>
                    <a:pt x="4270" y="834"/>
                    <a:pt x="4370" y="1134"/>
                  </a:cubicBezTo>
                  <a:cubicBezTo>
                    <a:pt x="4737" y="2068"/>
                    <a:pt x="4037" y="3436"/>
                    <a:pt x="4037" y="3436"/>
                  </a:cubicBezTo>
                  <a:cubicBezTo>
                    <a:pt x="3770" y="3970"/>
                    <a:pt x="3370" y="4237"/>
                    <a:pt x="2903" y="4237"/>
                  </a:cubicBezTo>
                  <a:cubicBezTo>
                    <a:pt x="1969" y="4237"/>
                    <a:pt x="901" y="3303"/>
                    <a:pt x="568" y="2502"/>
                  </a:cubicBezTo>
                  <a:cubicBezTo>
                    <a:pt x="501" y="2335"/>
                    <a:pt x="434" y="2068"/>
                    <a:pt x="601" y="1902"/>
                  </a:cubicBezTo>
                  <a:cubicBezTo>
                    <a:pt x="734" y="1768"/>
                    <a:pt x="901" y="1701"/>
                    <a:pt x="1101" y="1701"/>
                  </a:cubicBezTo>
                  <a:cubicBezTo>
                    <a:pt x="1402" y="1701"/>
                    <a:pt x="1802" y="1868"/>
                    <a:pt x="2169" y="2135"/>
                  </a:cubicBezTo>
                  <a:cubicBezTo>
                    <a:pt x="2169" y="2435"/>
                    <a:pt x="2202" y="2936"/>
                    <a:pt x="2436" y="3169"/>
                  </a:cubicBezTo>
                  <a:cubicBezTo>
                    <a:pt x="2536" y="3269"/>
                    <a:pt x="2644" y="3319"/>
                    <a:pt x="2761" y="3319"/>
                  </a:cubicBezTo>
                  <a:cubicBezTo>
                    <a:pt x="2878" y="3319"/>
                    <a:pt x="3003" y="3269"/>
                    <a:pt x="3136" y="3169"/>
                  </a:cubicBezTo>
                  <a:cubicBezTo>
                    <a:pt x="3203" y="3102"/>
                    <a:pt x="3270" y="3002"/>
                    <a:pt x="3270" y="2869"/>
                  </a:cubicBezTo>
                  <a:cubicBezTo>
                    <a:pt x="3270" y="2569"/>
                    <a:pt x="2936" y="2202"/>
                    <a:pt x="2602" y="1935"/>
                  </a:cubicBezTo>
                  <a:cubicBezTo>
                    <a:pt x="2669" y="1168"/>
                    <a:pt x="2969" y="434"/>
                    <a:pt x="3470" y="434"/>
                  </a:cubicBezTo>
                  <a:close/>
                  <a:moveTo>
                    <a:pt x="3470" y="0"/>
                  </a:moveTo>
                  <a:cubicBezTo>
                    <a:pt x="2769" y="0"/>
                    <a:pt x="2336" y="801"/>
                    <a:pt x="2202" y="1635"/>
                  </a:cubicBezTo>
                  <a:cubicBezTo>
                    <a:pt x="1821" y="1410"/>
                    <a:pt x="1449" y="1292"/>
                    <a:pt x="1114" y="1292"/>
                  </a:cubicBezTo>
                  <a:cubicBezTo>
                    <a:pt x="804" y="1292"/>
                    <a:pt x="525" y="1393"/>
                    <a:pt x="301" y="1601"/>
                  </a:cubicBezTo>
                  <a:cubicBezTo>
                    <a:pt x="67" y="1835"/>
                    <a:pt x="1" y="2202"/>
                    <a:pt x="201" y="2669"/>
                  </a:cubicBezTo>
                  <a:cubicBezTo>
                    <a:pt x="568" y="3603"/>
                    <a:pt x="1802" y="4637"/>
                    <a:pt x="2903" y="4637"/>
                  </a:cubicBezTo>
                  <a:cubicBezTo>
                    <a:pt x="3336" y="4637"/>
                    <a:pt x="3970" y="4470"/>
                    <a:pt x="4404" y="3636"/>
                  </a:cubicBezTo>
                  <a:cubicBezTo>
                    <a:pt x="4437" y="3569"/>
                    <a:pt x="5171" y="2068"/>
                    <a:pt x="4771" y="1001"/>
                  </a:cubicBezTo>
                  <a:cubicBezTo>
                    <a:pt x="4637" y="567"/>
                    <a:pt x="4337" y="267"/>
                    <a:pt x="3903" y="100"/>
                  </a:cubicBezTo>
                  <a:cubicBezTo>
                    <a:pt x="3770" y="34"/>
                    <a:pt x="3603" y="0"/>
                    <a:pt x="347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32"/>
            <p:cNvSpPr/>
            <p:nvPr/>
          </p:nvSpPr>
          <p:spPr>
            <a:xfrm>
              <a:off x="411050" y="3893725"/>
              <a:ext cx="138025" cy="104900"/>
            </a:xfrm>
            <a:custGeom>
              <a:avLst/>
              <a:gdLst/>
              <a:ahLst/>
              <a:cxnLst/>
              <a:rect l="l" t="t" r="r" b="b"/>
              <a:pathLst>
                <a:path w="5521" h="4196" extrusionOk="0">
                  <a:moveTo>
                    <a:pt x="2685" y="1"/>
                  </a:moveTo>
                  <a:cubicBezTo>
                    <a:pt x="0" y="1"/>
                    <a:pt x="1113" y="4195"/>
                    <a:pt x="2296" y="4195"/>
                  </a:cubicBezTo>
                  <a:cubicBezTo>
                    <a:pt x="2348" y="4195"/>
                    <a:pt x="2400" y="4187"/>
                    <a:pt x="2451" y="4171"/>
                  </a:cubicBezTo>
                  <a:cubicBezTo>
                    <a:pt x="3120" y="3954"/>
                    <a:pt x="3240" y="3071"/>
                    <a:pt x="3131" y="2345"/>
                  </a:cubicBezTo>
                  <a:lnTo>
                    <a:pt x="3131" y="2345"/>
                  </a:lnTo>
                  <a:cubicBezTo>
                    <a:pt x="3519" y="2534"/>
                    <a:pt x="3987" y="2670"/>
                    <a:pt x="4395" y="2670"/>
                  </a:cubicBezTo>
                  <a:cubicBezTo>
                    <a:pt x="4894" y="2670"/>
                    <a:pt x="5301" y="2465"/>
                    <a:pt x="5353" y="1902"/>
                  </a:cubicBezTo>
                  <a:cubicBezTo>
                    <a:pt x="5520" y="101"/>
                    <a:pt x="2685" y="1"/>
                    <a:pt x="268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32"/>
            <p:cNvSpPr/>
            <p:nvPr/>
          </p:nvSpPr>
          <p:spPr>
            <a:xfrm>
              <a:off x="431450" y="3888725"/>
              <a:ext cx="119275" cy="115125"/>
            </a:xfrm>
            <a:custGeom>
              <a:avLst/>
              <a:gdLst/>
              <a:ahLst/>
              <a:cxnLst/>
              <a:rect l="l" t="t" r="r" b="b"/>
              <a:pathLst>
                <a:path w="4771" h="4605" extrusionOk="0">
                  <a:moveTo>
                    <a:pt x="1769" y="1735"/>
                  </a:moveTo>
                  <a:cubicBezTo>
                    <a:pt x="1802" y="1735"/>
                    <a:pt x="1902" y="1869"/>
                    <a:pt x="2002" y="2102"/>
                  </a:cubicBezTo>
                  <a:cubicBezTo>
                    <a:pt x="1802" y="1969"/>
                    <a:pt x="1702" y="1835"/>
                    <a:pt x="1702" y="1802"/>
                  </a:cubicBezTo>
                  <a:cubicBezTo>
                    <a:pt x="1702" y="1769"/>
                    <a:pt x="1735" y="1769"/>
                    <a:pt x="1769" y="1735"/>
                  </a:cubicBezTo>
                  <a:close/>
                  <a:moveTo>
                    <a:pt x="1836" y="401"/>
                  </a:moveTo>
                  <a:cubicBezTo>
                    <a:pt x="1869" y="401"/>
                    <a:pt x="3403" y="468"/>
                    <a:pt x="4037" y="1235"/>
                  </a:cubicBezTo>
                  <a:cubicBezTo>
                    <a:pt x="4271" y="1468"/>
                    <a:pt x="4337" y="1735"/>
                    <a:pt x="4304" y="2102"/>
                  </a:cubicBezTo>
                  <a:cubicBezTo>
                    <a:pt x="4304" y="2236"/>
                    <a:pt x="4271" y="2669"/>
                    <a:pt x="3570" y="2669"/>
                  </a:cubicBezTo>
                  <a:cubicBezTo>
                    <a:pt x="3270" y="2669"/>
                    <a:pt x="2870" y="2569"/>
                    <a:pt x="2503" y="2402"/>
                  </a:cubicBezTo>
                  <a:cubicBezTo>
                    <a:pt x="2403" y="1869"/>
                    <a:pt x="2169" y="1302"/>
                    <a:pt x="1802" y="1302"/>
                  </a:cubicBezTo>
                  <a:cubicBezTo>
                    <a:pt x="1735" y="1302"/>
                    <a:pt x="1702" y="1335"/>
                    <a:pt x="1635" y="1335"/>
                  </a:cubicBezTo>
                  <a:cubicBezTo>
                    <a:pt x="1369" y="1468"/>
                    <a:pt x="1302" y="1669"/>
                    <a:pt x="1302" y="1769"/>
                  </a:cubicBezTo>
                  <a:cubicBezTo>
                    <a:pt x="1302" y="2169"/>
                    <a:pt x="1802" y="2503"/>
                    <a:pt x="2136" y="2669"/>
                  </a:cubicBezTo>
                  <a:cubicBezTo>
                    <a:pt x="2202" y="3303"/>
                    <a:pt x="2102" y="4004"/>
                    <a:pt x="1569" y="4170"/>
                  </a:cubicBezTo>
                  <a:cubicBezTo>
                    <a:pt x="1539" y="4179"/>
                    <a:pt x="1509" y="4183"/>
                    <a:pt x="1478" y="4183"/>
                  </a:cubicBezTo>
                  <a:cubicBezTo>
                    <a:pt x="1268" y="4183"/>
                    <a:pt x="1039" y="3986"/>
                    <a:pt x="835" y="3637"/>
                  </a:cubicBezTo>
                  <a:cubicBezTo>
                    <a:pt x="401" y="2903"/>
                    <a:pt x="234" y="1735"/>
                    <a:pt x="635" y="1035"/>
                  </a:cubicBezTo>
                  <a:cubicBezTo>
                    <a:pt x="868" y="601"/>
                    <a:pt x="1302" y="401"/>
                    <a:pt x="1836" y="401"/>
                  </a:cubicBezTo>
                  <a:close/>
                  <a:moveTo>
                    <a:pt x="1869" y="1"/>
                  </a:moveTo>
                  <a:cubicBezTo>
                    <a:pt x="1235" y="1"/>
                    <a:pt x="735" y="201"/>
                    <a:pt x="401" y="635"/>
                  </a:cubicBezTo>
                  <a:cubicBezTo>
                    <a:pt x="134" y="968"/>
                    <a:pt x="1" y="1468"/>
                    <a:pt x="1" y="2002"/>
                  </a:cubicBezTo>
                  <a:cubicBezTo>
                    <a:pt x="1" y="3203"/>
                    <a:pt x="668" y="4604"/>
                    <a:pt x="1469" y="4604"/>
                  </a:cubicBezTo>
                  <a:cubicBezTo>
                    <a:pt x="1535" y="4604"/>
                    <a:pt x="1635" y="4604"/>
                    <a:pt x="1702" y="4571"/>
                  </a:cubicBezTo>
                  <a:cubicBezTo>
                    <a:pt x="2403" y="4337"/>
                    <a:pt x="2603" y="3603"/>
                    <a:pt x="2569" y="2869"/>
                  </a:cubicBezTo>
                  <a:lnTo>
                    <a:pt x="2569" y="2869"/>
                  </a:lnTo>
                  <a:cubicBezTo>
                    <a:pt x="2903" y="3003"/>
                    <a:pt x="3270" y="3070"/>
                    <a:pt x="3570" y="3070"/>
                  </a:cubicBezTo>
                  <a:cubicBezTo>
                    <a:pt x="4271" y="3070"/>
                    <a:pt x="4671" y="2736"/>
                    <a:pt x="4738" y="2136"/>
                  </a:cubicBezTo>
                  <a:cubicBezTo>
                    <a:pt x="4771" y="1669"/>
                    <a:pt x="4638" y="1235"/>
                    <a:pt x="4337" y="901"/>
                  </a:cubicBezTo>
                  <a:cubicBezTo>
                    <a:pt x="3570" y="67"/>
                    <a:pt x="1869" y="1"/>
                    <a:pt x="186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32"/>
            <p:cNvSpPr/>
            <p:nvPr/>
          </p:nvSpPr>
          <p:spPr>
            <a:xfrm>
              <a:off x="311375" y="3898925"/>
              <a:ext cx="119275" cy="95175"/>
            </a:xfrm>
            <a:custGeom>
              <a:avLst/>
              <a:gdLst/>
              <a:ahLst/>
              <a:cxnLst/>
              <a:rect l="l" t="t" r="r" b="b"/>
              <a:pathLst>
                <a:path w="4771" h="3807" extrusionOk="0">
                  <a:moveTo>
                    <a:pt x="2783" y="1"/>
                  </a:moveTo>
                  <a:cubicBezTo>
                    <a:pt x="2322" y="1"/>
                    <a:pt x="1788" y="129"/>
                    <a:pt x="1368" y="593"/>
                  </a:cubicBezTo>
                  <a:cubicBezTo>
                    <a:pt x="467" y="1594"/>
                    <a:pt x="0" y="3062"/>
                    <a:pt x="868" y="3529"/>
                  </a:cubicBezTo>
                  <a:cubicBezTo>
                    <a:pt x="1189" y="3702"/>
                    <a:pt x="1611" y="3806"/>
                    <a:pt x="2051" y="3806"/>
                  </a:cubicBezTo>
                  <a:cubicBezTo>
                    <a:pt x="2798" y="3806"/>
                    <a:pt x="3596" y="3505"/>
                    <a:pt x="4037" y="2728"/>
                  </a:cubicBezTo>
                  <a:cubicBezTo>
                    <a:pt x="4771" y="1527"/>
                    <a:pt x="4270" y="327"/>
                    <a:pt x="3803" y="193"/>
                  </a:cubicBezTo>
                  <a:cubicBezTo>
                    <a:pt x="3803" y="193"/>
                    <a:pt x="3348" y="1"/>
                    <a:pt x="2783" y="1"/>
                  </a:cubicBezTo>
                  <a:close/>
                </a:path>
              </a:pathLst>
            </a:custGeom>
            <a:solidFill>
              <a:srgbClr val="ECD6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32"/>
            <p:cNvSpPr/>
            <p:nvPr/>
          </p:nvSpPr>
          <p:spPr>
            <a:xfrm>
              <a:off x="370575" y="3899575"/>
              <a:ext cx="47575" cy="55050"/>
            </a:xfrm>
            <a:custGeom>
              <a:avLst/>
              <a:gdLst/>
              <a:ahLst/>
              <a:cxnLst/>
              <a:rect l="l" t="t" r="r" b="b"/>
              <a:pathLst>
                <a:path w="1903" h="2202" extrusionOk="0">
                  <a:moveTo>
                    <a:pt x="1" y="0"/>
                  </a:moveTo>
                  <a:cubicBezTo>
                    <a:pt x="1" y="1"/>
                    <a:pt x="1469" y="2069"/>
                    <a:pt x="1902" y="2202"/>
                  </a:cubicBezTo>
                  <a:lnTo>
                    <a:pt x="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32"/>
            <p:cNvSpPr/>
            <p:nvPr/>
          </p:nvSpPr>
          <p:spPr>
            <a:xfrm>
              <a:off x="364750" y="3894525"/>
              <a:ext cx="59225" cy="65950"/>
            </a:xfrm>
            <a:custGeom>
              <a:avLst/>
              <a:gdLst/>
              <a:ahLst/>
              <a:cxnLst/>
              <a:rect l="l" t="t" r="r" b="b"/>
              <a:pathLst>
                <a:path w="2369" h="2638" extrusionOk="0">
                  <a:moveTo>
                    <a:pt x="239" y="1"/>
                  </a:moveTo>
                  <a:cubicBezTo>
                    <a:pt x="205" y="1"/>
                    <a:pt x="169" y="12"/>
                    <a:pt x="134" y="36"/>
                  </a:cubicBezTo>
                  <a:cubicBezTo>
                    <a:pt x="34" y="102"/>
                    <a:pt x="0" y="236"/>
                    <a:pt x="67" y="336"/>
                  </a:cubicBezTo>
                  <a:cubicBezTo>
                    <a:pt x="434" y="836"/>
                    <a:pt x="1601" y="2471"/>
                    <a:pt x="2068" y="2604"/>
                  </a:cubicBezTo>
                  <a:cubicBezTo>
                    <a:pt x="2102" y="2604"/>
                    <a:pt x="2135" y="2637"/>
                    <a:pt x="2135" y="2637"/>
                  </a:cubicBezTo>
                  <a:cubicBezTo>
                    <a:pt x="2235" y="2637"/>
                    <a:pt x="2302" y="2571"/>
                    <a:pt x="2335" y="2471"/>
                  </a:cubicBezTo>
                  <a:cubicBezTo>
                    <a:pt x="2369" y="2371"/>
                    <a:pt x="2335" y="2271"/>
                    <a:pt x="2202" y="2204"/>
                  </a:cubicBezTo>
                  <a:cubicBezTo>
                    <a:pt x="1968" y="2137"/>
                    <a:pt x="1101" y="1036"/>
                    <a:pt x="401" y="102"/>
                  </a:cubicBezTo>
                  <a:cubicBezTo>
                    <a:pt x="358" y="38"/>
                    <a:pt x="301" y="1"/>
                    <a:pt x="239"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32"/>
            <p:cNvSpPr/>
            <p:nvPr/>
          </p:nvSpPr>
          <p:spPr>
            <a:xfrm>
              <a:off x="344725" y="3916250"/>
              <a:ext cx="58400" cy="63400"/>
            </a:xfrm>
            <a:custGeom>
              <a:avLst/>
              <a:gdLst/>
              <a:ahLst/>
              <a:cxnLst/>
              <a:rect l="l" t="t" r="r" b="b"/>
              <a:pathLst>
                <a:path w="2336" h="2536" extrusionOk="0">
                  <a:moveTo>
                    <a:pt x="1" y="1"/>
                  </a:moveTo>
                  <a:cubicBezTo>
                    <a:pt x="1" y="1"/>
                    <a:pt x="1769" y="2369"/>
                    <a:pt x="2336" y="2536"/>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32"/>
            <p:cNvSpPr/>
            <p:nvPr/>
          </p:nvSpPr>
          <p:spPr>
            <a:xfrm>
              <a:off x="338900" y="3911175"/>
              <a:ext cx="70075" cy="73475"/>
            </a:xfrm>
            <a:custGeom>
              <a:avLst/>
              <a:gdLst/>
              <a:ahLst/>
              <a:cxnLst/>
              <a:rect l="l" t="t" r="r" b="b"/>
              <a:pathLst>
                <a:path w="2803" h="2939" extrusionOk="0">
                  <a:moveTo>
                    <a:pt x="224" y="0"/>
                  </a:moveTo>
                  <a:cubicBezTo>
                    <a:pt x="182" y="0"/>
                    <a:pt x="139" y="11"/>
                    <a:pt x="100" y="37"/>
                  </a:cubicBezTo>
                  <a:cubicBezTo>
                    <a:pt x="0" y="103"/>
                    <a:pt x="0" y="237"/>
                    <a:pt x="67" y="337"/>
                  </a:cubicBezTo>
                  <a:cubicBezTo>
                    <a:pt x="367" y="737"/>
                    <a:pt x="1902" y="2739"/>
                    <a:pt x="2502" y="2939"/>
                  </a:cubicBezTo>
                  <a:lnTo>
                    <a:pt x="2569" y="2939"/>
                  </a:lnTo>
                  <a:cubicBezTo>
                    <a:pt x="2669" y="2939"/>
                    <a:pt x="2736" y="2905"/>
                    <a:pt x="2769" y="2805"/>
                  </a:cubicBezTo>
                  <a:cubicBezTo>
                    <a:pt x="2802" y="2705"/>
                    <a:pt x="2736" y="2572"/>
                    <a:pt x="2635" y="2539"/>
                  </a:cubicBezTo>
                  <a:cubicBezTo>
                    <a:pt x="2302" y="2438"/>
                    <a:pt x="1134" y="1037"/>
                    <a:pt x="401" y="70"/>
                  </a:cubicBezTo>
                  <a:cubicBezTo>
                    <a:pt x="359" y="29"/>
                    <a:pt x="293" y="0"/>
                    <a:pt x="224"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32"/>
            <p:cNvSpPr/>
            <p:nvPr/>
          </p:nvSpPr>
          <p:spPr>
            <a:xfrm>
              <a:off x="456475" y="3796775"/>
              <a:ext cx="46725" cy="76975"/>
            </a:xfrm>
            <a:custGeom>
              <a:avLst/>
              <a:gdLst/>
              <a:ahLst/>
              <a:cxnLst/>
              <a:rect l="l" t="t" r="r" b="b"/>
              <a:pathLst>
                <a:path w="1869" h="3079" extrusionOk="0">
                  <a:moveTo>
                    <a:pt x="1188" y="1"/>
                  </a:moveTo>
                  <a:cubicBezTo>
                    <a:pt x="1170" y="1"/>
                    <a:pt x="1152" y="4"/>
                    <a:pt x="1135" y="9"/>
                  </a:cubicBezTo>
                  <a:cubicBezTo>
                    <a:pt x="1001" y="43"/>
                    <a:pt x="935" y="176"/>
                    <a:pt x="968" y="276"/>
                  </a:cubicBezTo>
                  <a:cubicBezTo>
                    <a:pt x="1402" y="1811"/>
                    <a:pt x="167" y="2645"/>
                    <a:pt x="134" y="2678"/>
                  </a:cubicBezTo>
                  <a:cubicBezTo>
                    <a:pt x="34" y="2745"/>
                    <a:pt x="1" y="2878"/>
                    <a:pt x="67" y="2978"/>
                  </a:cubicBezTo>
                  <a:cubicBezTo>
                    <a:pt x="101" y="3045"/>
                    <a:pt x="167" y="3078"/>
                    <a:pt x="234" y="3078"/>
                  </a:cubicBezTo>
                  <a:cubicBezTo>
                    <a:pt x="267" y="3078"/>
                    <a:pt x="334" y="3045"/>
                    <a:pt x="368" y="3045"/>
                  </a:cubicBezTo>
                  <a:cubicBezTo>
                    <a:pt x="368" y="3012"/>
                    <a:pt x="1869" y="2011"/>
                    <a:pt x="1368" y="176"/>
                  </a:cubicBezTo>
                  <a:cubicBezTo>
                    <a:pt x="1368" y="66"/>
                    <a:pt x="1277" y="1"/>
                    <a:pt x="1188"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32"/>
            <p:cNvSpPr/>
            <p:nvPr/>
          </p:nvSpPr>
          <p:spPr>
            <a:xfrm>
              <a:off x="333050" y="3942100"/>
              <a:ext cx="45900" cy="50075"/>
            </a:xfrm>
            <a:custGeom>
              <a:avLst/>
              <a:gdLst/>
              <a:ahLst/>
              <a:cxnLst/>
              <a:rect l="l" t="t" r="r" b="b"/>
              <a:pathLst>
                <a:path w="1836" h="2003" extrusionOk="0">
                  <a:moveTo>
                    <a:pt x="1" y="1"/>
                  </a:moveTo>
                  <a:lnTo>
                    <a:pt x="1" y="1"/>
                  </a:lnTo>
                  <a:cubicBezTo>
                    <a:pt x="1" y="1"/>
                    <a:pt x="1168" y="1835"/>
                    <a:pt x="1835" y="2002"/>
                  </a:cubicBezTo>
                  <a:lnTo>
                    <a:pt x="1"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32"/>
            <p:cNvSpPr/>
            <p:nvPr/>
          </p:nvSpPr>
          <p:spPr>
            <a:xfrm>
              <a:off x="327225" y="3937075"/>
              <a:ext cx="57550" cy="60100"/>
            </a:xfrm>
            <a:custGeom>
              <a:avLst/>
              <a:gdLst/>
              <a:ahLst/>
              <a:cxnLst/>
              <a:rect l="l" t="t" r="r" b="b"/>
              <a:pathLst>
                <a:path w="2302" h="2404" extrusionOk="0">
                  <a:moveTo>
                    <a:pt x="215" y="0"/>
                  </a:moveTo>
                  <a:cubicBezTo>
                    <a:pt x="175" y="0"/>
                    <a:pt x="136" y="11"/>
                    <a:pt x="100" y="35"/>
                  </a:cubicBezTo>
                  <a:cubicBezTo>
                    <a:pt x="0" y="102"/>
                    <a:pt x="0" y="202"/>
                    <a:pt x="34" y="302"/>
                  </a:cubicBezTo>
                  <a:cubicBezTo>
                    <a:pt x="167" y="502"/>
                    <a:pt x="1268" y="2203"/>
                    <a:pt x="2002" y="2403"/>
                  </a:cubicBezTo>
                  <a:lnTo>
                    <a:pt x="2068" y="2403"/>
                  </a:lnTo>
                  <a:cubicBezTo>
                    <a:pt x="2168" y="2403"/>
                    <a:pt x="2235" y="2336"/>
                    <a:pt x="2269" y="2270"/>
                  </a:cubicBezTo>
                  <a:cubicBezTo>
                    <a:pt x="2302" y="2136"/>
                    <a:pt x="2235" y="2036"/>
                    <a:pt x="2135" y="2003"/>
                  </a:cubicBezTo>
                  <a:cubicBezTo>
                    <a:pt x="1701" y="1869"/>
                    <a:pt x="834" y="769"/>
                    <a:pt x="401" y="102"/>
                  </a:cubicBezTo>
                  <a:cubicBezTo>
                    <a:pt x="357" y="37"/>
                    <a:pt x="287" y="0"/>
                    <a:pt x="215"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32"/>
            <p:cNvSpPr/>
            <p:nvPr/>
          </p:nvSpPr>
          <p:spPr>
            <a:xfrm>
              <a:off x="462325" y="3855725"/>
              <a:ext cx="82575" cy="28850"/>
            </a:xfrm>
            <a:custGeom>
              <a:avLst/>
              <a:gdLst/>
              <a:ahLst/>
              <a:cxnLst/>
              <a:rect l="l" t="t" r="r" b="b"/>
              <a:pathLst>
                <a:path w="3303" h="1154" extrusionOk="0">
                  <a:moveTo>
                    <a:pt x="1977" y="1"/>
                  </a:moveTo>
                  <a:cubicBezTo>
                    <a:pt x="1445" y="1"/>
                    <a:pt x="777" y="176"/>
                    <a:pt x="67" y="787"/>
                  </a:cubicBezTo>
                  <a:cubicBezTo>
                    <a:pt x="0" y="887"/>
                    <a:pt x="0" y="987"/>
                    <a:pt x="67" y="1087"/>
                  </a:cubicBezTo>
                  <a:cubicBezTo>
                    <a:pt x="100" y="1121"/>
                    <a:pt x="167" y="1154"/>
                    <a:pt x="234" y="1154"/>
                  </a:cubicBezTo>
                  <a:cubicBezTo>
                    <a:pt x="267" y="1154"/>
                    <a:pt x="334" y="1154"/>
                    <a:pt x="367" y="1121"/>
                  </a:cubicBezTo>
                  <a:cubicBezTo>
                    <a:pt x="986" y="576"/>
                    <a:pt x="1552" y="421"/>
                    <a:pt x="1995" y="421"/>
                  </a:cubicBezTo>
                  <a:cubicBezTo>
                    <a:pt x="2555" y="421"/>
                    <a:pt x="2917" y="668"/>
                    <a:pt x="2936" y="687"/>
                  </a:cubicBezTo>
                  <a:cubicBezTo>
                    <a:pt x="2971" y="711"/>
                    <a:pt x="3011" y="722"/>
                    <a:pt x="3050" y="722"/>
                  </a:cubicBezTo>
                  <a:cubicBezTo>
                    <a:pt x="3122" y="722"/>
                    <a:pt x="3193" y="685"/>
                    <a:pt x="3236" y="620"/>
                  </a:cubicBezTo>
                  <a:cubicBezTo>
                    <a:pt x="3302" y="520"/>
                    <a:pt x="3269" y="387"/>
                    <a:pt x="3169" y="320"/>
                  </a:cubicBezTo>
                  <a:cubicBezTo>
                    <a:pt x="3169" y="320"/>
                    <a:pt x="2696" y="1"/>
                    <a:pt x="1977"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32"/>
            <p:cNvSpPr/>
            <p:nvPr/>
          </p:nvSpPr>
          <p:spPr>
            <a:xfrm>
              <a:off x="23675" y="4041875"/>
              <a:ext cx="261050" cy="844250"/>
            </a:xfrm>
            <a:custGeom>
              <a:avLst/>
              <a:gdLst/>
              <a:ahLst/>
              <a:cxnLst/>
              <a:rect l="l" t="t" r="r" b="b"/>
              <a:pathLst>
                <a:path w="10442" h="33770" extrusionOk="0">
                  <a:moveTo>
                    <a:pt x="10182" y="0"/>
                  </a:moveTo>
                  <a:cubicBezTo>
                    <a:pt x="10157" y="0"/>
                    <a:pt x="10131" y="5"/>
                    <a:pt x="10107" y="12"/>
                  </a:cubicBezTo>
                  <a:cubicBezTo>
                    <a:pt x="10107" y="46"/>
                    <a:pt x="9807" y="179"/>
                    <a:pt x="9340" y="413"/>
                  </a:cubicBezTo>
                  <a:cubicBezTo>
                    <a:pt x="9240" y="479"/>
                    <a:pt x="9207" y="613"/>
                    <a:pt x="9274" y="713"/>
                  </a:cubicBezTo>
                  <a:cubicBezTo>
                    <a:pt x="9307" y="780"/>
                    <a:pt x="9374" y="813"/>
                    <a:pt x="9474" y="813"/>
                  </a:cubicBezTo>
                  <a:cubicBezTo>
                    <a:pt x="9507" y="813"/>
                    <a:pt x="9540" y="813"/>
                    <a:pt x="9574" y="780"/>
                  </a:cubicBezTo>
                  <a:cubicBezTo>
                    <a:pt x="9974" y="546"/>
                    <a:pt x="10274" y="413"/>
                    <a:pt x="10274" y="413"/>
                  </a:cubicBezTo>
                  <a:cubicBezTo>
                    <a:pt x="10408" y="346"/>
                    <a:pt x="10441" y="246"/>
                    <a:pt x="10374" y="146"/>
                  </a:cubicBezTo>
                  <a:cubicBezTo>
                    <a:pt x="10349" y="44"/>
                    <a:pt x="10265" y="0"/>
                    <a:pt x="10182" y="0"/>
                  </a:cubicBezTo>
                  <a:close/>
                  <a:moveTo>
                    <a:pt x="8754" y="845"/>
                  </a:moveTo>
                  <a:cubicBezTo>
                    <a:pt x="8715" y="845"/>
                    <a:pt x="8675" y="856"/>
                    <a:pt x="8640" y="880"/>
                  </a:cubicBezTo>
                  <a:cubicBezTo>
                    <a:pt x="8406" y="1047"/>
                    <a:pt x="8173" y="1213"/>
                    <a:pt x="7939" y="1380"/>
                  </a:cubicBezTo>
                  <a:cubicBezTo>
                    <a:pt x="7873" y="1447"/>
                    <a:pt x="7839" y="1580"/>
                    <a:pt x="7906" y="1680"/>
                  </a:cubicBezTo>
                  <a:cubicBezTo>
                    <a:pt x="7973" y="1714"/>
                    <a:pt x="8006" y="1747"/>
                    <a:pt x="8073" y="1747"/>
                  </a:cubicBezTo>
                  <a:cubicBezTo>
                    <a:pt x="8139" y="1747"/>
                    <a:pt x="8173" y="1747"/>
                    <a:pt x="8206" y="1714"/>
                  </a:cubicBezTo>
                  <a:cubicBezTo>
                    <a:pt x="8406" y="1547"/>
                    <a:pt x="8640" y="1380"/>
                    <a:pt x="8873" y="1213"/>
                  </a:cubicBezTo>
                  <a:cubicBezTo>
                    <a:pt x="8973" y="1147"/>
                    <a:pt x="8973" y="1013"/>
                    <a:pt x="8940" y="946"/>
                  </a:cubicBezTo>
                  <a:cubicBezTo>
                    <a:pt x="8897" y="882"/>
                    <a:pt x="8826" y="845"/>
                    <a:pt x="8754" y="845"/>
                  </a:cubicBezTo>
                  <a:close/>
                  <a:moveTo>
                    <a:pt x="7456" y="1897"/>
                  </a:moveTo>
                  <a:cubicBezTo>
                    <a:pt x="7406" y="1897"/>
                    <a:pt x="7356" y="1914"/>
                    <a:pt x="7305" y="1947"/>
                  </a:cubicBezTo>
                  <a:cubicBezTo>
                    <a:pt x="7105" y="2147"/>
                    <a:pt x="6905" y="2381"/>
                    <a:pt x="6738" y="2581"/>
                  </a:cubicBezTo>
                  <a:cubicBezTo>
                    <a:pt x="6672" y="2681"/>
                    <a:pt x="6672" y="2814"/>
                    <a:pt x="6772" y="2881"/>
                  </a:cubicBezTo>
                  <a:cubicBezTo>
                    <a:pt x="6805" y="2915"/>
                    <a:pt x="6838" y="2915"/>
                    <a:pt x="6905" y="2915"/>
                  </a:cubicBezTo>
                  <a:cubicBezTo>
                    <a:pt x="6972" y="2915"/>
                    <a:pt x="7005" y="2915"/>
                    <a:pt x="7072" y="2848"/>
                  </a:cubicBezTo>
                  <a:cubicBezTo>
                    <a:pt x="7205" y="2648"/>
                    <a:pt x="7406" y="2448"/>
                    <a:pt x="7606" y="2247"/>
                  </a:cubicBezTo>
                  <a:cubicBezTo>
                    <a:pt x="7672" y="2181"/>
                    <a:pt x="7672" y="2047"/>
                    <a:pt x="7606" y="1947"/>
                  </a:cubicBezTo>
                  <a:cubicBezTo>
                    <a:pt x="7556" y="1914"/>
                    <a:pt x="7506" y="1897"/>
                    <a:pt x="7456" y="1897"/>
                  </a:cubicBezTo>
                  <a:close/>
                  <a:moveTo>
                    <a:pt x="6425" y="3213"/>
                  </a:moveTo>
                  <a:cubicBezTo>
                    <a:pt x="6356" y="3213"/>
                    <a:pt x="6293" y="3250"/>
                    <a:pt x="6271" y="3315"/>
                  </a:cubicBezTo>
                  <a:cubicBezTo>
                    <a:pt x="6105" y="3582"/>
                    <a:pt x="6005" y="3882"/>
                    <a:pt x="5938" y="4149"/>
                  </a:cubicBezTo>
                  <a:cubicBezTo>
                    <a:pt x="5904" y="4249"/>
                    <a:pt x="5971" y="4349"/>
                    <a:pt x="6105" y="4382"/>
                  </a:cubicBezTo>
                  <a:cubicBezTo>
                    <a:pt x="6105" y="4382"/>
                    <a:pt x="6138" y="4416"/>
                    <a:pt x="6138" y="4416"/>
                  </a:cubicBezTo>
                  <a:cubicBezTo>
                    <a:pt x="6238" y="4416"/>
                    <a:pt x="6305" y="4349"/>
                    <a:pt x="6338" y="4249"/>
                  </a:cubicBezTo>
                  <a:cubicBezTo>
                    <a:pt x="6405" y="4015"/>
                    <a:pt x="6505" y="3748"/>
                    <a:pt x="6638" y="3515"/>
                  </a:cubicBezTo>
                  <a:cubicBezTo>
                    <a:pt x="6672" y="3415"/>
                    <a:pt x="6638" y="3281"/>
                    <a:pt x="6538" y="3248"/>
                  </a:cubicBezTo>
                  <a:cubicBezTo>
                    <a:pt x="6503" y="3224"/>
                    <a:pt x="6463" y="3213"/>
                    <a:pt x="6425" y="3213"/>
                  </a:cubicBezTo>
                  <a:close/>
                  <a:moveTo>
                    <a:pt x="6038" y="4816"/>
                  </a:moveTo>
                  <a:cubicBezTo>
                    <a:pt x="5938" y="4816"/>
                    <a:pt x="5838" y="4916"/>
                    <a:pt x="5838" y="5016"/>
                  </a:cubicBezTo>
                  <a:cubicBezTo>
                    <a:pt x="5871" y="5316"/>
                    <a:pt x="5904" y="5616"/>
                    <a:pt x="6005" y="5883"/>
                  </a:cubicBezTo>
                  <a:cubicBezTo>
                    <a:pt x="6038" y="5983"/>
                    <a:pt x="6138" y="6050"/>
                    <a:pt x="6205" y="6050"/>
                  </a:cubicBezTo>
                  <a:cubicBezTo>
                    <a:pt x="6238" y="6050"/>
                    <a:pt x="6238" y="6050"/>
                    <a:pt x="6271" y="6017"/>
                  </a:cubicBezTo>
                  <a:cubicBezTo>
                    <a:pt x="6371" y="5983"/>
                    <a:pt x="6438" y="5883"/>
                    <a:pt x="6405" y="5783"/>
                  </a:cubicBezTo>
                  <a:cubicBezTo>
                    <a:pt x="6338" y="5516"/>
                    <a:pt x="6271" y="5250"/>
                    <a:pt x="6271" y="5016"/>
                  </a:cubicBezTo>
                  <a:cubicBezTo>
                    <a:pt x="6271" y="4883"/>
                    <a:pt x="6171" y="4816"/>
                    <a:pt x="6038" y="4816"/>
                  </a:cubicBezTo>
                  <a:close/>
                  <a:moveTo>
                    <a:pt x="8727" y="6138"/>
                  </a:moveTo>
                  <a:cubicBezTo>
                    <a:pt x="8496" y="6138"/>
                    <a:pt x="8261" y="6182"/>
                    <a:pt x="8006" y="6284"/>
                  </a:cubicBezTo>
                  <a:cubicBezTo>
                    <a:pt x="7906" y="6317"/>
                    <a:pt x="7873" y="6450"/>
                    <a:pt x="7906" y="6550"/>
                  </a:cubicBezTo>
                  <a:cubicBezTo>
                    <a:pt x="7939" y="6651"/>
                    <a:pt x="8006" y="6684"/>
                    <a:pt x="8106" y="6684"/>
                  </a:cubicBezTo>
                  <a:lnTo>
                    <a:pt x="8173" y="6684"/>
                  </a:lnTo>
                  <a:cubicBezTo>
                    <a:pt x="8392" y="6602"/>
                    <a:pt x="8589" y="6542"/>
                    <a:pt x="8764" y="6542"/>
                  </a:cubicBezTo>
                  <a:cubicBezTo>
                    <a:pt x="8801" y="6542"/>
                    <a:pt x="8838" y="6545"/>
                    <a:pt x="8873" y="6550"/>
                  </a:cubicBezTo>
                  <a:cubicBezTo>
                    <a:pt x="9007" y="6550"/>
                    <a:pt x="9107" y="6484"/>
                    <a:pt x="9107" y="6384"/>
                  </a:cubicBezTo>
                  <a:cubicBezTo>
                    <a:pt x="9140" y="6250"/>
                    <a:pt x="9040" y="6150"/>
                    <a:pt x="8940" y="6150"/>
                  </a:cubicBezTo>
                  <a:cubicBezTo>
                    <a:pt x="8869" y="6142"/>
                    <a:pt x="8798" y="6138"/>
                    <a:pt x="8727" y="6138"/>
                  </a:cubicBezTo>
                  <a:close/>
                  <a:moveTo>
                    <a:pt x="6553" y="6382"/>
                  </a:moveTo>
                  <a:cubicBezTo>
                    <a:pt x="6513" y="6382"/>
                    <a:pt x="6474" y="6393"/>
                    <a:pt x="6438" y="6417"/>
                  </a:cubicBezTo>
                  <a:cubicBezTo>
                    <a:pt x="6371" y="6484"/>
                    <a:pt x="6338" y="6584"/>
                    <a:pt x="6371" y="6684"/>
                  </a:cubicBezTo>
                  <a:cubicBezTo>
                    <a:pt x="6472" y="6851"/>
                    <a:pt x="6572" y="6984"/>
                    <a:pt x="6705" y="7151"/>
                  </a:cubicBezTo>
                  <a:cubicBezTo>
                    <a:pt x="6672" y="7184"/>
                    <a:pt x="6605" y="7218"/>
                    <a:pt x="6572" y="7251"/>
                  </a:cubicBezTo>
                  <a:cubicBezTo>
                    <a:pt x="6505" y="7351"/>
                    <a:pt x="6472" y="7484"/>
                    <a:pt x="6572" y="7551"/>
                  </a:cubicBezTo>
                  <a:cubicBezTo>
                    <a:pt x="6605" y="7585"/>
                    <a:pt x="6672" y="7618"/>
                    <a:pt x="6705" y="7618"/>
                  </a:cubicBezTo>
                  <a:cubicBezTo>
                    <a:pt x="6772" y="7618"/>
                    <a:pt x="6805" y="7618"/>
                    <a:pt x="6872" y="7551"/>
                  </a:cubicBezTo>
                  <a:cubicBezTo>
                    <a:pt x="6905" y="7518"/>
                    <a:pt x="6939" y="7484"/>
                    <a:pt x="6972" y="7451"/>
                  </a:cubicBezTo>
                  <a:cubicBezTo>
                    <a:pt x="7000" y="7465"/>
                    <a:pt x="7033" y="7473"/>
                    <a:pt x="7065" y="7473"/>
                  </a:cubicBezTo>
                  <a:cubicBezTo>
                    <a:pt x="7110" y="7473"/>
                    <a:pt x="7153" y="7457"/>
                    <a:pt x="7172" y="7418"/>
                  </a:cubicBezTo>
                  <a:cubicBezTo>
                    <a:pt x="7239" y="7384"/>
                    <a:pt x="7272" y="7284"/>
                    <a:pt x="7272" y="7218"/>
                  </a:cubicBezTo>
                  <a:cubicBezTo>
                    <a:pt x="7339" y="7151"/>
                    <a:pt x="7406" y="7118"/>
                    <a:pt x="7472" y="7051"/>
                  </a:cubicBezTo>
                  <a:cubicBezTo>
                    <a:pt x="7572" y="6984"/>
                    <a:pt x="7606" y="6851"/>
                    <a:pt x="7539" y="6751"/>
                  </a:cubicBezTo>
                  <a:cubicBezTo>
                    <a:pt x="7498" y="6709"/>
                    <a:pt x="7431" y="6681"/>
                    <a:pt x="7362" y="6681"/>
                  </a:cubicBezTo>
                  <a:cubicBezTo>
                    <a:pt x="7320" y="6681"/>
                    <a:pt x="7277" y="6692"/>
                    <a:pt x="7239" y="6717"/>
                  </a:cubicBezTo>
                  <a:cubicBezTo>
                    <a:pt x="7172" y="6784"/>
                    <a:pt x="7105" y="6817"/>
                    <a:pt x="7005" y="6884"/>
                  </a:cubicBezTo>
                  <a:cubicBezTo>
                    <a:pt x="6905" y="6751"/>
                    <a:pt x="6805" y="6617"/>
                    <a:pt x="6738" y="6484"/>
                  </a:cubicBezTo>
                  <a:cubicBezTo>
                    <a:pt x="6695" y="6419"/>
                    <a:pt x="6624" y="6382"/>
                    <a:pt x="6553" y="6382"/>
                  </a:cubicBezTo>
                  <a:close/>
                  <a:moveTo>
                    <a:pt x="9625" y="6504"/>
                  </a:moveTo>
                  <a:cubicBezTo>
                    <a:pt x="9581" y="6504"/>
                    <a:pt x="9537" y="6520"/>
                    <a:pt x="9507" y="6550"/>
                  </a:cubicBezTo>
                  <a:cubicBezTo>
                    <a:pt x="9407" y="6651"/>
                    <a:pt x="9407" y="6784"/>
                    <a:pt x="9474" y="6851"/>
                  </a:cubicBezTo>
                  <a:cubicBezTo>
                    <a:pt x="9607" y="7017"/>
                    <a:pt x="9707" y="7251"/>
                    <a:pt x="9741" y="7518"/>
                  </a:cubicBezTo>
                  <a:cubicBezTo>
                    <a:pt x="9741" y="7618"/>
                    <a:pt x="9841" y="7685"/>
                    <a:pt x="9941" y="7685"/>
                  </a:cubicBezTo>
                  <a:lnTo>
                    <a:pt x="9974" y="7685"/>
                  </a:lnTo>
                  <a:cubicBezTo>
                    <a:pt x="10074" y="7685"/>
                    <a:pt x="10174" y="7585"/>
                    <a:pt x="10141" y="7451"/>
                  </a:cubicBezTo>
                  <a:cubicBezTo>
                    <a:pt x="10107" y="7118"/>
                    <a:pt x="9974" y="6817"/>
                    <a:pt x="9774" y="6584"/>
                  </a:cubicBezTo>
                  <a:cubicBezTo>
                    <a:pt x="9737" y="6529"/>
                    <a:pt x="9680" y="6504"/>
                    <a:pt x="9625" y="6504"/>
                  </a:cubicBezTo>
                  <a:close/>
                  <a:moveTo>
                    <a:pt x="7622" y="7643"/>
                  </a:moveTo>
                  <a:cubicBezTo>
                    <a:pt x="7572" y="7643"/>
                    <a:pt x="7522" y="7668"/>
                    <a:pt x="7472" y="7718"/>
                  </a:cubicBezTo>
                  <a:cubicBezTo>
                    <a:pt x="7406" y="7818"/>
                    <a:pt x="7406" y="7918"/>
                    <a:pt x="7506" y="8018"/>
                  </a:cubicBezTo>
                  <a:cubicBezTo>
                    <a:pt x="7739" y="8218"/>
                    <a:pt x="7973" y="8418"/>
                    <a:pt x="8173" y="8552"/>
                  </a:cubicBezTo>
                  <a:cubicBezTo>
                    <a:pt x="8206" y="8552"/>
                    <a:pt x="8273" y="8585"/>
                    <a:pt x="8306" y="8585"/>
                  </a:cubicBezTo>
                  <a:cubicBezTo>
                    <a:pt x="8373" y="8585"/>
                    <a:pt x="8440" y="8552"/>
                    <a:pt x="8473" y="8485"/>
                  </a:cubicBezTo>
                  <a:cubicBezTo>
                    <a:pt x="8540" y="8385"/>
                    <a:pt x="8506" y="8252"/>
                    <a:pt x="8406" y="8185"/>
                  </a:cubicBezTo>
                  <a:cubicBezTo>
                    <a:pt x="8206" y="8052"/>
                    <a:pt x="8006" y="7918"/>
                    <a:pt x="7772" y="7718"/>
                  </a:cubicBezTo>
                  <a:cubicBezTo>
                    <a:pt x="7722" y="7668"/>
                    <a:pt x="7672" y="7643"/>
                    <a:pt x="7622" y="7643"/>
                  </a:cubicBezTo>
                  <a:close/>
                  <a:moveTo>
                    <a:pt x="6121" y="7801"/>
                  </a:moveTo>
                  <a:cubicBezTo>
                    <a:pt x="6071" y="7801"/>
                    <a:pt x="6021" y="7818"/>
                    <a:pt x="5971" y="7851"/>
                  </a:cubicBezTo>
                  <a:cubicBezTo>
                    <a:pt x="5871" y="7985"/>
                    <a:pt x="5771" y="8085"/>
                    <a:pt x="5671" y="8218"/>
                  </a:cubicBezTo>
                  <a:cubicBezTo>
                    <a:pt x="5571" y="8318"/>
                    <a:pt x="5504" y="8418"/>
                    <a:pt x="5437" y="8485"/>
                  </a:cubicBezTo>
                  <a:cubicBezTo>
                    <a:pt x="5337" y="8585"/>
                    <a:pt x="5371" y="8719"/>
                    <a:pt x="5437" y="8785"/>
                  </a:cubicBezTo>
                  <a:cubicBezTo>
                    <a:pt x="5504" y="8819"/>
                    <a:pt x="5538" y="8852"/>
                    <a:pt x="5571" y="8852"/>
                  </a:cubicBezTo>
                  <a:cubicBezTo>
                    <a:pt x="5638" y="8852"/>
                    <a:pt x="5704" y="8819"/>
                    <a:pt x="5738" y="8752"/>
                  </a:cubicBezTo>
                  <a:cubicBezTo>
                    <a:pt x="5838" y="8685"/>
                    <a:pt x="5904" y="8585"/>
                    <a:pt x="5971" y="8485"/>
                  </a:cubicBezTo>
                  <a:cubicBezTo>
                    <a:pt x="6071" y="8352"/>
                    <a:pt x="6171" y="8252"/>
                    <a:pt x="6271" y="8152"/>
                  </a:cubicBezTo>
                  <a:cubicBezTo>
                    <a:pt x="6371" y="8052"/>
                    <a:pt x="6371" y="7918"/>
                    <a:pt x="6271" y="7851"/>
                  </a:cubicBezTo>
                  <a:cubicBezTo>
                    <a:pt x="6221" y="7818"/>
                    <a:pt x="6171" y="7801"/>
                    <a:pt x="6121" y="7801"/>
                  </a:cubicBezTo>
                  <a:close/>
                  <a:moveTo>
                    <a:pt x="9784" y="8084"/>
                  </a:moveTo>
                  <a:cubicBezTo>
                    <a:pt x="9721" y="8084"/>
                    <a:pt x="9650" y="8120"/>
                    <a:pt x="9607" y="8185"/>
                  </a:cubicBezTo>
                  <a:cubicBezTo>
                    <a:pt x="9507" y="8352"/>
                    <a:pt x="9340" y="8418"/>
                    <a:pt x="9107" y="8418"/>
                  </a:cubicBezTo>
                  <a:lnTo>
                    <a:pt x="9073" y="8418"/>
                  </a:lnTo>
                  <a:cubicBezTo>
                    <a:pt x="8973" y="8418"/>
                    <a:pt x="8873" y="8519"/>
                    <a:pt x="8873" y="8619"/>
                  </a:cubicBezTo>
                  <a:cubicBezTo>
                    <a:pt x="8873" y="8752"/>
                    <a:pt x="8940" y="8852"/>
                    <a:pt x="9073" y="8852"/>
                  </a:cubicBezTo>
                  <a:lnTo>
                    <a:pt x="9107" y="8852"/>
                  </a:lnTo>
                  <a:cubicBezTo>
                    <a:pt x="9474" y="8852"/>
                    <a:pt x="9774" y="8685"/>
                    <a:pt x="9941" y="8385"/>
                  </a:cubicBezTo>
                  <a:cubicBezTo>
                    <a:pt x="10007" y="8285"/>
                    <a:pt x="9974" y="8152"/>
                    <a:pt x="9874" y="8118"/>
                  </a:cubicBezTo>
                  <a:cubicBezTo>
                    <a:pt x="9850" y="8095"/>
                    <a:pt x="9818" y="8084"/>
                    <a:pt x="9784" y="8084"/>
                  </a:cubicBezTo>
                  <a:close/>
                  <a:moveTo>
                    <a:pt x="5090" y="9084"/>
                  </a:moveTo>
                  <a:cubicBezTo>
                    <a:pt x="5018" y="9084"/>
                    <a:pt x="4947" y="9121"/>
                    <a:pt x="4904" y="9186"/>
                  </a:cubicBezTo>
                  <a:cubicBezTo>
                    <a:pt x="4737" y="9419"/>
                    <a:pt x="4604" y="9653"/>
                    <a:pt x="4470" y="9886"/>
                  </a:cubicBezTo>
                  <a:cubicBezTo>
                    <a:pt x="4403" y="10020"/>
                    <a:pt x="4437" y="10120"/>
                    <a:pt x="4537" y="10186"/>
                  </a:cubicBezTo>
                  <a:cubicBezTo>
                    <a:pt x="4570" y="10220"/>
                    <a:pt x="4604" y="10220"/>
                    <a:pt x="4637" y="10220"/>
                  </a:cubicBezTo>
                  <a:cubicBezTo>
                    <a:pt x="4704" y="10220"/>
                    <a:pt x="4770" y="10186"/>
                    <a:pt x="4837" y="10120"/>
                  </a:cubicBezTo>
                  <a:cubicBezTo>
                    <a:pt x="4970" y="9886"/>
                    <a:pt x="5104" y="9653"/>
                    <a:pt x="5271" y="9419"/>
                  </a:cubicBezTo>
                  <a:cubicBezTo>
                    <a:pt x="5337" y="9319"/>
                    <a:pt x="5304" y="9186"/>
                    <a:pt x="5204" y="9119"/>
                  </a:cubicBezTo>
                  <a:cubicBezTo>
                    <a:pt x="5169" y="9095"/>
                    <a:pt x="5129" y="9084"/>
                    <a:pt x="5090" y="9084"/>
                  </a:cubicBezTo>
                  <a:close/>
                  <a:moveTo>
                    <a:pt x="4262" y="10541"/>
                  </a:moveTo>
                  <a:cubicBezTo>
                    <a:pt x="4189" y="10541"/>
                    <a:pt x="4120" y="10578"/>
                    <a:pt x="4070" y="10653"/>
                  </a:cubicBezTo>
                  <a:cubicBezTo>
                    <a:pt x="3970" y="10920"/>
                    <a:pt x="3836" y="11187"/>
                    <a:pt x="3770" y="11454"/>
                  </a:cubicBezTo>
                  <a:cubicBezTo>
                    <a:pt x="3736" y="11587"/>
                    <a:pt x="3803" y="11687"/>
                    <a:pt x="3903" y="11721"/>
                  </a:cubicBezTo>
                  <a:lnTo>
                    <a:pt x="3970" y="11721"/>
                  </a:lnTo>
                  <a:cubicBezTo>
                    <a:pt x="4036" y="11721"/>
                    <a:pt x="4137" y="11687"/>
                    <a:pt x="4170" y="11587"/>
                  </a:cubicBezTo>
                  <a:cubicBezTo>
                    <a:pt x="4237" y="11354"/>
                    <a:pt x="4337" y="11087"/>
                    <a:pt x="4470" y="10820"/>
                  </a:cubicBezTo>
                  <a:cubicBezTo>
                    <a:pt x="4503" y="10720"/>
                    <a:pt x="4470" y="10620"/>
                    <a:pt x="4337" y="10553"/>
                  </a:cubicBezTo>
                  <a:cubicBezTo>
                    <a:pt x="4312" y="10545"/>
                    <a:pt x="4287" y="10541"/>
                    <a:pt x="4262" y="10541"/>
                  </a:cubicBezTo>
                  <a:close/>
                  <a:moveTo>
                    <a:pt x="3803" y="12121"/>
                  </a:moveTo>
                  <a:cubicBezTo>
                    <a:pt x="3670" y="12121"/>
                    <a:pt x="3569" y="12188"/>
                    <a:pt x="3536" y="12288"/>
                  </a:cubicBezTo>
                  <a:cubicBezTo>
                    <a:pt x="3503" y="12588"/>
                    <a:pt x="3469" y="12855"/>
                    <a:pt x="3436" y="13155"/>
                  </a:cubicBezTo>
                  <a:cubicBezTo>
                    <a:pt x="3436" y="13255"/>
                    <a:pt x="3503" y="13355"/>
                    <a:pt x="3636" y="13355"/>
                  </a:cubicBezTo>
                  <a:cubicBezTo>
                    <a:pt x="3770" y="13355"/>
                    <a:pt x="3836" y="13289"/>
                    <a:pt x="3870" y="13189"/>
                  </a:cubicBezTo>
                  <a:cubicBezTo>
                    <a:pt x="3870" y="12922"/>
                    <a:pt x="3903" y="12655"/>
                    <a:pt x="3970" y="12388"/>
                  </a:cubicBezTo>
                  <a:cubicBezTo>
                    <a:pt x="3970" y="12255"/>
                    <a:pt x="3903" y="12154"/>
                    <a:pt x="3803" y="12121"/>
                  </a:cubicBezTo>
                  <a:close/>
                  <a:moveTo>
                    <a:pt x="3636" y="13789"/>
                  </a:moveTo>
                  <a:cubicBezTo>
                    <a:pt x="3503" y="13789"/>
                    <a:pt x="3436" y="13889"/>
                    <a:pt x="3436" y="14022"/>
                  </a:cubicBezTo>
                  <a:cubicBezTo>
                    <a:pt x="3469" y="14289"/>
                    <a:pt x="3503" y="14590"/>
                    <a:pt x="3569" y="14856"/>
                  </a:cubicBezTo>
                  <a:cubicBezTo>
                    <a:pt x="3569" y="14956"/>
                    <a:pt x="3670" y="15023"/>
                    <a:pt x="3770" y="15023"/>
                  </a:cubicBezTo>
                  <a:lnTo>
                    <a:pt x="3803" y="15023"/>
                  </a:lnTo>
                  <a:cubicBezTo>
                    <a:pt x="3936" y="14990"/>
                    <a:pt x="4003" y="14890"/>
                    <a:pt x="3970" y="14756"/>
                  </a:cubicBezTo>
                  <a:cubicBezTo>
                    <a:pt x="3903" y="14523"/>
                    <a:pt x="3870" y="14256"/>
                    <a:pt x="3870" y="13989"/>
                  </a:cubicBezTo>
                  <a:cubicBezTo>
                    <a:pt x="3836" y="13856"/>
                    <a:pt x="3736" y="13789"/>
                    <a:pt x="3636" y="13789"/>
                  </a:cubicBezTo>
                  <a:close/>
                  <a:moveTo>
                    <a:pt x="4007" y="15411"/>
                  </a:moveTo>
                  <a:cubicBezTo>
                    <a:pt x="3984" y="15411"/>
                    <a:pt x="3960" y="15416"/>
                    <a:pt x="3936" y="15423"/>
                  </a:cubicBezTo>
                  <a:cubicBezTo>
                    <a:pt x="3803" y="15457"/>
                    <a:pt x="3770" y="15590"/>
                    <a:pt x="3803" y="15690"/>
                  </a:cubicBezTo>
                  <a:cubicBezTo>
                    <a:pt x="3903" y="15957"/>
                    <a:pt x="4003" y="16224"/>
                    <a:pt x="4137" y="16491"/>
                  </a:cubicBezTo>
                  <a:cubicBezTo>
                    <a:pt x="4203" y="16558"/>
                    <a:pt x="4270" y="16591"/>
                    <a:pt x="4337" y="16591"/>
                  </a:cubicBezTo>
                  <a:cubicBezTo>
                    <a:pt x="4370" y="16591"/>
                    <a:pt x="4403" y="16591"/>
                    <a:pt x="4437" y="16558"/>
                  </a:cubicBezTo>
                  <a:cubicBezTo>
                    <a:pt x="4537" y="16524"/>
                    <a:pt x="4570" y="16391"/>
                    <a:pt x="4503" y="16291"/>
                  </a:cubicBezTo>
                  <a:cubicBezTo>
                    <a:pt x="4403" y="16057"/>
                    <a:pt x="4270" y="15790"/>
                    <a:pt x="4203" y="15557"/>
                  </a:cubicBezTo>
                  <a:cubicBezTo>
                    <a:pt x="4152" y="15455"/>
                    <a:pt x="4082" y="15411"/>
                    <a:pt x="4007" y="15411"/>
                  </a:cubicBezTo>
                  <a:close/>
                  <a:moveTo>
                    <a:pt x="4789" y="16878"/>
                  </a:moveTo>
                  <a:cubicBezTo>
                    <a:pt x="4744" y="16878"/>
                    <a:pt x="4700" y="16895"/>
                    <a:pt x="4670" y="16925"/>
                  </a:cubicBezTo>
                  <a:cubicBezTo>
                    <a:pt x="4570" y="16991"/>
                    <a:pt x="4537" y="17125"/>
                    <a:pt x="4604" y="17191"/>
                  </a:cubicBezTo>
                  <a:cubicBezTo>
                    <a:pt x="4770" y="17425"/>
                    <a:pt x="4970" y="17658"/>
                    <a:pt x="5137" y="17859"/>
                  </a:cubicBezTo>
                  <a:lnTo>
                    <a:pt x="5071" y="17859"/>
                  </a:lnTo>
                  <a:cubicBezTo>
                    <a:pt x="4770" y="17925"/>
                    <a:pt x="4503" y="17992"/>
                    <a:pt x="4237" y="18092"/>
                  </a:cubicBezTo>
                  <a:cubicBezTo>
                    <a:pt x="4137" y="18159"/>
                    <a:pt x="4070" y="18259"/>
                    <a:pt x="4103" y="18359"/>
                  </a:cubicBezTo>
                  <a:cubicBezTo>
                    <a:pt x="4137" y="18459"/>
                    <a:pt x="4237" y="18492"/>
                    <a:pt x="4303" y="18492"/>
                  </a:cubicBezTo>
                  <a:lnTo>
                    <a:pt x="4370" y="18492"/>
                  </a:lnTo>
                  <a:cubicBezTo>
                    <a:pt x="4637" y="18392"/>
                    <a:pt x="4870" y="18326"/>
                    <a:pt x="5137" y="18259"/>
                  </a:cubicBezTo>
                  <a:cubicBezTo>
                    <a:pt x="5271" y="18225"/>
                    <a:pt x="5337" y="18125"/>
                    <a:pt x="5304" y="18025"/>
                  </a:cubicBezTo>
                  <a:cubicBezTo>
                    <a:pt x="5304" y="17992"/>
                    <a:pt x="5271" y="17959"/>
                    <a:pt x="5271" y="17925"/>
                  </a:cubicBezTo>
                  <a:cubicBezTo>
                    <a:pt x="5337" y="17925"/>
                    <a:pt x="5404" y="17925"/>
                    <a:pt x="5471" y="17859"/>
                  </a:cubicBezTo>
                  <a:cubicBezTo>
                    <a:pt x="5538" y="17792"/>
                    <a:pt x="5538" y="17658"/>
                    <a:pt x="5471" y="17592"/>
                  </a:cubicBezTo>
                  <a:cubicBezTo>
                    <a:pt x="5271" y="17392"/>
                    <a:pt x="5104" y="17191"/>
                    <a:pt x="4937" y="16958"/>
                  </a:cubicBezTo>
                  <a:cubicBezTo>
                    <a:pt x="4900" y="16903"/>
                    <a:pt x="4843" y="16878"/>
                    <a:pt x="4789" y="16878"/>
                  </a:cubicBezTo>
                  <a:close/>
                  <a:moveTo>
                    <a:pt x="7583" y="17883"/>
                  </a:moveTo>
                  <a:cubicBezTo>
                    <a:pt x="7495" y="17883"/>
                    <a:pt x="7400" y="17943"/>
                    <a:pt x="7372" y="18025"/>
                  </a:cubicBezTo>
                  <a:cubicBezTo>
                    <a:pt x="7339" y="18159"/>
                    <a:pt x="7406" y="18259"/>
                    <a:pt x="7539" y="18292"/>
                  </a:cubicBezTo>
                  <a:cubicBezTo>
                    <a:pt x="7839" y="18359"/>
                    <a:pt x="8073" y="18459"/>
                    <a:pt x="8239" y="18559"/>
                  </a:cubicBezTo>
                  <a:cubicBezTo>
                    <a:pt x="8273" y="18592"/>
                    <a:pt x="8306" y="18592"/>
                    <a:pt x="8340" y="18592"/>
                  </a:cubicBezTo>
                  <a:cubicBezTo>
                    <a:pt x="8406" y="18592"/>
                    <a:pt x="8473" y="18559"/>
                    <a:pt x="8540" y="18526"/>
                  </a:cubicBezTo>
                  <a:cubicBezTo>
                    <a:pt x="8606" y="18426"/>
                    <a:pt x="8573" y="18292"/>
                    <a:pt x="8473" y="18225"/>
                  </a:cubicBezTo>
                  <a:cubicBezTo>
                    <a:pt x="8273" y="18092"/>
                    <a:pt x="7973" y="17959"/>
                    <a:pt x="7639" y="17892"/>
                  </a:cubicBezTo>
                  <a:cubicBezTo>
                    <a:pt x="7621" y="17886"/>
                    <a:pt x="7603" y="17883"/>
                    <a:pt x="7583" y="17883"/>
                  </a:cubicBezTo>
                  <a:close/>
                  <a:moveTo>
                    <a:pt x="5904" y="17725"/>
                  </a:moveTo>
                  <a:cubicBezTo>
                    <a:pt x="5804" y="17725"/>
                    <a:pt x="5704" y="17825"/>
                    <a:pt x="5738" y="17959"/>
                  </a:cubicBezTo>
                  <a:cubicBezTo>
                    <a:pt x="5738" y="18025"/>
                    <a:pt x="5771" y="18092"/>
                    <a:pt x="5804" y="18125"/>
                  </a:cubicBezTo>
                  <a:cubicBezTo>
                    <a:pt x="5804" y="18125"/>
                    <a:pt x="5771" y="18125"/>
                    <a:pt x="5771" y="18159"/>
                  </a:cubicBezTo>
                  <a:cubicBezTo>
                    <a:pt x="5704" y="18225"/>
                    <a:pt x="5738" y="18359"/>
                    <a:pt x="5804" y="18426"/>
                  </a:cubicBezTo>
                  <a:cubicBezTo>
                    <a:pt x="6071" y="18626"/>
                    <a:pt x="6305" y="18759"/>
                    <a:pt x="6572" y="18893"/>
                  </a:cubicBezTo>
                  <a:cubicBezTo>
                    <a:pt x="6605" y="18893"/>
                    <a:pt x="6605" y="18926"/>
                    <a:pt x="6638" y="18926"/>
                  </a:cubicBezTo>
                  <a:cubicBezTo>
                    <a:pt x="6738" y="18926"/>
                    <a:pt x="6805" y="18859"/>
                    <a:pt x="6838" y="18793"/>
                  </a:cubicBezTo>
                  <a:cubicBezTo>
                    <a:pt x="6872" y="18692"/>
                    <a:pt x="6838" y="18559"/>
                    <a:pt x="6738" y="18526"/>
                  </a:cubicBezTo>
                  <a:cubicBezTo>
                    <a:pt x="6538" y="18426"/>
                    <a:pt x="6305" y="18292"/>
                    <a:pt x="6105" y="18125"/>
                  </a:cubicBezTo>
                  <a:lnTo>
                    <a:pt x="6305" y="18125"/>
                  </a:lnTo>
                  <a:cubicBezTo>
                    <a:pt x="6472" y="18159"/>
                    <a:pt x="6605" y="18159"/>
                    <a:pt x="6738" y="18159"/>
                  </a:cubicBezTo>
                  <a:cubicBezTo>
                    <a:pt x="6872" y="18159"/>
                    <a:pt x="6972" y="18092"/>
                    <a:pt x="6972" y="17959"/>
                  </a:cubicBezTo>
                  <a:cubicBezTo>
                    <a:pt x="6972" y="17859"/>
                    <a:pt x="6905" y="17758"/>
                    <a:pt x="6772" y="17725"/>
                  </a:cubicBezTo>
                  <a:close/>
                  <a:moveTo>
                    <a:pt x="8274" y="18751"/>
                  </a:moveTo>
                  <a:cubicBezTo>
                    <a:pt x="8252" y="18751"/>
                    <a:pt x="8230" y="18753"/>
                    <a:pt x="8206" y="18759"/>
                  </a:cubicBezTo>
                  <a:lnTo>
                    <a:pt x="8073" y="18759"/>
                  </a:lnTo>
                  <a:cubicBezTo>
                    <a:pt x="7989" y="18776"/>
                    <a:pt x="7898" y="18784"/>
                    <a:pt x="7797" y="18784"/>
                  </a:cubicBezTo>
                  <a:cubicBezTo>
                    <a:pt x="7697" y="18784"/>
                    <a:pt x="7589" y="18776"/>
                    <a:pt x="7472" y="18759"/>
                  </a:cubicBezTo>
                  <a:cubicBezTo>
                    <a:pt x="7459" y="18755"/>
                    <a:pt x="7445" y="18753"/>
                    <a:pt x="7432" y="18753"/>
                  </a:cubicBezTo>
                  <a:cubicBezTo>
                    <a:pt x="7347" y="18753"/>
                    <a:pt x="7268" y="18839"/>
                    <a:pt x="7239" y="18926"/>
                  </a:cubicBezTo>
                  <a:cubicBezTo>
                    <a:pt x="7205" y="19059"/>
                    <a:pt x="7305" y="19159"/>
                    <a:pt x="7406" y="19159"/>
                  </a:cubicBezTo>
                  <a:cubicBezTo>
                    <a:pt x="7539" y="19193"/>
                    <a:pt x="7706" y="19226"/>
                    <a:pt x="7839" y="19226"/>
                  </a:cubicBezTo>
                  <a:cubicBezTo>
                    <a:pt x="7939" y="19226"/>
                    <a:pt x="8039" y="19193"/>
                    <a:pt x="8139" y="19193"/>
                  </a:cubicBezTo>
                  <a:cubicBezTo>
                    <a:pt x="8206" y="19159"/>
                    <a:pt x="8273" y="19159"/>
                    <a:pt x="8306" y="19159"/>
                  </a:cubicBezTo>
                  <a:cubicBezTo>
                    <a:pt x="8440" y="19126"/>
                    <a:pt x="8506" y="18993"/>
                    <a:pt x="8473" y="18893"/>
                  </a:cubicBezTo>
                  <a:cubicBezTo>
                    <a:pt x="8446" y="18810"/>
                    <a:pt x="8373" y="18751"/>
                    <a:pt x="8274" y="18751"/>
                  </a:cubicBezTo>
                  <a:close/>
                  <a:moveTo>
                    <a:pt x="3551" y="18458"/>
                  </a:moveTo>
                  <a:cubicBezTo>
                    <a:pt x="3511" y="18458"/>
                    <a:pt x="3471" y="18469"/>
                    <a:pt x="3436" y="18492"/>
                  </a:cubicBezTo>
                  <a:cubicBezTo>
                    <a:pt x="3203" y="18626"/>
                    <a:pt x="2969" y="18793"/>
                    <a:pt x="2736" y="18993"/>
                  </a:cubicBezTo>
                  <a:cubicBezTo>
                    <a:pt x="2669" y="19059"/>
                    <a:pt x="2635" y="19193"/>
                    <a:pt x="2702" y="19260"/>
                  </a:cubicBezTo>
                  <a:cubicBezTo>
                    <a:pt x="2769" y="19326"/>
                    <a:pt x="2802" y="19360"/>
                    <a:pt x="2869" y="19360"/>
                  </a:cubicBezTo>
                  <a:cubicBezTo>
                    <a:pt x="2936" y="19360"/>
                    <a:pt x="2969" y="19326"/>
                    <a:pt x="3002" y="19293"/>
                  </a:cubicBezTo>
                  <a:cubicBezTo>
                    <a:pt x="3203" y="19126"/>
                    <a:pt x="3436" y="18959"/>
                    <a:pt x="3670" y="18826"/>
                  </a:cubicBezTo>
                  <a:cubicBezTo>
                    <a:pt x="3770" y="18793"/>
                    <a:pt x="3803" y="18659"/>
                    <a:pt x="3736" y="18559"/>
                  </a:cubicBezTo>
                  <a:cubicBezTo>
                    <a:pt x="3693" y="18494"/>
                    <a:pt x="3622" y="18458"/>
                    <a:pt x="3551" y="18458"/>
                  </a:cubicBezTo>
                  <a:close/>
                  <a:moveTo>
                    <a:pt x="2284" y="19513"/>
                  </a:moveTo>
                  <a:cubicBezTo>
                    <a:pt x="2229" y="19513"/>
                    <a:pt x="2172" y="19538"/>
                    <a:pt x="2135" y="19593"/>
                  </a:cubicBezTo>
                  <a:cubicBezTo>
                    <a:pt x="1935" y="19793"/>
                    <a:pt x="1768" y="20027"/>
                    <a:pt x="1601" y="20260"/>
                  </a:cubicBezTo>
                  <a:cubicBezTo>
                    <a:pt x="1535" y="20360"/>
                    <a:pt x="1568" y="20494"/>
                    <a:pt x="1635" y="20560"/>
                  </a:cubicBezTo>
                  <a:cubicBezTo>
                    <a:pt x="1701" y="20560"/>
                    <a:pt x="1735" y="20594"/>
                    <a:pt x="1768" y="20594"/>
                  </a:cubicBezTo>
                  <a:cubicBezTo>
                    <a:pt x="1835" y="20594"/>
                    <a:pt x="1902" y="20560"/>
                    <a:pt x="1935" y="20494"/>
                  </a:cubicBezTo>
                  <a:cubicBezTo>
                    <a:pt x="2102" y="20260"/>
                    <a:pt x="2269" y="20060"/>
                    <a:pt x="2435" y="19860"/>
                  </a:cubicBezTo>
                  <a:cubicBezTo>
                    <a:pt x="2502" y="19760"/>
                    <a:pt x="2502" y="19626"/>
                    <a:pt x="2402" y="19560"/>
                  </a:cubicBezTo>
                  <a:cubicBezTo>
                    <a:pt x="2372" y="19530"/>
                    <a:pt x="2329" y="19513"/>
                    <a:pt x="2284" y="19513"/>
                  </a:cubicBezTo>
                  <a:close/>
                  <a:moveTo>
                    <a:pt x="1355" y="20882"/>
                  </a:moveTo>
                  <a:cubicBezTo>
                    <a:pt x="1274" y="20882"/>
                    <a:pt x="1193" y="20919"/>
                    <a:pt x="1168" y="20994"/>
                  </a:cubicBezTo>
                  <a:cubicBezTo>
                    <a:pt x="1034" y="21261"/>
                    <a:pt x="901" y="21494"/>
                    <a:pt x="801" y="21795"/>
                  </a:cubicBezTo>
                  <a:cubicBezTo>
                    <a:pt x="767" y="21895"/>
                    <a:pt x="834" y="21995"/>
                    <a:pt x="934" y="22062"/>
                  </a:cubicBezTo>
                  <a:lnTo>
                    <a:pt x="1001" y="22062"/>
                  </a:lnTo>
                  <a:cubicBezTo>
                    <a:pt x="1101" y="22062"/>
                    <a:pt x="1168" y="22028"/>
                    <a:pt x="1201" y="21928"/>
                  </a:cubicBezTo>
                  <a:cubicBezTo>
                    <a:pt x="1301" y="21661"/>
                    <a:pt x="1401" y="21428"/>
                    <a:pt x="1535" y="21194"/>
                  </a:cubicBezTo>
                  <a:cubicBezTo>
                    <a:pt x="1568" y="21094"/>
                    <a:pt x="1535" y="20961"/>
                    <a:pt x="1435" y="20894"/>
                  </a:cubicBezTo>
                  <a:cubicBezTo>
                    <a:pt x="1410" y="20886"/>
                    <a:pt x="1382" y="20882"/>
                    <a:pt x="1355" y="20882"/>
                  </a:cubicBezTo>
                  <a:close/>
                  <a:moveTo>
                    <a:pt x="801" y="22428"/>
                  </a:moveTo>
                  <a:cubicBezTo>
                    <a:pt x="701" y="22428"/>
                    <a:pt x="567" y="22462"/>
                    <a:pt x="534" y="22595"/>
                  </a:cubicBezTo>
                  <a:cubicBezTo>
                    <a:pt x="501" y="22762"/>
                    <a:pt x="434" y="22929"/>
                    <a:pt x="401" y="23096"/>
                  </a:cubicBezTo>
                  <a:cubicBezTo>
                    <a:pt x="367" y="23196"/>
                    <a:pt x="367" y="23296"/>
                    <a:pt x="334" y="23396"/>
                  </a:cubicBezTo>
                  <a:cubicBezTo>
                    <a:pt x="300" y="23529"/>
                    <a:pt x="401" y="23629"/>
                    <a:pt x="501" y="23663"/>
                  </a:cubicBezTo>
                  <a:lnTo>
                    <a:pt x="534" y="23663"/>
                  </a:lnTo>
                  <a:cubicBezTo>
                    <a:pt x="634" y="23663"/>
                    <a:pt x="734" y="23596"/>
                    <a:pt x="734" y="23496"/>
                  </a:cubicBezTo>
                  <a:cubicBezTo>
                    <a:pt x="767" y="23396"/>
                    <a:pt x="801" y="23296"/>
                    <a:pt x="801" y="23196"/>
                  </a:cubicBezTo>
                  <a:cubicBezTo>
                    <a:pt x="868" y="23029"/>
                    <a:pt x="901" y="22862"/>
                    <a:pt x="934" y="22695"/>
                  </a:cubicBezTo>
                  <a:cubicBezTo>
                    <a:pt x="968" y="22595"/>
                    <a:pt x="901" y="22462"/>
                    <a:pt x="801" y="22428"/>
                  </a:cubicBezTo>
                  <a:close/>
                  <a:moveTo>
                    <a:pt x="434" y="24063"/>
                  </a:moveTo>
                  <a:cubicBezTo>
                    <a:pt x="300" y="24063"/>
                    <a:pt x="200" y="24130"/>
                    <a:pt x="167" y="24230"/>
                  </a:cubicBezTo>
                  <a:cubicBezTo>
                    <a:pt x="134" y="24530"/>
                    <a:pt x="100" y="24797"/>
                    <a:pt x="67" y="25064"/>
                  </a:cubicBezTo>
                  <a:cubicBezTo>
                    <a:pt x="67" y="25197"/>
                    <a:pt x="134" y="25297"/>
                    <a:pt x="267" y="25297"/>
                  </a:cubicBezTo>
                  <a:cubicBezTo>
                    <a:pt x="367" y="25297"/>
                    <a:pt x="467" y="25230"/>
                    <a:pt x="501" y="25130"/>
                  </a:cubicBezTo>
                  <a:cubicBezTo>
                    <a:pt x="501" y="24864"/>
                    <a:pt x="534" y="24563"/>
                    <a:pt x="601" y="24296"/>
                  </a:cubicBezTo>
                  <a:cubicBezTo>
                    <a:pt x="601" y="24196"/>
                    <a:pt x="534" y="24096"/>
                    <a:pt x="434" y="24063"/>
                  </a:cubicBezTo>
                  <a:close/>
                  <a:moveTo>
                    <a:pt x="234" y="25731"/>
                  </a:moveTo>
                  <a:cubicBezTo>
                    <a:pt x="134" y="25731"/>
                    <a:pt x="0" y="25798"/>
                    <a:pt x="0" y="25931"/>
                  </a:cubicBezTo>
                  <a:cubicBezTo>
                    <a:pt x="0" y="26064"/>
                    <a:pt x="0" y="26198"/>
                    <a:pt x="0" y="26298"/>
                  </a:cubicBezTo>
                  <a:cubicBezTo>
                    <a:pt x="0" y="26465"/>
                    <a:pt x="0" y="26631"/>
                    <a:pt x="0" y="26765"/>
                  </a:cubicBezTo>
                  <a:cubicBezTo>
                    <a:pt x="34" y="26898"/>
                    <a:pt x="100" y="26965"/>
                    <a:pt x="234" y="26965"/>
                  </a:cubicBezTo>
                  <a:cubicBezTo>
                    <a:pt x="334" y="26965"/>
                    <a:pt x="434" y="26865"/>
                    <a:pt x="434" y="26765"/>
                  </a:cubicBezTo>
                  <a:cubicBezTo>
                    <a:pt x="434" y="26598"/>
                    <a:pt x="434" y="26465"/>
                    <a:pt x="434" y="26298"/>
                  </a:cubicBezTo>
                  <a:cubicBezTo>
                    <a:pt x="434" y="26198"/>
                    <a:pt x="434" y="26064"/>
                    <a:pt x="434" y="25931"/>
                  </a:cubicBezTo>
                  <a:cubicBezTo>
                    <a:pt x="434" y="25831"/>
                    <a:pt x="334" y="25731"/>
                    <a:pt x="234" y="25731"/>
                  </a:cubicBezTo>
                  <a:close/>
                  <a:moveTo>
                    <a:pt x="309" y="27392"/>
                  </a:moveTo>
                  <a:cubicBezTo>
                    <a:pt x="295" y="27392"/>
                    <a:pt x="281" y="27394"/>
                    <a:pt x="267" y="27399"/>
                  </a:cubicBezTo>
                  <a:cubicBezTo>
                    <a:pt x="167" y="27399"/>
                    <a:pt x="67" y="27499"/>
                    <a:pt x="100" y="27632"/>
                  </a:cubicBezTo>
                  <a:cubicBezTo>
                    <a:pt x="134" y="27899"/>
                    <a:pt x="167" y="28199"/>
                    <a:pt x="234" y="28466"/>
                  </a:cubicBezTo>
                  <a:cubicBezTo>
                    <a:pt x="267" y="28566"/>
                    <a:pt x="334" y="28633"/>
                    <a:pt x="434" y="28633"/>
                  </a:cubicBezTo>
                  <a:lnTo>
                    <a:pt x="501" y="28633"/>
                  </a:lnTo>
                  <a:cubicBezTo>
                    <a:pt x="601" y="28600"/>
                    <a:pt x="667" y="28466"/>
                    <a:pt x="634" y="28366"/>
                  </a:cubicBezTo>
                  <a:cubicBezTo>
                    <a:pt x="601" y="28099"/>
                    <a:pt x="534" y="27832"/>
                    <a:pt x="501" y="27565"/>
                  </a:cubicBezTo>
                  <a:cubicBezTo>
                    <a:pt x="501" y="27479"/>
                    <a:pt x="401" y="27392"/>
                    <a:pt x="309" y="27392"/>
                  </a:cubicBezTo>
                  <a:close/>
                  <a:moveTo>
                    <a:pt x="704" y="29006"/>
                  </a:moveTo>
                  <a:cubicBezTo>
                    <a:pt x="673" y="29006"/>
                    <a:pt x="638" y="29015"/>
                    <a:pt x="601" y="29033"/>
                  </a:cubicBezTo>
                  <a:cubicBezTo>
                    <a:pt x="501" y="29067"/>
                    <a:pt x="434" y="29167"/>
                    <a:pt x="467" y="29300"/>
                  </a:cubicBezTo>
                  <a:cubicBezTo>
                    <a:pt x="567" y="29567"/>
                    <a:pt x="701" y="29834"/>
                    <a:pt x="834" y="30067"/>
                  </a:cubicBezTo>
                  <a:cubicBezTo>
                    <a:pt x="868" y="30134"/>
                    <a:pt x="934" y="30201"/>
                    <a:pt x="1001" y="30201"/>
                  </a:cubicBezTo>
                  <a:cubicBezTo>
                    <a:pt x="1034" y="30201"/>
                    <a:pt x="1068" y="30167"/>
                    <a:pt x="1101" y="30167"/>
                  </a:cubicBezTo>
                  <a:cubicBezTo>
                    <a:pt x="1201" y="30101"/>
                    <a:pt x="1234" y="30001"/>
                    <a:pt x="1201" y="29901"/>
                  </a:cubicBezTo>
                  <a:cubicBezTo>
                    <a:pt x="1068" y="29667"/>
                    <a:pt x="968" y="29400"/>
                    <a:pt x="868" y="29133"/>
                  </a:cubicBezTo>
                  <a:cubicBezTo>
                    <a:pt x="844" y="29061"/>
                    <a:pt x="785" y="29006"/>
                    <a:pt x="704" y="29006"/>
                  </a:cubicBezTo>
                  <a:close/>
                  <a:moveTo>
                    <a:pt x="1453" y="30488"/>
                  </a:moveTo>
                  <a:cubicBezTo>
                    <a:pt x="1408" y="30488"/>
                    <a:pt x="1365" y="30504"/>
                    <a:pt x="1335" y="30534"/>
                  </a:cubicBezTo>
                  <a:cubicBezTo>
                    <a:pt x="1234" y="30601"/>
                    <a:pt x="1201" y="30734"/>
                    <a:pt x="1268" y="30801"/>
                  </a:cubicBezTo>
                  <a:cubicBezTo>
                    <a:pt x="1435" y="31035"/>
                    <a:pt x="1635" y="31268"/>
                    <a:pt x="1802" y="31468"/>
                  </a:cubicBezTo>
                  <a:cubicBezTo>
                    <a:pt x="1868" y="31535"/>
                    <a:pt x="1902" y="31535"/>
                    <a:pt x="1968" y="31535"/>
                  </a:cubicBezTo>
                  <a:cubicBezTo>
                    <a:pt x="2035" y="31535"/>
                    <a:pt x="2068" y="31535"/>
                    <a:pt x="2102" y="31502"/>
                  </a:cubicBezTo>
                  <a:cubicBezTo>
                    <a:pt x="2202" y="31402"/>
                    <a:pt x="2202" y="31268"/>
                    <a:pt x="2135" y="31201"/>
                  </a:cubicBezTo>
                  <a:cubicBezTo>
                    <a:pt x="1935" y="31001"/>
                    <a:pt x="1768" y="30801"/>
                    <a:pt x="1601" y="30568"/>
                  </a:cubicBezTo>
                  <a:cubicBezTo>
                    <a:pt x="1565" y="30513"/>
                    <a:pt x="1508" y="30488"/>
                    <a:pt x="1453" y="30488"/>
                  </a:cubicBezTo>
                  <a:close/>
                  <a:moveTo>
                    <a:pt x="2584" y="31689"/>
                  </a:moveTo>
                  <a:cubicBezTo>
                    <a:pt x="2529" y="31689"/>
                    <a:pt x="2472" y="31713"/>
                    <a:pt x="2435" y="31769"/>
                  </a:cubicBezTo>
                  <a:cubicBezTo>
                    <a:pt x="2335" y="31869"/>
                    <a:pt x="2369" y="32002"/>
                    <a:pt x="2469" y="32069"/>
                  </a:cubicBezTo>
                  <a:cubicBezTo>
                    <a:pt x="2669" y="32236"/>
                    <a:pt x="2902" y="32402"/>
                    <a:pt x="3169" y="32536"/>
                  </a:cubicBezTo>
                  <a:cubicBezTo>
                    <a:pt x="3203" y="32569"/>
                    <a:pt x="3236" y="32569"/>
                    <a:pt x="3269" y="32569"/>
                  </a:cubicBezTo>
                  <a:cubicBezTo>
                    <a:pt x="3336" y="32569"/>
                    <a:pt x="3403" y="32536"/>
                    <a:pt x="3436" y="32469"/>
                  </a:cubicBezTo>
                  <a:cubicBezTo>
                    <a:pt x="3503" y="32369"/>
                    <a:pt x="3469" y="32236"/>
                    <a:pt x="3369" y="32202"/>
                  </a:cubicBezTo>
                  <a:cubicBezTo>
                    <a:pt x="3136" y="32069"/>
                    <a:pt x="2902" y="31902"/>
                    <a:pt x="2702" y="31735"/>
                  </a:cubicBezTo>
                  <a:cubicBezTo>
                    <a:pt x="2672" y="31705"/>
                    <a:pt x="2629" y="31689"/>
                    <a:pt x="2584" y="31689"/>
                  </a:cubicBezTo>
                  <a:close/>
                  <a:moveTo>
                    <a:pt x="4014" y="32542"/>
                  </a:moveTo>
                  <a:cubicBezTo>
                    <a:pt x="3934" y="32542"/>
                    <a:pt x="3851" y="32597"/>
                    <a:pt x="3803" y="32669"/>
                  </a:cubicBezTo>
                  <a:cubicBezTo>
                    <a:pt x="3770" y="32769"/>
                    <a:pt x="3803" y="32903"/>
                    <a:pt x="3936" y="32936"/>
                  </a:cubicBezTo>
                  <a:cubicBezTo>
                    <a:pt x="4170" y="33069"/>
                    <a:pt x="4437" y="33170"/>
                    <a:pt x="4737" y="33236"/>
                  </a:cubicBezTo>
                  <a:cubicBezTo>
                    <a:pt x="4737" y="33270"/>
                    <a:pt x="4770" y="33270"/>
                    <a:pt x="4770" y="33270"/>
                  </a:cubicBezTo>
                  <a:cubicBezTo>
                    <a:pt x="4870" y="33270"/>
                    <a:pt x="4970" y="33203"/>
                    <a:pt x="4970" y="33103"/>
                  </a:cubicBezTo>
                  <a:cubicBezTo>
                    <a:pt x="5004" y="33003"/>
                    <a:pt x="4970" y="32903"/>
                    <a:pt x="4837" y="32836"/>
                  </a:cubicBezTo>
                  <a:cubicBezTo>
                    <a:pt x="4604" y="32769"/>
                    <a:pt x="4337" y="32669"/>
                    <a:pt x="4103" y="32569"/>
                  </a:cubicBezTo>
                  <a:cubicBezTo>
                    <a:pt x="4075" y="32550"/>
                    <a:pt x="4045" y="32542"/>
                    <a:pt x="4014" y="32542"/>
                  </a:cubicBezTo>
                  <a:close/>
                  <a:moveTo>
                    <a:pt x="5584" y="33061"/>
                  </a:moveTo>
                  <a:cubicBezTo>
                    <a:pt x="5495" y="33061"/>
                    <a:pt x="5398" y="33126"/>
                    <a:pt x="5371" y="33236"/>
                  </a:cubicBezTo>
                  <a:cubicBezTo>
                    <a:pt x="5371" y="33336"/>
                    <a:pt x="5437" y="33436"/>
                    <a:pt x="5538" y="33470"/>
                  </a:cubicBezTo>
                  <a:cubicBezTo>
                    <a:pt x="5804" y="33536"/>
                    <a:pt x="6105" y="33603"/>
                    <a:pt x="6371" y="33637"/>
                  </a:cubicBezTo>
                  <a:lnTo>
                    <a:pt x="6405" y="33637"/>
                  </a:lnTo>
                  <a:cubicBezTo>
                    <a:pt x="6505" y="33637"/>
                    <a:pt x="6605" y="33570"/>
                    <a:pt x="6605" y="33470"/>
                  </a:cubicBezTo>
                  <a:cubicBezTo>
                    <a:pt x="6638" y="33336"/>
                    <a:pt x="6538" y="33236"/>
                    <a:pt x="6438" y="33203"/>
                  </a:cubicBezTo>
                  <a:cubicBezTo>
                    <a:pt x="6171" y="33170"/>
                    <a:pt x="5904" y="33136"/>
                    <a:pt x="5638" y="33069"/>
                  </a:cubicBezTo>
                  <a:cubicBezTo>
                    <a:pt x="5620" y="33064"/>
                    <a:pt x="5602" y="33061"/>
                    <a:pt x="5584" y="33061"/>
                  </a:cubicBezTo>
                  <a:close/>
                  <a:moveTo>
                    <a:pt x="7239" y="33303"/>
                  </a:moveTo>
                  <a:cubicBezTo>
                    <a:pt x="7139" y="33303"/>
                    <a:pt x="7039" y="33403"/>
                    <a:pt x="7039" y="33503"/>
                  </a:cubicBezTo>
                  <a:cubicBezTo>
                    <a:pt x="7005" y="33603"/>
                    <a:pt x="7105" y="33703"/>
                    <a:pt x="7205" y="33737"/>
                  </a:cubicBezTo>
                  <a:cubicBezTo>
                    <a:pt x="7506" y="33737"/>
                    <a:pt x="7772" y="33770"/>
                    <a:pt x="8073" y="33770"/>
                  </a:cubicBezTo>
                  <a:cubicBezTo>
                    <a:pt x="8173" y="33770"/>
                    <a:pt x="8273" y="33670"/>
                    <a:pt x="8273" y="33570"/>
                  </a:cubicBezTo>
                  <a:cubicBezTo>
                    <a:pt x="8273" y="33470"/>
                    <a:pt x="8173" y="33370"/>
                    <a:pt x="8073" y="33370"/>
                  </a:cubicBezTo>
                  <a:cubicBezTo>
                    <a:pt x="7806" y="33336"/>
                    <a:pt x="7506" y="33336"/>
                    <a:pt x="7239" y="33303"/>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able of contents 1">
  <p:cSld name="Table of contents 1">
    <p:spTree>
      <p:nvGrpSpPr>
        <p:cNvPr id="1" name="Shape 878"/>
        <p:cNvGrpSpPr/>
        <p:nvPr/>
      </p:nvGrpSpPr>
      <p:grpSpPr>
        <a:xfrm>
          <a:off x="0" y="0"/>
          <a:ext cx="0" cy="0"/>
          <a:chOff x="0" y="0"/>
          <a:chExt cx="0" cy="0"/>
        </a:xfrm>
      </p:grpSpPr>
      <p:sp>
        <p:nvSpPr>
          <p:cNvPr id="879" name="Google Shape;879;p13"/>
          <p:cNvSpPr/>
          <p:nvPr/>
        </p:nvSpPr>
        <p:spPr>
          <a:xfrm>
            <a:off x="395925" y="291324"/>
            <a:ext cx="8336062"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3"/>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3"/>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2" name="Google Shape;882;p13"/>
          <p:cNvGrpSpPr/>
          <p:nvPr/>
        </p:nvGrpSpPr>
        <p:grpSpPr>
          <a:xfrm>
            <a:off x="8341543" y="2282008"/>
            <a:ext cx="569676" cy="380612"/>
            <a:chOff x="8341543" y="2282008"/>
            <a:chExt cx="569676" cy="380612"/>
          </a:xfrm>
        </p:grpSpPr>
        <p:sp>
          <p:nvSpPr>
            <p:cNvPr id="883" name="Google Shape;883;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5" name="Google Shape;885;p13"/>
          <p:cNvGrpSpPr/>
          <p:nvPr/>
        </p:nvGrpSpPr>
        <p:grpSpPr>
          <a:xfrm>
            <a:off x="8341543" y="1721094"/>
            <a:ext cx="569676" cy="380612"/>
            <a:chOff x="8341543" y="1721094"/>
            <a:chExt cx="569676" cy="380612"/>
          </a:xfrm>
        </p:grpSpPr>
        <p:sp>
          <p:nvSpPr>
            <p:cNvPr id="886" name="Google Shape;886;p13"/>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13"/>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88" name="Google Shape;888;p13"/>
          <p:cNvGrpSpPr/>
          <p:nvPr/>
        </p:nvGrpSpPr>
        <p:grpSpPr>
          <a:xfrm>
            <a:off x="8346273" y="1183592"/>
            <a:ext cx="568486" cy="388014"/>
            <a:chOff x="8346273" y="1183592"/>
            <a:chExt cx="568486" cy="388014"/>
          </a:xfrm>
        </p:grpSpPr>
        <p:sp>
          <p:nvSpPr>
            <p:cNvPr id="889" name="Google Shape;889;p13"/>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3"/>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1" name="Google Shape;891;p13"/>
          <p:cNvGrpSpPr/>
          <p:nvPr/>
        </p:nvGrpSpPr>
        <p:grpSpPr>
          <a:xfrm>
            <a:off x="8341543" y="606635"/>
            <a:ext cx="569676" cy="388014"/>
            <a:chOff x="8341543" y="606635"/>
            <a:chExt cx="569676" cy="388014"/>
          </a:xfrm>
        </p:grpSpPr>
        <p:sp>
          <p:nvSpPr>
            <p:cNvPr id="892" name="Google Shape;892;p13"/>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3"/>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4" name="Google Shape;894;p13"/>
          <p:cNvGrpSpPr/>
          <p:nvPr/>
        </p:nvGrpSpPr>
        <p:grpSpPr>
          <a:xfrm>
            <a:off x="8341543" y="2842933"/>
            <a:ext cx="569676" cy="380612"/>
            <a:chOff x="8341543" y="2282008"/>
            <a:chExt cx="569676" cy="380612"/>
          </a:xfrm>
        </p:grpSpPr>
        <p:sp>
          <p:nvSpPr>
            <p:cNvPr id="895" name="Google Shape;895;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7" name="Google Shape;897;p13"/>
          <p:cNvGrpSpPr/>
          <p:nvPr/>
        </p:nvGrpSpPr>
        <p:grpSpPr>
          <a:xfrm>
            <a:off x="8341543" y="3403858"/>
            <a:ext cx="569676" cy="380612"/>
            <a:chOff x="8341543" y="2282008"/>
            <a:chExt cx="569676" cy="380612"/>
          </a:xfrm>
        </p:grpSpPr>
        <p:sp>
          <p:nvSpPr>
            <p:cNvPr id="898" name="Google Shape;898;p13"/>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3"/>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0" name="Google Shape;900;p13"/>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3"/>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3"/>
          <p:cNvSpPr/>
          <p:nvPr/>
        </p:nvSpPr>
        <p:spPr>
          <a:xfrm>
            <a:off x="546317" y="94193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3"/>
          <p:cNvSpPr/>
          <p:nvPr/>
        </p:nvSpPr>
        <p:spPr>
          <a:xfrm>
            <a:off x="281025" y="966589"/>
            <a:ext cx="324527" cy="82660"/>
          </a:xfrm>
          <a:custGeom>
            <a:avLst/>
            <a:gdLst/>
            <a:ahLst/>
            <a:cxnLst/>
            <a:rect l="l" t="t" r="r" b="b"/>
            <a:pathLst>
              <a:path w="10360" h="2535"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3"/>
          <p:cNvSpPr/>
          <p:nvPr/>
        </p:nvSpPr>
        <p:spPr>
          <a:xfrm>
            <a:off x="304707" y="104921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3"/>
          <p:cNvSpPr/>
          <p:nvPr/>
        </p:nvSpPr>
        <p:spPr>
          <a:xfrm>
            <a:off x="605521" y="100728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3"/>
          <p:cNvSpPr/>
          <p:nvPr/>
        </p:nvSpPr>
        <p:spPr>
          <a:xfrm>
            <a:off x="546317" y="1298240"/>
            <a:ext cx="79378" cy="133169"/>
          </a:xfrm>
          <a:custGeom>
            <a:avLst/>
            <a:gdLst/>
            <a:ahLst/>
            <a:cxnLst/>
            <a:rect l="l" t="t" r="r" b="b"/>
            <a:pathLst>
              <a:path w="2534" h="4084" extrusionOk="0">
                <a:moveTo>
                  <a:pt x="1286" y="0"/>
                </a:moveTo>
                <a:cubicBezTo>
                  <a:pt x="567" y="0"/>
                  <a:pt x="0" y="908"/>
                  <a:pt x="0" y="2042"/>
                </a:cubicBezTo>
                <a:cubicBezTo>
                  <a:pt x="0" y="3176"/>
                  <a:pt x="567" y="4083"/>
                  <a:pt x="1286" y="4083"/>
                </a:cubicBezTo>
                <a:cubicBezTo>
                  <a:pt x="1966" y="4083"/>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3"/>
          <p:cNvSpPr/>
          <p:nvPr/>
        </p:nvSpPr>
        <p:spPr>
          <a:xfrm>
            <a:off x="281025" y="1324130"/>
            <a:ext cx="324527" cy="81388"/>
          </a:xfrm>
          <a:custGeom>
            <a:avLst/>
            <a:gdLst/>
            <a:ahLst/>
            <a:cxnLst/>
            <a:rect l="l" t="t" r="r" b="b"/>
            <a:pathLst>
              <a:path w="10360" h="2496" extrusionOk="0">
                <a:moveTo>
                  <a:pt x="794" y="0"/>
                </a:moveTo>
                <a:cubicBezTo>
                  <a:pt x="341" y="0"/>
                  <a:pt x="0" y="567"/>
                  <a:pt x="0" y="1248"/>
                </a:cubicBezTo>
                <a:cubicBezTo>
                  <a:pt x="0" y="1928"/>
                  <a:pt x="341" y="2495"/>
                  <a:pt x="794" y="2495"/>
                </a:cubicBezTo>
                <a:lnTo>
                  <a:pt x="9566" y="2495"/>
                </a:lnTo>
                <a:cubicBezTo>
                  <a:pt x="10019" y="2495"/>
                  <a:pt x="10360" y="1928"/>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3"/>
          <p:cNvSpPr/>
          <p:nvPr/>
        </p:nvSpPr>
        <p:spPr>
          <a:xfrm>
            <a:off x="304707" y="14054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3"/>
          <p:cNvSpPr/>
          <p:nvPr/>
        </p:nvSpPr>
        <p:spPr>
          <a:xfrm>
            <a:off x="605521" y="136479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3"/>
          <p:cNvSpPr/>
          <p:nvPr/>
        </p:nvSpPr>
        <p:spPr>
          <a:xfrm>
            <a:off x="282216" y="1335217"/>
            <a:ext cx="323337" cy="70302"/>
          </a:xfrm>
          <a:custGeom>
            <a:avLst/>
            <a:gdLst/>
            <a:ahLst/>
            <a:cxnLst/>
            <a:rect l="l" t="t" r="r" b="b"/>
            <a:pathLst>
              <a:path w="10322" h="2156" extrusionOk="0">
                <a:moveTo>
                  <a:pt x="10057" y="0"/>
                </a:moveTo>
                <a:lnTo>
                  <a:pt x="10057" y="0"/>
                </a:lnTo>
                <a:cubicBezTo>
                  <a:pt x="10095" y="76"/>
                  <a:pt x="10095" y="190"/>
                  <a:pt x="10095" y="303"/>
                </a:cubicBezTo>
                <a:cubicBezTo>
                  <a:pt x="10095" y="983"/>
                  <a:pt x="9755" y="1551"/>
                  <a:pt x="9301" y="1551"/>
                </a:cubicBezTo>
                <a:lnTo>
                  <a:pt x="530" y="1551"/>
                </a:lnTo>
                <a:cubicBezTo>
                  <a:pt x="303" y="1551"/>
                  <a:pt x="114" y="1437"/>
                  <a:pt x="0" y="1210"/>
                </a:cubicBezTo>
                <a:lnTo>
                  <a:pt x="0" y="1210"/>
                </a:lnTo>
                <a:cubicBezTo>
                  <a:pt x="76" y="1740"/>
                  <a:pt x="378" y="2118"/>
                  <a:pt x="719" y="2155"/>
                </a:cubicBezTo>
                <a:lnTo>
                  <a:pt x="9528" y="2155"/>
                </a:lnTo>
                <a:cubicBezTo>
                  <a:pt x="9981" y="2155"/>
                  <a:pt x="10322" y="1588"/>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3"/>
          <p:cNvSpPr/>
          <p:nvPr/>
        </p:nvSpPr>
        <p:spPr>
          <a:xfrm>
            <a:off x="546317" y="1655749"/>
            <a:ext cx="79378" cy="131930"/>
          </a:xfrm>
          <a:custGeom>
            <a:avLst/>
            <a:gdLst/>
            <a:ahLst/>
            <a:cxnLst/>
            <a:rect l="l" t="t" r="r" b="b"/>
            <a:pathLst>
              <a:path w="2534" h="4046" extrusionOk="0">
                <a:moveTo>
                  <a:pt x="1286" y="0"/>
                </a:moveTo>
                <a:cubicBezTo>
                  <a:pt x="567" y="0"/>
                  <a:pt x="0" y="908"/>
                  <a:pt x="0" y="2004"/>
                </a:cubicBezTo>
                <a:cubicBezTo>
                  <a:pt x="0" y="3138"/>
                  <a:pt x="567" y="4046"/>
                  <a:pt x="1286" y="4046"/>
                </a:cubicBezTo>
                <a:cubicBezTo>
                  <a:pt x="1966" y="4046"/>
                  <a:pt x="2533" y="3138"/>
                  <a:pt x="2533" y="2004"/>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3"/>
          <p:cNvSpPr/>
          <p:nvPr/>
        </p:nvSpPr>
        <p:spPr>
          <a:xfrm>
            <a:off x="281025" y="1680400"/>
            <a:ext cx="324527" cy="82627"/>
          </a:xfrm>
          <a:custGeom>
            <a:avLst/>
            <a:gdLst/>
            <a:ahLst/>
            <a:cxnLst/>
            <a:rect l="l" t="t" r="r" b="b"/>
            <a:pathLst>
              <a:path w="10360" h="2534" extrusionOk="0">
                <a:moveTo>
                  <a:pt x="794" y="1"/>
                </a:moveTo>
                <a:cubicBezTo>
                  <a:pt x="341" y="1"/>
                  <a:pt x="0" y="568"/>
                  <a:pt x="0" y="1248"/>
                </a:cubicBezTo>
                <a:cubicBezTo>
                  <a:pt x="0" y="1967"/>
                  <a:pt x="341" y="2534"/>
                  <a:pt x="794" y="2534"/>
                </a:cubicBezTo>
                <a:lnTo>
                  <a:pt x="9566" y="2534"/>
                </a:lnTo>
                <a:cubicBezTo>
                  <a:pt x="10019" y="2534"/>
                  <a:pt x="10360" y="1967"/>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3"/>
          <p:cNvSpPr/>
          <p:nvPr/>
        </p:nvSpPr>
        <p:spPr>
          <a:xfrm>
            <a:off x="304707" y="1761756"/>
            <a:ext cx="32014" cy="1272"/>
          </a:xfrm>
          <a:custGeom>
            <a:avLst/>
            <a:gdLst/>
            <a:ahLst/>
            <a:cxnLst/>
            <a:rect l="l" t="t" r="r" b="b"/>
            <a:pathLst>
              <a:path w="1022" h="39" extrusionOk="0">
                <a:moveTo>
                  <a:pt x="1021" y="39"/>
                </a:moveTo>
                <a:lnTo>
                  <a:pt x="38" y="39"/>
                </a:lnTo>
                <a:cubicBezTo>
                  <a:pt x="38" y="39"/>
                  <a:pt x="38" y="39"/>
                  <a:pt x="38" y="39"/>
                </a:cubicBezTo>
                <a:cubicBezTo>
                  <a:pt x="38" y="39"/>
                  <a:pt x="38" y="39"/>
                  <a:pt x="38" y="39"/>
                </a:cubicBezTo>
                <a:lnTo>
                  <a:pt x="1021" y="39"/>
                </a:lnTo>
                <a:lnTo>
                  <a:pt x="1021" y="39"/>
                </a:lnTo>
                <a:close/>
                <a:moveTo>
                  <a:pt x="1" y="39"/>
                </a:moveTo>
                <a:lnTo>
                  <a:pt x="1" y="39"/>
                </a:lnTo>
                <a:lnTo>
                  <a:pt x="1" y="39"/>
                </a:lnTo>
                <a:close/>
                <a:moveTo>
                  <a:pt x="1" y="39"/>
                </a:moveTo>
                <a:lnTo>
                  <a:pt x="1" y="39"/>
                </a:lnTo>
                <a:lnTo>
                  <a:pt x="1" y="39"/>
                </a:lnTo>
                <a:close/>
                <a:moveTo>
                  <a:pt x="1" y="39"/>
                </a:moveTo>
                <a:lnTo>
                  <a:pt x="1" y="39"/>
                </a:lnTo>
                <a:lnTo>
                  <a:pt x="1" y="39"/>
                </a:lnTo>
                <a:close/>
                <a:moveTo>
                  <a:pt x="1" y="39"/>
                </a:moveTo>
                <a:cubicBezTo>
                  <a:pt x="1" y="39"/>
                  <a:pt x="1" y="39"/>
                  <a:pt x="1" y="1"/>
                </a:cubicBezTo>
                <a:cubicBezTo>
                  <a:pt x="1" y="39"/>
                  <a:pt x="1" y="39"/>
                  <a:pt x="1" y="39"/>
                </a:cubicBez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3"/>
          <p:cNvSpPr/>
          <p:nvPr/>
        </p:nvSpPr>
        <p:spPr>
          <a:xfrm>
            <a:off x="605521" y="17210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3"/>
          <p:cNvSpPr/>
          <p:nvPr/>
        </p:nvSpPr>
        <p:spPr>
          <a:xfrm>
            <a:off x="282216" y="1691487"/>
            <a:ext cx="323337" cy="71541"/>
          </a:xfrm>
          <a:custGeom>
            <a:avLst/>
            <a:gdLst/>
            <a:ahLst/>
            <a:cxnLst/>
            <a:rect l="l" t="t" r="r" b="b"/>
            <a:pathLst>
              <a:path w="10322" h="2194" extrusionOk="0">
                <a:moveTo>
                  <a:pt x="10057" y="1"/>
                </a:moveTo>
                <a:cubicBezTo>
                  <a:pt x="10095" y="114"/>
                  <a:pt x="10095" y="228"/>
                  <a:pt x="10095" y="303"/>
                </a:cubicBezTo>
                <a:cubicBezTo>
                  <a:pt x="10095" y="1022"/>
                  <a:pt x="9755" y="1589"/>
                  <a:pt x="9301" y="1589"/>
                </a:cubicBezTo>
                <a:lnTo>
                  <a:pt x="530" y="1589"/>
                </a:lnTo>
                <a:cubicBezTo>
                  <a:pt x="303" y="1589"/>
                  <a:pt x="114" y="1438"/>
                  <a:pt x="0" y="1249"/>
                </a:cubicBezTo>
                <a:lnTo>
                  <a:pt x="0" y="1249"/>
                </a:lnTo>
                <a:cubicBezTo>
                  <a:pt x="76" y="1740"/>
                  <a:pt x="340" y="2156"/>
                  <a:pt x="719" y="2156"/>
                </a:cubicBezTo>
                <a:cubicBezTo>
                  <a:pt x="719" y="2194"/>
                  <a:pt x="719" y="2194"/>
                  <a:pt x="719" y="2194"/>
                </a:cubicBezTo>
                <a:lnTo>
                  <a:pt x="9528" y="2194"/>
                </a:lnTo>
                <a:cubicBezTo>
                  <a:pt x="9981" y="2194"/>
                  <a:pt x="10322" y="1627"/>
                  <a:pt x="10322" y="908"/>
                </a:cubicBez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3"/>
          <p:cNvSpPr/>
          <p:nvPr/>
        </p:nvSpPr>
        <p:spPr>
          <a:xfrm>
            <a:off x="546317" y="2012018"/>
            <a:ext cx="79378" cy="133202"/>
          </a:xfrm>
          <a:custGeom>
            <a:avLst/>
            <a:gdLst/>
            <a:ahLst/>
            <a:cxnLst/>
            <a:rect l="l" t="t" r="r" b="b"/>
            <a:pathLst>
              <a:path w="2534" h="4085" extrusionOk="0">
                <a:moveTo>
                  <a:pt x="1286" y="1"/>
                </a:moveTo>
                <a:cubicBezTo>
                  <a:pt x="567" y="1"/>
                  <a:pt x="0" y="908"/>
                  <a:pt x="0" y="2042"/>
                </a:cubicBezTo>
                <a:cubicBezTo>
                  <a:pt x="0" y="3177"/>
                  <a:pt x="567" y="4084"/>
                  <a:pt x="1286" y="4084"/>
                </a:cubicBezTo>
                <a:cubicBezTo>
                  <a:pt x="1966" y="4084"/>
                  <a:pt x="2533" y="3177"/>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3"/>
          <p:cNvSpPr/>
          <p:nvPr/>
        </p:nvSpPr>
        <p:spPr>
          <a:xfrm>
            <a:off x="281025" y="203790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3"/>
          <p:cNvSpPr/>
          <p:nvPr/>
        </p:nvSpPr>
        <p:spPr>
          <a:xfrm>
            <a:off x="304707" y="211929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3"/>
          <p:cNvSpPr/>
          <p:nvPr/>
        </p:nvSpPr>
        <p:spPr>
          <a:xfrm>
            <a:off x="605521" y="2077364"/>
            <a:ext cx="31" cy="1272"/>
          </a:xfrm>
          <a:custGeom>
            <a:avLst/>
            <a:gdLst/>
            <a:ahLst/>
            <a:cxnLst/>
            <a:rect l="l" t="t" r="r" b="b"/>
            <a:pathLst>
              <a:path w="1" h="39" extrusionOk="0">
                <a:moveTo>
                  <a:pt x="1" y="38"/>
                </a:moveTo>
                <a:lnTo>
                  <a:pt x="1" y="38"/>
                </a:lnTo>
                <a:lnTo>
                  <a:pt x="1" y="38"/>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3"/>
          <p:cNvSpPr/>
          <p:nvPr/>
        </p:nvSpPr>
        <p:spPr>
          <a:xfrm>
            <a:off x="282216" y="2049028"/>
            <a:ext cx="323337" cy="70302"/>
          </a:xfrm>
          <a:custGeom>
            <a:avLst/>
            <a:gdLst/>
            <a:ahLst/>
            <a:cxnLst/>
            <a:rect l="l" t="t" r="r" b="b"/>
            <a:pathLst>
              <a:path w="10322" h="2156" extrusionOk="0">
                <a:moveTo>
                  <a:pt x="10057" y="0"/>
                </a:moveTo>
                <a:cubicBezTo>
                  <a:pt x="10095" y="76"/>
                  <a:pt x="10095" y="189"/>
                  <a:pt x="10095" y="303"/>
                </a:cubicBezTo>
                <a:cubicBezTo>
                  <a:pt x="10095" y="983"/>
                  <a:pt x="9755" y="1550"/>
                  <a:pt x="9301" y="1550"/>
                </a:cubicBezTo>
                <a:lnTo>
                  <a:pt x="530" y="1550"/>
                </a:lnTo>
                <a:cubicBezTo>
                  <a:pt x="303" y="1550"/>
                  <a:pt x="114" y="1437"/>
                  <a:pt x="0" y="1210"/>
                </a:cubicBezTo>
                <a:lnTo>
                  <a:pt x="0" y="1210"/>
                </a:lnTo>
                <a:cubicBezTo>
                  <a:pt x="76" y="1739"/>
                  <a:pt x="340" y="2117"/>
                  <a:pt x="719" y="2155"/>
                </a:cubicBezTo>
                <a:lnTo>
                  <a:pt x="9528" y="2155"/>
                </a:lnTo>
                <a:cubicBezTo>
                  <a:pt x="9981" y="2155"/>
                  <a:pt x="10322" y="1588"/>
                  <a:pt x="10322" y="907"/>
                </a:cubicBezTo>
                <a:lnTo>
                  <a:pt x="10322" y="870"/>
                </a:ln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3"/>
          <p:cNvSpPr/>
          <p:nvPr/>
        </p:nvSpPr>
        <p:spPr>
          <a:xfrm>
            <a:off x="546317" y="2369560"/>
            <a:ext cx="79378" cy="131930"/>
          </a:xfrm>
          <a:custGeom>
            <a:avLst/>
            <a:gdLst/>
            <a:ahLst/>
            <a:cxnLst/>
            <a:rect l="l" t="t" r="r" b="b"/>
            <a:pathLst>
              <a:path w="2534" h="4046" extrusionOk="0">
                <a:moveTo>
                  <a:pt x="1286" y="0"/>
                </a:moveTo>
                <a:cubicBezTo>
                  <a:pt x="567" y="0"/>
                  <a:pt x="0" y="907"/>
                  <a:pt x="0" y="2004"/>
                </a:cubicBezTo>
                <a:cubicBezTo>
                  <a:pt x="0" y="3138"/>
                  <a:pt x="567" y="4045"/>
                  <a:pt x="1286" y="4045"/>
                </a:cubicBezTo>
                <a:cubicBezTo>
                  <a:pt x="1966" y="4045"/>
                  <a:pt x="2533" y="3138"/>
                  <a:pt x="2533" y="2004"/>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3"/>
          <p:cNvSpPr/>
          <p:nvPr/>
        </p:nvSpPr>
        <p:spPr>
          <a:xfrm>
            <a:off x="281025" y="2394211"/>
            <a:ext cx="324527" cy="81388"/>
          </a:xfrm>
          <a:custGeom>
            <a:avLst/>
            <a:gdLst/>
            <a:ahLst/>
            <a:cxnLst/>
            <a:rect l="l" t="t" r="r" b="b"/>
            <a:pathLst>
              <a:path w="10360" h="2496" extrusionOk="0">
                <a:moveTo>
                  <a:pt x="794" y="0"/>
                </a:moveTo>
                <a:cubicBezTo>
                  <a:pt x="341" y="0"/>
                  <a:pt x="0" y="567"/>
                  <a:pt x="0" y="1248"/>
                </a:cubicBezTo>
                <a:cubicBezTo>
                  <a:pt x="0" y="1966"/>
                  <a:pt x="341" y="2495"/>
                  <a:pt x="794" y="2495"/>
                </a:cubicBezTo>
                <a:lnTo>
                  <a:pt x="9566" y="2495"/>
                </a:lnTo>
                <a:cubicBezTo>
                  <a:pt x="10019" y="2495"/>
                  <a:pt x="10360" y="1966"/>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3"/>
          <p:cNvSpPr/>
          <p:nvPr/>
        </p:nvSpPr>
        <p:spPr>
          <a:xfrm>
            <a:off x="304707" y="247556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13"/>
          <p:cNvSpPr/>
          <p:nvPr/>
        </p:nvSpPr>
        <p:spPr>
          <a:xfrm>
            <a:off x="605521" y="2434872"/>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13"/>
          <p:cNvSpPr/>
          <p:nvPr/>
        </p:nvSpPr>
        <p:spPr>
          <a:xfrm>
            <a:off x="282216" y="2405297"/>
            <a:ext cx="323337" cy="70302"/>
          </a:xfrm>
          <a:custGeom>
            <a:avLst/>
            <a:gdLst/>
            <a:ahLst/>
            <a:cxnLst/>
            <a:rect l="l" t="t" r="r" b="b"/>
            <a:pathLst>
              <a:path w="10322" h="2156" extrusionOk="0">
                <a:moveTo>
                  <a:pt x="10057" y="0"/>
                </a:moveTo>
                <a:cubicBezTo>
                  <a:pt x="10095" y="114"/>
                  <a:pt x="10095" y="189"/>
                  <a:pt x="10095" y="303"/>
                </a:cubicBezTo>
                <a:cubicBezTo>
                  <a:pt x="10095" y="1021"/>
                  <a:pt x="9755" y="1551"/>
                  <a:pt x="9301" y="1551"/>
                </a:cubicBezTo>
                <a:lnTo>
                  <a:pt x="530" y="1551"/>
                </a:lnTo>
                <a:cubicBezTo>
                  <a:pt x="303" y="1551"/>
                  <a:pt x="114" y="1437"/>
                  <a:pt x="0" y="1248"/>
                </a:cubicBezTo>
                <a:lnTo>
                  <a:pt x="0" y="1248"/>
                </a:lnTo>
                <a:cubicBezTo>
                  <a:pt x="76" y="1777"/>
                  <a:pt x="378" y="2155"/>
                  <a:pt x="719" y="2155"/>
                </a:cubicBezTo>
                <a:lnTo>
                  <a:pt x="9528" y="2155"/>
                </a:lnTo>
                <a:cubicBezTo>
                  <a:pt x="9981" y="2155"/>
                  <a:pt x="10322" y="1626"/>
                  <a:pt x="10322" y="908"/>
                </a:cubicBezTo>
                <a:cubicBezTo>
                  <a:pt x="10322" y="530"/>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13"/>
          <p:cNvSpPr/>
          <p:nvPr/>
        </p:nvSpPr>
        <p:spPr>
          <a:xfrm>
            <a:off x="546317" y="2725829"/>
            <a:ext cx="79378" cy="131930"/>
          </a:xfrm>
          <a:custGeom>
            <a:avLst/>
            <a:gdLst/>
            <a:ahLst/>
            <a:cxnLst/>
            <a:rect l="l" t="t" r="r" b="b"/>
            <a:pathLst>
              <a:path w="2534" h="4046" extrusionOk="0">
                <a:moveTo>
                  <a:pt x="1286" y="0"/>
                </a:moveTo>
                <a:cubicBezTo>
                  <a:pt x="567" y="0"/>
                  <a:pt x="0" y="908"/>
                  <a:pt x="0" y="2042"/>
                </a:cubicBezTo>
                <a:cubicBezTo>
                  <a:pt x="0" y="3138"/>
                  <a:pt x="567" y="4046"/>
                  <a:pt x="1286" y="4046"/>
                </a:cubicBezTo>
                <a:cubicBezTo>
                  <a:pt x="1966" y="4046"/>
                  <a:pt x="2533" y="3138"/>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13"/>
          <p:cNvSpPr/>
          <p:nvPr/>
        </p:nvSpPr>
        <p:spPr>
          <a:xfrm>
            <a:off x="281025" y="2751719"/>
            <a:ext cx="324527" cy="81388"/>
          </a:xfrm>
          <a:custGeom>
            <a:avLst/>
            <a:gdLst/>
            <a:ahLst/>
            <a:cxnLst/>
            <a:rect l="l" t="t" r="r" b="b"/>
            <a:pathLst>
              <a:path w="10360" h="2496" extrusionOk="0">
                <a:moveTo>
                  <a:pt x="794" y="0"/>
                </a:moveTo>
                <a:cubicBezTo>
                  <a:pt x="341" y="0"/>
                  <a:pt x="0" y="530"/>
                  <a:pt x="0" y="1248"/>
                </a:cubicBezTo>
                <a:cubicBezTo>
                  <a:pt x="0" y="1929"/>
                  <a:pt x="341" y="2496"/>
                  <a:pt x="794" y="2496"/>
                </a:cubicBezTo>
                <a:lnTo>
                  <a:pt x="9566" y="2496"/>
                </a:lnTo>
                <a:cubicBezTo>
                  <a:pt x="10019" y="2496"/>
                  <a:pt x="10360" y="1929"/>
                  <a:pt x="10360" y="1248"/>
                </a:cubicBezTo>
                <a:cubicBezTo>
                  <a:pt x="10360" y="530"/>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13"/>
          <p:cNvSpPr/>
          <p:nvPr/>
        </p:nvSpPr>
        <p:spPr>
          <a:xfrm>
            <a:off x="304707" y="283307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13"/>
          <p:cNvSpPr/>
          <p:nvPr/>
        </p:nvSpPr>
        <p:spPr>
          <a:xfrm>
            <a:off x="605521" y="2791174"/>
            <a:ext cx="31" cy="1272"/>
          </a:xfrm>
          <a:custGeom>
            <a:avLst/>
            <a:gdLst/>
            <a:ahLst/>
            <a:cxnLst/>
            <a:rect l="l" t="t" r="r" b="b"/>
            <a:pathLst>
              <a:path w="1" h="39" extrusionOk="0">
                <a:moveTo>
                  <a:pt x="1" y="38"/>
                </a:moveTo>
                <a:lnTo>
                  <a:pt x="1" y="38"/>
                </a:lnTo>
                <a:lnTo>
                  <a:pt x="1" y="38"/>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13"/>
          <p:cNvSpPr/>
          <p:nvPr/>
        </p:nvSpPr>
        <p:spPr>
          <a:xfrm>
            <a:off x="282216" y="2761567"/>
            <a:ext cx="323337" cy="71541"/>
          </a:xfrm>
          <a:custGeom>
            <a:avLst/>
            <a:gdLst/>
            <a:ahLst/>
            <a:cxnLst/>
            <a:rect l="l" t="t" r="r" b="b"/>
            <a:pathLst>
              <a:path w="10322" h="2194" extrusionOk="0">
                <a:moveTo>
                  <a:pt x="10057" y="1"/>
                </a:moveTo>
                <a:cubicBezTo>
                  <a:pt x="10095" y="114"/>
                  <a:pt x="10095" y="228"/>
                  <a:pt x="10095" y="341"/>
                </a:cubicBezTo>
                <a:cubicBezTo>
                  <a:pt x="10095" y="1022"/>
                  <a:pt x="9755" y="1589"/>
                  <a:pt x="9301" y="1589"/>
                </a:cubicBezTo>
                <a:lnTo>
                  <a:pt x="530" y="1589"/>
                </a:lnTo>
                <a:cubicBezTo>
                  <a:pt x="303" y="1589"/>
                  <a:pt x="114" y="1475"/>
                  <a:pt x="0" y="1248"/>
                </a:cubicBezTo>
                <a:lnTo>
                  <a:pt x="0" y="1248"/>
                </a:lnTo>
                <a:cubicBezTo>
                  <a:pt x="76" y="1778"/>
                  <a:pt x="340" y="2156"/>
                  <a:pt x="719" y="2194"/>
                </a:cubicBezTo>
                <a:lnTo>
                  <a:pt x="9528" y="2194"/>
                </a:lnTo>
                <a:cubicBezTo>
                  <a:pt x="9981" y="2194"/>
                  <a:pt x="10322" y="1627"/>
                  <a:pt x="10322" y="946"/>
                </a:cubicBezTo>
                <a:lnTo>
                  <a:pt x="10322" y="908"/>
                </a:lnTo>
                <a:cubicBezTo>
                  <a:pt x="10322" y="568"/>
                  <a:pt x="10208" y="228"/>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13"/>
          <p:cNvSpPr/>
          <p:nvPr/>
        </p:nvSpPr>
        <p:spPr>
          <a:xfrm>
            <a:off x="546317" y="3083338"/>
            <a:ext cx="79378" cy="131963"/>
          </a:xfrm>
          <a:custGeom>
            <a:avLst/>
            <a:gdLst/>
            <a:ahLst/>
            <a:cxnLst/>
            <a:rect l="l" t="t" r="r" b="b"/>
            <a:pathLst>
              <a:path w="2534" h="4047" extrusionOk="0">
                <a:moveTo>
                  <a:pt x="1286" y="1"/>
                </a:moveTo>
                <a:cubicBezTo>
                  <a:pt x="567" y="1"/>
                  <a:pt x="0" y="908"/>
                  <a:pt x="0" y="2004"/>
                </a:cubicBezTo>
                <a:cubicBezTo>
                  <a:pt x="0" y="3139"/>
                  <a:pt x="567" y="4046"/>
                  <a:pt x="1286" y="4046"/>
                </a:cubicBezTo>
                <a:cubicBezTo>
                  <a:pt x="1966" y="4046"/>
                  <a:pt x="2533" y="3139"/>
                  <a:pt x="2533" y="2004"/>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13"/>
          <p:cNvSpPr/>
          <p:nvPr/>
        </p:nvSpPr>
        <p:spPr>
          <a:xfrm>
            <a:off x="281025" y="3107989"/>
            <a:ext cx="324527" cy="81421"/>
          </a:xfrm>
          <a:custGeom>
            <a:avLst/>
            <a:gdLst/>
            <a:ahLst/>
            <a:cxnLst/>
            <a:rect l="l" t="t" r="r" b="b"/>
            <a:pathLst>
              <a:path w="10360" h="2497" extrusionOk="0">
                <a:moveTo>
                  <a:pt x="794" y="1"/>
                </a:moveTo>
                <a:cubicBezTo>
                  <a:pt x="341" y="1"/>
                  <a:pt x="0" y="568"/>
                  <a:pt x="0" y="1248"/>
                </a:cubicBezTo>
                <a:cubicBezTo>
                  <a:pt x="0" y="1929"/>
                  <a:pt x="341" y="2496"/>
                  <a:pt x="794" y="2496"/>
                </a:cubicBezTo>
                <a:lnTo>
                  <a:pt x="9566" y="2496"/>
                </a:lnTo>
                <a:cubicBezTo>
                  <a:pt x="10019" y="2496"/>
                  <a:pt x="10360" y="1929"/>
                  <a:pt x="10360" y="1248"/>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13"/>
          <p:cNvSpPr/>
          <p:nvPr/>
        </p:nvSpPr>
        <p:spPr>
          <a:xfrm>
            <a:off x="304707" y="3189377"/>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cubicBezTo>
                  <a:pt x="1" y="0"/>
                  <a:pt x="1" y="0"/>
                  <a:pt x="1" y="0"/>
                </a:cubicBezTo>
                <a:cubicBezTo>
                  <a:pt x="1" y="0"/>
                  <a:pt x="1" y="0"/>
                  <a:pt x="1" y="0"/>
                </a:cubicBez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13"/>
          <p:cNvSpPr/>
          <p:nvPr/>
        </p:nvSpPr>
        <p:spPr>
          <a:xfrm>
            <a:off x="605521" y="314868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13"/>
          <p:cNvSpPr/>
          <p:nvPr/>
        </p:nvSpPr>
        <p:spPr>
          <a:xfrm>
            <a:off x="282216" y="3119108"/>
            <a:ext cx="323337" cy="70302"/>
          </a:xfrm>
          <a:custGeom>
            <a:avLst/>
            <a:gdLst/>
            <a:ahLst/>
            <a:cxnLst/>
            <a:rect l="l" t="t" r="r" b="b"/>
            <a:pathLst>
              <a:path w="10322" h="2156" extrusionOk="0">
                <a:moveTo>
                  <a:pt x="10057" y="0"/>
                </a:moveTo>
                <a:cubicBezTo>
                  <a:pt x="10095" y="113"/>
                  <a:pt x="10095" y="189"/>
                  <a:pt x="10095" y="302"/>
                </a:cubicBezTo>
                <a:cubicBezTo>
                  <a:pt x="10095" y="1021"/>
                  <a:pt x="9755" y="1550"/>
                  <a:pt x="9301" y="1550"/>
                </a:cubicBezTo>
                <a:lnTo>
                  <a:pt x="530" y="1550"/>
                </a:lnTo>
                <a:cubicBezTo>
                  <a:pt x="303" y="1550"/>
                  <a:pt x="114" y="1437"/>
                  <a:pt x="0" y="1248"/>
                </a:cubicBezTo>
                <a:lnTo>
                  <a:pt x="0" y="1248"/>
                </a:lnTo>
                <a:cubicBezTo>
                  <a:pt x="76" y="1739"/>
                  <a:pt x="340" y="2155"/>
                  <a:pt x="719" y="2155"/>
                </a:cubicBezTo>
                <a:lnTo>
                  <a:pt x="9528" y="2155"/>
                </a:lnTo>
                <a:cubicBezTo>
                  <a:pt x="9981" y="2155"/>
                  <a:pt x="10322" y="1588"/>
                  <a:pt x="10322" y="907"/>
                </a:cubicBezTo>
                <a:cubicBezTo>
                  <a:pt x="10322" y="529"/>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13"/>
          <p:cNvSpPr/>
          <p:nvPr/>
        </p:nvSpPr>
        <p:spPr>
          <a:xfrm>
            <a:off x="546317" y="3439640"/>
            <a:ext cx="79378" cy="131930"/>
          </a:xfrm>
          <a:custGeom>
            <a:avLst/>
            <a:gdLst/>
            <a:ahLst/>
            <a:cxnLst/>
            <a:rect l="l" t="t" r="r" b="b"/>
            <a:pathLst>
              <a:path w="2534" h="4046" extrusionOk="0">
                <a:moveTo>
                  <a:pt x="1286" y="0"/>
                </a:moveTo>
                <a:cubicBezTo>
                  <a:pt x="567" y="0"/>
                  <a:pt x="0" y="907"/>
                  <a:pt x="0" y="2042"/>
                </a:cubicBezTo>
                <a:cubicBezTo>
                  <a:pt x="0" y="3138"/>
                  <a:pt x="567" y="4045"/>
                  <a:pt x="1286" y="4045"/>
                </a:cubicBezTo>
                <a:cubicBezTo>
                  <a:pt x="1966" y="4045"/>
                  <a:pt x="2533" y="3138"/>
                  <a:pt x="2533" y="2042"/>
                </a:cubicBezTo>
                <a:cubicBezTo>
                  <a:pt x="2533" y="907"/>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13"/>
          <p:cNvSpPr/>
          <p:nvPr/>
        </p:nvSpPr>
        <p:spPr>
          <a:xfrm>
            <a:off x="281025" y="3465498"/>
            <a:ext cx="324527" cy="81421"/>
          </a:xfrm>
          <a:custGeom>
            <a:avLst/>
            <a:gdLst/>
            <a:ahLst/>
            <a:cxnLst/>
            <a:rect l="l" t="t" r="r" b="b"/>
            <a:pathLst>
              <a:path w="10360" h="2497" extrusionOk="0">
                <a:moveTo>
                  <a:pt x="794" y="1"/>
                </a:moveTo>
                <a:cubicBezTo>
                  <a:pt x="341" y="1"/>
                  <a:pt x="0" y="530"/>
                  <a:pt x="0" y="1249"/>
                </a:cubicBezTo>
                <a:cubicBezTo>
                  <a:pt x="0" y="1929"/>
                  <a:pt x="341" y="2496"/>
                  <a:pt x="794" y="2496"/>
                </a:cubicBezTo>
                <a:lnTo>
                  <a:pt x="9566" y="2496"/>
                </a:lnTo>
                <a:cubicBezTo>
                  <a:pt x="10019" y="2496"/>
                  <a:pt x="10360" y="1929"/>
                  <a:pt x="10360" y="1249"/>
                </a:cubicBezTo>
                <a:cubicBezTo>
                  <a:pt x="10360" y="530"/>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13"/>
          <p:cNvSpPr/>
          <p:nvPr/>
        </p:nvSpPr>
        <p:spPr>
          <a:xfrm>
            <a:off x="304707" y="3546886"/>
            <a:ext cx="32014" cy="33"/>
          </a:xfrm>
          <a:custGeom>
            <a:avLst/>
            <a:gdLst/>
            <a:ahLst/>
            <a:cxnLst/>
            <a:rect l="l" t="t" r="r" b="b"/>
            <a:pathLst>
              <a:path w="1022" h="1" extrusionOk="0">
                <a:moveTo>
                  <a:pt x="1021" y="0"/>
                </a:moveTo>
                <a:lnTo>
                  <a:pt x="38" y="0"/>
                </a:lnTo>
                <a:lnTo>
                  <a:pt x="38" y="0"/>
                </a:lnTo>
                <a:lnTo>
                  <a:pt x="38" y="0"/>
                </a:lnTo>
                <a:lnTo>
                  <a:pt x="1021" y="0"/>
                </a:lnTo>
                <a:lnTo>
                  <a:pt x="102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moveTo>
                  <a:pt x="1" y="0"/>
                </a:moveTo>
                <a:lnTo>
                  <a:pt x="1" y="0"/>
                </a:lnTo>
                <a:lnTo>
                  <a:pt x="1" y="0"/>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13"/>
          <p:cNvSpPr/>
          <p:nvPr/>
        </p:nvSpPr>
        <p:spPr>
          <a:xfrm>
            <a:off x="605521" y="3504953"/>
            <a:ext cx="31" cy="33"/>
          </a:xfrm>
          <a:custGeom>
            <a:avLst/>
            <a:gdLst/>
            <a:ahLst/>
            <a:cxnLst/>
            <a:rect l="l" t="t" r="r" b="b"/>
            <a:pathLst>
              <a:path w="1" h="1" extrusionOk="0">
                <a:moveTo>
                  <a:pt x="1" y="1"/>
                </a:moveTo>
                <a:lnTo>
                  <a:pt x="1" y="1"/>
                </a:lnTo>
                <a:lnTo>
                  <a:pt x="1" y="1"/>
                </a:lnTo>
                <a:close/>
                <a:moveTo>
                  <a:pt x="1" y="1"/>
                </a:moveTo>
                <a:lnTo>
                  <a:pt x="1" y="1"/>
                </a:lnTo>
                <a:lnTo>
                  <a:pt x="1" y="1"/>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13"/>
          <p:cNvSpPr/>
          <p:nvPr/>
        </p:nvSpPr>
        <p:spPr>
          <a:xfrm>
            <a:off x="282216" y="3475378"/>
            <a:ext cx="323337" cy="71541"/>
          </a:xfrm>
          <a:custGeom>
            <a:avLst/>
            <a:gdLst/>
            <a:ahLst/>
            <a:cxnLst/>
            <a:rect l="l" t="t" r="r" b="b"/>
            <a:pathLst>
              <a:path w="10322" h="2194" extrusionOk="0">
                <a:moveTo>
                  <a:pt x="10057" y="0"/>
                </a:moveTo>
                <a:lnTo>
                  <a:pt x="10057" y="0"/>
                </a:ln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6"/>
                </a:cubicBezTo>
                <a:lnTo>
                  <a:pt x="10322" y="908"/>
                </a:lnTo>
                <a:cubicBezTo>
                  <a:pt x="10322" y="568"/>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13"/>
          <p:cNvSpPr/>
          <p:nvPr/>
        </p:nvSpPr>
        <p:spPr>
          <a:xfrm>
            <a:off x="546317" y="3795909"/>
            <a:ext cx="79378" cy="133169"/>
          </a:xfrm>
          <a:custGeom>
            <a:avLst/>
            <a:gdLst/>
            <a:ahLst/>
            <a:cxnLst/>
            <a:rect l="l" t="t" r="r" b="b"/>
            <a:pathLst>
              <a:path w="2534" h="4084" extrusionOk="0">
                <a:moveTo>
                  <a:pt x="1286" y="0"/>
                </a:moveTo>
                <a:cubicBezTo>
                  <a:pt x="567" y="0"/>
                  <a:pt x="0" y="908"/>
                  <a:pt x="0" y="2042"/>
                </a:cubicBezTo>
                <a:cubicBezTo>
                  <a:pt x="0" y="3176"/>
                  <a:pt x="567" y="4084"/>
                  <a:pt x="1286" y="4084"/>
                </a:cubicBezTo>
                <a:cubicBezTo>
                  <a:pt x="1966" y="4084"/>
                  <a:pt x="2533" y="3176"/>
                  <a:pt x="2533" y="2042"/>
                </a:cubicBezTo>
                <a:cubicBezTo>
                  <a:pt x="2533" y="908"/>
                  <a:pt x="1966" y="0"/>
                  <a:pt x="1286" y="0"/>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13"/>
          <p:cNvSpPr/>
          <p:nvPr/>
        </p:nvSpPr>
        <p:spPr>
          <a:xfrm>
            <a:off x="281025" y="3821800"/>
            <a:ext cx="324527" cy="81388"/>
          </a:xfrm>
          <a:custGeom>
            <a:avLst/>
            <a:gdLst/>
            <a:ahLst/>
            <a:cxnLst/>
            <a:rect l="l" t="t" r="r" b="b"/>
            <a:pathLst>
              <a:path w="10360" h="2496" extrusionOk="0">
                <a:moveTo>
                  <a:pt x="794" y="0"/>
                </a:moveTo>
                <a:cubicBezTo>
                  <a:pt x="341" y="0"/>
                  <a:pt x="0" y="567"/>
                  <a:pt x="0" y="1248"/>
                </a:cubicBezTo>
                <a:cubicBezTo>
                  <a:pt x="0" y="1929"/>
                  <a:pt x="341" y="2496"/>
                  <a:pt x="794" y="2496"/>
                </a:cubicBezTo>
                <a:lnTo>
                  <a:pt x="9566" y="2496"/>
                </a:lnTo>
                <a:cubicBezTo>
                  <a:pt x="10019" y="2496"/>
                  <a:pt x="10360" y="1929"/>
                  <a:pt x="10360" y="1248"/>
                </a:cubicBezTo>
                <a:cubicBezTo>
                  <a:pt x="10360" y="567"/>
                  <a:pt x="10019" y="0"/>
                  <a:pt x="95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13"/>
          <p:cNvSpPr/>
          <p:nvPr/>
        </p:nvSpPr>
        <p:spPr>
          <a:xfrm>
            <a:off x="304707" y="3903155"/>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cubicBezTo>
                  <a:pt x="1" y="1"/>
                  <a:pt x="1" y="1"/>
                  <a:pt x="1" y="1"/>
                </a:cubicBezTo>
                <a:cubicBezTo>
                  <a:pt x="1" y="1"/>
                  <a:pt x="1" y="1"/>
                  <a:pt x="1" y="1"/>
                </a:cubicBez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13"/>
          <p:cNvSpPr/>
          <p:nvPr/>
        </p:nvSpPr>
        <p:spPr>
          <a:xfrm>
            <a:off x="605521" y="3862494"/>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13"/>
          <p:cNvSpPr/>
          <p:nvPr/>
        </p:nvSpPr>
        <p:spPr>
          <a:xfrm>
            <a:off x="282216" y="3832886"/>
            <a:ext cx="323337" cy="70302"/>
          </a:xfrm>
          <a:custGeom>
            <a:avLst/>
            <a:gdLst/>
            <a:ahLst/>
            <a:cxnLst/>
            <a:rect l="l" t="t" r="r" b="b"/>
            <a:pathLst>
              <a:path w="10322" h="2156" extrusionOk="0">
                <a:moveTo>
                  <a:pt x="10057" y="1"/>
                </a:moveTo>
                <a:lnTo>
                  <a:pt x="10057" y="1"/>
                </a:lnTo>
                <a:cubicBezTo>
                  <a:pt x="10095" y="76"/>
                  <a:pt x="10095" y="190"/>
                  <a:pt x="10095" y="303"/>
                </a:cubicBezTo>
                <a:cubicBezTo>
                  <a:pt x="10095" y="984"/>
                  <a:pt x="9755" y="1551"/>
                  <a:pt x="9301" y="1551"/>
                </a:cubicBezTo>
                <a:lnTo>
                  <a:pt x="530" y="1551"/>
                </a:lnTo>
                <a:cubicBezTo>
                  <a:pt x="303" y="1551"/>
                  <a:pt x="114" y="1437"/>
                  <a:pt x="0" y="1210"/>
                </a:cubicBezTo>
                <a:lnTo>
                  <a:pt x="0" y="1210"/>
                </a:lnTo>
                <a:cubicBezTo>
                  <a:pt x="76" y="1740"/>
                  <a:pt x="340" y="2118"/>
                  <a:pt x="719" y="2156"/>
                </a:cubicBezTo>
                <a:lnTo>
                  <a:pt x="9528" y="2156"/>
                </a:lnTo>
                <a:cubicBezTo>
                  <a:pt x="9981" y="2156"/>
                  <a:pt x="10322" y="1589"/>
                  <a:pt x="10322" y="908"/>
                </a:cubicBezTo>
                <a:cubicBezTo>
                  <a:pt x="10322" y="530"/>
                  <a:pt x="10208" y="227"/>
                  <a:pt x="10057" y="1"/>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13"/>
          <p:cNvSpPr/>
          <p:nvPr/>
        </p:nvSpPr>
        <p:spPr>
          <a:xfrm>
            <a:off x="546317" y="4153418"/>
            <a:ext cx="79378" cy="131963"/>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13"/>
          <p:cNvSpPr/>
          <p:nvPr/>
        </p:nvSpPr>
        <p:spPr>
          <a:xfrm>
            <a:off x="281025" y="4178069"/>
            <a:ext cx="324527" cy="82627"/>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13"/>
          <p:cNvSpPr/>
          <p:nvPr/>
        </p:nvSpPr>
        <p:spPr>
          <a:xfrm>
            <a:off x="304707" y="4260664"/>
            <a:ext cx="32014" cy="33"/>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13"/>
          <p:cNvSpPr/>
          <p:nvPr/>
        </p:nvSpPr>
        <p:spPr>
          <a:xfrm>
            <a:off x="605521" y="4218763"/>
            <a:ext cx="31" cy="33"/>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13"/>
          <p:cNvSpPr/>
          <p:nvPr/>
        </p:nvSpPr>
        <p:spPr>
          <a:xfrm>
            <a:off x="282216" y="4189188"/>
            <a:ext cx="323337" cy="71508"/>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13"/>
          <p:cNvSpPr/>
          <p:nvPr/>
        </p:nvSpPr>
        <p:spPr>
          <a:xfrm>
            <a:off x="228900" y="135685"/>
            <a:ext cx="794715" cy="68671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13"/>
          <p:cNvSpPr/>
          <p:nvPr/>
        </p:nvSpPr>
        <p:spPr>
          <a:xfrm>
            <a:off x="282216" y="977708"/>
            <a:ext cx="323337" cy="71541"/>
          </a:xfrm>
          <a:custGeom>
            <a:avLst/>
            <a:gdLst/>
            <a:ahLst/>
            <a:cxnLst/>
            <a:rect l="l" t="t" r="r" b="b"/>
            <a:pathLst>
              <a:path w="10322" h="2194" extrusionOk="0">
                <a:moveTo>
                  <a:pt x="10057" y="0"/>
                </a:moveTo>
                <a:cubicBezTo>
                  <a:pt x="10095" y="114"/>
                  <a:pt x="10095" y="227"/>
                  <a:pt x="10095" y="341"/>
                </a:cubicBezTo>
                <a:cubicBezTo>
                  <a:pt x="10095" y="1021"/>
                  <a:pt x="9755" y="1588"/>
                  <a:pt x="9301" y="1588"/>
                </a:cubicBezTo>
                <a:lnTo>
                  <a:pt x="530" y="1588"/>
                </a:lnTo>
                <a:cubicBezTo>
                  <a:pt x="303" y="1588"/>
                  <a:pt x="114" y="1437"/>
                  <a:pt x="0" y="1248"/>
                </a:cubicBezTo>
                <a:lnTo>
                  <a:pt x="0" y="1248"/>
                </a:lnTo>
                <a:cubicBezTo>
                  <a:pt x="76" y="1777"/>
                  <a:pt x="340" y="2155"/>
                  <a:pt x="719" y="2193"/>
                </a:cubicBezTo>
                <a:lnTo>
                  <a:pt x="9528" y="2193"/>
                </a:lnTo>
                <a:cubicBezTo>
                  <a:pt x="9981" y="2193"/>
                  <a:pt x="10322" y="1626"/>
                  <a:pt x="10322" y="945"/>
                </a:cubicBezTo>
                <a:lnTo>
                  <a:pt x="10322" y="908"/>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13"/>
          <p:cNvSpPr txBox="1">
            <a:spLocks noGrp="1"/>
          </p:cNvSpPr>
          <p:nvPr>
            <p:ph type="title"/>
          </p:nvPr>
        </p:nvSpPr>
        <p:spPr>
          <a:xfrm>
            <a:off x="718750" y="438312"/>
            <a:ext cx="77064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a:lvl1pPr>
            <a:lvl2pPr lvl="1" algn="ctr" rtl="0">
              <a:spcBef>
                <a:spcPts val="0"/>
              </a:spcBef>
              <a:spcAft>
                <a:spcPts val="0"/>
              </a:spcAft>
              <a:buNone/>
              <a:defRPr/>
            </a:lvl2pPr>
            <a:lvl3pPr lvl="2" algn="ctr" rtl="0">
              <a:spcBef>
                <a:spcPts val="0"/>
              </a:spcBef>
              <a:spcAft>
                <a:spcPts val="0"/>
              </a:spcAft>
              <a:buNone/>
              <a:defRPr/>
            </a:lvl3pPr>
            <a:lvl4pPr lvl="3" algn="ctr" rtl="0">
              <a:spcBef>
                <a:spcPts val="0"/>
              </a:spcBef>
              <a:spcAft>
                <a:spcPts val="0"/>
              </a:spcAft>
              <a:buNone/>
              <a:defRPr/>
            </a:lvl4pPr>
            <a:lvl5pPr lvl="4" algn="ctr" rtl="0">
              <a:spcBef>
                <a:spcPts val="0"/>
              </a:spcBef>
              <a:spcAft>
                <a:spcPts val="0"/>
              </a:spcAft>
              <a:buNone/>
              <a:defRPr/>
            </a:lvl5pPr>
            <a:lvl6pPr lvl="5" algn="ctr" rtl="0">
              <a:spcBef>
                <a:spcPts val="0"/>
              </a:spcBef>
              <a:spcAft>
                <a:spcPts val="0"/>
              </a:spcAft>
              <a:buNone/>
              <a:defRPr/>
            </a:lvl6pPr>
            <a:lvl7pPr lvl="6" algn="ctr" rtl="0">
              <a:spcBef>
                <a:spcPts val="0"/>
              </a:spcBef>
              <a:spcAft>
                <a:spcPts val="0"/>
              </a:spcAft>
              <a:buNone/>
              <a:defRPr/>
            </a:lvl7pPr>
            <a:lvl8pPr lvl="7" algn="ctr" rtl="0">
              <a:spcBef>
                <a:spcPts val="0"/>
              </a:spcBef>
              <a:spcAft>
                <a:spcPts val="0"/>
              </a:spcAft>
              <a:buNone/>
              <a:defRPr/>
            </a:lvl8pPr>
            <a:lvl9pPr lvl="8" algn="ctr" rtl="0">
              <a:spcBef>
                <a:spcPts val="0"/>
              </a:spcBef>
              <a:spcAft>
                <a:spcPts val="0"/>
              </a:spcAft>
              <a:buNone/>
              <a:defRPr/>
            </a:lvl9pPr>
          </a:lstStyle>
          <a:p>
            <a:endParaRPr/>
          </a:p>
        </p:txBody>
      </p:sp>
      <p:sp>
        <p:nvSpPr>
          <p:cNvPr id="954" name="Google Shape;954;p13">
            <a:hlinkClick r:id="rId2" action="ppaction://hlinksldjump"/>
          </p:cNvPr>
          <p:cNvSpPr txBox="1">
            <a:spLocks noGrp="1"/>
          </p:cNvSpPr>
          <p:nvPr>
            <p:ph type="subTitle" idx="1"/>
          </p:nvPr>
        </p:nvSpPr>
        <p:spPr>
          <a:xfrm>
            <a:off x="1796843" y="1229700"/>
            <a:ext cx="2728800" cy="3969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55" name="Google Shape;955;p13"/>
          <p:cNvSpPr txBox="1">
            <a:spLocks noGrp="1"/>
          </p:cNvSpPr>
          <p:nvPr>
            <p:ph type="subTitle" idx="2"/>
          </p:nvPr>
        </p:nvSpPr>
        <p:spPr>
          <a:xfrm>
            <a:off x="1796034" y="1542315"/>
            <a:ext cx="2730000" cy="5694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6" name="Google Shape;956;p13">
            <a:hlinkClick r:id="rId2" action="ppaction://hlinksldjump"/>
          </p:cNvPr>
          <p:cNvSpPr txBox="1">
            <a:spLocks noGrp="1"/>
          </p:cNvSpPr>
          <p:nvPr>
            <p:ph type="title" idx="3" hasCustomPrompt="1"/>
          </p:nvPr>
        </p:nvSpPr>
        <p:spPr>
          <a:xfrm>
            <a:off x="1182965" y="1544397"/>
            <a:ext cx="632700" cy="4224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57" name="Google Shape;957;p13"/>
          <p:cNvSpPr txBox="1">
            <a:spLocks noGrp="1"/>
          </p:cNvSpPr>
          <p:nvPr>
            <p:ph type="subTitle" idx="4"/>
          </p:nvPr>
        </p:nvSpPr>
        <p:spPr>
          <a:xfrm>
            <a:off x="1799701" y="2422672"/>
            <a:ext cx="27369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58" name="Google Shape;958;p13"/>
          <p:cNvSpPr txBox="1">
            <a:spLocks noGrp="1"/>
          </p:cNvSpPr>
          <p:nvPr>
            <p:ph type="subTitle" idx="5"/>
          </p:nvPr>
        </p:nvSpPr>
        <p:spPr>
          <a:xfrm>
            <a:off x="1794612" y="2737363"/>
            <a:ext cx="27339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59" name="Google Shape;959;p13"/>
          <p:cNvSpPr txBox="1">
            <a:spLocks noGrp="1"/>
          </p:cNvSpPr>
          <p:nvPr>
            <p:ph type="title" idx="6" hasCustomPrompt="1"/>
          </p:nvPr>
        </p:nvSpPr>
        <p:spPr>
          <a:xfrm>
            <a:off x="1183878" y="2756608"/>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0" name="Google Shape;960;p13"/>
          <p:cNvSpPr txBox="1">
            <a:spLocks noGrp="1"/>
          </p:cNvSpPr>
          <p:nvPr>
            <p:ph type="subTitle" idx="7"/>
          </p:nvPr>
        </p:nvSpPr>
        <p:spPr>
          <a:xfrm>
            <a:off x="1801331" y="3617146"/>
            <a:ext cx="2730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61" name="Google Shape;961;p13"/>
          <p:cNvSpPr txBox="1">
            <a:spLocks noGrp="1"/>
          </p:cNvSpPr>
          <p:nvPr>
            <p:ph type="subTitle" idx="8"/>
          </p:nvPr>
        </p:nvSpPr>
        <p:spPr>
          <a:xfrm>
            <a:off x="1794612" y="3932456"/>
            <a:ext cx="27339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2" name="Google Shape;962;p13"/>
          <p:cNvSpPr txBox="1">
            <a:spLocks noGrp="1"/>
          </p:cNvSpPr>
          <p:nvPr>
            <p:ph type="title" idx="9" hasCustomPrompt="1"/>
          </p:nvPr>
        </p:nvSpPr>
        <p:spPr>
          <a:xfrm>
            <a:off x="1183878" y="3926170"/>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3" name="Google Shape;963;p13"/>
          <p:cNvSpPr txBox="1">
            <a:spLocks noGrp="1"/>
          </p:cNvSpPr>
          <p:nvPr>
            <p:ph type="subTitle" idx="13"/>
          </p:nvPr>
        </p:nvSpPr>
        <p:spPr>
          <a:xfrm>
            <a:off x="5218933" y="1231500"/>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64" name="Google Shape;964;p13"/>
          <p:cNvSpPr txBox="1">
            <a:spLocks noGrp="1"/>
          </p:cNvSpPr>
          <p:nvPr>
            <p:ph type="subTitle" idx="14"/>
          </p:nvPr>
        </p:nvSpPr>
        <p:spPr>
          <a:xfrm>
            <a:off x="5212184" y="1540665"/>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5" name="Google Shape;965;p13"/>
          <p:cNvSpPr txBox="1">
            <a:spLocks noGrp="1"/>
          </p:cNvSpPr>
          <p:nvPr>
            <p:ph type="title" idx="15" hasCustomPrompt="1"/>
          </p:nvPr>
        </p:nvSpPr>
        <p:spPr>
          <a:xfrm>
            <a:off x="4621067" y="1545297"/>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6" name="Google Shape;966;p13"/>
          <p:cNvSpPr txBox="1">
            <a:spLocks noGrp="1"/>
          </p:cNvSpPr>
          <p:nvPr>
            <p:ph type="subTitle" idx="16"/>
          </p:nvPr>
        </p:nvSpPr>
        <p:spPr>
          <a:xfrm>
            <a:off x="5218933" y="2422672"/>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67" name="Google Shape;967;p13"/>
          <p:cNvSpPr txBox="1">
            <a:spLocks noGrp="1"/>
          </p:cNvSpPr>
          <p:nvPr>
            <p:ph type="subTitle" idx="17"/>
          </p:nvPr>
        </p:nvSpPr>
        <p:spPr>
          <a:xfrm>
            <a:off x="5212188" y="2737363"/>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68" name="Google Shape;968;p13"/>
          <p:cNvSpPr txBox="1">
            <a:spLocks noGrp="1"/>
          </p:cNvSpPr>
          <p:nvPr>
            <p:ph type="title" idx="18" hasCustomPrompt="1"/>
          </p:nvPr>
        </p:nvSpPr>
        <p:spPr>
          <a:xfrm>
            <a:off x="4621067" y="2756608"/>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sp>
        <p:nvSpPr>
          <p:cNvPr id="969" name="Google Shape;969;p13"/>
          <p:cNvSpPr txBox="1">
            <a:spLocks noGrp="1"/>
          </p:cNvSpPr>
          <p:nvPr>
            <p:ph type="subTitle" idx="19"/>
          </p:nvPr>
        </p:nvSpPr>
        <p:spPr>
          <a:xfrm>
            <a:off x="5218933" y="3617146"/>
            <a:ext cx="2742000" cy="393300"/>
          </a:xfrm>
          <a:prstGeom prst="rect">
            <a:avLst/>
          </a:prstGeom>
        </p:spPr>
        <p:txBody>
          <a:bodyPr spcFirstLastPara="1" wrap="square" lIns="91425" tIns="91425" rIns="91425" bIns="91425" anchor="t" anchorCtr="0">
            <a:noAutofit/>
          </a:bodyPr>
          <a:lstStyle>
            <a:lvl1pPr lvl="0" rtl="0">
              <a:spcBef>
                <a:spcPts val="0"/>
              </a:spcBef>
              <a:spcAft>
                <a:spcPts val="0"/>
              </a:spcAft>
              <a:buNone/>
              <a:defRPr sz="1800" b="1">
                <a:solidFill>
                  <a:schemeClr val="accent1"/>
                </a:solidFill>
              </a:defRPr>
            </a:lvl1pPr>
            <a:lvl2pPr lvl="1" rtl="0">
              <a:spcBef>
                <a:spcPts val="0"/>
              </a:spcBef>
              <a:spcAft>
                <a:spcPts val="0"/>
              </a:spcAft>
              <a:buNone/>
              <a:defRPr sz="1800" b="1">
                <a:solidFill>
                  <a:schemeClr val="accent1"/>
                </a:solidFill>
              </a:defRPr>
            </a:lvl2pPr>
            <a:lvl3pPr lvl="2" rtl="0">
              <a:spcBef>
                <a:spcPts val="0"/>
              </a:spcBef>
              <a:spcAft>
                <a:spcPts val="0"/>
              </a:spcAft>
              <a:buNone/>
              <a:defRPr sz="1800" b="1">
                <a:solidFill>
                  <a:schemeClr val="accent1"/>
                </a:solidFill>
              </a:defRPr>
            </a:lvl3pPr>
            <a:lvl4pPr lvl="3" rtl="0">
              <a:spcBef>
                <a:spcPts val="0"/>
              </a:spcBef>
              <a:spcAft>
                <a:spcPts val="0"/>
              </a:spcAft>
              <a:buNone/>
              <a:defRPr sz="1800" b="1">
                <a:solidFill>
                  <a:schemeClr val="accent1"/>
                </a:solidFill>
              </a:defRPr>
            </a:lvl4pPr>
            <a:lvl5pPr lvl="4" rtl="0">
              <a:spcBef>
                <a:spcPts val="0"/>
              </a:spcBef>
              <a:spcAft>
                <a:spcPts val="0"/>
              </a:spcAft>
              <a:buNone/>
              <a:defRPr sz="1800" b="1">
                <a:solidFill>
                  <a:schemeClr val="accent1"/>
                </a:solidFill>
              </a:defRPr>
            </a:lvl5pPr>
            <a:lvl6pPr lvl="5" rtl="0">
              <a:spcBef>
                <a:spcPts val="0"/>
              </a:spcBef>
              <a:spcAft>
                <a:spcPts val="0"/>
              </a:spcAft>
              <a:buNone/>
              <a:defRPr sz="1800" b="1">
                <a:solidFill>
                  <a:schemeClr val="accent1"/>
                </a:solidFill>
              </a:defRPr>
            </a:lvl6pPr>
            <a:lvl7pPr lvl="6" rtl="0">
              <a:spcBef>
                <a:spcPts val="0"/>
              </a:spcBef>
              <a:spcAft>
                <a:spcPts val="0"/>
              </a:spcAft>
              <a:buNone/>
              <a:defRPr sz="1800" b="1">
                <a:solidFill>
                  <a:schemeClr val="accent1"/>
                </a:solidFill>
              </a:defRPr>
            </a:lvl7pPr>
            <a:lvl8pPr lvl="7" rtl="0">
              <a:spcBef>
                <a:spcPts val="0"/>
              </a:spcBef>
              <a:spcAft>
                <a:spcPts val="0"/>
              </a:spcAft>
              <a:buNone/>
              <a:defRPr sz="1800" b="1">
                <a:solidFill>
                  <a:schemeClr val="accent1"/>
                </a:solidFill>
              </a:defRPr>
            </a:lvl8pPr>
            <a:lvl9pPr lvl="8" rtl="0">
              <a:spcBef>
                <a:spcPts val="0"/>
              </a:spcBef>
              <a:spcAft>
                <a:spcPts val="0"/>
              </a:spcAft>
              <a:buNone/>
              <a:defRPr sz="1800" b="1">
                <a:solidFill>
                  <a:schemeClr val="accent1"/>
                </a:solidFill>
              </a:defRPr>
            </a:lvl9pPr>
          </a:lstStyle>
          <a:p>
            <a:endParaRPr/>
          </a:p>
        </p:txBody>
      </p:sp>
      <p:sp>
        <p:nvSpPr>
          <p:cNvPr id="970" name="Google Shape;970;p13"/>
          <p:cNvSpPr txBox="1">
            <a:spLocks noGrp="1"/>
          </p:cNvSpPr>
          <p:nvPr>
            <p:ph type="subTitle" idx="20"/>
          </p:nvPr>
        </p:nvSpPr>
        <p:spPr>
          <a:xfrm>
            <a:off x="5212188" y="3932456"/>
            <a:ext cx="2742000" cy="572700"/>
          </a:xfrm>
          <a:prstGeom prst="rect">
            <a:avLst/>
          </a:prstGeom>
        </p:spPr>
        <p:txBody>
          <a:bodyPr spcFirstLastPara="1" wrap="square" lIns="91425" tIns="91425" rIns="91425" bIns="91425" anchor="t" anchorCtr="0">
            <a:noAutofit/>
          </a:bodyPr>
          <a:lstStyle>
            <a:lvl1pPr lvl="0" rtl="0">
              <a:spcBef>
                <a:spcPts val="0"/>
              </a:spcBef>
              <a:spcAft>
                <a:spcPts val="0"/>
              </a:spcAft>
              <a:buNone/>
              <a:defRPr>
                <a:solidFill>
                  <a:schemeClr val="dk1"/>
                </a:solidFill>
              </a:defRPr>
            </a:lvl1pPr>
            <a:lvl2pPr lvl="1" rtl="0">
              <a:spcBef>
                <a:spcPts val="0"/>
              </a:spcBef>
              <a:spcAft>
                <a:spcPts val="0"/>
              </a:spcAft>
              <a:buNone/>
              <a:defRPr>
                <a:solidFill>
                  <a:schemeClr val="dk1"/>
                </a:solidFill>
              </a:defRPr>
            </a:lvl2pPr>
            <a:lvl3pPr lvl="2" rtl="0">
              <a:spcBef>
                <a:spcPts val="0"/>
              </a:spcBef>
              <a:spcAft>
                <a:spcPts val="0"/>
              </a:spcAft>
              <a:buNone/>
              <a:defRPr>
                <a:solidFill>
                  <a:schemeClr val="dk1"/>
                </a:solidFill>
              </a:defRPr>
            </a:lvl3pPr>
            <a:lvl4pPr lvl="3" rtl="0">
              <a:spcBef>
                <a:spcPts val="0"/>
              </a:spcBef>
              <a:spcAft>
                <a:spcPts val="0"/>
              </a:spcAft>
              <a:buNone/>
              <a:defRPr>
                <a:solidFill>
                  <a:schemeClr val="dk1"/>
                </a:solidFill>
              </a:defRPr>
            </a:lvl4pPr>
            <a:lvl5pPr lvl="4" rtl="0">
              <a:spcBef>
                <a:spcPts val="0"/>
              </a:spcBef>
              <a:spcAft>
                <a:spcPts val="0"/>
              </a:spcAft>
              <a:buNone/>
              <a:defRPr>
                <a:solidFill>
                  <a:schemeClr val="dk1"/>
                </a:solidFill>
              </a:defRPr>
            </a:lvl5pPr>
            <a:lvl6pPr lvl="5" rtl="0">
              <a:spcBef>
                <a:spcPts val="0"/>
              </a:spcBef>
              <a:spcAft>
                <a:spcPts val="0"/>
              </a:spcAft>
              <a:buNone/>
              <a:defRPr>
                <a:solidFill>
                  <a:schemeClr val="dk1"/>
                </a:solidFill>
              </a:defRPr>
            </a:lvl6pPr>
            <a:lvl7pPr lvl="6" rtl="0">
              <a:spcBef>
                <a:spcPts val="0"/>
              </a:spcBef>
              <a:spcAft>
                <a:spcPts val="0"/>
              </a:spcAft>
              <a:buNone/>
              <a:defRPr>
                <a:solidFill>
                  <a:schemeClr val="dk1"/>
                </a:solidFill>
              </a:defRPr>
            </a:lvl7pPr>
            <a:lvl8pPr lvl="7" rtl="0">
              <a:spcBef>
                <a:spcPts val="0"/>
              </a:spcBef>
              <a:spcAft>
                <a:spcPts val="0"/>
              </a:spcAft>
              <a:buNone/>
              <a:defRPr>
                <a:solidFill>
                  <a:schemeClr val="dk1"/>
                </a:solidFill>
              </a:defRPr>
            </a:lvl8pPr>
            <a:lvl9pPr lvl="8" rtl="0">
              <a:spcBef>
                <a:spcPts val="0"/>
              </a:spcBef>
              <a:spcAft>
                <a:spcPts val="0"/>
              </a:spcAft>
              <a:buNone/>
              <a:defRPr>
                <a:solidFill>
                  <a:schemeClr val="dk1"/>
                </a:solidFill>
              </a:defRPr>
            </a:lvl9pPr>
          </a:lstStyle>
          <a:p>
            <a:endParaRPr/>
          </a:p>
        </p:txBody>
      </p:sp>
      <p:sp>
        <p:nvSpPr>
          <p:cNvPr id="971" name="Google Shape;971;p13"/>
          <p:cNvSpPr txBox="1">
            <a:spLocks noGrp="1"/>
          </p:cNvSpPr>
          <p:nvPr>
            <p:ph type="title" idx="21" hasCustomPrompt="1"/>
          </p:nvPr>
        </p:nvSpPr>
        <p:spPr>
          <a:xfrm>
            <a:off x="4621067" y="3926170"/>
            <a:ext cx="630900" cy="4206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r>
              <a:t>xx%</a:t>
            </a:r>
          </a:p>
        </p:txBody>
      </p:sp>
      <p:grpSp>
        <p:nvGrpSpPr>
          <p:cNvPr id="972" name="Google Shape;972;p13"/>
          <p:cNvGrpSpPr/>
          <p:nvPr/>
        </p:nvGrpSpPr>
        <p:grpSpPr>
          <a:xfrm>
            <a:off x="1063250" y="831175"/>
            <a:ext cx="444275" cy="398525"/>
            <a:chOff x="2495125" y="2142250"/>
            <a:chExt cx="444275" cy="398525"/>
          </a:xfrm>
        </p:grpSpPr>
        <p:sp>
          <p:nvSpPr>
            <p:cNvPr id="973" name="Google Shape;973;p13"/>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13"/>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5" name="Google Shape;975;p13"/>
          <p:cNvGrpSpPr/>
          <p:nvPr/>
        </p:nvGrpSpPr>
        <p:grpSpPr>
          <a:xfrm>
            <a:off x="7814250" y="4463750"/>
            <a:ext cx="291375" cy="281375"/>
            <a:chOff x="3243875" y="2372825"/>
            <a:chExt cx="291375" cy="281375"/>
          </a:xfrm>
        </p:grpSpPr>
        <p:sp>
          <p:nvSpPr>
            <p:cNvPr id="976" name="Google Shape;976;p13"/>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3"/>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13"/>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13"/>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13"/>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13"/>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13"/>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13"/>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13"/>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13"/>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86" name="Google Shape;986;p13"/>
          <p:cNvGrpSpPr/>
          <p:nvPr/>
        </p:nvGrpSpPr>
        <p:grpSpPr>
          <a:xfrm>
            <a:off x="7553550" y="700850"/>
            <a:ext cx="166675" cy="168575"/>
            <a:chOff x="4954425" y="2036375"/>
            <a:chExt cx="166675" cy="168575"/>
          </a:xfrm>
        </p:grpSpPr>
        <p:sp>
          <p:nvSpPr>
            <p:cNvPr id="987" name="Google Shape;987;p13"/>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13"/>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9" name="Google Shape;989;p13"/>
          <p:cNvSpPr/>
          <p:nvPr/>
        </p:nvSpPr>
        <p:spPr>
          <a:xfrm>
            <a:off x="1877550" y="539050"/>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13"/>
          <p:cNvSpPr/>
          <p:nvPr/>
        </p:nvSpPr>
        <p:spPr>
          <a:xfrm>
            <a:off x="8218500" y="4065000"/>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871145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six columns ">
  <p:cSld name="Title and six columns ">
    <p:spTree>
      <p:nvGrpSpPr>
        <p:cNvPr id="1" name="Shape 941"/>
        <p:cNvGrpSpPr/>
        <p:nvPr/>
      </p:nvGrpSpPr>
      <p:grpSpPr>
        <a:xfrm>
          <a:off x="0" y="0"/>
          <a:ext cx="0" cy="0"/>
          <a:chOff x="0" y="0"/>
          <a:chExt cx="0" cy="0"/>
        </a:xfrm>
      </p:grpSpPr>
      <p:sp>
        <p:nvSpPr>
          <p:cNvPr id="942" name="Google Shape;942;p21"/>
          <p:cNvSpPr/>
          <p:nvPr/>
        </p:nvSpPr>
        <p:spPr>
          <a:xfrm rot="10800000">
            <a:off x="-28965" y="-44992"/>
            <a:ext cx="9357374" cy="5269376"/>
          </a:xfrm>
          <a:custGeom>
            <a:avLst/>
            <a:gdLst/>
            <a:ahLst/>
            <a:cxnLst/>
            <a:rect l="l" t="t" r="r" b="b"/>
            <a:pathLst>
              <a:path w="284960" h="189973" extrusionOk="0">
                <a:moveTo>
                  <a:pt x="0" y="0"/>
                </a:moveTo>
                <a:lnTo>
                  <a:pt x="0" y="189972"/>
                </a:lnTo>
                <a:lnTo>
                  <a:pt x="284960" y="189972"/>
                </a:lnTo>
                <a:lnTo>
                  <a:pt x="284960" y="0"/>
                </a:lnTo>
                <a:close/>
              </a:path>
            </a:pathLst>
          </a:custGeom>
          <a:solidFill>
            <a:srgbClr val="ACA9F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3" name="Google Shape;943;p21"/>
          <p:cNvSpPr/>
          <p:nvPr/>
        </p:nvSpPr>
        <p:spPr>
          <a:xfrm rot="10800000">
            <a:off x="-64973" y="-81160"/>
            <a:ext cx="2594724" cy="1510584"/>
          </a:xfrm>
          <a:custGeom>
            <a:avLst/>
            <a:gdLst/>
            <a:ahLst/>
            <a:cxnLst/>
            <a:rect l="l" t="t" r="r" b="b"/>
            <a:pathLst>
              <a:path w="179690" h="154417" extrusionOk="0">
                <a:moveTo>
                  <a:pt x="176173" y="1"/>
                </a:moveTo>
                <a:cubicBezTo>
                  <a:pt x="172534" y="1"/>
                  <a:pt x="168757" y="2481"/>
                  <a:pt x="166589" y="5630"/>
                </a:cubicBezTo>
                <a:cubicBezTo>
                  <a:pt x="163671" y="9825"/>
                  <a:pt x="162577" y="14992"/>
                  <a:pt x="160176" y="19521"/>
                </a:cubicBezTo>
                <a:cubicBezTo>
                  <a:pt x="156589" y="26238"/>
                  <a:pt x="150388" y="31101"/>
                  <a:pt x="145282" y="36725"/>
                </a:cubicBezTo>
                <a:cubicBezTo>
                  <a:pt x="140175" y="42348"/>
                  <a:pt x="135859" y="49795"/>
                  <a:pt x="137440" y="57242"/>
                </a:cubicBezTo>
                <a:cubicBezTo>
                  <a:pt x="138807" y="63807"/>
                  <a:pt x="144340" y="68549"/>
                  <a:pt x="149081" y="73291"/>
                </a:cubicBezTo>
                <a:cubicBezTo>
                  <a:pt x="153823" y="78063"/>
                  <a:pt x="158352" y="84355"/>
                  <a:pt x="156954" y="90920"/>
                </a:cubicBezTo>
                <a:cubicBezTo>
                  <a:pt x="155312" y="98823"/>
                  <a:pt x="146011" y="102592"/>
                  <a:pt x="137926" y="102896"/>
                </a:cubicBezTo>
                <a:cubicBezTo>
                  <a:pt x="137125" y="102929"/>
                  <a:pt x="136320" y="102942"/>
                  <a:pt x="135514" y="102942"/>
                </a:cubicBezTo>
                <a:cubicBezTo>
                  <a:pt x="132062" y="102942"/>
                  <a:pt x="128574" y="102696"/>
                  <a:pt x="125134" y="102696"/>
                </a:cubicBezTo>
                <a:cubicBezTo>
                  <a:pt x="121273" y="102696"/>
                  <a:pt x="117473" y="103007"/>
                  <a:pt x="113853" y="104324"/>
                </a:cubicBezTo>
                <a:cubicBezTo>
                  <a:pt x="99263" y="109613"/>
                  <a:pt x="93366" y="129006"/>
                  <a:pt x="78594" y="133778"/>
                </a:cubicBezTo>
                <a:cubicBezTo>
                  <a:pt x="76225" y="134541"/>
                  <a:pt x="73860" y="134867"/>
                  <a:pt x="71496" y="134867"/>
                </a:cubicBezTo>
                <a:cubicBezTo>
                  <a:pt x="58143" y="134867"/>
                  <a:pt x="44794" y="124490"/>
                  <a:pt x="30720" y="124051"/>
                </a:cubicBezTo>
                <a:cubicBezTo>
                  <a:pt x="30465" y="124043"/>
                  <a:pt x="30210" y="124040"/>
                  <a:pt x="29956" y="124040"/>
                </a:cubicBezTo>
                <a:cubicBezTo>
                  <a:pt x="14266" y="124040"/>
                  <a:pt x="0" y="138683"/>
                  <a:pt x="598" y="154416"/>
                </a:cubicBezTo>
                <a:lnTo>
                  <a:pt x="179690" y="154416"/>
                </a:lnTo>
                <a:lnTo>
                  <a:pt x="179690" y="888"/>
                </a:lnTo>
                <a:cubicBezTo>
                  <a:pt x="178576" y="274"/>
                  <a:pt x="177382" y="1"/>
                  <a:pt x="176173" y="1"/>
                </a:cubicBezTo>
                <a:close/>
              </a:path>
            </a:pathLst>
          </a:custGeom>
          <a:solidFill>
            <a:srgbClr val="9393E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4" name="Google Shape;944;p21"/>
          <p:cNvSpPr/>
          <p:nvPr/>
        </p:nvSpPr>
        <p:spPr>
          <a:xfrm rot="5400000" flipH="1">
            <a:off x="7677587" y="3624311"/>
            <a:ext cx="1801349" cy="1500279"/>
          </a:xfrm>
          <a:custGeom>
            <a:avLst/>
            <a:gdLst/>
            <a:ahLst/>
            <a:cxnLst/>
            <a:rect l="l" t="t" r="r" b="b"/>
            <a:pathLst>
              <a:path w="141310" h="117692" extrusionOk="0">
                <a:moveTo>
                  <a:pt x="0" y="0"/>
                </a:moveTo>
                <a:lnTo>
                  <a:pt x="0" y="117692"/>
                </a:lnTo>
                <a:cubicBezTo>
                  <a:pt x="1216" y="113254"/>
                  <a:pt x="6353" y="111035"/>
                  <a:pt x="10973" y="110731"/>
                </a:cubicBezTo>
                <a:cubicBezTo>
                  <a:pt x="11645" y="110687"/>
                  <a:pt x="12319" y="110670"/>
                  <a:pt x="12993" y="110670"/>
                </a:cubicBezTo>
                <a:cubicBezTo>
                  <a:pt x="15351" y="110670"/>
                  <a:pt x="17717" y="110880"/>
                  <a:pt x="20063" y="110880"/>
                </a:cubicBezTo>
                <a:cubicBezTo>
                  <a:pt x="21655" y="110880"/>
                  <a:pt x="23238" y="110783"/>
                  <a:pt x="24803" y="110458"/>
                </a:cubicBezTo>
                <a:cubicBezTo>
                  <a:pt x="29332" y="109515"/>
                  <a:pt x="33861" y="105625"/>
                  <a:pt x="33162" y="101065"/>
                </a:cubicBezTo>
                <a:cubicBezTo>
                  <a:pt x="32645" y="97661"/>
                  <a:pt x="29545" y="95351"/>
                  <a:pt x="26718" y="93345"/>
                </a:cubicBezTo>
                <a:cubicBezTo>
                  <a:pt x="21672" y="89728"/>
                  <a:pt x="16535" y="85594"/>
                  <a:pt x="14408" y="79758"/>
                </a:cubicBezTo>
                <a:cubicBezTo>
                  <a:pt x="12310" y="73892"/>
                  <a:pt x="14620" y="66080"/>
                  <a:pt x="20578" y="64317"/>
                </a:cubicBezTo>
                <a:cubicBezTo>
                  <a:pt x="21506" y="64047"/>
                  <a:pt x="22443" y="63936"/>
                  <a:pt x="23386" y="63936"/>
                </a:cubicBezTo>
                <a:cubicBezTo>
                  <a:pt x="26363" y="63936"/>
                  <a:pt x="29393" y="65038"/>
                  <a:pt x="32371" y="65685"/>
                </a:cubicBezTo>
                <a:cubicBezTo>
                  <a:pt x="33431" y="65907"/>
                  <a:pt x="34565" y="66035"/>
                  <a:pt x="35694" y="66035"/>
                </a:cubicBezTo>
                <a:cubicBezTo>
                  <a:pt x="38743" y="66035"/>
                  <a:pt x="41748" y="65097"/>
                  <a:pt x="43101" y="62524"/>
                </a:cubicBezTo>
                <a:cubicBezTo>
                  <a:pt x="44590" y="59636"/>
                  <a:pt x="43314" y="56201"/>
                  <a:pt x="42767" y="53010"/>
                </a:cubicBezTo>
                <a:cubicBezTo>
                  <a:pt x="41125" y="43223"/>
                  <a:pt x="47326" y="33891"/>
                  <a:pt x="55411" y="28876"/>
                </a:cubicBezTo>
                <a:cubicBezTo>
                  <a:pt x="61313" y="25233"/>
                  <a:pt x="68023" y="24013"/>
                  <a:pt x="74827" y="24013"/>
                </a:cubicBezTo>
                <a:cubicBezTo>
                  <a:pt x="79377" y="24013"/>
                  <a:pt x="83969" y="24558"/>
                  <a:pt x="88391" y="25289"/>
                </a:cubicBezTo>
                <a:cubicBezTo>
                  <a:pt x="98117" y="26870"/>
                  <a:pt x="107692" y="29484"/>
                  <a:pt x="117510" y="30000"/>
                </a:cubicBezTo>
                <a:cubicBezTo>
                  <a:pt x="118315" y="30043"/>
                  <a:pt x="119130" y="30068"/>
                  <a:pt x="119946" y="30068"/>
                </a:cubicBezTo>
                <a:cubicBezTo>
                  <a:pt x="124397" y="30068"/>
                  <a:pt x="128911" y="29328"/>
                  <a:pt x="132404" y="26657"/>
                </a:cubicBezTo>
                <a:cubicBezTo>
                  <a:pt x="141310" y="19818"/>
                  <a:pt x="128665" y="4255"/>
                  <a:pt x="141127" y="0"/>
                </a:cubicBezTo>
                <a:close/>
              </a:path>
            </a:pathLst>
          </a:custGeom>
          <a:solidFill>
            <a:srgbClr val="9393E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5" name="Google Shape;945;p21"/>
          <p:cNvSpPr txBox="1">
            <a:spLocks noGrp="1"/>
          </p:cNvSpPr>
          <p:nvPr>
            <p:ph type="ctrTitle"/>
          </p:nvPr>
        </p:nvSpPr>
        <p:spPr>
          <a:xfrm>
            <a:off x="1437033" y="1483175"/>
            <a:ext cx="24096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46" name="Google Shape;946;p21"/>
          <p:cNvSpPr txBox="1">
            <a:spLocks noGrp="1"/>
          </p:cNvSpPr>
          <p:nvPr>
            <p:ph type="subTitle" idx="1"/>
          </p:nvPr>
        </p:nvSpPr>
        <p:spPr>
          <a:xfrm>
            <a:off x="1437033" y="187670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47" name="Google Shape;947;p21"/>
          <p:cNvSpPr txBox="1">
            <a:spLocks noGrp="1"/>
          </p:cNvSpPr>
          <p:nvPr>
            <p:ph type="ctrTitle" idx="2"/>
          </p:nvPr>
        </p:nvSpPr>
        <p:spPr>
          <a:xfrm>
            <a:off x="1437033" y="2600434"/>
            <a:ext cx="24096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48" name="Google Shape;948;p21"/>
          <p:cNvSpPr txBox="1">
            <a:spLocks noGrp="1"/>
          </p:cNvSpPr>
          <p:nvPr>
            <p:ph type="subTitle" idx="3"/>
          </p:nvPr>
        </p:nvSpPr>
        <p:spPr>
          <a:xfrm>
            <a:off x="1437033" y="2987512"/>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49" name="Google Shape;949;p21"/>
          <p:cNvSpPr txBox="1">
            <a:spLocks noGrp="1"/>
          </p:cNvSpPr>
          <p:nvPr>
            <p:ph type="ctrTitle" idx="4"/>
          </p:nvPr>
        </p:nvSpPr>
        <p:spPr>
          <a:xfrm>
            <a:off x="1437033" y="3730562"/>
            <a:ext cx="24096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950" name="Google Shape;950;p21"/>
          <p:cNvSpPr txBox="1">
            <a:spLocks noGrp="1"/>
          </p:cNvSpPr>
          <p:nvPr>
            <p:ph type="subTitle" idx="5"/>
          </p:nvPr>
        </p:nvSpPr>
        <p:spPr>
          <a:xfrm>
            <a:off x="1437033" y="411915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1" name="Google Shape;951;p21"/>
          <p:cNvSpPr txBox="1">
            <a:spLocks noGrp="1"/>
          </p:cNvSpPr>
          <p:nvPr>
            <p:ph type="ctrTitle" idx="6"/>
          </p:nvPr>
        </p:nvSpPr>
        <p:spPr>
          <a:xfrm>
            <a:off x="5598008" y="1483175"/>
            <a:ext cx="26073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algn="l" rtl="0">
              <a:spcBef>
                <a:spcPts val="0"/>
              </a:spcBef>
              <a:spcAft>
                <a:spcPts val="0"/>
              </a:spcAft>
              <a:buSzPts val="1800"/>
              <a:buNone/>
              <a:defRPr sz="1800"/>
            </a:lvl2pPr>
            <a:lvl3pPr lvl="2" algn="l" rtl="0">
              <a:spcBef>
                <a:spcPts val="0"/>
              </a:spcBef>
              <a:spcAft>
                <a:spcPts val="0"/>
              </a:spcAft>
              <a:buSzPts val="1800"/>
              <a:buNone/>
              <a:defRPr sz="1800"/>
            </a:lvl3pPr>
            <a:lvl4pPr lvl="3" algn="l" rtl="0">
              <a:spcBef>
                <a:spcPts val="0"/>
              </a:spcBef>
              <a:spcAft>
                <a:spcPts val="0"/>
              </a:spcAft>
              <a:buSzPts val="1800"/>
              <a:buNone/>
              <a:defRPr sz="1800"/>
            </a:lvl4pPr>
            <a:lvl5pPr lvl="4" algn="l" rtl="0">
              <a:spcBef>
                <a:spcPts val="0"/>
              </a:spcBef>
              <a:spcAft>
                <a:spcPts val="0"/>
              </a:spcAft>
              <a:buSzPts val="1800"/>
              <a:buNone/>
              <a:defRPr sz="1800"/>
            </a:lvl5pPr>
            <a:lvl6pPr lvl="5" algn="l" rtl="0">
              <a:spcBef>
                <a:spcPts val="0"/>
              </a:spcBef>
              <a:spcAft>
                <a:spcPts val="0"/>
              </a:spcAft>
              <a:buSzPts val="1800"/>
              <a:buNone/>
              <a:defRPr sz="1800"/>
            </a:lvl6pPr>
            <a:lvl7pPr lvl="6" algn="l" rtl="0">
              <a:spcBef>
                <a:spcPts val="0"/>
              </a:spcBef>
              <a:spcAft>
                <a:spcPts val="0"/>
              </a:spcAft>
              <a:buSzPts val="1800"/>
              <a:buNone/>
              <a:defRPr sz="1800"/>
            </a:lvl7pPr>
            <a:lvl8pPr lvl="7" algn="l" rtl="0">
              <a:spcBef>
                <a:spcPts val="0"/>
              </a:spcBef>
              <a:spcAft>
                <a:spcPts val="0"/>
              </a:spcAft>
              <a:buSzPts val="1800"/>
              <a:buNone/>
              <a:defRPr sz="1800"/>
            </a:lvl8pPr>
            <a:lvl9pPr lvl="8" algn="l" rtl="0">
              <a:spcBef>
                <a:spcPts val="0"/>
              </a:spcBef>
              <a:spcAft>
                <a:spcPts val="0"/>
              </a:spcAft>
              <a:buSzPts val="1800"/>
              <a:buNone/>
              <a:defRPr sz="1800"/>
            </a:lvl9pPr>
          </a:lstStyle>
          <a:p>
            <a:endParaRPr/>
          </a:p>
        </p:txBody>
      </p:sp>
      <p:sp>
        <p:nvSpPr>
          <p:cNvPr id="952" name="Google Shape;952;p21"/>
          <p:cNvSpPr txBox="1">
            <a:spLocks noGrp="1"/>
          </p:cNvSpPr>
          <p:nvPr>
            <p:ph type="subTitle" idx="7"/>
          </p:nvPr>
        </p:nvSpPr>
        <p:spPr>
          <a:xfrm>
            <a:off x="5598008" y="187670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3" name="Google Shape;953;p21"/>
          <p:cNvSpPr txBox="1">
            <a:spLocks noGrp="1"/>
          </p:cNvSpPr>
          <p:nvPr>
            <p:ph type="ctrTitle" idx="8"/>
          </p:nvPr>
        </p:nvSpPr>
        <p:spPr>
          <a:xfrm>
            <a:off x="5598008" y="2600433"/>
            <a:ext cx="24042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algn="l" rtl="0">
              <a:spcBef>
                <a:spcPts val="0"/>
              </a:spcBef>
              <a:spcAft>
                <a:spcPts val="0"/>
              </a:spcAft>
              <a:buSzPts val="1800"/>
              <a:buNone/>
              <a:defRPr sz="1800"/>
            </a:lvl2pPr>
            <a:lvl3pPr lvl="2" algn="l" rtl="0">
              <a:spcBef>
                <a:spcPts val="0"/>
              </a:spcBef>
              <a:spcAft>
                <a:spcPts val="0"/>
              </a:spcAft>
              <a:buSzPts val="1800"/>
              <a:buNone/>
              <a:defRPr sz="1800"/>
            </a:lvl3pPr>
            <a:lvl4pPr lvl="3" algn="l" rtl="0">
              <a:spcBef>
                <a:spcPts val="0"/>
              </a:spcBef>
              <a:spcAft>
                <a:spcPts val="0"/>
              </a:spcAft>
              <a:buSzPts val="1800"/>
              <a:buNone/>
              <a:defRPr sz="1800"/>
            </a:lvl4pPr>
            <a:lvl5pPr lvl="4" algn="l" rtl="0">
              <a:spcBef>
                <a:spcPts val="0"/>
              </a:spcBef>
              <a:spcAft>
                <a:spcPts val="0"/>
              </a:spcAft>
              <a:buSzPts val="1800"/>
              <a:buNone/>
              <a:defRPr sz="1800"/>
            </a:lvl5pPr>
            <a:lvl6pPr lvl="5" algn="l" rtl="0">
              <a:spcBef>
                <a:spcPts val="0"/>
              </a:spcBef>
              <a:spcAft>
                <a:spcPts val="0"/>
              </a:spcAft>
              <a:buSzPts val="1800"/>
              <a:buNone/>
              <a:defRPr sz="1800"/>
            </a:lvl6pPr>
            <a:lvl7pPr lvl="6" algn="l" rtl="0">
              <a:spcBef>
                <a:spcPts val="0"/>
              </a:spcBef>
              <a:spcAft>
                <a:spcPts val="0"/>
              </a:spcAft>
              <a:buSzPts val="1800"/>
              <a:buNone/>
              <a:defRPr sz="1800"/>
            </a:lvl7pPr>
            <a:lvl8pPr lvl="7" algn="l" rtl="0">
              <a:spcBef>
                <a:spcPts val="0"/>
              </a:spcBef>
              <a:spcAft>
                <a:spcPts val="0"/>
              </a:spcAft>
              <a:buSzPts val="1800"/>
              <a:buNone/>
              <a:defRPr sz="1800"/>
            </a:lvl8pPr>
            <a:lvl9pPr lvl="8" algn="l" rtl="0">
              <a:spcBef>
                <a:spcPts val="0"/>
              </a:spcBef>
              <a:spcAft>
                <a:spcPts val="0"/>
              </a:spcAft>
              <a:buSzPts val="1800"/>
              <a:buNone/>
              <a:defRPr sz="1800"/>
            </a:lvl9pPr>
          </a:lstStyle>
          <a:p>
            <a:endParaRPr/>
          </a:p>
        </p:txBody>
      </p:sp>
      <p:sp>
        <p:nvSpPr>
          <p:cNvPr id="954" name="Google Shape;954;p21"/>
          <p:cNvSpPr txBox="1">
            <a:spLocks noGrp="1"/>
          </p:cNvSpPr>
          <p:nvPr>
            <p:ph type="subTitle" idx="9"/>
          </p:nvPr>
        </p:nvSpPr>
        <p:spPr>
          <a:xfrm>
            <a:off x="5598008" y="2987512"/>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5" name="Google Shape;955;p21"/>
          <p:cNvSpPr txBox="1">
            <a:spLocks noGrp="1"/>
          </p:cNvSpPr>
          <p:nvPr>
            <p:ph type="ctrTitle" idx="13"/>
          </p:nvPr>
        </p:nvSpPr>
        <p:spPr>
          <a:xfrm>
            <a:off x="5598008" y="3730560"/>
            <a:ext cx="2404200" cy="3648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SzPts val="1800"/>
              <a:buNone/>
              <a:defRPr sz="2000"/>
            </a:lvl1pPr>
            <a:lvl2pPr lvl="1" algn="l" rtl="0">
              <a:spcBef>
                <a:spcPts val="0"/>
              </a:spcBef>
              <a:spcAft>
                <a:spcPts val="0"/>
              </a:spcAft>
              <a:buSzPts val="1800"/>
              <a:buNone/>
              <a:defRPr sz="1800"/>
            </a:lvl2pPr>
            <a:lvl3pPr lvl="2" algn="l" rtl="0">
              <a:spcBef>
                <a:spcPts val="0"/>
              </a:spcBef>
              <a:spcAft>
                <a:spcPts val="0"/>
              </a:spcAft>
              <a:buSzPts val="1800"/>
              <a:buNone/>
              <a:defRPr sz="1800"/>
            </a:lvl3pPr>
            <a:lvl4pPr lvl="3" algn="l" rtl="0">
              <a:spcBef>
                <a:spcPts val="0"/>
              </a:spcBef>
              <a:spcAft>
                <a:spcPts val="0"/>
              </a:spcAft>
              <a:buSzPts val="1800"/>
              <a:buNone/>
              <a:defRPr sz="1800"/>
            </a:lvl4pPr>
            <a:lvl5pPr lvl="4" algn="l" rtl="0">
              <a:spcBef>
                <a:spcPts val="0"/>
              </a:spcBef>
              <a:spcAft>
                <a:spcPts val="0"/>
              </a:spcAft>
              <a:buSzPts val="1800"/>
              <a:buNone/>
              <a:defRPr sz="1800"/>
            </a:lvl5pPr>
            <a:lvl6pPr lvl="5" algn="l" rtl="0">
              <a:spcBef>
                <a:spcPts val="0"/>
              </a:spcBef>
              <a:spcAft>
                <a:spcPts val="0"/>
              </a:spcAft>
              <a:buSzPts val="1800"/>
              <a:buNone/>
              <a:defRPr sz="1800"/>
            </a:lvl6pPr>
            <a:lvl7pPr lvl="6" algn="l" rtl="0">
              <a:spcBef>
                <a:spcPts val="0"/>
              </a:spcBef>
              <a:spcAft>
                <a:spcPts val="0"/>
              </a:spcAft>
              <a:buSzPts val="1800"/>
              <a:buNone/>
              <a:defRPr sz="1800"/>
            </a:lvl7pPr>
            <a:lvl8pPr lvl="7" algn="l" rtl="0">
              <a:spcBef>
                <a:spcPts val="0"/>
              </a:spcBef>
              <a:spcAft>
                <a:spcPts val="0"/>
              </a:spcAft>
              <a:buSzPts val="1800"/>
              <a:buNone/>
              <a:defRPr sz="1800"/>
            </a:lvl8pPr>
            <a:lvl9pPr lvl="8" algn="l" rtl="0">
              <a:spcBef>
                <a:spcPts val="0"/>
              </a:spcBef>
              <a:spcAft>
                <a:spcPts val="0"/>
              </a:spcAft>
              <a:buSzPts val="1800"/>
              <a:buNone/>
              <a:defRPr sz="1800"/>
            </a:lvl9pPr>
          </a:lstStyle>
          <a:p>
            <a:endParaRPr/>
          </a:p>
        </p:txBody>
      </p:sp>
      <p:sp>
        <p:nvSpPr>
          <p:cNvPr id="956" name="Google Shape;956;p21"/>
          <p:cNvSpPr txBox="1">
            <a:spLocks noGrp="1"/>
          </p:cNvSpPr>
          <p:nvPr>
            <p:ph type="subTitle" idx="14"/>
          </p:nvPr>
        </p:nvSpPr>
        <p:spPr>
          <a:xfrm>
            <a:off x="5598008" y="4119150"/>
            <a:ext cx="3044700" cy="597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200"/>
              <a:buFont typeface="Roboto"/>
              <a:buNone/>
              <a:defRPr sz="1400">
                <a:latin typeface="Montserrat"/>
                <a:ea typeface="Montserrat"/>
                <a:cs typeface="Montserrat"/>
                <a:sym typeface="Montserrat"/>
              </a:defRPr>
            </a:lvl1pPr>
            <a:lvl2pPr lvl="1" rtl="0">
              <a:lnSpc>
                <a:spcPct val="100000"/>
              </a:lnSpc>
              <a:spcBef>
                <a:spcPts val="0"/>
              </a:spcBef>
              <a:spcAft>
                <a:spcPts val="0"/>
              </a:spcAft>
              <a:buSzPts val="2200"/>
              <a:buFont typeface="Roboto"/>
              <a:buNone/>
              <a:defRPr>
                <a:latin typeface="Roboto"/>
                <a:ea typeface="Roboto"/>
                <a:cs typeface="Roboto"/>
                <a:sym typeface="Roboto"/>
              </a:defRPr>
            </a:lvl2pPr>
            <a:lvl3pPr lvl="2" rtl="0">
              <a:lnSpc>
                <a:spcPct val="100000"/>
              </a:lnSpc>
              <a:spcBef>
                <a:spcPts val="0"/>
              </a:spcBef>
              <a:spcAft>
                <a:spcPts val="0"/>
              </a:spcAft>
              <a:buSzPts val="2200"/>
              <a:buFont typeface="Roboto"/>
              <a:buNone/>
              <a:defRPr>
                <a:latin typeface="Roboto"/>
                <a:ea typeface="Roboto"/>
                <a:cs typeface="Roboto"/>
                <a:sym typeface="Roboto"/>
              </a:defRPr>
            </a:lvl3pPr>
            <a:lvl4pPr lvl="3" rtl="0">
              <a:lnSpc>
                <a:spcPct val="100000"/>
              </a:lnSpc>
              <a:spcBef>
                <a:spcPts val="0"/>
              </a:spcBef>
              <a:spcAft>
                <a:spcPts val="0"/>
              </a:spcAft>
              <a:buSzPts val="2200"/>
              <a:buFont typeface="Roboto"/>
              <a:buNone/>
              <a:defRPr>
                <a:latin typeface="Roboto"/>
                <a:ea typeface="Roboto"/>
                <a:cs typeface="Roboto"/>
                <a:sym typeface="Roboto"/>
              </a:defRPr>
            </a:lvl4pPr>
            <a:lvl5pPr lvl="4" rtl="0">
              <a:lnSpc>
                <a:spcPct val="100000"/>
              </a:lnSpc>
              <a:spcBef>
                <a:spcPts val="0"/>
              </a:spcBef>
              <a:spcAft>
                <a:spcPts val="0"/>
              </a:spcAft>
              <a:buSzPts val="2200"/>
              <a:buFont typeface="Roboto"/>
              <a:buNone/>
              <a:defRPr>
                <a:latin typeface="Roboto"/>
                <a:ea typeface="Roboto"/>
                <a:cs typeface="Roboto"/>
                <a:sym typeface="Roboto"/>
              </a:defRPr>
            </a:lvl5pPr>
            <a:lvl6pPr lvl="5" rtl="0">
              <a:lnSpc>
                <a:spcPct val="100000"/>
              </a:lnSpc>
              <a:spcBef>
                <a:spcPts val="0"/>
              </a:spcBef>
              <a:spcAft>
                <a:spcPts val="0"/>
              </a:spcAft>
              <a:buSzPts val="2200"/>
              <a:buFont typeface="Roboto"/>
              <a:buNone/>
              <a:defRPr>
                <a:latin typeface="Roboto"/>
                <a:ea typeface="Roboto"/>
                <a:cs typeface="Roboto"/>
                <a:sym typeface="Roboto"/>
              </a:defRPr>
            </a:lvl6pPr>
            <a:lvl7pPr lvl="6" rtl="0">
              <a:lnSpc>
                <a:spcPct val="100000"/>
              </a:lnSpc>
              <a:spcBef>
                <a:spcPts val="0"/>
              </a:spcBef>
              <a:spcAft>
                <a:spcPts val="0"/>
              </a:spcAft>
              <a:buSzPts val="2200"/>
              <a:buFont typeface="Roboto"/>
              <a:buNone/>
              <a:defRPr>
                <a:latin typeface="Roboto"/>
                <a:ea typeface="Roboto"/>
                <a:cs typeface="Roboto"/>
                <a:sym typeface="Roboto"/>
              </a:defRPr>
            </a:lvl7pPr>
            <a:lvl8pPr lvl="7" rtl="0">
              <a:lnSpc>
                <a:spcPct val="100000"/>
              </a:lnSpc>
              <a:spcBef>
                <a:spcPts val="0"/>
              </a:spcBef>
              <a:spcAft>
                <a:spcPts val="0"/>
              </a:spcAft>
              <a:buSzPts val="2200"/>
              <a:buFont typeface="Roboto"/>
              <a:buNone/>
              <a:defRPr>
                <a:latin typeface="Roboto"/>
                <a:ea typeface="Roboto"/>
                <a:cs typeface="Roboto"/>
                <a:sym typeface="Roboto"/>
              </a:defRPr>
            </a:lvl8pPr>
            <a:lvl9pPr lvl="8" rtl="0">
              <a:lnSpc>
                <a:spcPct val="100000"/>
              </a:lnSpc>
              <a:spcBef>
                <a:spcPts val="0"/>
              </a:spcBef>
              <a:spcAft>
                <a:spcPts val="0"/>
              </a:spcAft>
              <a:buSzPts val="2200"/>
              <a:buFont typeface="Roboto"/>
              <a:buNone/>
              <a:defRPr>
                <a:latin typeface="Roboto"/>
                <a:ea typeface="Roboto"/>
                <a:cs typeface="Roboto"/>
                <a:sym typeface="Roboto"/>
              </a:defRPr>
            </a:lvl9pPr>
          </a:lstStyle>
          <a:p>
            <a:endParaRPr/>
          </a:p>
        </p:txBody>
      </p:sp>
      <p:sp>
        <p:nvSpPr>
          <p:cNvPr id="957" name="Google Shape;957;p21"/>
          <p:cNvSpPr/>
          <p:nvPr/>
        </p:nvSpPr>
        <p:spPr>
          <a:xfrm flipH="1">
            <a:off x="6666258" y="-83179"/>
            <a:ext cx="156856" cy="159380"/>
          </a:xfrm>
          <a:custGeom>
            <a:avLst/>
            <a:gdLst/>
            <a:ahLst/>
            <a:cxnLst/>
            <a:rect l="l" t="t" r="r" b="b"/>
            <a:pathLst>
              <a:path w="5655" h="5746" fill="none" extrusionOk="0">
                <a:moveTo>
                  <a:pt x="4134" y="578"/>
                </a:moveTo>
                <a:lnTo>
                  <a:pt x="4165" y="1702"/>
                </a:lnTo>
                <a:cubicBezTo>
                  <a:pt x="4165" y="1854"/>
                  <a:pt x="4256" y="2006"/>
                  <a:pt x="4378" y="2098"/>
                </a:cubicBezTo>
                <a:lnTo>
                  <a:pt x="5350" y="2675"/>
                </a:lnTo>
                <a:cubicBezTo>
                  <a:pt x="5654" y="2888"/>
                  <a:pt x="5624" y="3374"/>
                  <a:pt x="5259" y="3496"/>
                </a:cubicBezTo>
                <a:lnTo>
                  <a:pt x="4195" y="3861"/>
                </a:lnTo>
                <a:cubicBezTo>
                  <a:pt x="4074" y="3921"/>
                  <a:pt x="3952" y="4043"/>
                  <a:pt x="3922" y="4195"/>
                </a:cubicBezTo>
                <a:lnTo>
                  <a:pt x="3648" y="5289"/>
                </a:lnTo>
                <a:cubicBezTo>
                  <a:pt x="3557" y="5654"/>
                  <a:pt x="3101" y="5745"/>
                  <a:pt x="2858" y="5441"/>
                </a:cubicBezTo>
                <a:lnTo>
                  <a:pt x="2159" y="4590"/>
                </a:lnTo>
                <a:cubicBezTo>
                  <a:pt x="2067" y="4468"/>
                  <a:pt x="1916" y="4408"/>
                  <a:pt x="1764" y="4408"/>
                </a:cubicBezTo>
                <a:lnTo>
                  <a:pt x="639" y="4468"/>
                </a:lnTo>
                <a:cubicBezTo>
                  <a:pt x="244" y="4499"/>
                  <a:pt x="1" y="4104"/>
                  <a:pt x="213" y="3769"/>
                </a:cubicBezTo>
                <a:lnTo>
                  <a:pt x="852" y="2827"/>
                </a:lnTo>
                <a:cubicBezTo>
                  <a:pt x="943" y="2706"/>
                  <a:pt x="943" y="2554"/>
                  <a:pt x="882" y="2432"/>
                </a:cubicBezTo>
                <a:lnTo>
                  <a:pt x="457" y="1368"/>
                </a:lnTo>
                <a:cubicBezTo>
                  <a:pt x="335" y="1034"/>
                  <a:pt x="639" y="669"/>
                  <a:pt x="1004" y="760"/>
                </a:cubicBezTo>
                <a:lnTo>
                  <a:pt x="2098" y="1064"/>
                </a:lnTo>
                <a:cubicBezTo>
                  <a:pt x="2250" y="1095"/>
                  <a:pt x="2402" y="1064"/>
                  <a:pt x="2493" y="973"/>
                </a:cubicBezTo>
                <a:lnTo>
                  <a:pt x="3375" y="244"/>
                </a:lnTo>
                <a:cubicBezTo>
                  <a:pt x="3648" y="0"/>
                  <a:pt x="4104" y="183"/>
                  <a:pt x="4134" y="578"/>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8" name="Google Shape;958;p21"/>
          <p:cNvSpPr/>
          <p:nvPr/>
        </p:nvSpPr>
        <p:spPr>
          <a:xfrm flipH="1">
            <a:off x="8764570" y="2284426"/>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9" name="Google Shape;959;p21"/>
          <p:cNvSpPr/>
          <p:nvPr/>
        </p:nvSpPr>
        <p:spPr>
          <a:xfrm flipH="1">
            <a:off x="6720765" y="4957283"/>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0" name="Google Shape;960;p21"/>
          <p:cNvSpPr/>
          <p:nvPr/>
        </p:nvSpPr>
        <p:spPr>
          <a:xfrm flipH="1">
            <a:off x="948710" y="4957276"/>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1" name="Google Shape;961;p21"/>
          <p:cNvSpPr/>
          <p:nvPr/>
        </p:nvSpPr>
        <p:spPr>
          <a:xfrm flipH="1">
            <a:off x="117165" y="3572033"/>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2" name="Google Shape;962;p21"/>
          <p:cNvSpPr/>
          <p:nvPr/>
        </p:nvSpPr>
        <p:spPr>
          <a:xfrm flipH="1">
            <a:off x="8764570" y="5037276"/>
            <a:ext cx="276543" cy="263173"/>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3" name="Google Shape;963;p21"/>
          <p:cNvSpPr/>
          <p:nvPr/>
        </p:nvSpPr>
        <p:spPr>
          <a:xfrm flipH="1">
            <a:off x="948710" y="1"/>
            <a:ext cx="224799" cy="213931"/>
          </a:xfrm>
          <a:custGeom>
            <a:avLst/>
            <a:gdLst/>
            <a:ahLst/>
            <a:cxnLst/>
            <a:rect l="l" t="t" r="r" b="b"/>
            <a:pathLst>
              <a:path w="9970" h="9488" extrusionOk="0">
                <a:moveTo>
                  <a:pt x="3190" y="0"/>
                </a:moveTo>
                <a:cubicBezTo>
                  <a:pt x="2758" y="0"/>
                  <a:pt x="2358" y="357"/>
                  <a:pt x="2401" y="840"/>
                </a:cubicBezTo>
                <a:lnTo>
                  <a:pt x="2462" y="2815"/>
                </a:lnTo>
                <a:cubicBezTo>
                  <a:pt x="2462" y="3059"/>
                  <a:pt x="2341" y="3302"/>
                  <a:pt x="2128" y="3484"/>
                </a:cubicBezTo>
                <a:lnTo>
                  <a:pt x="547" y="4609"/>
                </a:lnTo>
                <a:cubicBezTo>
                  <a:pt x="0" y="5004"/>
                  <a:pt x="152" y="5825"/>
                  <a:pt x="790" y="6007"/>
                </a:cubicBezTo>
                <a:lnTo>
                  <a:pt x="2705" y="6554"/>
                </a:lnTo>
                <a:cubicBezTo>
                  <a:pt x="2949" y="6645"/>
                  <a:pt x="3131" y="6828"/>
                  <a:pt x="3222" y="7071"/>
                </a:cubicBezTo>
                <a:lnTo>
                  <a:pt x="3830" y="8955"/>
                </a:lnTo>
                <a:cubicBezTo>
                  <a:pt x="3950" y="9299"/>
                  <a:pt x="4265" y="9487"/>
                  <a:pt x="4587" y="9487"/>
                </a:cubicBezTo>
                <a:cubicBezTo>
                  <a:pt x="4834" y="9487"/>
                  <a:pt x="5087" y="9376"/>
                  <a:pt x="5259" y="9138"/>
                </a:cubicBezTo>
                <a:lnTo>
                  <a:pt x="6353" y="7496"/>
                </a:lnTo>
                <a:cubicBezTo>
                  <a:pt x="6505" y="7284"/>
                  <a:pt x="6748" y="7162"/>
                  <a:pt x="6991" y="7162"/>
                </a:cubicBezTo>
                <a:lnTo>
                  <a:pt x="8967" y="7162"/>
                </a:lnTo>
                <a:cubicBezTo>
                  <a:pt x="9605" y="7162"/>
                  <a:pt x="9970" y="6402"/>
                  <a:pt x="9575" y="5885"/>
                </a:cubicBezTo>
                <a:lnTo>
                  <a:pt x="8389" y="4335"/>
                </a:lnTo>
                <a:cubicBezTo>
                  <a:pt x="8237" y="4122"/>
                  <a:pt x="8177" y="3849"/>
                  <a:pt x="8268" y="3606"/>
                </a:cubicBezTo>
                <a:lnTo>
                  <a:pt x="8876" y="1752"/>
                </a:lnTo>
                <a:cubicBezTo>
                  <a:pt x="9032" y="1205"/>
                  <a:pt x="8609" y="704"/>
                  <a:pt x="8103" y="704"/>
                </a:cubicBezTo>
                <a:cubicBezTo>
                  <a:pt x="8018" y="704"/>
                  <a:pt x="7930" y="718"/>
                  <a:pt x="7842" y="749"/>
                </a:cubicBezTo>
                <a:lnTo>
                  <a:pt x="5988" y="1417"/>
                </a:lnTo>
                <a:cubicBezTo>
                  <a:pt x="5910" y="1446"/>
                  <a:pt x="5829" y="1460"/>
                  <a:pt x="5748" y="1460"/>
                </a:cubicBezTo>
                <a:cubicBezTo>
                  <a:pt x="5576" y="1460"/>
                  <a:pt x="5403" y="1399"/>
                  <a:pt x="5259" y="1296"/>
                </a:cubicBezTo>
                <a:lnTo>
                  <a:pt x="3678" y="171"/>
                </a:lnTo>
                <a:cubicBezTo>
                  <a:pt x="3526" y="53"/>
                  <a:pt x="3356" y="0"/>
                  <a:pt x="3190" y="0"/>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4" name="Google Shape;964;p21"/>
          <p:cNvSpPr/>
          <p:nvPr/>
        </p:nvSpPr>
        <p:spPr>
          <a:xfrm flipH="1">
            <a:off x="-2" y="1116509"/>
            <a:ext cx="276555" cy="275077"/>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5" name="Google Shape;965;p21"/>
          <p:cNvSpPr/>
          <p:nvPr/>
        </p:nvSpPr>
        <p:spPr>
          <a:xfrm flipH="1">
            <a:off x="7444714" y="572196"/>
            <a:ext cx="159380" cy="158520"/>
          </a:xfrm>
          <a:custGeom>
            <a:avLst/>
            <a:gdLst/>
            <a:ahLst/>
            <a:cxnLst/>
            <a:rect l="l" t="t" r="r" b="b"/>
            <a:pathLst>
              <a:path w="5746" h="5715" fill="none" extrusionOk="0">
                <a:moveTo>
                  <a:pt x="2128" y="274"/>
                </a:moveTo>
                <a:lnTo>
                  <a:pt x="3040" y="912"/>
                </a:lnTo>
                <a:cubicBezTo>
                  <a:pt x="3131" y="1003"/>
                  <a:pt x="3314" y="1034"/>
                  <a:pt x="3435" y="973"/>
                </a:cubicBezTo>
                <a:lnTo>
                  <a:pt x="4499" y="608"/>
                </a:lnTo>
                <a:cubicBezTo>
                  <a:pt x="4864" y="486"/>
                  <a:pt x="5198" y="821"/>
                  <a:pt x="5077" y="1155"/>
                </a:cubicBezTo>
                <a:lnTo>
                  <a:pt x="4742" y="2219"/>
                </a:lnTo>
                <a:cubicBezTo>
                  <a:pt x="4712" y="2371"/>
                  <a:pt x="4712" y="2523"/>
                  <a:pt x="4834" y="2644"/>
                </a:cubicBezTo>
                <a:lnTo>
                  <a:pt x="5502" y="3556"/>
                </a:lnTo>
                <a:cubicBezTo>
                  <a:pt x="5745" y="3830"/>
                  <a:pt x="5533" y="4286"/>
                  <a:pt x="5138" y="4286"/>
                </a:cubicBezTo>
                <a:lnTo>
                  <a:pt x="4013" y="4286"/>
                </a:lnTo>
                <a:cubicBezTo>
                  <a:pt x="3861" y="4286"/>
                  <a:pt x="3709" y="4347"/>
                  <a:pt x="3618" y="4468"/>
                </a:cubicBezTo>
                <a:lnTo>
                  <a:pt x="2979" y="5410"/>
                </a:lnTo>
                <a:cubicBezTo>
                  <a:pt x="2767" y="5714"/>
                  <a:pt x="2311" y="5654"/>
                  <a:pt x="2189" y="5289"/>
                </a:cubicBezTo>
                <a:lnTo>
                  <a:pt x="1824" y="4225"/>
                </a:lnTo>
                <a:cubicBezTo>
                  <a:pt x="1794" y="4073"/>
                  <a:pt x="1672" y="3951"/>
                  <a:pt x="1520" y="3921"/>
                </a:cubicBezTo>
                <a:lnTo>
                  <a:pt x="457" y="3617"/>
                </a:lnTo>
                <a:cubicBezTo>
                  <a:pt x="92" y="3496"/>
                  <a:pt x="1" y="3040"/>
                  <a:pt x="305" y="2796"/>
                </a:cubicBezTo>
                <a:lnTo>
                  <a:pt x="1217" y="2128"/>
                </a:lnTo>
                <a:cubicBezTo>
                  <a:pt x="1338" y="2037"/>
                  <a:pt x="1399" y="1915"/>
                  <a:pt x="1399" y="1763"/>
                </a:cubicBezTo>
                <a:lnTo>
                  <a:pt x="1368" y="608"/>
                </a:lnTo>
                <a:cubicBezTo>
                  <a:pt x="1368" y="243"/>
                  <a:pt x="1824" y="0"/>
                  <a:pt x="2128" y="274"/>
                </a:cubicBezTo>
                <a:close/>
              </a:path>
            </a:pathLst>
          </a:custGeom>
          <a:noFill/>
          <a:ln w="288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966" name="Google Shape;966;p21"/>
          <p:cNvGrpSpPr/>
          <p:nvPr/>
        </p:nvGrpSpPr>
        <p:grpSpPr>
          <a:xfrm rot="-1409023">
            <a:off x="-384815" y="4466743"/>
            <a:ext cx="757311" cy="864575"/>
            <a:chOff x="5585712" y="137416"/>
            <a:chExt cx="757289" cy="864550"/>
          </a:xfrm>
        </p:grpSpPr>
        <p:sp>
          <p:nvSpPr>
            <p:cNvPr id="967" name="Google Shape;967;p21"/>
            <p:cNvSpPr/>
            <p:nvPr/>
          </p:nvSpPr>
          <p:spPr>
            <a:xfrm>
              <a:off x="5606764" y="738904"/>
              <a:ext cx="129867" cy="146066"/>
            </a:xfrm>
            <a:custGeom>
              <a:avLst/>
              <a:gdLst/>
              <a:ahLst/>
              <a:cxnLst/>
              <a:rect l="l" t="t" r="r" b="b"/>
              <a:pathLst>
                <a:path w="4682" h="5266" extrusionOk="0">
                  <a:moveTo>
                    <a:pt x="2706" y="1"/>
                  </a:moveTo>
                  <a:cubicBezTo>
                    <a:pt x="2706" y="1"/>
                    <a:pt x="1" y="4712"/>
                    <a:pt x="913" y="5198"/>
                  </a:cubicBezTo>
                  <a:cubicBezTo>
                    <a:pt x="992" y="5245"/>
                    <a:pt x="1088" y="5266"/>
                    <a:pt x="1196" y="5266"/>
                  </a:cubicBezTo>
                  <a:cubicBezTo>
                    <a:pt x="2290" y="5266"/>
                    <a:pt x="4682" y="3101"/>
                    <a:pt x="4682" y="3101"/>
                  </a:cubicBezTo>
                  <a:lnTo>
                    <a:pt x="2706" y="1"/>
                  </a:lnTo>
                  <a:close/>
                </a:path>
              </a:pathLst>
            </a:custGeom>
            <a:solidFill>
              <a:srgbClr val="F0582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8" name="Google Shape;968;p21"/>
            <p:cNvSpPr/>
            <p:nvPr/>
          </p:nvSpPr>
          <p:spPr>
            <a:xfrm>
              <a:off x="6009790" y="851879"/>
              <a:ext cx="91062" cy="150088"/>
            </a:xfrm>
            <a:custGeom>
              <a:avLst/>
              <a:gdLst/>
              <a:ahLst/>
              <a:cxnLst/>
              <a:rect l="l" t="t" r="r" b="b"/>
              <a:pathLst>
                <a:path w="3283" h="5411" extrusionOk="0">
                  <a:moveTo>
                    <a:pt x="3283" y="1"/>
                  </a:moveTo>
                  <a:lnTo>
                    <a:pt x="0" y="1703"/>
                  </a:lnTo>
                  <a:cubicBezTo>
                    <a:pt x="0" y="1703"/>
                    <a:pt x="1185" y="5381"/>
                    <a:pt x="2219" y="5411"/>
                  </a:cubicBezTo>
                  <a:cubicBezTo>
                    <a:pt x="3252" y="5411"/>
                    <a:pt x="3283" y="1"/>
                    <a:pt x="3283" y="1"/>
                  </a:cubicBezTo>
                  <a:close/>
                </a:path>
              </a:pathLst>
            </a:custGeom>
            <a:solidFill>
              <a:srgbClr val="F0582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9" name="Google Shape;969;p21"/>
            <p:cNvSpPr/>
            <p:nvPr/>
          </p:nvSpPr>
          <p:spPr>
            <a:xfrm>
              <a:off x="5722402" y="155612"/>
              <a:ext cx="264643" cy="144401"/>
            </a:xfrm>
            <a:custGeom>
              <a:avLst/>
              <a:gdLst/>
              <a:ahLst/>
              <a:cxnLst/>
              <a:rect l="l" t="t" r="r" b="b"/>
              <a:pathLst>
                <a:path w="9541" h="5206" extrusionOk="0">
                  <a:moveTo>
                    <a:pt x="5166" y="1"/>
                  </a:moveTo>
                  <a:cubicBezTo>
                    <a:pt x="2660" y="1"/>
                    <a:pt x="194" y="1809"/>
                    <a:pt x="27" y="4829"/>
                  </a:cubicBezTo>
                  <a:cubicBezTo>
                    <a:pt x="0" y="5040"/>
                    <a:pt x="180" y="5205"/>
                    <a:pt x="387" y="5205"/>
                  </a:cubicBezTo>
                  <a:cubicBezTo>
                    <a:pt x="419" y="5205"/>
                    <a:pt x="450" y="5201"/>
                    <a:pt x="482" y="5193"/>
                  </a:cubicBezTo>
                  <a:lnTo>
                    <a:pt x="9145" y="2914"/>
                  </a:lnTo>
                  <a:cubicBezTo>
                    <a:pt x="9419" y="2853"/>
                    <a:pt x="9540" y="2549"/>
                    <a:pt x="9388" y="2306"/>
                  </a:cubicBezTo>
                  <a:cubicBezTo>
                    <a:pt x="8342" y="719"/>
                    <a:pt x="6746" y="1"/>
                    <a:pt x="5166" y="1"/>
                  </a:cubicBezTo>
                  <a:close/>
                </a:path>
              </a:pathLst>
            </a:custGeom>
            <a:solidFill>
              <a:srgbClr val="F0582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0" name="Google Shape;970;p21"/>
            <p:cNvSpPr/>
            <p:nvPr/>
          </p:nvSpPr>
          <p:spPr>
            <a:xfrm>
              <a:off x="5839482" y="242791"/>
              <a:ext cx="43853" cy="89287"/>
            </a:xfrm>
            <a:custGeom>
              <a:avLst/>
              <a:gdLst/>
              <a:ahLst/>
              <a:cxnLst/>
              <a:rect l="l" t="t" r="r" b="b"/>
              <a:pathLst>
                <a:path w="1581" h="3219" extrusionOk="0">
                  <a:moveTo>
                    <a:pt x="474" y="0"/>
                  </a:moveTo>
                  <a:cubicBezTo>
                    <a:pt x="438" y="0"/>
                    <a:pt x="402" y="5"/>
                    <a:pt x="365" y="14"/>
                  </a:cubicBezTo>
                  <a:cubicBezTo>
                    <a:pt x="122" y="75"/>
                    <a:pt x="0" y="318"/>
                    <a:pt x="61" y="561"/>
                  </a:cubicBezTo>
                  <a:lnTo>
                    <a:pt x="669" y="2871"/>
                  </a:lnTo>
                  <a:cubicBezTo>
                    <a:pt x="721" y="3078"/>
                    <a:pt x="904" y="3219"/>
                    <a:pt x="1108" y="3219"/>
                  </a:cubicBezTo>
                  <a:cubicBezTo>
                    <a:pt x="1143" y="3219"/>
                    <a:pt x="1180" y="3215"/>
                    <a:pt x="1216" y="3205"/>
                  </a:cubicBezTo>
                  <a:cubicBezTo>
                    <a:pt x="1429" y="3114"/>
                    <a:pt x="1581" y="2871"/>
                    <a:pt x="1520" y="2658"/>
                  </a:cubicBezTo>
                  <a:lnTo>
                    <a:pt x="912" y="318"/>
                  </a:lnTo>
                  <a:cubicBezTo>
                    <a:pt x="860" y="137"/>
                    <a:pt x="677" y="0"/>
                    <a:pt x="474" y="0"/>
                  </a:cubicBezTo>
                  <a:close/>
                </a:path>
              </a:pathLst>
            </a:custGeom>
            <a:solidFill>
              <a:srgbClr val="6B414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1" name="Google Shape;971;p21"/>
            <p:cNvSpPr/>
            <p:nvPr/>
          </p:nvSpPr>
          <p:spPr>
            <a:xfrm>
              <a:off x="5810801" y="137416"/>
              <a:ext cx="44713" cy="89287"/>
            </a:xfrm>
            <a:custGeom>
              <a:avLst/>
              <a:gdLst/>
              <a:ahLst/>
              <a:cxnLst/>
              <a:rect l="l" t="t" r="r" b="b"/>
              <a:pathLst>
                <a:path w="1612" h="3219" extrusionOk="0">
                  <a:moveTo>
                    <a:pt x="504" y="0"/>
                  </a:moveTo>
                  <a:cubicBezTo>
                    <a:pt x="469" y="0"/>
                    <a:pt x="433" y="4"/>
                    <a:pt x="396" y="14"/>
                  </a:cubicBezTo>
                  <a:cubicBezTo>
                    <a:pt x="153" y="74"/>
                    <a:pt x="1" y="317"/>
                    <a:pt x="61" y="561"/>
                  </a:cubicBezTo>
                  <a:lnTo>
                    <a:pt x="700" y="2871"/>
                  </a:lnTo>
                  <a:cubicBezTo>
                    <a:pt x="751" y="3078"/>
                    <a:pt x="935" y="3218"/>
                    <a:pt x="1139" y="3218"/>
                  </a:cubicBezTo>
                  <a:cubicBezTo>
                    <a:pt x="1174" y="3218"/>
                    <a:pt x="1211" y="3214"/>
                    <a:pt x="1247" y="3205"/>
                  </a:cubicBezTo>
                  <a:cubicBezTo>
                    <a:pt x="1460" y="3114"/>
                    <a:pt x="1612" y="2871"/>
                    <a:pt x="1551" y="2658"/>
                  </a:cubicBezTo>
                  <a:lnTo>
                    <a:pt x="943" y="317"/>
                  </a:lnTo>
                  <a:cubicBezTo>
                    <a:pt x="866" y="137"/>
                    <a:pt x="700" y="0"/>
                    <a:pt x="504" y="0"/>
                  </a:cubicBezTo>
                  <a:close/>
                </a:path>
              </a:pathLst>
            </a:custGeom>
            <a:solidFill>
              <a:srgbClr val="6B414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2" name="Google Shape;972;p21"/>
            <p:cNvSpPr/>
            <p:nvPr/>
          </p:nvSpPr>
          <p:spPr>
            <a:xfrm>
              <a:off x="5722458" y="155612"/>
              <a:ext cx="263728" cy="144901"/>
            </a:xfrm>
            <a:custGeom>
              <a:avLst/>
              <a:gdLst/>
              <a:ahLst/>
              <a:cxnLst/>
              <a:rect l="l" t="t" r="r" b="b"/>
              <a:pathLst>
                <a:path w="9508" h="5224" extrusionOk="0">
                  <a:moveTo>
                    <a:pt x="5164" y="1"/>
                  </a:moveTo>
                  <a:cubicBezTo>
                    <a:pt x="2658" y="1"/>
                    <a:pt x="192" y="1809"/>
                    <a:pt x="25" y="4829"/>
                  </a:cubicBezTo>
                  <a:cubicBezTo>
                    <a:pt x="1" y="4970"/>
                    <a:pt x="69" y="5112"/>
                    <a:pt x="200" y="5182"/>
                  </a:cubicBezTo>
                  <a:lnTo>
                    <a:pt x="200" y="5182"/>
                  </a:lnTo>
                  <a:cubicBezTo>
                    <a:pt x="191" y="5176"/>
                    <a:pt x="183" y="5170"/>
                    <a:pt x="177" y="5163"/>
                  </a:cubicBezTo>
                  <a:cubicBezTo>
                    <a:pt x="3125" y="3978"/>
                    <a:pt x="6256" y="3127"/>
                    <a:pt x="9417" y="2701"/>
                  </a:cubicBezTo>
                  <a:lnTo>
                    <a:pt x="9417" y="2701"/>
                  </a:lnTo>
                  <a:cubicBezTo>
                    <a:pt x="9386" y="2762"/>
                    <a:pt x="9356" y="2792"/>
                    <a:pt x="9326" y="2823"/>
                  </a:cubicBezTo>
                  <a:cubicBezTo>
                    <a:pt x="9478" y="2701"/>
                    <a:pt x="9508" y="2458"/>
                    <a:pt x="9386" y="2306"/>
                  </a:cubicBezTo>
                  <a:cubicBezTo>
                    <a:pt x="8340" y="719"/>
                    <a:pt x="6744" y="1"/>
                    <a:pt x="5164" y="1"/>
                  </a:cubicBezTo>
                  <a:close/>
                  <a:moveTo>
                    <a:pt x="200" y="5182"/>
                  </a:moveTo>
                  <a:cubicBezTo>
                    <a:pt x="233" y="5205"/>
                    <a:pt x="281" y="5224"/>
                    <a:pt x="328" y="5224"/>
                  </a:cubicBezTo>
                  <a:cubicBezTo>
                    <a:pt x="281" y="5217"/>
                    <a:pt x="238" y="5203"/>
                    <a:pt x="200" y="5182"/>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3" name="Google Shape;973;p21"/>
            <p:cNvSpPr/>
            <p:nvPr/>
          </p:nvSpPr>
          <p:spPr>
            <a:xfrm>
              <a:off x="6094085" y="236162"/>
              <a:ext cx="248916" cy="212969"/>
            </a:xfrm>
            <a:custGeom>
              <a:avLst/>
              <a:gdLst/>
              <a:ahLst/>
              <a:cxnLst/>
              <a:rect l="l" t="t" r="r" b="b"/>
              <a:pathLst>
                <a:path w="8974" h="7678" extrusionOk="0">
                  <a:moveTo>
                    <a:pt x="2606" y="1"/>
                  </a:moveTo>
                  <a:cubicBezTo>
                    <a:pt x="1857" y="1"/>
                    <a:pt x="1077" y="173"/>
                    <a:pt x="305" y="557"/>
                  </a:cubicBezTo>
                  <a:cubicBezTo>
                    <a:pt x="61" y="678"/>
                    <a:pt x="1" y="1013"/>
                    <a:pt x="213" y="1195"/>
                  </a:cubicBezTo>
                  <a:lnTo>
                    <a:pt x="6505" y="7548"/>
                  </a:lnTo>
                  <a:cubicBezTo>
                    <a:pt x="6582" y="7637"/>
                    <a:pt x="6690" y="7678"/>
                    <a:pt x="6796" y="7678"/>
                  </a:cubicBezTo>
                  <a:cubicBezTo>
                    <a:pt x="6945" y="7678"/>
                    <a:pt x="7091" y="7598"/>
                    <a:pt x="7144" y="7457"/>
                  </a:cubicBezTo>
                  <a:cubicBezTo>
                    <a:pt x="8974" y="3822"/>
                    <a:pt x="6131" y="1"/>
                    <a:pt x="2606" y="1"/>
                  </a:cubicBezTo>
                  <a:close/>
                </a:path>
              </a:pathLst>
            </a:custGeom>
            <a:solidFill>
              <a:srgbClr val="F05828"/>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4" name="Google Shape;974;p21"/>
            <p:cNvSpPr/>
            <p:nvPr/>
          </p:nvSpPr>
          <p:spPr>
            <a:xfrm>
              <a:off x="6136246" y="335490"/>
              <a:ext cx="74226" cy="71674"/>
            </a:xfrm>
            <a:custGeom>
              <a:avLst/>
              <a:gdLst/>
              <a:ahLst/>
              <a:cxnLst/>
              <a:rect l="l" t="t" r="r" b="b"/>
              <a:pathLst>
                <a:path w="2676" h="2584" extrusionOk="0">
                  <a:moveTo>
                    <a:pt x="2178" y="0"/>
                  </a:moveTo>
                  <a:cubicBezTo>
                    <a:pt x="2067" y="0"/>
                    <a:pt x="1961" y="46"/>
                    <a:pt x="1885" y="137"/>
                  </a:cubicBezTo>
                  <a:lnTo>
                    <a:pt x="183" y="1839"/>
                  </a:lnTo>
                  <a:cubicBezTo>
                    <a:pt x="0" y="2022"/>
                    <a:pt x="0" y="2295"/>
                    <a:pt x="183" y="2447"/>
                  </a:cubicBezTo>
                  <a:cubicBezTo>
                    <a:pt x="259" y="2538"/>
                    <a:pt x="365" y="2584"/>
                    <a:pt x="475" y="2584"/>
                  </a:cubicBezTo>
                  <a:cubicBezTo>
                    <a:pt x="586" y="2584"/>
                    <a:pt x="700" y="2538"/>
                    <a:pt x="791" y="2447"/>
                  </a:cubicBezTo>
                  <a:lnTo>
                    <a:pt x="2493" y="775"/>
                  </a:lnTo>
                  <a:cubicBezTo>
                    <a:pt x="2675" y="593"/>
                    <a:pt x="2675" y="319"/>
                    <a:pt x="2493" y="137"/>
                  </a:cubicBezTo>
                  <a:cubicBezTo>
                    <a:pt x="2402" y="46"/>
                    <a:pt x="2288" y="0"/>
                    <a:pt x="2178" y="0"/>
                  </a:cubicBezTo>
                  <a:close/>
                </a:path>
              </a:pathLst>
            </a:custGeom>
            <a:solidFill>
              <a:srgbClr val="6B414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5" name="Google Shape;975;p21"/>
            <p:cNvSpPr/>
            <p:nvPr/>
          </p:nvSpPr>
          <p:spPr>
            <a:xfrm>
              <a:off x="6212967" y="258768"/>
              <a:ext cx="74226" cy="71674"/>
            </a:xfrm>
            <a:custGeom>
              <a:avLst/>
              <a:gdLst/>
              <a:ahLst/>
              <a:cxnLst/>
              <a:rect l="l" t="t" r="r" b="b"/>
              <a:pathLst>
                <a:path w="2676" h="2584" extrusionOk="0">
                  <a:moveTo>
                    <a:pt x="2204" y="0"/>
                  </a:moveTo>
                  <a:cubicBezTo>
                    <a:pt x="2090" y="0"/>
                    <a:pt x="1976" y="46"/>
                    <a:pt x="1885" y="137"/>
                  </a:cubicBezTo>
                  <a:lnTo>
                    <a:pt x="183" y="1839"/>
                  </a:lnTo>
                  <a:cubicBezTo>
                    <a:pt x="0" y="1991"/>
                    <a:pt x="0" y="2295"/>
                    <a:pt x="183" y="2447"/>
                  </a:cubicBezTo>
                  <a:cubicBezTo>
                    <a:pt x="274" y="2538"/>
                    <a:pt x="388" y="2584"/>
                    <a:pt x="502" y="2584"/>
                  </a:cubicBezTo>
                  <a:cubicBezTo>
                    <a:pt x="616" y="2584"/>
                    <a:pt x="730" y="2538"/>
                    <a:pt x="821" y="2447"/>
                  </a:cubicBezTo>
                  <a:lnTo>
                    <a:pt x="2523" y="775"/>
                  </a:lnTo>
                  <a:cubicBezTo>
                    <a:pt x="2675" y="593"/>
                    <a:pt x="2675" y="319"/>
                    <a:pt x="2523" y="137"/>
                  </a:cubicBezTo>
                  <a:cubicBezTo>
                    <a:pt x="2432" y="46"/>
                    <a:pt x="2318" y="0"/>
                    <a:pt x="2204" y="0"/>
                  </a:cubicBezTo>
                  <a:close/>
                </a:path>
              </a:pathLst>
            </a:custGeom>
            <a:solidFill>
              <a:srgbClr val="6B4140"/>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6" name="Google Shape;976;p21"/>
            <p:cNvSpPr/>
            <p:nvPr/>
          </p:nvSpPr>
          <p:spPr>
            <a:xfrm>
              <a:off x="6095832" y="236162"/>
              <a:ext cx="247169" cy="212442"/>
            </a:xfrm>
            <a:custGeom>
              <a:avLst/>
              <a:gdLst/>
              <a:ahLst/>
              <a:cxnLst/>
              <a:rect l="l" t="t" r="r" b="b"/>
              <a:pathLst>
                <a:path w="8911" h="7659" extrusionOk="0">
                  <a:moveTo>
                    <a:pt x="10" y="914"/>
                  </a:moveTo>
                  <a:lnTo>
                    <a:pt x="10" y="914"/>
                  </a:lnTo>
                  <a:cubicBezTo>
                    <a:pt x="1" y="957"/>
                    <a:pt x="7" y="1000"/>
                    <a:pt x="29" y="1043"/>
                  </a:cubicBezTo>
                  <a:cubicBezTo>
                    <a:pt x="16" y="999"/>
                    <a:pt x="10" y="955"/>
                    <a:pt x="10" y="914"/>
                  </a:cubicBezTo>
                  <a:close/>
                  <a:moveTo>
                    <a:pt x="2543" y="1"/>
                  </a:moveTo>
                  <a:cubicBezTo>
                    <a:pt x="1794" y="1"/>
                    <a:pt x="1014" y="173"/>
                    <a:pt x="242" y="557"/>
                  </a:cubicBezTo>
                  <a:cubicBezTo>
                    <a:pt x="98" y="629"/>
                    <a:pt x="10" y="758"/>
                    <a:pt x="10" y="914"/>
                  </a:cubicBezTo>
                  <a:lnTo>
                    <a:pt x="10" y="914"/>
                  </a:lnTo>
                  <a:cubicBezTo>
                    <a:pt x="14" y="896"/>
                    <a:pt x="20" y="878"/>
                    <a:pt x="29" y="861"/>
                  </a:cubicBezTo>
                  <a:cubicBezTo>
                    <a:pt x="1275" y="1834"/>
                    <a:pt x="2491" y="2897"/>
                    <a:pt x="3616" y="4052"/>
                  </a:cubicBezTo>
                  <a:cubicBezTo>
                    <a:pt x="4740" y="5177"/>
                    <a:pt x="5804" y="6362"/>
                    <a:pt x="6777" y="7639"/>
                  </a:cubicBezTo>
                  <a:lnTo>
                    <a:pt x="6594" y="7639"/>
                  </a:lnTo>
                  <a:cubicBezTo>
                    <a:pt x="6640" y="7652"/>
                    <a:pt x="6684" y="7658"/>
                    <a:pt x="6726" y="7658"/>
                  </a:cubicBezTo>
                  <a:cubicBezTo>
                    <a:pt x="6881" y="7658"/>
                    <a:pt x="7009" y="7576"/>
                    <a:pt x="7081" y="7457"/>
                  </a:cubicBezTo>
                  <a:cubicBezTo>
                    <a:pt x="8911" y="3822"/>
                    <a:pt x="6068" y="1"/>
                    <a:pt x="254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7" name="Google Shape;977;p21"/>
            <p:cNvSpPr/>
            <p:nvPr/>
          </p:nvSpPr>
          <p:spPr>
            <a:xfrm>
              <a:off x="5585712" y="275438"/>
              <a:ext cx="719178" cy="639460"/>
            </a:xfrm>
            <a:custGeom>
              <a:avLst/>
              <a:gdLst/>
              <a:ahLst/>
              <a:cxnLst/>
              <a:rect l="l" t="t" r="r" b="b"/>
              <a:pathLst>
                <a:path w="25928" h="23054" extrusionOk="0">
                  <a:moveTo>
                    <a:pt x="12978" y="1"/>
                  </a:moveTo>
                  <a:cubicBezTo>
                    <a:pt x="9623" y="1"/>
                    <a:pt x="6293" y="1462"/>
                    <a:pt x="4012" y="4278"/>
                  </a:cubicBezTo>
                  <a:cubicBezTo>
                    <a:pt x="0" y="9202"/>
                    <a:pt x="760" y="16466"/>
                    <a:pt x="5714" y="20479"/>
                  </a:cubicBezTo>
                  <a:cubicBezTo>
                    <a:pt x="7853" y="22211"/>
                    <a:pt x="10422" y="23053"/>
                    <a:pt x="12972" y="23053"/>
                  </a:cubicBezTo>
                  <a:cubicBezTo>
                    <a:pt x="16329" y="23053"/>
                    <a:pt x="19652" y="21592"/>
                    <a:pt x="21915" y="18776"/>
                  </a:cubicBezTo>
                  <a:cubicBezTo>
                    <a:pt x="25928" y="13822"/>
                    <a:pt x="25168" y="6588"/>
                    <a:pt x="20213" y="2576"/>
                  </a:cubicBezTo>
                  <a:cubicBezTo>
                    <a:pt x="18088" y="844"/>
                    <a:pt x="15526" y="1"/>
                    <a:pt x="1297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21"/>
            <p:cNvSpPr/>
            <p:nvPr/>
          </p:nvSpPr>
          <p:spPr>
            <a:xfrm>
              <a:off x="5658217" y="340455"/>
              <a:ext cx="574166" cy="510176"/>
            </a:xfrm>
            <a:custGeom>
              <a:avLst/>
              <a:gdLst/>
              <a:ahLst/>
              <a:cxnLst/>
              <a:rect l="l" t="t" r="r" b="b"/>
              <a:pathLst>
                <a:path w="20700" h="18393" extrusionOk="0">
                  <a:moveTo>
                    <a:pt x="10373" y="1"/>
                  </a:moveTo>
                  <a:cubicBezTo>
                    <a:pt x="9351" y="1"/>
                    <a:pt x="8312" y="173"/>
                    <a:pt x="7295" y="536"/>
                  </a:cubicBezTo>
                  <a:cubicBezTo>
                    <a:pt x="2493" y="2238"/>
                    <a:pt x="0" y="7496"/>
                    <a:pt x="1702" y="12268"/>
                  </a:cubicBezTo>
                  <a:cubicBezTo>
                    <a:pt x="3044" y="16029"/>
                    <a:pt x="6594" y="18393"/>
                    <a:pt x="10374" y="18393"/>
                  </a:cubicBezTo>
                  <a:cubicBezTo>
                    <a:pt x="11390" y="18393"/>
                    <a:pt x="12424" y="18222"/>
                    <a:pt x="13435" y="17861"/>
                  </a:cubicBezTo>
                  <a:cubicBezTo>
                    <a:pt x="18207" y="16159"/>
                    <a:pt x="20700" y="10900"/>
                    <a:pt x="19028" y="6128"/>
                  </a:cubicBezTo>
                  <a:cubicBezTo>
                    <a:pt x="17688" y="2349"/>
                    <a:pt x="14147" y="1"/>
                    <a:pt x="10373" y="1"/>
                  </a:cubicBezTo>
                  <a:close/>
                </a:path>
              </a:pathLst>
            </a:custGeom>
            <a:solidFill>
              <a:srgbClr val="FDFFFF"/>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9" name="Google Shape;979;p21"/>
            <p:cNvSpPr/>
            <p:nvPr/>
          </p:nvSpPr>
          <p:spPr>
            <a:xfrm>
              <a:off x="5923000" y="578054"/>
              <a:ext cx="42133" cy="35282"/>
            </a:xfrm>
            <a:custGeom>
              <a:avLst/>
              <a:gdLst/>
              <a:ahLst/>
              <a:cxnLst/>
              <a:rect l="l" t="t" r="r" b="b"/>
              <a:pathLst>
                <a:path w="1519" h="1272" extrusionOk="0">
                  <a:moveTo>
                    <a:pt x="800" y="1"/>
                  </a:moveTo>
                  <a:cubicBezTo>
                    <a:pt x="335" y="1"/>
                    <a:pt x="0" y="532"/>
                    <a:pt x="272" y="967"/>
                  </a:cubicBezTo>
                  <a:cubicBezTo>
                    <a:pt x="389" y="1175"/>
                    <a:pt x="589" y="1271"/>
                    <a:pt x="792" y="1271"/>
                  </a:cubicBezTo>
                  <a:cubicBezTo>
                    <a:pt x="1064" y="1271"/>
                    <a:pt x="1340" y="1098"/>
                    <a:pt x="1427" y="784"/>
                  </a:cubicBezTo>
                  <a:cubicBezTo>
                    <a:pt x="1518" y="450"/>
                    <a:pt x="1305" y="116"/>
                    <a:pt x="971" y="24"/>
                  </a:cubicBezTo>
                  <a:cubicBezTo>
                    <a:pt x="913" y="8"/>
                    <a:pt x="855" y="1"/>
                    <a:pt x="800" y="1"/>
                  </a:cubicBezTo>
                  <a:close/>
                </a:path>
              </a:pathLst>
            </a:custGeom>
            <a:solidFill>
              <a:srgbClr val="F4433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0" name="Google Shape;980;p21"/>
            <p:cNvSpPr/>
            <p:nvPr/>
          </p:nvSpPr>
          <p:spPr>
            <a:xfrm>
              <a:off x="5938117" y="414320"/>
              <a:ext cx="56501" cy="182984"/>
            </a:xfrm>
            <a:custGeom>
              <a:avLst/>
              <a:gdLst/>
              <a:ahLst/>
              <a:cxnLst/>
              <a:rect l="l" t="t" r="r" b="b"/>
              <a:pathLst>
                <a:path w="2037" h="6597" extrusionOk="0">
                  <a:moveTo>
                    <a:pt x="2037" y="0"/>
                  </a:moveTo>
                  <a:lnTo>
                    <a:pt x="0" y="6444"/>
                  </a:lnTo>
                  <a:lnTo>
                    <a:pt x="517" y="6596"/>
                  </a:lnTo>
                  <a:lnTo>
                    <a:pt x="2037" y="0"/>
                  </a:lnTo>
                  <a:close/>
                </a:path>
              </a:pathLst>
            </a:custGeom>
            <a:solidFill>
              <a:srgbClr val="F4433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1" name="Google Shape;981;p21"/>
            <p:cNvSpPr/>
            <p:nvPr/>
          </p:nvSpPr>
          <p:spPr>
            <a:xfrm>
              <a:off x="5826834" y="588844"/>
              <a:ext cx="122267" cy="75058"/>
            </a:xfrm>
            <a:custGeom>
              <a:avLst/>
              <a:gdLst/>
              <a:ahLst/>
              <a:cxnLst/>
              <a:rect l="l" t="t" r="r" b="b"/>
              <a:pathLst>
                <a:path w="4408" h="2706" extrusionOk="0">
                  <a:moveTo>
                    <a:pt x="4134" y="0"/>
                  </a:moveTo>
                  <a:lnTo>
                    <a:pt x="0" y="2705"/>
                  </a:lnTo>
                  <a:lnTo>
                    <a:pt x="4408" y="456"/>
                  </a:lnTo>
                  <a:lnTo>
                    <a:pt x="4134" y="0"/>
                  </a:lnTo>
                  <a:close/>
                </a:path>
              </a:pathLst>
            </a:custGeom>
            <a:solidFill>
              <a:srgbClr val="F44336"/>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2" name="Google Shape;982;p21"/>
            <p:cNvSpPr/>
            <p:nvPr/>
          </p:nvSpPr>
          <p:spPr>
            <a:xfrm>
              <a:off x="5772024" y="744812"/>
              <a:ext cx="18584" cy="18584"/>
            </a:xfrm>
            <a:custGeom>
              <a:avLst/>
              <a:gdLst/>
              <a:ahLst/>
              <a:cxnLst/>
              <a:rect l="l" t="t" r="r" b="b"/>
              <a:pathLst>
                <a:path w="670" h="670" fill="none" extrusionOk="0">
                  <a:moveTo>
                    <a:pt x="0" y="669"/>
                  </a:moveTo>
                  <a:lnTo>
                    <a:pt x="669"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3" name="Google Shape;983;p21"/>
            <p:cNvSpPr/>
            <p:nvPr/>
          </p:nvSpPr>
          <p:spPr>
            <a:xfrm>
              <a:off x="6092393" y="425276"/>
              <a:ext cx="18584" cy="18584"/>
            </a:xfrm>
            <a:custGeom>
              <a:avLst/>
              <a:gdLst/>
              <a:ahLst/>
              <a:cxnLst/>
              <a:rect l="l" t="t" r="r" b="b"/>
              <a:pathLst>
                <a:path w="670" h="670" fill="none" extrusionOk="0">
                  <a:moveTo>
                    <a:pt x="1" y="669"/>
                  </a:moveTo>
                  <a:lnTo>
                    <a:pt x="670"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4" name="Google Shape;984;p21"/>
            <p:cNvSpPr/>
            <p:nvPr/>
          </p:nvSpPr>
          <p:spPr>
            <a:xfrm>
              <a:off x="5710475" y="648701"/>
              <a:ext cx="25324" cy="6768"/>
            </a:xfrm>
            <a:custGeom>
              <a:avLst/>
              <a:gdLst/>
              <a:ahLst/>
              <a:cxnLst/>
              <a:rect l="l" t="t" r="r" b="b"/>
              <a:pathLst>
                <a:path w="913" h="244" fill="none" extrusionOk="0">
                  <a:moveTo>
                    <a:pt x="1" y="243"/>
                  </a:moveTo>
                  <a:lnTo>
                    <a:pt x="912" y="0"/>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21"/>
            <p:cNvSpPr/>
            <p:nvPr/>
          </p:nvSpPr>
          <p:spPr>
            <a:xfrm>
              <a:off x="6148034" y="532343"/>
              <a:ext cx="25324" cy="6768"/>
            </a:xfrm>
            <a:custGeom>
              <a:avLst/>
              <a:gdLst/>
              <a:ahLst/>
              <a:cxnLst/>
              <a:rect l="l" t="t" r="r" b="b"/>
              <a:pathLst>
                <a:path w="913" h="244" fill="none" extrusionOk="0">
                  <a:moveTo>
                    <a:pt x="1" y="244"/>
                  </a:moveTo>
                  <a:lnTo>
                    <a:pt x="913" y="1"/>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21"/>
            <p:cNvSpPr/>
            <p:nvPr/>
          </p:nvSpPr>
          <p:spPr>
            <a:xfrm>
              <a:off x="5710475" y="531511"/>
              <a:ext cx="25324" cy="6768"/>
            </a:xfrm>
            <a:custGeom>
              <a:avLst/>
              <a:gdLst/>
              <a:ahLst/>
              <a:cxnLst/>
              <a:rect l="l" t="t" r="r" b="b"/>
              <a:pathLst>
                <a:path w="913" h="244" fill="none" extrusionOk="0">
                  <a:moveTo>
                    <a:pt x="1" y="0"/>
                  </a:moveTo>
                  <a:lnTo>
                    <a:pt x="912" y="243"/>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7" name="Google Shape;987;p21"/>
            <p:cNvSpPr/>
            <p:nvPr/>
          </p:nvSpPr>
          <p:spPr>
            <a:xfrm>
              <a:off x="6147202" y="649534"/>
              <a:ext cx="25324" cy="6768"/>
            </a:xfrm>
            <a:custGeom>
              <a:avLst/>
              <a:gdLst/>
              <a:ahLst/>
              <a:cxnLst/>
              <a:rect l="l" t="t" r="r" b="b"/>
              <a:pathLst>
                <a:path w="913" h="244" fill="none" extrusionOk="0">
                  <a:moveTo>
                    <a:pt x="1" y="1"/>
                  </a:moveTo>
                  <a:lnTo>
                    <a:pt x="912" y="244"/>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8" name="Google Shape;988;p21"/>
            <p:cNvSpPr/>
            <p:nvPr/>
          </p:nvSpPr>
          <p:spPr>
            <a:xfrm>
              <a:off x="5772857" y="424444"/>
              <a:ext cx="18584" cy="18556"/>
            </a:xfrm>
            <a:custGeom>
              <a:avLst/>
              <a:gdLst/>
              <a:ahLst/>
              <a:cxnLst/>
              <a:rect l="l" t="t" r="r" b="b"/>
              <a:pathLst>
                <a:path w="670" h="669" fill="none" extrusionOk="0">
                  <a:moveTo>
                    <a:pt x="1" y="0"/>
                  </a:moveTo>
                  <a:lnTo>
                    <a:pt x="670" y="66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9" name="Google Shape;989;p21"/>
            <p:cNvSpPr/>
            <p:nvPr/>
          </p:nvSpPr>
          <p:spPr>
            <a:xfrm>
              <a:off x="6092393" y="744812"/>
              <a:ext cx="17752" cy="19416"/>
            </a:xfrm>
            <a:custGeom>
              <a:avLst/>
              <a:gdLst/>
              <a:ahLst/>
              <a:cxnLst/>
              <a:rect l="l" t="t" r="r" b="b"/>
              <a:pathLst>
                <a:path w="640" h="700" fill="none" extrusionOk="0">
                  <a:moveTo>
                    <a:pt x="1" y="0"/>
                  </a:moveTo>
                  <a:lnTo>
                    <a:pt x="639" y="699"/>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21"/>
            <p:cNvSpPr/>
            <p:nvPr/>
          </p:nvSpPr>
          <p:spPr>
            <a:xfrm>
              <a:off x="5879951" y="362894"/>
              <a:ext cx="6768" cy="25297"/>
            </a:xfrm>
            <a:custGeom>
              <a:avLst/>
              <a:gdLst/>
              <a:ahLst/>
              <a:cxnLst/>
              <a:rect l="l" t="t" r="r" b="b"/>
              <a:pathLst>
                <a:path w="244" h="912" fill="none" extrusionOk="0">
                  <a:moveTo>
                    <a:pt x="0" y="0"/>
                  </a:moveTo>
                  <a:lnTo>
                    <a:pt x="243"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1" name="Google Shape;991;p21"/>
            <p:cNvSpPr/>
            <p:nvPr/>
          </p:nvSpPr>
          <p:spPr>
            <a:xfrm>
              <a:off x="5996282" y="800453"/>
              <a:ext cx="6768" cy="25324"/>
            </a:xfrm>
            <a:custGeom>
              <a:avLst/>
              <a:gdLst/>
              <a:ahLst/>
              <a:cxnLst/>
              <a:rect l="l" t="t" r="r" b="b"/>
              <a:pathLst>
                <a:path w="244" h="913" fill="none" extrusionOk="0">
                  <a:moveTo>
                    <a:pt x="1" y="0"/>
                  </a:moveTo>
                  <a:lnTo>
                    <a:pt x="244"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2" name="Google Shape;992;p21"/>
            <p:cNvSpPr/>
            <p:nvPr/>
          </p:nvSpPr>
          <p:spPr>
            <a:xfrm>
              <a:off x="5997142" y="362894"/>
              <a:ext cx="6768" cy="25297"/>
            </a:xfrm>
            <a:custGeom>
              <a:avLst/>
              <a:gdLst/>
              <a:ahLst/>
              <a:cxnLst/>
              <a:rect l="l" t="t" r="r" b="b"/>
              <a:pathLst>
                <a:path w="244" h="912" fill="none" extrusionOk="0">
                  <a:moveTo>
                    <a:pt x="243" y="0"/>
                  </a:moveTo>
                  <a:lnTo>
                    <a:pt x="0" y="91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3" name="Google Shape;993;p21"/>
            <p:cNvSpPr/>
            <p:nvPr/>
          </p:nvSpPr>
          <p:spPr>
            <a:xfrm>
              <a:off x="5879091" y="800453"/>
              <a:ext cx="6768" cy="24464"/>
            </a:xfrm>
            <a:custGeom>
              <a:avLst/>
              <a:gdLst/>
              <a:ahLst/>
              <a:cxnLst/>
              <a:rect l="l" t="t" r="r" b="b"/>
              <a:pathLst>
                <a:path w="244" h="882" fill="none" extrusionOk="0">
                  <a:moveTo>
                    <a:pt x="244" y="0"/>
                  </a:moveTo>
                  <a:lnTo>
                    <a:pt x="1" y="882"/>
                  </a:lnTo>
                </a:path>
              </a:pathLst>
            </a:custGeom>
            <a:noFill/>
            <a:ln w="6075" cap="rnd" cmpd="sng">
              <a:solidFill>
                <a:srgbClr val="F44336"/>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94" name="Google Shape;994;p21"/>
          <p:cNvGrpSpPr/>
          <p:nvPr/>
        </p:nvGrpSpPr>
        <p:grpSpPr>
          <a:xfrm>
            <a:off x="8388225" y="150350"/>
            <a:ext cx="527400" cy="735075"/>
            <a:chOff x="3553100" y="1256250"/>
            <a:chExt cx="527400" cy="735075"/>
          </a:xfrm>
        </p:grpSpPr>
        <p:sp>
          <p:nvSpPr>
            <p:cNvPr id="995" name="Google Shape;995;p21"/>
            <p:cNvSpPr/>
            <p:nvPr/>
          </p:nvSpPr>
          <p:spPr>
            <a:xfrm>
              <a:off x="3885925" y="1874350"/>
              <a:ext cx="148225" cy="116975"/>
            </a:xfrm>
            <a:custGeom>
              <a:avLst/>
              <a:gdLst/>
              <a:ahLst/>
              <a:cxnLst/>
              <a:rect l="l" t="t" r="r" b="b"/>
              <a:pathLst>
                <a:path w="5929" h="4679" extrusionOk="0">
                  <a:moveTo>
                    <a:pt x="5107" y="0"/>
                  </a:moveTo>
                  <a:lnTo>
                    <a:pt x="1" y="1489"/>
                  </a:lnTo>
                  <a:lnTo>
                    <a:pt x="487" y="3192"/>
                  </a:lnTo>
                  <a:cubicBezTo>
                    <a:pt x="761" y="4088"/>
                    <a:pt x="1566" y="4679"/>
                    <a:pt x="2450" y="4679"/>
                  </a:cubicBezTo>
                  <a:cubicBezTo>
                    <a:pt x="2644" y="4679"/>
                    <a:pt x="2843" y="4650"/>
                    <a:pt x="3040" y="4590"/>
                  </a:cubicBezTo>
                  <a:lnTo>
                    <a:pt x="4226" y="4255"/>
                  </a:lnTo>
                  <a:cubicBezTo>
                    <a:pt x="5290" y="3921"/>
                    <a:pt x="5928" y="2796"/>
                    <a:pt x="5624" y="1702"/>
                  </a:cubicBezTo>
                  <a:lnTo>
                    <a:pt x="5107" y="0"/>
                  </a:lnTo>
                  <a:close/>
                </a:path>
              </a:pathLst>
            </a:custGeom>
            <a:solidFill>
              <a:schemeClr val="l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6" name="Google Shape;996;p21"/>
            <p:cNvSpPr/>
            <p:nvPr/>
          </p:nvSpPr>
          <p:spPr>
            <a:xfrm>
              <a:off x="3841850" y="1837100"/>
              <a:ext cx="210525" cy="132525"/>
            </a:xfrm>
            <a:custGeom>
              <a:avLst/>
              <a:gdLst/>
              <a:ahLst/>
              <a:cxnLst/>
              <a:rect l="l" t="t" r="r" b="b"/>
              <a:pathLst>
                <a:path w="8421" h="5301" extrusionOk="0">
                  <a:moveTo>
                    <a:pt x="7661" y="1"/>
                  </a:moveTo>
                  <a:lnTo>
                    <a:pt x="1" y="2189"/>
                  </a:lnTo>
                  <a:lnTo>
                    <a:pt x="366" y="3496"/>
                  </a:lnTo>
                  <a:cubicBezTo>
                    <a:pt x="692" y="4574"/>
                    <a:pt x="1679" y="5300"/>
                    <a:pt x="2765" y="5300"/>
                  </a:cubicBezTo>
                  <a:cubicBezTo>
                    <a:pt x="2996" y="5300"/>
                    <a:pt x="3232" y="5268"/>
                    <a:pt x="3466" y="5198"/>
                  </a:cubicBezTo>
                  <a:lnTo>
                    <a:pt x="6323" y="4378"/>
                  </a:lnTo>
                  <a:cubicBezTo>
                    <a:pt x="7661" y="4013"/>
                    <a:pt x="8421" y="2615"/>
                    <a:pt x="8025" y="1277"/>
                  </a:cubicBezTo>
                  <a:lnTo>
                    <a:pt x="7661"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7" name="Google Shape;997;p21"/>
            <p:cNvSpPr/>
            <p:nvPr/>
          </p:nvSpPr>
          <p:spPr>
            <a:xfrm>
              <a:off x="3553100" y="1256250"/>
              <a:ext cx="527400" cy="606725"/>
            </a:xfrm>
            <a:custGeom>
              <a:avLst/>
              <a:gdLst/>
              <a:ahLst/>
              <a:cxnLst/>
              <a:rect l="l" t="t" r="r" b="b"/>
              <a:pathLst>
                <a:path w="21096" h="24269" extrusionOk="0">
                  <a:moveTo>
                    <a:pt x="11165" y="0"/>
                  </a:moveTo>
                  <a:cubicBezTo>
                    <a:pt x="9187" y="0"/>
                    <a:pt x="7173" y="611"/>
                    <a:pt x="5411" y="1927"/>
                  </a:cubicBezTo>
                  <a:cubicBezTo>
                    <a:pt x="1" y="5970"/>
                    <a:pt x="305" y="14177"/>
                    <a:pt x="5989" y="17824"/>
                  </a:cubicBezTo>
                  <a:cubicBezTo>
                    <a:pt x="8207" y="19222"/>
                    <a:pt x="9849" y="21411"/>
                    <a:pt x="10578" y="23964"/>
                  </a:cubicBezTo>
                  <a:lnTo>
                    <a:pt x="10669" y="24268"/>
                  </a:lnTo>
                  <a:lnTo>
                    <a:pt x="19332" y="21776"/>
                  </a:lnTo>
                  <a:lnTo>
                    <a:pt x="19241" y="21472"/>
                  </a:lnTo>
                  <a:cubicBezTo>
                    <a:pt x="18542" y="18888"/>
                    <a:pt x="18785" y="16122"/>
                    <a:pt x="19940" y="13721"/>
                  </a:cubicBezTo>
                  <a:cubicBezTo>
                    <a:pt x="20913" y="11624"/>
                    <a:pt x="21095" y="9222"/>
                    <a:pt x="20457" y="7003"/>
                  </a:cubicBezTo>
                  <a:cubicBezTo>
                    <a:pt x="19207" y="2617"/>
                    <a:pt x="15261" y="0"/>
                    <a:pt x="1116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8" name="Google Shape;998;p21"/>
            <p:cNvSpPr/>
            <p:nvPr/>
          </p:nvSpPr>
          <p:spPr>
            <a:xfrm>
              <a:off x="3819825" y="1800625"/>
              <a:ext cx="229500" cy="121125"/>
            </a:xfrm>
            <a:custGeom>
              <a:avLst/>
              <a:gdLst/>
              <a:ahLst/>
              <a:cxnLst/>
              <a:rect l="l" t="t" r="r" b="b"/>
              <a:pathLst>
                <a:path w="9180" h="4845" extrusionOk="0">
                  <a:moveTo>
                    <a:pt x="8633" y="1"/>
                  </a:moveTo>
                  <a:lnTo>
                    <a:pt x="0" y="2493"/>
                  </a:lnTo>
                  <a:lnTo>
                    <a:pt x="122" y="2979"/>
                  </a:lnTo>
                  <a:cubicBezTo>
                    <a:pt x="448" y="4109"/>
                    <a:pt x="1479" y="4844"/>
                    <a:pt x="2598" y="4844"/>
                  </a:cubicBezTo>
                  <a:cubicBezTo>
                    <a:pt x="2834" y="4844"/>
                    <a:pt x="3075" y="4811"/>
                    <a:pt x="3314" y="4742"/>
                  </a:cubicBezTo>
                  <a:lnTo>
                    <a:pt x="7022" y="3679"/>
                  </a:lnTo>
                  <a:cubicBezTo>
                    <a:pt x="8390" y="3283"/>
                    <a:pt x="9180" y="1855"/>
                    <a:pt x="8785" y="487"/>
                  </a:cubicBezTo>
                  <a:lnTo>
                    <a:pt x="863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9" name="Google Shape;999;p21"/>
            <p:cNvSpPr/>
            <p:nvPr/>
          </p:nvSpPr>
          <p:spPr>
            <a:xfrm>
              <a:off x="3866925" y="1617500"/>
              <a:ext cx="61600" cy="214300"/>
            </a:xfrm>
            <a:custGeom>
              <a:avLst/>
              <a:gdLst/>
              <a:ahLst/>
              <a:cxnLst/>
              <a:rect l="l" t="t" r="r" b="b"/>
              <a:pathLst>
                <a:path w="2464" h="8572" fill="none" extrusionOk="0">
                  <a:moveTo>
                    <a:pt x="2463" y="8572"/>
                  </a:moveTo>
                  <a:lnTo>
                    <a:pt x="1" y="0"/>
                  </a:lnTo>
                </a:path>
              </a:pathLst>
            </a:custGeom>
            <a:noFill/>
            <a:ln w="28875" cap="flat" cmpd="sng">
              <a:solidFill>
                <a:schemeClr val="accent4"/>
              </a:solidFill>
              <a:prstDash val="solid"/>
              <a:miter lim="30395"/>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0" name="Google Shape;1000;p21"/>
            <p:cNvSpPr/>
            <p:nvPr/>
          </p:nvSpPr>
          <p:spPr>
            <a:xfrm>
              <a:off x="3745350" y="1500475"/>
              <a:ext cx="191525" cy="123125"/>
            </a:xfrm>
            <a:custGeom>
              <a:avLst/>
              <a:gdLst/>
              <a:ahLst/>
              <a:cxnLst/>
              <a:rect l="l" t="t" r="r" b="b"/>
              <a:pathLst>
                <a:path w="7661" h="4925" fill="none" extrusionOk="0">
                  <a:moveTo>
                    <a:pt x="7660" y="0"/>
                  </a:moveTo>
                  <a:lnTo>
                    <a:pt x="4925" y="4925"/>
                  </a:lnTo>
                  <a:lnTo>
                    <a:pt x="1" y="2189"/>
                  </a:lnTo>
                </a:path>
              </a:pathLst>
            </a:custGeom>
            <a:noFill/>
            <a:ln w="28875" cap="rnd"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001" name="Google Shape;1001;p21"/>
          <p:cNvSpPr txBox="1">
            <a:spLocks noGrp="1"/>
          </p:cNvSpPr>
          <p:nvPr>
            <p:ph type="title" idx="15"/>
          </p:nvPr>
        </p:nvSpPr>
        <p:spPr>
          <a:xfrm>
            <a:off x="571500" y="624312"/>
            <a:ext cx="7198200" cy="5109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600"/>
              <a:buNone/>
              <a:defRPr/>
            </a:lvl1pPr>
            <a:lvl2pPr lvl="1" rtl="0">
              <a:spcBef>
                <a:spcPts val="0"/>
              </a:spcBef>
              <a:spcAft>
                <a:spcPts val="0"/>
              </a:spcAft>
              <a:buSzPts val="2600"/>
              <a:buNone/>
              <a:defRPr/>
            </a:lvl2pPr>
            <a:lvl3pPr lvl="2" rtl="0">
              <a:spcBef>
                <a:spcPts val="0"/>
              </a:spcBef>
              <a:spcAft>
                <a:spcPts val="0"/>
              </a:spcAft>
              <a:buSzPts val="2600"/>
              <a:buNone/>
              <a:defRPr/>
            </a:lvl3pPr>
            <a:lvl4pPr lvl="3" rtl="0">
              <a:spcBef>
                <a:spcPts val="0"/>
              </a:spcBef>
              <a:spcAft>
                <a:spcPts val="0"/>
              </a:spcAft>
              <a:buSzPts val="2600"/>
              <a:buNone/>
              <a:defRPr/>
            </a:lvl4pPr>
            <a:lvl5pPr lvl="4" rtl="0">
              <a:spcBef>
                <a:spcPts val="0"/>
              </a:spcBef>
              <a:spcAft>
                <a:spcPts val="0"/>
              </a:spcAft>
              <a:buSzPts val="2600"/>
              <a:buNone/>
              <a:defRPr/>
            </a:lvl5pPr>
            <a:lvl6pPr lvl="5" rtl="0">
              <a:spcBef>
                <a:spcPts val="0"/>
              </a:spcBef>
              <a:spcAft>
                <a:spcPts val="0"/>
              </a:spcAft>
              <a:buSzPts val="2600"/>
              <a:buNone/>
              <a:defRPr/>
            </a:lvl6pPr>
            <a:lvl7pPr lvl="6" rtl="0">
              <a:spcBef>
                <a:spcPts val="0"/>
              </a:spcBef>
              <a:spcAft>
                <a:spcPts val="0"/>
              </a:spcAft>
              <a:buSzPts val="2600"/>
              <a:buNone/>
              <a:defRPr/>
            </a:lvl7pPr>
            <a:lvl8pPr lvl="7" rtl="0">
              <a:spcBef>
                <a:spcPts val="0"/>
              </a:spcBef>
              <a:spcAft>
                <a:spcPts val="0"/>
              </a:spcAft>
              <a:buSzPts val="2600"/>
              <a:buNone/>
              <a:defRPr/>
            </a:lvl8pPr>
            <a:lvl9pPr lvl="8" rtl="0">
              <a:spcBef>
                <a:spcPts val="0"/>
              </a:spcBef>
              <a:spcAft>
                <a:spcPts val="0"/>
              </a:spcAft>
              <a:buSzPts val="2600"/>
              <a:buNone/>
              <a:defRPr/>
            </a:lvl9pPr>
          </a:lstStyle>
          <a:p>
            <a:endParaRPr/>
          </a:p>
        </p:txBody>
      </p:sp>
      <p:grpSp>
        <p:nvGrpSpPr>
          <p:cNvPr id="1002" name="Google Shape;1002;p21"/>
          <p:cNvGrpSpPr/>
          <p:nvPr/>
        </p:nvGrpSpPr>
        <p:grpSpPr>
          <a:xfrm rot="2062403">
            <a:off x="8605498" y="3456362"/>
            <a:ext cx="1031291" cy="913277"/>
            <a:chOff x="1343200" y="1432100"/>
            <a:chExt cx="1031261" cy="913250"/>
          </a:xfrm>
        </p:grpSpPr>
        <p:sp>
          <p:nvSpPr>
            <p:cNvPr id="1003" name="Google Shape;1003;p21"/>
            <p:cNvSpPr/>
            <p:nvPr/>
          </p:nvSpPr>
          <p:spPr>
            <a:xfrm>
              <a:off x="1343200" y="1432100"/>
              <a:ext cx="350600" cy="505025"/>
            </a:xfrm>
            <a:custGeom>
              <a:avLst/>
              <a:gdLst/>
              <a:ahLst/>
              <a:cxnLst/>
              <a:rect l="l" t="t" r="r" b="b"/>
              <a:pathLst>
                <a:path w="14024" h="20201" extrusionOk="0">
                  <a:moveTo>
                    <a:pt x="0" y="20201"/>
                  </a:moveTo>
                  <a:lnTo>
                    <a:pt x="10164" y="1400"/>
                  </a:lnTo>
                  <a:lnTo>
                    <a:pt x="14024" y="0"/>
                  </a:lnTo>
                  <a:lnTo>
                    <a:pt x="3810" y="19289"/>
                  </a:lnTo>
                  <a:close/>
                </a:path>
              </a:pathLst>
            </a:custGeom>
            <a:solidFill>
              <a:schemeClr val="lt1"/>
            </a:solidFill>
            <a:ln>
              <a:noFill/>
            </a:ln>
          </p:spPr>
        </p:sp>
        <p:sp>
          <p:nvSpPr>
            <p:cNvPr id="1004" name="Google Shape;1004;p21"/>
            <p:cNvSpPr/>
            <p:nvPr/>
          </p:nvSpPr>
          <p:spPr>
            <a:xfrm>
              <a:off x="1343200" y="1890700"/>
              <a:ext cx="777200" cy="454650"/>
            </a:xfrm>
            <a:custGeom>
              <a:avLst/>
              <a:gdLst/>
              <a:ahLst/>
              <a:cxnLst/>
              <a:rect l="l" t="t" r="r" b="b"/>
              <a:pathLst>
                <a:path w="31088" h="18186" extrusionOk="0">
                  <a:moveTo>
                    <a:pt x="0" y="1873"/>
                  </a:moveTo>
                  <a:lnTo>
                    <a:pt x="5688" y="0"/>
                  </a:lnTo>
                  <a:lnTo>
                    <a:pt x="31088" y="17065"/>
                  </a:lnTo>
                  <a:lnTo>
                    <a:pt x="27278" y="18186"/>
                  </a:lnTo>
                  <a:close/>
                </a:path>
              </a:pathLst>
            </a:custGeom>
            <a:solidFill>
              <a:schemeClr val="accent5"/>
            </a:solidFill>
            <a:ln>
              <a:noFill/>
            </a:ln>
          </p:spPr>
        </p:sp>
        <p:sp>
          <p:nvSpPr>
            <p:cNvPr id="1005" name="Google Shape;1005;p21"/>
            <p:cNvSpPr/>
            <p:nvPr/>
          </p:nvSpPr>
          <p:spPr>
            <a:xfrm>
              <a:off x="1436723" y="1432178"/>
              <a:ext cx="937737" cy="885480"/>
            </a:xfrm>
            <a:custGeom>
              <a:avLst/>
              <a:gdLst/>
              <a:ahLst/>
              <a:cxnLst/>
              <a:rect l="l" t="t" r="r" b="b"/>
              <a:pathLst>
                <a:path w="39819" h="37600" extrusionOk="0">
                  <a:moveTo>
                    <a:pt x="10882" y="1"/>
                  </a:moveTo>
                  <a:lnTo>
                    <a:pt x="0" y="20153"/>
                  </a:lnTo>
                  <a:lnTo>
                    <a:pt x="28937" y="37600"/>
                  </a:lnTo>
                  <a:lnTo>
                    <a:pt x="39819" y="17448"/>
                  </a:lnTo>
                  <a:lnTo>
                    <a:pt x="10882" y="1"/>
                  </a:lnTo>
                  <a:close/>
                </a:path>
              </a:pathLst>
            </a:custGeom>
            <a:solidFill>
              <a:srgbClr val="FF6403"/>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06" name="Google Shape;1006;p21"/>
            <p:cNvSpPr/>
            <p:nvPr/>
          </p:nvSpPr>
          <p:spPr>
            <a:xfrm>
              <a:off x="1580614" y="1566036"/>
              <a:ext cx="334292" cy="410194"/>
            </a:xfrm>
            <a:custGeom>
              <a:avLst/>
              <a:gdLst/>
              <a:ahLst/>
              <a:cxnLst/>
              <a:rect l="l" t="t" r="r" b="b"/>
              <a:pathLst>
                <a:path w="14195" h="17418" extrusionOk="0">
                  <a:moveTo>
                    <a:pt x="7386" y="1"/>
                  </a:moveTo>
                  <a:lnTo>
                    <a:pt x="0" y="13587"/>
                  </a:lnTo>
                  <a:lnTo>
                    <a:pt x="6809" y="17417"/>
                  </a:lnTo>
                  <a:lnTo>
                    <a:pt x="14195" y="3861"/>
                  </a:lnTo>
                  <a:lnTo>
                    <a:pt x="73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6858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215242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4767264"/>
            <a:ext cx="2133600" cy="273844"/>
          </a:xfrm>
          <a:prstGeom prst="rect">
            <a:avLst/>
          </a:prstGeom>
        </p:spPr>
        <p:txBody>
          <a:bodyPr/>
          <a:lstStyle/>
          <a:p>
            <a:fld id="{B1CF2E77-4E87-4338-A6B2-93E833A84A3C}" type="datetimeFigureOut">
              <a:rPr lang="en-US" smtClean="0">
                <a:solidFill>
                  <a:prstClr val="black">
                    <a:tint val="75000"/>
                  </a:prstClr>
                </a:solidFill>
              </a:rPr>
              <a:pPr/>
              <a:t>2/2/2023</a:t>
            </a:fld>
            <a:endParaRPr lang="en-US">
              <a:solidFill>
                <a:prstClr val="black">
                  <a:tint val="75000"/>
                </a:prstClr>
              </a:solidFill>
            </a:endParaRPr>
          </a:p>
        </p:txBody>
      </p:sp>
      <p:sp>
        <p:nvSpPr>
          <p:cNvPr id="5" name="Footer Placeholder 4"/>
          <p:cNvSpPr>
            <a:spLocks noGrp="1"/>
          </p:cNvSpPr>
          <p:nvPr>
            <p:ph type="ftr" sz="quarter" idx="11"/>
          </p:nvPr>
        </p:nvSpPr>
        <p:spPr>
          <a:xfrm>
            <a:off x="3124200" y="4767264"/>
            <a:ext cx="2895600" cy="273844"/>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4767264"/>
            <a:ext cx="2133600" cy="273844"/>
          </a:xfrm>
          <a:prstGeom prst="rect">
            <a:avLst/>
          </a:prstGeom>
        </p:spPr>
        <p:txBody>
          <a:bodyPr/>
          <a:lstStyle/>
          <a:p>
            <a:fld id="{796E19DA-92E0-4635-8627-DEB5FDE3EBA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90231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80C2EE">
            <a:alpha val="3170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40000"/>
            <a:ext cx="77040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accent2"/>
              </a:buClr>
              <a:buSzPts val="3000"/>
              <a:buFont typeface="Changa One"/>
              <a:buNone/>
              <a:defRPr sz="3000">
                <a:solidFill>
                  <a:schemeClr val="accent2"/>
                </a:solidFill>
                <a:latin typeface="Changa One"/>
                <a:ea typeface="Changa One"/>
                <a:cs typeface="Changa One"/>
                <a:sym typeface="Changa One"/>
              </a:defRPr>
            </a:lvl1pPr>
            <a:lvl2pPr lvl="1">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2pPr>
            <a:lvl3pPr lvl="2">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3pPr>
            <a:lvl4pPr lvl="3">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4pPr>
            <a:lvl5pPr lvl="4">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5pPr>
            <a:lvl6pPr lvl="5">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6pPr>
            <a:lvl7pPr lvl="6">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7pPr>
            <a:lvl8pPr lvl="7">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8pPr>
            <a:lvl9pPr lvl="8">
              <a:spcBef>
                <a:spcPts val="0"/>
              </a:spcBef>
              <a:spcAft>
                <a:spcPts val="0"/>
              </a:spcAft>
              <a:buClr>
                <a:schemeClr val="dk1"/>
              </a:buClr>
              <a:buSzPts val="2800"/>
              <a:buFont typeface="Russo One"/>
              <a:buNone/>
              <a:defRPr sz="2800">
                <a:solidFill>
                  <a:schemeClr val="dk1"/>
                </a:solidFill>
                <a:latin typeface="Russo One"/>
                <a:ea typeface="Russo One"/>
                <a:cs typeface="Russo One"/>
                <a:sym typeface="Russo One"/>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1pPr>
            <a:lvl2pPr marL="914400" lvl="1"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2pPr>
            <a:lvl3pPr marL="1371600" lvl="2"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3pPr>
            <a:lvl4pPr marL="1828800" lvl="3"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4pPr>
            <a:lvl5pPr marL="2286000" lvl="4"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5pPr>
            <a:lvl6pPr marL="2743200" lvl="5"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6pPr>
            <a:lvl7pPr marL="3200400" lvl="6"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7pPr>
            <a:lvl8pPr marL="3657600" lvl="7"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8pPr>
            <a:lvl9pPr marL="4114800" lvl="8" indent="-317500">
              <a:lnSpc>
                <a:spcPct val="100000"/>
              </a:lnSpc>
              <a:spcBef>
                <a:spcPts val="0"/>
              </a:spcBef>
              <a:spcAft>
                <a:spcPts val="0"/>
              </a:spcAft>
              <a:buClr>
                <a:schemeClr val="lt1"/>
              </a:buClr>
              <a:buSzPts val="1400"/>
              <a:buFont typeface="Catamaran"/>
              <a:buChar char="■"/>
              <a:defRPr>
                <a:solidFill>
                  <a:schemeClr val="lt1"/>
                </a:solidFill>
                <a:latin typeface="Catamaran"/>
                <a:ea typeface="Catamaran"/>
                <a:cs typeface="Catamaran"/>
                <a:sym typeface="Catamaran"/>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8" r:id="rId3"/>
    <p:sldLayoutId id="2147483676" r:id="rId4"/>
    <p:sldLayoutId id="2147483677" r:id="rId5"/>
    <p:sldLayoutId id="2147483678" r:id="rId6"/>
    <p:sldLayoutId id="2147483682" r:id="rId7"/>
    <p:sldLayoutId id="2147483683" r:id="rId8"/>
    <p:sldLayoutId id="2147483684" r:id="rId9"/>
    <p:sldLayoutId id="2147483686" r:id="rId10"/>
    <p:sldLayoutId id="214748368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6.png"/><Relationship Id="rId18" Type="http://schemas.microsoft.com/office/2007/relationships/hdphoto" Target="../media/hdphoto6.wdp"/><Relationship Id="rId26" Type="http://schemas.microsoft.com/office/2007/relationships/hdphoto" Target="../media/hdphoto10.wdp"/><Relationship Id="rId39" Type="http://schemas.openxmlformats.org/officeDocument/2006/relationships/image" Target="../media/image21.png"/><Relationship Id="rId21" Type="http://schemas.openxmlformats.org/officeDocument/2006/relationships/image" Target="../media/image10.png"/><Relationship Id="rId34" Type="http://schemas.openxmlformats.org/officeDocument/2006/relationships/image" Target="../media/image17.png"/><Relationship Id="rId7" Type="http://schemas.microsoft.com/office/2007/relationships/hdphoto" Target="../media/hdphoto1.wdp"/><Relationship Id="rId12" Type="http://schemas.microsoft.com/office/2007/relationships/hdphoto" Target="../media/hdphoto3.wdp"/><Relationship Id="rId17" Type="http://schemas.openxmlformats.org/officeDocument/2006/relationships/image" Target="../media/image8.png"/><Relationship Id="rId25" Type="http://schemas.openxmlformats.org/officeDocument/2006/relationships/image" Target="../media/image12.png"/><Relationship Id="rId33" Type="http://schemas.openxmlformats.org/officeDocument/2006/relationships/image" Target="../media/image16.emf"/><Relationship Id="rId38" Type="http://schemas.openxmlformats.org/officeDocument/2006/relationships/image" Target="../media/image20.png"/><Relationship Id="rId2" Type="http://schemas.openxmlformats.org/officeDocument/2006/relationships/audio" Target="../media/media1.mp3"/><Relationship Id="rId16" Type="http://schemas.microsoft.com/office/2007/relationships/hdphoto" Target="../media/hdphoto5.wdp"/><Relationship Id="rId20" Type="http://schemas.microsoft.com/office/2007/relationships/hdphoto" Target="../media/hdphoto7.wdp"/><Relationship Id="rId29" Type="http://schemas.openxmlformats.org/officeDocument/2006/relationships/image" Target="../media/image14.png"/><Relationship Id="rId1" Type="http://schemas.microsoft.com/office/2007/relationships/media" Target="../media/media1.mp3"/><Relationship Id="rId6" Type="http://schemas.openxmlformats.org/officeDocument/2006/relationships/image" Target="../media/image2.png"/><Relationship Id="rId11" Type="http://schemas.openxmlformats.org/officeDocument/2006/relationships/image" Target="../media/image5.png"/><Relationship Id="rId24" Type="http://schemas.microsoft.com/office/2007/relationships/hdphoto" Target="../media/hdphoto9.wdp"/><Relationship Id="rId32" Type="http://schemas.microsoft.com/office/2007/relationships/hdphoto" Target="../media/hdphoto13.wdp"/><Relationship Id="rId37" Type="http://schemas.microsoft.com/office/2007/relationships/hdphoto" Target="../media/hdphoto14.wdp"/><Relationship Id="rId5" Type="http://schemas.openxmlformats.org/officeDocument/2006/relationships/image" Target="../media/image1.png"/><Relationship Id="rId15" Type="http://schemas.openxmlformats.org/officeDocument/2006/relationships/image" Target="../media/image7.png"/><Relationship Id="rId23" Type="http://schemas.openxmlformats.org/officeDocument/2006/relationships/image" Target="../media/image11.png"/><Relationship Id="rId28" Type="http://schemas.microsoft.com/office/2007/relationships/hdphoto" Target="../media/hdphoto11.wdp"/><Relationship Id="rId36" Type="http://schemas.openxmlformats.org/officeDocument/2006/relationships/image" Target="../media/image19.png"/><Relationship Id="rId10" Type="http://schemas.microsoft.com/office/2007/relationships/hdphoto" Target="../media/hdphoto2.wdp"/><Relationship Id="rId19" Type="http://schemas.openxmlformats.org/officeDocument/2006/relationships/image" Target="../media/image9.png"/><Relationship Id="rId31" Type="http://schemas.openxmlformats.org/officeDocument/2006/relationships/image" Target="../media/image15.png"/><Relationship Id="rId4" Type="http://schemas.openxmlformats.org/officeDocument/2006/relationships/notesSlide" Target="../notesSlides/notesSlide1.xml"/><Relationship Id="rId9" Type="http://schemas.openxmlformats.org/officeDocument/2006/relationships/image" Target="../media/image4.png"/><Relationship Id="rId14" Type="http://schemas.microsoft.com/office/2007/relationships/hdphoto" Target="../media/hdphoto4.wdp"/><Relationship Id="rId22" Type="http://schemas.microsoft.com/office/2007/relationships/hdphoto" Target="../media/hdphoto8.wdp"/><Relationship Id="rId27" Type="http://schemas.openxmlformats.org/officeDocument/2006/relationships/image" Target="../media/image13.png"/><Relationship Id="rId30" Type="http://schemas.microsoft.com/office/2007/relationships/hdphoto" Target="../media/hdphoto12.wdp"/><Relationship Id="rId35" Type="http://schemas.openxmlformats.org/officeDocument/2006/relationships/image" Target="../media/image18.gif"/><Relationship Id="rId8" Type="http://schemas.openxmlformats.org/officeDocument/2006/relationships/image" Target="../media/image3.png"/><Relationship Id="rId3"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19.wdp"/><Relationship Id="rId3" Type="http://schemas.openxmlformats.org/officeDocument/2006/relationships/audio" Target="../media/audio6.wav"/><Relationship Id="rId7" Type="http://schemas.openxmlformats.org/officeDocument/2006/relationships/image" Target="../media/image42.png"/><Relationship Id="rId2" Type="http://schemas.openxmlformats.org/officeDocument/2006/relationships/audio" Target="../media/audio4.wav"/><Relationship Id="rId1" Type="http://schemas.openxmlformats.org/officeDocument/2006/relationships/slideLayout" Target="../slideLayouts/slideLayout11.xml"/><Relationship Id="rId6" Type="http://schemas.microsoft.com/office/2007/relationships/hdphoto" Target="../media/hdphoto20.wdp"/><Relationship Id="rId11" Type="http://schemas.openxmlformats.org/officeDocument/2006/relationships/image" Target="../media/image21.png"/><Relationship Id="rId5" Type="http://schemas.openxmlformats.org/officeDocument/2006/relationships/image" Target="../media/image43.png"/><Relationship Id="rId10" Type="http://schemas.microsoft.com/office/2007/relationships/hdphoto" Target="../media/hdphoto21.wdp"/><Relationship Id="rId4" Type="http://schemas.openxmlformats.org/officeDocument/2006/relationships/audio" Target="../media/audio7.wav"/><Relationship Id="rId9"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audio" Target="../media/audio8.wav"/><Relationship Id="rId2" Type="http://schemas.openxmlformats.org/officeDocument/2006/relationships/audio" Target="../media/audio4.wav"/><Relationship Id="rId1" Type="http://schemas.openxmlformats.org/officeDocument/2006/relationships/slideLayout" Target="../slideLayouts/slideLayout11.xml"/><Relationship Id="rId6" Type="http://schemas.openxmlformats.org/officeDocument/2006/relationships/image" Target="../media/image21.png"/><Relationship Id="rId5" Type="http://schemas.microsoft.com/office/2007/relationships/hdphoto" Target="../media/hdphoto22.wdp"/><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8" Type="http://schemas.openxmlformats.org/officeDocument/2006/relationships/image" Target="../media/image21.png"/><Relationship Id="rId3" Type="http://schemas.microsoft.com/office/2007/relationships/hdphoto" Target="../media/hdphoto20.wdp"/><Relationship Id="rId7" Type="http://schemas.microsoft.com/office/2007/relationships/hdphoto" Target="../media/hdphoto22.wdp"/><Relationship Id="rId2" Type="http://schemas.openxmlformats.org/officeDocument/2006/relationships/image" Target="../media/image43.png"/><Relationship Id="rId1" Type="http://schemas.openxmlformats.org/officeDocument/2006/relationships/slideLayout" Target="../slideLayouts/slideLayout11.xml"/><Relationship Id="rId6" Type="http://schemas.openxmlformats.org/officeDocument/2006/relationships/image" Target="../media/image45.png"/><Relationship Id="rId5" Type="http://schemas.microsoft.com/office/2007/relationships/hdphoto" Target="../media/hdphoto19.wdp"/><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8" Type="http://schemas.openxmlformats.org/officeDocument/2006/relationships/audio" Target="../media/media6.mp3"/><Relationship Id="rId13" Type="http://schemas.openxmlformats.org/officeDocument/2006/relationships/slideLayout" Target="../slideLayouts/slideLayout3.xml"/><Relationship Id="rId18" Type="http://schemas.openxmlformats.org/officeDocument/2006/relationships/audio" Target="../media/audio3.wav"/><Relationship Id="rId26" Type="http://schemas.openxmlformats.org/officeDocument/2006/relationships/image" Target="../media/image52.png"/><Relationship Id="rId3" Type="http://schemas.microsoft.com/office/2007/relationships/media" Target="../media/media4.mp3"/><Relationship Id="rId21" Type="http://schemas.openxmlformats.org/officeDocument/2006/relationships/image" Target="../media/image47.png"/><Relationship Id="rId7" Type="http://schemas.microsoft.com/office/2007/relationships/media" Target="../media/media6.mp3"/><Relationship Id="rId12" Type="http://schemas.openxmlformats.org/officeDocument/2006/relationships/audio" Target="../media/media8.wav"/><Relationship Id="rId17" Type="http://schemas.openxmlformats.org/officeDocument/2006/relationships/audio" Target="../media/audio6.wav"/><Relationship Id="rId25" Type="http://schemas.openxmlformats.org/officeDocument/2006/relationships/image" Target="../media/image51.png"/><Relationship Id="rId2" Type="http://schemas.openxmlformats.org/officeDocument/2006/relationships/audio" Target="../media/media3.mp3"/><Relationship Id="rId16" Type="http://schemas.openxmlformats.org/officeDocument/2006/relationships/audio" Target="../media/audio7.wav"/><Relationship Id="rId20" Type="http://schemas.openxmlformats.org/officeDocument/2006/relationships/image" Target="../media/image46.png"/><Relationship Id="rId29" Type="http://schemas.openxmlformats.org/officeDocument/2006/relationships/image" Target="../media/image17.png"/><Relationship Id="rId1" Type="http://schemas.microsoft.com/office/2007/relationships/media" Target="../media/media3.mp3"/><Relationship Id="rId6" Type="http://schemas.openxmlformats.org/officeDocument/2006/relationships/audio" Target="../media/media5.mp3"/><Relationship Id="rId11" Type="http://schemas.microsoft.com/office/2007/relationships/media" Target="../media/media8.wav"/><Relationship Id="rId24" Type="http://schemas.openxmlformats.org/officeDocument/2006/relationships/image" Target="../media/image50.png"/><Relationship Id="rId5" Type="http://schemas.microsoft.com/office/2007/relationships/media" Target="../media/media5.mp3"/><Relationship Id="rId15" Type="http://schemas.openxmlformats.org/officeDocument/2006/relationships/audio" Target="../media/audio8.wav"/><Relationship Id="rId23" Type="http://schemas.openxmlformats.org/officeDocument/2006/relationships/image" Target="../media/image49.png"/><Relationship Id="rId28" Type="http://schemas.openxmlformats.org/officeDocument/2006/relationships/image" Target="../media/image54.png"/><Relationship Id="rId10" Type="http://schemas.openxmlformats.org/officeDocument/2006/relationships/audio" Target="../media/media7.mp3"/><Relationship Id="rId19" Type="http://schemas.openxmlformats.org/officeDocument/2006/relationships/audio" Target="../media/audio5.wav"/><Relationship Id="rId4" Type="http://schemas.openxmlformats.org/officeDocument/2006/relationships/audio" Target="../media/media4.mp3"/><Relationship Id="rId9" Type="http://schemas.microsoft.com/office/2007/relationships/media" Target="../media/media7.mp3"/><Relationship Id="rId14" Type="http://schemas.openxmlformats.org/officeDocument/2006/relationships/notesSlide" Target="../notesSlides/notesSlide8.xml"/><Relationship Id="rId22" Type="http://schemas.openxmlformats.org/officeDocument/2006/relationships/image" Target="../media/image48.jpeg"/><Relationship Id="rId27" Type="http://schemas.openxmlformats.org/officeDocument/2006/relationships/image" Target="../media/image53.png"/><Relationship Id="rId30"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6.xml"/><Relationship Id="rId7" Type="http://schemas.openxmlformats.org/officeDocument/2006/relationships/image" Target="../media/image17.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48.jpeg"/><Relationship Id="rId5" Type="http://schemas.openxmlformats.org/officeDocument/2006/relationships/image" Target="../media/image56.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slideLayout" Target="../slideLayouts/slideLayout10.xml"/><Relationship Id="rId7" Type="http://schemas.microsoft.com/office/2007/relationships/hdphoto" Target="../media/hdphoto23.wdp"/><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57.png"/><Relationship Id="rId11" Type="http://schemas.openxmlformats.org/officeDocument/2006/relationships/image" Target="../media/image21.png"/><Relationship Id="rId5" Type="http://schemas.openxmlformats.org/officeDocument/2006/relationships/image" Target="../media/image55.png"/><Relationship Id="rId10" Type="http://schemas.openxmlformats.org/officeDocument/2006/relationships/image" Target="../media/image17.png"/><Relationship Id="rId4" Type="http://schemas.openxmlformats.org/officeDocument/2006/relationships/notesSlide" Target="../notesSlides/notesSlide9.xml"/><Relationship Id="rId9" Type="http://schemas.microsoft.com/office/2007/relationships/hdphoto" Target="../media/hdphoto24.wdp"/></Relationships>
</file>

<file path=ppt/slides/_rels/slide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8.gif"/><Relationship Id="rId7"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21.png"/><Relationship Id="rId5" Type="http://schemas.microsoft.com/office/2007/relationships/hdphoto" Target="../media/hdphoto17.wdp"/><Relationship Id="rId10" Type="http://schemas.microsoft.com/office/2007/relationships/hdphoto" Target="../media/hdphoto6.wdp"/><Relationship Id="rId4" Type="http://schemas.openxmlformats.org/officeDocument/2006/relationships/image" Target="../media/image28.png"/><Relationship Id="rId9" Type="http://schemas.openxmlformats.org/officeDocument/2006/relationships/image" Target="../media/image8.png"/></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21.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25.wdp"/><Relationship Id="rId3" Type="http://schemas.openxmlformats.org/officeDocument/2006/relationships/image" Target="../media/image18.gif"/><Relationship Id="rId7" Type="http://schemas.openxmlformats.org/officeDocument/2006/relationships/image" Target="../media/image5.png"/><Relationship Id="rId12" Type="http://schemas.openxmlformats.org/officeDocument/2006/relationships/image" Target="../media/image66.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65.png"/><Relationship Id="rId5" Type="http://schemas.microsoft.com/office/2007/relationships/hdphoto" Target="../media/hdphoto17.wdp"/><Relationship Id="rId10" Type="http://schemas.microsoft.com/office/2007/relationships/hdphoto" Target="../media/hdphoto6.wdp"/><Relationship Id="rId4" Type="http://schemas.openxmlformats.org/officeDocument/2006/relationships/image" Target="../media/image28.png"/><Relationship Id="rId9" Type="http://schemas.openxmlformats.org/officeDocument/2006/relationships/image" Target="../media/image8.png"/><Relationship Id="rId14" Type="http://schemas.openxmlformats.org/officeDocument/2006/relationships/image" Target="../media/image21.png"/></Relationships>
</file>

<file path=ppt/slides/_rels/slide19.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7.png"/><Relationship Id="rId3" Type="http://schemas.openxmlformats.org/officeDocument/2006/relationships/image" Target="../media/image67.png"/><Relationship Id="rId7" Type="http://schemas.openxmlformats.org/officeDocument/2006/relationships/image" Target="../media/image71.png"/><Relationship Id="rId12" Type="http://schemas.openxmlformats.org/officeDocument/2006/relationships/image" Target="../media/image76.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70.png"/><Relationship Id="rId11" Type="http://schemas.openxmlformats.org/officeDocument/2006/relationships/image" Target="../media/image75.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24.gif"/><Relationship Id="rId13" Type="http://schemas.openxmlformats.org/officeDocument/2006/relationships/image" Target="../media/image28.png"/><Relationship Id="rId18" Type="http://schemas.microsoft.com/office/2007/relationships/hdphoto" Target="../media/hdphoto3.wdp"/><Relationship Id="rId26" Type="http://schemas.openxmlformats.org/officeDocument/2006/relationships/image" Target="../media/image21.png"/><Relationship Id="rId3" Type="http://schemas.openxmlformats.org/officeDocument/2006/relationships/slideLayout" Target="../slideLayouts/slideLayout1.xml"/><Relationship Id="rId21" Type="http://schemas.openxmlformats.org/officeDocument/2006/relationships/image" Target="../media/image9.png"/><Relationship Id="rId7" Type="http://schemas.microsoft.com/office/2007/relationships/hdphoto" Target="../media/hdphoto15.wdp"/><Relationship Id="rId12" Type="http://schemas.openxmlformats.org/officeDocument/2006/relationships/image" Target="../media/image27.gif"/><Relationship Id="rId17" Type="http://schemas.openxmlformats.org/officeDocument/2006/relationships/image" Target="../media/image5.png"/><Relationship Id="rId25" Type="http://schemas.openxmlformats.org/officeDocument/2006/relationships/image" Target="../media/image1.png"/><Relationship Id="rId2" Type="http://schemas.openxmlformats.org/officeDocument/2006/relationships/audio" Target="../media/media2.mp3"/><Relationship Id="rId16" Type="http://schemas.openxmlformats.org/officeDocument/2006/relationships/image" Target="../media/image29.gif"/><Relationship Id="rId20" Type="http://schemas.microsoft.com/office/2007/relationships/hdphoto" Target="../media/hdphoto6.wdp"/><Relationship Id="rId1" Type="http://schemas.microsoft.com/office/2007/relationships/media" Target="../media/media2.mp3"/><Relationship Id="rId6" Type="http://schemas.openxmlformats.org/officeDocument/2006/relationships/image" Target="../media/image23.png"/><Relationship Id="rId11" Type="http://schemas.openxmlformats.org/officeDocument/2006/relationships/image" Target="../media/image26.gif"/><Relationship Id="rId24" Type="http://schemas.microsoft.com/office/2007/relationships/hdphoto" Target="../media/hdphoto12.wdp"/><Relationship Id="rId5" Type="http://schemas.openxmlformats.org/officeDocument/2006/relationships/image" Target="../media/image22.gif"/><Relationship Id="rId15" Type="http://schemas.openxmlformats.org/officeDocument/2006/relationships/image" Target="../media/image17.png"/><Relationship Id="rId23" Type="http://schemas.openxmlformats.org/officeDocument/2006/relationships/image" Target="../media/image14.png"/><Relationship Id="rId10" Type="http://schemas.microsoft.com/office/2007/relationships/hdphoto" Target="../media/hdphoto16.wdp"/><Relationship Id="rId19" Type="http://schemas.openxmlformats.org/officeDocument/2006/relationships/image" Target="../media/image8.png"/><Relationship Id="rId4" Type="http://schemas.openxmlformats.org/officeDocument/2006/relationships/notesSlide" Target="../notesSlides/notesSlide2.xml"/><Relationship Id="rId9" Type="http://schemas.openxmlformats.org/officeDocument/2006/relationships/image" Target="../media/image25.png"/><Relationship Id="rId14" Type="http://schemas.microsoft.com/office/2007/relationships/hdphoto" Target="../media/hdphoto17.wdp"/><Relationship Id="rId22" Type="http://schemas.microsoft.com/office/2007/relationships/hdphoto" Target="../media/hdphoto7.wdp"/></Relationships>
</file>

<file path=ppt/slides/_rels/slide20.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9.png"/><Relationship Id="rId7" Type="http://schemas.openxmlformats.org/officeDocument/2006/relationships/image" Target="../media/image81.png"/><Relationship Id="rId2" Type="http://schemas.openxmlformats.org/officeDocument/2006/relationships/image" Target="../media/image78.png"/><Relationship Id="rId1" Type="http://schemas.openxmlformats.org/officeDocument/2006/relationships/slideLayout" Target="../slideLayouts/slideLayout3.xml"/><Relationship Id="rId6" Type="http://schemas.openxmlformats.org/officeDocument/2006/relationships/image" Target="../media/image80.png"/><Relationship Id="rId11" Type="http://schemas.openxmlformats.org/officeDocument/2006/relationships/image" Target="../media/image21.png"/><Relationship Id="rId5" Type="http://schemas.openxmlformats.org/officeDocument/2006/relationships/image" Target="../media/image67.png"/><Relationship Id="rId10" Type="http://schemas.openxmlformats.org/officeDocument/2006/relationships/image" Target="../media/image84.png"/><Relationship Id="rId4" Type="http://schemas.openxmlformats.org/officeDocument/2006/relationships/image" Target="../media/image72.png"/><Relationship Id="rId9" Type="http://schemas.openxmlformats.org/officeDocument/2006/relationships/image" Target="../media/image83.png"/></Relationships>
</file>

<file path=ppt/slides/_rels/slide21.xml.rels><?xml version="1.0" encoding="UTF-8" standalone="yes"?>
<Relationships xmlns="http://schemas.openxmlformats.org/package/2006/relationships"><Relationship Id="rId8" Type="http://schemas.microsoft.com/office/2007/relationships/hdphoto" Target="../media/hdphoto25.wdp"/><Relationship Id="rId13" Type="http://schemas.openxmlformats.org/officeDocument/2006/relationships/image" Target="../media/image44.png"/><Relationship Id="rId3" Type="http://schemas.openxmlformats.org/officeDocument/2006/relationships/audio" Target="../media/audio9.wav"/><Relationship Id="rId7" Type="http://schemas.openxmlformats.org/officeDocument/2006/relationships/image" Target="../media/image66.png"/><Relationship Id="rId12"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65.png"/><Relationship Id="rId11" Type="http://schemas.microsoft.com/office/2007/relationships/hdphoto" Target="../media/hdphoto26.wdp"/><Relationship Id="rId5" Type="http://schemas.openxmlformats.org/officeDocument/2006/relationships/image" Target="../media/image85.png"/><Relationship Id="rId15" Type="http://schemas.openxmlformats.org/officeDocument/2006/relationships/image" Target="../media/image21.png"/><Relationship Id="rId10" Type="http://schemas.openxmlformats.org/officeDocument/2006/relationships/image" Target="../media/image87.png"/><Relationship Id="rId4" Type="http://schemas.openxmlformats.org/officeDocument/2006/relationships/audio" Target="../media/audio10.wav"/><Relationship Id="rId9" Type="http://schemas.openxmlformats.org/officeDocument/2006/relationships/image" Target="../media/image86.png"/><Relationship Id="rId14" Type="http://schemas.microsoft.com/office/2007/relationships/hdphoto" Target="../media/hdphoto21.wdp"/></Relationships>
</file>

<file path=ppt/slides/_rels/slide22.xml.rels><?xml version="1.0" encoding="UTF-8" standalone="yes"?>
<Relationships xmlns="http://schemas.openxmlformats.org/package/2006/relationships"><Relationship Id="rId8" Type="http://schemas.microsoft.com/office/2007/relationships/hdphoto" Target="../media/hdphoto25.wdp"/><Relationship Id="rId13" Type="http://schemas.openxmlformats.org/officeDocument/2006/relationships/image" Target="../media/image83.png"/><Relationship Id="rId3" Type="http://schemas.openxmlformats.org/officeDocument/2006/relationships/audio" Target="../media/audio9.wav"/><Relationship Id="rId7" Type="http://schemas.openxmlformats.org/officeDocument/2006/relationships/image" Target="../media/image66.png"/><Relationship Id="rId12" Type="http://schemas.microsoft.com/office/2007/relationships/hdphoto" Target="../media/hdphoto27.wdp"/><Relationship Id="rId2" Type="http://schemas.openxmlformats.org/officeDocument/2006/relationships/notesSlide" Target="../notesSlides/notesSlide13.xml"/><Relationship Id="rId16"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65.png"/><Relationship Id="rId11" Type="http://schemas.openxmlformats.org/officeDocument/2006/relationships/image" Target="../media/image89.png"/><Relationship Id="rId5" Type="http://schemas.openxmlformats.org/officeDocument/2006/relationships/image" Target="../media/image85.png"/><Relationship Id="rId15" Type="http://schemas.microsoft.com/office/2007/relationships/hdphoto" Target="../media/hdphoto21.wdp"/><Relationship Id="rId10" Type="http://schemas.openxmlformats.org/officeDocument/2006/relationships/image" Target="../media/image67.png"/><Relationship Id="rId4" Type="http://schemas.openxmlformats.org/officeDocument/2006/relationships/audio" Target="../media/audio10.wav"/><Relationship Id="rId9" Type="http://schemas.openxmlformats.org/officeDocument/2006/relationships/image" Target="../media/image88.png"/><Relationship Id="rId14"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83.png"/><Relationship Id="rId3" Type="http://schemas.openxmlformats.org/officeDocument/2006/relationships/audio" Target="../media/audio9.wav"/><Relationship Id="rId7" Type="http://schemas.openxmlformats.org/officeDocument/2006/relationships/image" Target="../media/image65.png"/><Relationship Id="rId12" Type="http://schemas.openxmlformats.org/officeDocument/2006/relationships/image" Target="../media/image72.png"/><Relationship Id="rId2" Type="http://schemas.openxmlformats.org/officeDocument/2006/relationships/notesSlide" Target="../notesSlides/notesSlide14.xml"/><Relationship Id="rId16" Type="http://schemas.openxmlformats.org/officeDocument/2006/relationships/image" Target="../media/image21.png"/><Relationship Id="rId1" Type="http://schemas.openxmlformats.org/officeDocument/2006/relationships/slideLayout" Target="../slideLayouts/slideLayout9.xml"/><Relationship Id="rId6" Type="http://schemas.openxmlformats.org/officeDocument/2006/relationships/image" Target="../media/image85.png"/><Relationship Id="rId11" Type="http://schemas.microsoft.com/office/2007/relationships/hdphoto" Target="../media/hdphoto27.wdp"/><Relationship Id="rId5" Type="http://schemas.openxmlformats.org/officeDocument/2006/relationships/image" Target="../media/image88.png"/><Relationship Id="rId15" Type="http://schemas.microsoft.com/office/2007/relationships/hdphoto" Target="../media/hdphoto21.wdp"/><Relationship Id="rId10" Type="http://schemas.openxmlformats.org/officeDocument/2006/relationships/image" Target="../media/image89.png"/><Relationship Id="rId4" Type="http://schemas.openxmlformats.org/officeDocument/2006/relationships/audio" Target="../media/audio10.wav"/><Relationship Id="rId9" Type="http://schemas.microsoft.com/office/2007/relationships/hdphoto" Target="../media/hdphoto25.wdp"/><Relationship Id="rId14"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microsoft.com/office/2007/relationships/hdphoto" Target="../media/hdphoto25.wdp"/><Relationship Id="rId13" Type="http://schemas.openxmlformats.org/officeDocument/2006/relationships/image" Target="../media/image44.png"/><Relationship Id="rId3" Type="http://schemas.openxmlformats.org/officeDocument/2006/relationships/audio" Target="../media/audio9.wav"/><Relationship Id="rId7" Type="http://schemas.openxmlformats.org/officeDocument/2006/relationships/image" Target="../media/image66.png"/><Relationship Id="rId12" Type="http://schemas.openxmlformats.org/officeDocument/2006/relationships/image" Target="../media/image72.png"/><Relationship Id="rId2" Type="http://schemas.openxmlformats.org/officeDocument/2006/relationships/notesSlide" Target="../notesSlides/notesSlide15.xml"/><Relationship Id="rId1" Type="http://schemas.openxmlformats.org/officeDocument/2006/relationships/slideLayout" Target="../slideLayouts/slideLayout9.xml"/><Relationship Id="rId6" Type="http://schemas.openxmlformats.org/officeDocument/2006/relationships/image" Target="../media/image65.png"/><Relationship Id="rId11" Type="http://schemas.microsoft.com/office/2007/relationships/hdphoto" Target="../media/hdphoto28.wdp"/><Relationship Id="rId5" Type="http://schemas.openxmlformats.org/officeDocument/2006/relationships/image" Target="../media/image85.png"/><Relationship Id="rId15" Type="http://schemas.openxmlformats.org/officeDocument/2006/relationships/image" Target="../media/image21.png"/><Relationship Id="rId10" Type="http://schemas.openxmlformats.org/officeDocument/2006/relationships/image" Target="../media/image90.png"/><Relationship Id="rId4" Type="http://schemas.openxmlformats.org/officeDocument/2006/relationships/audio" Target="../media/audio10.wav"/><Relationship Id="rId9" Type="http://schemas.openxmlformats.org/officeDocument/2006/relationships/image" Target="../media/image86.png"/><Relationship Id="rId14" Type="http://schemas.microsoft.com/office/2007/relationships/hdphoto" Target="../media/hdphoto21.wdp"/></Relationships>
</file>

<file path=ppt/slides/_rels/slide25.xml.rels><?xml version="1.0" encoding="UTF-8" standalone="yes"?>
<Relationships xmlns="http://schemas.openxmlformats.org/package/2006/relationships"><Relationship Id="rId8" Type="http://schemas.microsoft.com/office/2007/relationships/hdphoto" Target="../media/hdphoto25.wdp"/><Relationship Id="rId13" Type="http://schemas.openxmlformats.org/officeDocument/2006/relationships/image" Target="../media/image21.png"/><Relationship Id="rId3" Type="http://schemas.openxmlformats.org/officeDocument/2006/relationships/audio" Target="../media/audio10.wav"/><Relationship Id="rId7" Type="http://schemas.openxmlformats.org/officeDocument/2006/relationships/image" Target="../media/image66.png"/><Relationship Id="rId12" Type="http://schemas.openxmlformats.org/officeDocument/2006/relationships/image" Target="../media/image81.png"/><Relationship Id="rId2" Type="http://schemas.openxmlformats.org/officeDocument/2006/relationships/notesSlide" Target="../notesSlides/notesSlide16.xml"/><Relationship Id="rId1" Type="http://schemas.openxmlformats.org/officeDocument/2006/relationships/slideLayout" Target="../slideLayouts/slideLayout9.xml"/><Relationship Id="rId6" Type="http://schemas.openxmlformats.org/officeDocument/2006/relationships/image" Target="../media/image65.png"/><Relationship Id="rId11" Type="http://schemas.openxmlformats.org/officeDocument/2006/relationships/image" Target="../media/image80.png"/><Relationship Id="rId5" Type="http://schemas.openxmlformats.org/officeDocument/2006/relationships/image" Target="../media/image85.png"/><Relationship Id="rId10" Type="http://schemas.microsoft.com/office/2007/relationships/hdphoto" Target="../media/hdphoto29.wdp"/><Relationship Id="rId4" Type="http://schemas.openxmlformats.org/officeDocument/2006/relationships/audio" Target="../media/audio9.wav"/><Relationship Id="rId9" Type="http://schemas.openxmlformats.org/officeDocument/2006/relationships/image" Target="../media/image91.png"/></Relationships>
</file>

<file path=ppt/slides/_rels/slide26.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21.png"/><Relationship Id="rId7" Type="http://schemas.microsoft.com/office/2007/relationships/hdphoto" Target="../media/hdphoto31.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3.png"/><Relationship Id="rId5" Type="http://schemas.microsoft.com/office/2007/relationships/hdphoto" Target="../media/hdphoto30.wdp"/><Relationship Id="rId4" Type="http://schemas.openxmlformats.org/officeDocument/2006/relationships/image" Target="../media/image92.png"/></Relationships>
</file>

<file path=ppt/slides/_rels/slide27.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audio" Target="../media/audio1.wav"/><Relationship Id="rId7" Type="http://schemas.openxmlformats.org/officeDocument/2006/relationships/image" Target="../media/image9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audio" Target="../media/audio12.wav"/><Relationship Id="rId4" Type="http://schemas.openxmlformats.org/officeDocument/2006/relationships/audio" Target="../media/audio11.wav"/><Relationship Id="rId9" Type="http://schemas.openxmlformats.org/officeDocument/2006/relationships/image" Target="../media/image21.png"/></Relationships>
</file>

<file path=ppt/slides/_rels/slide2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8.png"/><Relationship Id="rId7" Type="http://schemas.microsoft.com/office/2007/relationships/hdphoto" Target="../media/hdphoto3.wdp"/><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21.png"/><Relationship Id="rId5" Type="http://schemas.openxmlformats.org/officeDocument/2006/relationships/image" Target="../media/image1.png"/><Relationship Id="rId10" Type="http://schemas.openxmlformats.org/officeDocument/2006/relationships/image" Target="../media/image18.gif"/><Relationship Id="rId4" Type="http://schemas.microsoft.com/office/2007/relationships/hdphoto" Target="../media/hdphoto17.wdp"/><Relationship Id="rId9" Type="http://schemas.microsoft.com/office/2007/relationships/hdphoto" Target="../media/hdphoto6.wdp"/></Relationships>
</file>

<file path=ppt/slides/_rels/slide2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72.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67.png"/><Relationship Id="rId4" Type="http://schemas.openxmlformats.org/officeDocument/2006/relationships/image" Target="../media/image80.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8.gif"/><Relationship Id="rId7"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21.png"/><Relationship Id="rId5" Type="http://schemas.microsoft.com/office/2007/relationships/hdphoto" Target="../media/hdphoto17.wdp"/><Relationship Id="rId10" Type="http://schemas.microsoft.com/office/2007/relationships/hdphoto" Target="../media/hdphoto6.wdp"/><Relationship Id="rId4" Type="http://schemas.openxmlformats.org/officeDocument/2006/relationships/image" Target="../media/image28.png"/><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0.xml"/><Relationship Id="rId1" Type="http://schemas.openxmlformats.org/officeDocument/2006/relationships/slideLayout" Target="../slideLayouts/slideLayout10.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slideLayout" Target="../slideLayouts/slideLayout9.xml"/><Relationship Id="rId7" Type="http://schemas.openxmlformats.org/officeDocument/2006/relationships/image" Target="../media/image101.png"/><Relationship Id="rId12" Type="http://schemas.openxmlformats.org/officeDocument/2006/relationships/audio" Target="../media/audio1.wav"/><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00.jpeg"/><Relationship Id="rId11" Type="http://schemas.openxmlformats.org/officeDocument/2006/relationships/image" Target="../media/image21.png"/><Relationship Id="rId5" Type="http://schemas.openxmlformats.org/officeDocument/2006/relationships/audio" Target="../media/audio1.wav"/><Relationship Id="rId10" Type="http://schemas.openxmlformats.org/officeDocument/2006/relationships/image" Target="../media/image17.png"/><Relationship Id="rId4" Type="http://schemas.openxmlformats.org/officeDocument/2006/relationships/notesSlide" Target="../notesSlides/notesSlide21.xml"/><Relationship Id="rId9" Type="http://schemas.openxmlformats.org/officeDocument/2006/relationships/image" Target="../media/image103.png"/></Relationships>
</file>

<file path=ppt/slides/_rels/slide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3.png"/><Relationship Id="rId11" Type="http://schemas.openxmlformats.org/officeDocument/2006/relationships/image" Target="../media/image21.png"/><Relationship Id="rId5" Type="http://schemas.openxmlformats.org/officeDocument/2006/relationships/image" Target="../media/image32.png"/><Relationship Id="rId10" Type="http://schemas.openxmlformats.org/officeDocument/2006/relationships/image" Target="../media/image36.png"/><Relationship Id="rId4" Type="http://schemas.openxmlformats.org/officeDocument/2006/relationships/image" Target="../media/image31.png"/><Relationship Id="rId9" Type="http://schemas.microsoft.com/office/2007/relationships/hdphoto" Target="../media/hdphoto18.wdp"/></Relationships>
</file>

<file path=ppt/slides/_rels/slide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7.png"/><Relationship Id="rId7" Type="http://schemas.openxmlformats.org/officeDocument/2006/relationships/image" Target="../media/image41.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8.sv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41.gif"/><Relationship Id="rId4" Type="http://schemas.openxmlformats.org/officeDocument/2006/relationships/image" Target="../media/image18.gif"/></Relationships>
</file>

<file path=ppt/slides/_rels/slide7.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1.wav"/><Relationship Id="rId7" Type="http://schemas.microsoft.com/office/2007/relationships/hdphoto" Target="../media/hdphoto19.wdp"/><Relationship Id="rId12"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42.png"/><Relationship Id="rId11" Type="http://schemas.openxmlformats.org/officeDocument/2006/relationships/image" Target="../media/image27.gif"/><Relationship Id="rId5" Type="http://schemas.openxmlformats.org/officeDocument/2006/relationships/audio" Target="../media/audio3.wav"/><Relationship Id="rId10" Type="http://schemas.openxmlformats.org/officeDocument/2006/relationships/image" Target="../media/image22.gif"/><Relationship Id="rId4" Type="http://schemas.openxmlformats.org/officeDocument/2006/relationships/audio" Target="../media/audio2.wav"/><Relationship Id="rId9" Type="http://schemas.microsoft.com/office/2007/relationships/hdphoto" Target="../media/hdphoto17.wdp"/></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audio" Target="../media/audio1.wav"/><Relationship Id="rId7" Type="http://schemas.microsoft.com/office/2007/relationships/hdphoto" Target="../media/hdphoto20.wdp"/><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43.png"/><Relationship Id="rId5" Type="http://schemas.openxmlformats.org/officeDocument/2006/relationships/audio" Target="../media/audio5.wav"/><Relationship Id="rId4" Type="http://schemas.openxmlformats.org/officeDocument/2006/relationships/audio" Target="../media/audio4.wav"/></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audio" Target="../media/audio4.wav"/><Relationship Id="rId7" Type="http://schemas.microsoft.com/office/2007/relationships/hdphoto" Target="../media/hdphoto20.wdp"/><Relationship Id="rId2" Type="http://schemas.openxmlformats.org/officeDocument/2006/relationships/audio" Target="../media/audio2.wav"/><Relationship Id="rId1" Type="http://schemas.openxmlformats.org/officeDocument/2006/relationships/slideLayout" Target="../slideLayouts/slideLayout11.xml"/><Relationship Id="rId6" Type="http://schemas.openxmlformats.org/officeDocument/2006/relationships/image" Target="../media/image43.png"/><Relationship Id="rId5" Type="http://schemas.openxmlformats.org/officeDocument/2006/relationships/audio" Target="../media/audio5.wav"/><Relationship Id="rId10" Type="http://schemas.openxmlformats.org/officeDocument/2006/relationships/image" Target="../media/image21.png"/><Relationship Id="rId4" Type="http://schemas.openxmlformats.org/officeDocument/2006/relationships/audio" Target="../media/audio3.wav"/><Relationship Id="rId9" Type="http://schemas.microsoft.com/office/2007/relationships/hdphoto" Target="../media/hdphoto19.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80"/>
        <p:cNvGrpSpPr/>
        <p:nvPr/>
      </p:nvGrpSpPr>
      <p:grpSpPr>
        <a:xfrm>
          <a:off x="0" y="0"/>
          <a:ext cx="0" cy="0"/>
          <a:chOff x="0" y="0"/>
          <a:chExt cx="0" cy="0"/>
        </a:xfrm>
      </p:grpSpPr>
      <p:pic>
        <p:nvPicPr>
          <p:cNvPr id="148" name="Picture 4" descr="136 Viet nam Vector Images, Viet nam Illustrations | Depositphoto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4" name="图片 38"/>
          <p:cNvPicPr>
            <a:picLocks noChangeAspect="1"/>
          </p:cNvPicPr>
          <p:nvPr/>
        </p:nvPicPr>
        <p:blipFill>
          <a:blip r:embed="rId6">
            <a:extLst>
              <a:ext uri="{BEBA8EAE-BF5A-486C-A8C5-ECC9F3942E4B}">
                <a14:imgProps xmlns:a14="http://schemas.microsoft.com/office/drawing/2010/main">
                  <a14:imgLayer r:embed="rId7">
                    <a14:imgEffect>
                      <a14:saturation sat="135000"/>
                    </a14:imgEffect>
                  </a14:imgLayer>
                </a14:imgProps>
              </a:ext>
              <a:ext uri="{28A0092B-C50C-407E-A947-70E740481C1C}">
                <a14:useLocalDpi xmlns:a14="http://schemas.microsoft.com/office/drawing/2010/main" val="0"/>
              </a:ext>
            </a:extLst>
          </a:blip>
          <a:stretch>
            <a:fillRect/>
          </a:stretch>
        </p:blipFill>
        <p:spPr>
          <a:xfrm>
            <a:off x="-524434" y="3676118"/>
            <a:ext cx="10713464" cy="1613145"/>
          </a:xfrm>
          <a:prstGeom prst="rect">
            <a:avLst/>
          </a:prstGeom>
        </p:spPr>
      </p:pic>
      <p:pic>
        <p:nvPicPr>
          <p:cNvPr id="93" name="图片 8">
            <a:extLst>
              <a:ext uri="{FF2B5EF4-FFF2-40B4-BE49-F238E27FC236}">
                <a16:creationId xmlns:a16="http://schemas.microsoft.com/office/drawing/2014/main" id="{A70BE0F2-6240-46DC-B88B-5F8E34652B82}"/>
              </a:ext>
            </a:extLst>
          </p:cNvPr>
          <p:cNvPicPr>
            <a:picLocks noChangeAspect="1"/>
          </p:cNvPicPr>
          <p:nvPr/>
        </p:nvPicPr>
        <p:blipFill>
          <a:blip r:embed="rId8" cstate="screen">
            <a:extLst>
              <a:ext uri="{28A0092B-C50C-407E-A947-70E740481C1C}">
                <a14:useLocalDpi xmlns:a14="http://schemas.microsoft.com/office/drawing/2010/main" val="0"/>
              </a:ext>
            </a:extLst>
          </a:blip>
          <a:stretch>
            <a:fillRect/>
          </a:stretch>
        </p:blipFill>
        <p:spPr>
          <a:xfrm>
            <a:off x="7969174" y="3502099"/>
            <a:ext cx="1160919" cy="1494596"/>
          </a:xfrm>
          <a:prstGeom prst="rect">
            <a:avLst/>
          </a:prstGeom>
          <a:ln>
            <a:noFill/>
          </a:ln>
          <a:effectLst>
            <a:outerShdw blurRad="292100" dist="139700" dir="2700000" algn="tl" rotWithShape="0">
              <a:srgbClr val="333333">
                <a:alpha val="65000"/>
              </a:srgbClr>
            </a:outerShdw>
          </a:effectLst>
        </p:spPr>
      </p:pic>
      <p:sp>
        <p:nvSpPr>
          <p:cNvPr id="1057" name="Google Shape;1057;p41"/>
          <p:cNvSpPr/>
          <p:nvPr/>
        </p:nvSpPr>
        <p:spPr>
          <a:xfrm>
            <a:off x="7823482" y="362270"/>
            <a:ext cx="322127" cy="373607"/>
          </a:xfrm>
          <a:custGeom>
            <a:avLst/>
            <a:gdLst/>
            <a:ahLst/>
            <a:cxnLst/>
            <a:rect l="l" t="t" r="r" b="b"/>
            <a:pathLst>
              <a:path w="1940" h="2250" extrusionOk="0">
                <a:moveTo>
                  <a:pt x="440" y="0"/>
                </a:moveTo>
                <a:lnTo>
                  <a:pt x="880" y="957"/>
                </a:lnTo>
                <a:lnTo>
                  <a:pt x="1" y="1396"/>
                </a:lnTo>
                <a:lnTo>
                  <a:pt x="983" y="1293"/>
                </a:lnTo>
                <a:lnTo>
                  <a:pt x="1293" y="2249"/>
                </a:lnTo>
                <a:lnTo>
                  <a:pt x="1293" y="1293"/>
                </a:lnTo>
                <a:lnTo>
                  <a:pt x="1940" y="1500"/>
                </a:lnTo>
                <a:lnTo>
                  <a:pt x="1397" y="853"/>
                </a:lnTo>
                <a:lnTo>
                  <a:pt x="1836" y="104"/>
                </a:lnTo>
                <a:lnTo>
                  <a:pt x="1836" y="104"/>
                </a:lnTo>
                <a:lnTo>
                  <a:pt x="1086" y="647"/>
                </a:lnTo>
                <a:lnTo>
                  <a:pt x="440" y="0"/>
                </a:lnTo>
                <a:close/>
              </a:path>
            </a:pathLst>
          </a:custGeom>
          <a:solidFill>
            <a:schemeClr val="accent1"/>
          </a:solidFill>
          <a:ln>
            <a:noFill/>
          </a:ln>
        </p:spPr>
        <p:txBody>
          <a:bodyPr spcFirstLastPara="1" wrap="square" lIns="91425" tIns="91425" rIns="91425" bIns="91425" anchor="ctr" anchorCtr="0">
            <a:noAutofit/>
          </a:bodyPr>
          <a:lstStyle/>
          <a:p>
            <a:pPr defTabSz="685800"/>
            <a:endParaRPr>
              <a:ea typeface="+mn-ea"/>
            </a:endParaRPr>
          </a:p>
        </p:txBody>
      </p:sp>
      <p:pic>
        <p:nvPicPr>
          <p:cNvPr id="85" name="图片 37"/>
          <p:cNvPicPr>
            <a:picLocks noChangeAspect="1"/>
          </p:cNvPicPr>
          <p:nvPr/>
        </p:nvPicPr>
        <p:blipFill>
          <a:blip r:embed="rId9">
            <a:extLst>
              <a:ext uri="{BEBA8EAE-BF5A-486C-A8C5-ECC9F3942E4B}">
                <a14:imgProps xmlns:a14="http://schemas.microsoft.com/office/drawing/2010/main">
                  <a14:imgLayer r:embed="rId10">
                    <a14:imgEffect>
                      <a14:saturation sat="300000"/>
                    </a14:imgEffect>
                  </a14:imgLayer>
                </a14:imgProps>
              </a:ext>
              <a:ext uri="{28A0092B-C50C-407E-A947-70E740481C1C}">
                <a14:useLocalDpi xmlns:a14="http://schemas.microsoft.com/office/drawing/2010/main" val="0"/>
              </a:ext>
            </a:extLst>
          </a:blip>
          <a:stretch>
            <a:fillRect/>
          </a:stretch>
        </p:blipFill>
        <p:spPr>
          <a:xfrm>
            <a:off x="-1529181" y="3377317"/>
            <a:ext cx="6442536" cy="1507016"/>
          </a:xfrm>
          <a:prstGeom prst="rect">
            <a:avLst/>
          </a:prstGeom>
        </p:spPr>
      </p:pic>
      <p:pic>
        <p:nvPicPr>
          <p:cNvPr id="86" name="Picture 18" descr="School Building, School Clipart, School, Yellow PNG Transparent Clipart  Image and PSD File for Free Download"/>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463" y="2025105"/>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20" descr="Cute Flower Cartoon. Flower and Grass Clipart Vector Illustration Stock  Vector - Illustration of flower, clipart: 223759667"/>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889" b="98222" l="9944" r="89916"/>
                    </a14:imgEffect>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366947" y="3992945"/>
            <a:ext cx="682755" cy="860616"/>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22" descr="Farm Cartoon Flowers Bouquet Decoration Background Stock Vector -  Illustration of botanical, invitation: 170046110"/>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6250" b="90000" l="10000" r="90000">
                        <a14:foregroundMark x1="43000" y1="24250" x2="61250" y2="27750"/>
                        <a14:foregroundMark x1="50750" y1="12750" x2="59500" y2="35000"/>
                        <a14:foregroundMark x1="42250" y1="20000" x2="54750" y2="33500"/>
                        <a14:foregroundMark x1="58500" y1="16500" x2="65500" y2="24500"/>
                        <a14:foregroundMark x1="28500" y1="34000" x2="36250" y2="35000"/>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4088" y="3407069"/>
            <a:ext cx="721347" cy="72134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7" cstate="print">
            <a:extLst>
              <a:ext uri="{BEBA8EAE-BF5A-486C-A8C5-ECC9F3942E4B}">
                <a14:imgProps xmlns:a14="http://schemas.microsoft.com/office/drawing/2010/main">
                  <a14:imgLayer r:embed="rId18">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1"/>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3" name="Picture 12" descr="138 Preschool Children Sharing Illustrations &amp;amp; Clip Art - iStock"/>
          <p:cNvPicPr>
            <a:picLocks noChangeAspect="1" noChangeArrowheads="1"/>
          </p:cNvPicPr>
          <p:nvPr/>
        </p:nvPicPr>
        <p:blipFill rotWithShape="1">
          <a:blip r:embed="rId19" cstate="print">
            <a:extLst>
              <a:ext uri="{BEBA8EAE-BF5A-486C-A8C5-ECC9F3942E4B}">
                <a14:imgProps xmlns:a14="http://schemas.microsoft.com/office/drawing/2010/main">
                  <a14:imgLayer r:embed="rId20">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1139634" y="3460124"/>
            <a:ext cx="1898693" cy="160683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16" descr="Red mushroom cartoon Royalty Free Vector Image"/>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3704" b="91852" l="5500" r="95400"/>
                    </a14:imgEffect>
                  </a14:imgLayer>
                </a14:imgProps>
              </a:ext>
              <a:ext uri="{28A0092B-C50C-407E-A947-70E740481C1C}">
                <a14:useLocalDpi xmlns:a14="http://schemas.microsoft.com/office/drawing/2010/main" val="0"/>
              </a:ext>
            </a:extLst>
          </a:blip>
          <a:srcRect/>
          <a:stretch>
            <a:fillRect/>
          </a:stretch>
        </p:blipFill>
        <p:spPr bwMode="auto">
          <a:xfrm>
            <a:off x="2360280" y="4688788"/>
            <a:ext cx="429361" cy="46371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8" descr="Carved autumn leaf. Nature bright leaves of trees. Cartoon style. 3015600  Vector Art at Vecteezy"/>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backgroundRemoval t="10000" b="98061" l="10000" r="90000"/>
                    </a14:imgEffect>
                  </a14:imgLayer>
                </a14:imgProps>
              </a:ext>
              <a:ext uri="{28A0092B-C50C-407E-A947-70E740481C1C}">
                <a14:useLocalDpi xmlns:a14="http://schemas.microsoft.com/office/drawing/2010/main" val="0"/>
              </a:ext>
            </a:extLst>
          </a:blip>
          <a:srcRect l="10523" r="9333"/>
          <a:stretch/>
        </p:blipFill>
        <p:spPr bwMode="auto">
          <a:xfrm>
            <a:off x="8058078" y="1753946"/>
            <a:ext cx="314888" cy="3929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0" descr="Carved autumn leaf. Nature bright leaves of trees. Cartoon style. 3218131  Vector Art at Vecteezy"/>
          <p:cNvPicPr>
            <a:picLocks noChangeAspect="1" noChangeArrowheads="1"/>
          </p:cNvPicPr>
          <p:nvPr/>
        </p:nvPicPr>
        <p:blipFill rotWithShape="1">
          <a:blip r:embed="rId25" cstate="print">
            <a:extLst>
              <a:ext uri="{BEBA8EAE-BF5A-486C-A8C5-ECC9F3942E4B}">
                <a14:imgProps xmlns:a14="http://schemas.microsoft.com/office/drawing/2010/main">
                  <a14:imgLayer r:embed="rId26">
                    <a14:imgEffect>
                      <a14:backgroundRemoval t="2755" b="96735" l="10000" r="90000"/>
                    </a14:imgEffect>
                  </a14:imgLayer>
                </a14:imgProps>
              </a:ext>
              <a:ext uri="{28A0092B-C50C-407E-A947-70E740481C1C}">
                <a14:useLocalDpi xmlns:a14="http://schemas.microsoft.com/office/drawing/2010/main" val="0"/>
              </a:ext>
            </a:extLst>
          </a:blip>
          <a:srcRect l="21191" r="19156"/>
          <a:stretch/>
        </p:blipFill>
        <p:spPr bwMode="auto">
          <a:xfrm rot="1402055">
            <a:off x="8694936" y="1476405"/>
            <a:ext cx="249142" cy="417652"/>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2" descr="Children Playing Park Stock Vector Image by ©yusufdemirci #318430298"/>
          <p:cNvPicPr>
            <a:picLocks noChangeAspect="1" noChangeArrowheads="1"/>
          </p:cNvPicPr>
          <p:nvPr/>
        </p:nvPicPr>
        <p:blipFill rotWithShape="1">
          <a:blip r:embed="rId27" cstate="print">
            <a:extLst>
              <a:ext uri="{BEBA8EAE-BF5A-486C-A8C5-ECC9F3942E4B}">
                <a14:imgProps xmlns:a14="http://schemas.microsoft.com/office/drawing/2010/main">
                  <a14:imgLayer r:embed="rId28">
                    <a14:imgEffect>
                      <a14:backgroundRemoval t="36739" b="75258" l="2563" r="24438"/>
                    </a14:imgEffect>
                  </a14:imgLayer>
                </a14:imgProps>
              </a:ext>
              <a:ext uri="{28A0092B-C50C-407E-A947-70E740481C1C}">
                <a14:useLocalDpi xmlns:a14="http://schemas.microsoft.com/office/drawing/2010/main" val="0"/>
              </a:ext>
            </a:extLst>
          </a:blip>
          <a:srcRect t="35199" r="74324" b="23028"/>
          <a:stretch/>
        </p:blipFill>
        <p:spPr bwMode="auto">
          <a:xfrm>
            <a:off x="2561888" y="2894562"/>
            <a:ext cx="733695" cy="79600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19" name="Picture 22" descr="Kid playing football Royalty Free Vector Image"/>
          <p:cNvPicPr>
            <a:picLocks noChangeAspect="1" noChangeArrowheads="1"/>
          </p:cNvPicPr>
          <p:nvPr/>
        </p:nvPicPr>
        <p:blipFill rotWithShape="1">
          <a:blip r:embed="rId29" cstate="print">
            <a:extLst>
              <a:ext uri="{BEBA8EAE-BF5A-486C-A8C5-ECC9F3942E4B}">
                <a14:imgProps xmlns:a14="http://schemas.microsoft.com/office/drawing/2010/main">
                  <a14:imgLayer r:embed="rId30">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1" r="44055"/>
          <a:stretch/>
        </p:blipFill>
        <p:spPr bwMode="auto">
          <a:xfrm>
            <a:off x="3367335" y="2779412"/>
            <a:ext cx="797804" cy="15401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20" name="Picture 22" descr="Kid playing football Royalty Free Vector Image"/>
          <p:cNvPicPr>
            <a:picLocks noChangeAspect="1" noChangeArrowheads="1"/>
          </p:cNvPicPr>
          <p:nvPr/>
        </p:nvPicPr>
        <p:blipFill rotWithShape="1">
          <a:blip r:embed="rId29" cstate="print">
            <a:extLst>
              <a:ext uri="{BEBA8EAE-BF5A-486C-A8C5-ECC9F3942E4B}">
                <a14:imgProps xmlns:a14="http://schemas.microsoft.com/office/drawing/2010/main">
                  <a14:imgLayer r:embed="rId30">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56615"/>
          <a:stretch/>
        </p:blipFill>
        <p:spPr bwMode="auto">
          <a:xfrm>
            <a:off x="4625665" y="2791680"/>
            <a:ext cx="674061" cy="167797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82" name="Picture 4" descr="Green bush with pink flowers Royalty Free Vector Image"/>
          <p:cNvPicPr>
            <a:picLocks noChangeAspect="1" noChangeArrowheads="1"/>
          </p:cNvPicPr>
          <p:nvPr/>
        </p:nvPicPr>
        <p:blipFill rotWithShape="1">
          <a:blip r:embed="rId31" cstate="print">
            <a:extLst>
              <a:ext uri="{BEBA8EAE-BF5A-486C-A8C5-ECC9F3942E4B}">
                <a14:imgProps xmlns:a14="http://schemas.microsoft.com/office/drawing/2010/main">
                  <a14:imgLayer r:embed="rId32">
                    <a14:imgEffect>
                      <a14:backgroundRemoval t="532" b="100000" l="0" r="100000">
                        <a14:backgroundMark x1="2100" y1="14468" x2="2100" y2="14468"/>
                        <a14:backgroundMark x1="91403" y1="5682" x2="95475" y2="17614"/>
                        <a14:backgroundMark x1="90498" y1="88636" x2="95928" y2="86932"/>
                        <a14:backgroundMark x1="4072" y1="83523" x2="18100" y2="89205"/>
                      </a14:backgroundRemoval>
                    </a14:imgEffect>
                    <a14:imgEffect>
                      <a14:saturation sat="200000"/>
                    </a14:imgEffect>
                  </a14:imgLayer>
                </a14:imgProps>
              </a:ext>
              <a:ext uri="{28A0092B-C50C-407E-A947-70E740481C1C}">
                <a14:useLocalDpi xmlns:a14="http://schemas.microsoft.com/office/drawing/2010/main" val="0"/>
              </a:ext>
            </a:extLst>
          </a:blip>
          <a:srcRect b="8601"/>
          <a:stretch/>
        </p:blipFill>
        <p:spPr bwMode="auto">
          <a:xfrm>
            <a:off x="2077661" y="3171331"/>
            <a:ext cx="588334" cy="428163"/>
          </a:xfrm>
          <a:prstGeom prst="rect">
            <a:avLst/>
          </a:prstGeom>
          <a:noFill/>
          <a:extLst>
            <a:ext uri="{909E8E84-426E-40DD-AFC4-6F175D3DCCD1}">
              <a14:hiddenFill xmlns:a14="http://schemas.microsoft.com/office/drawing/2010/main">
                <a:solidFill>
                  <a:srgbClr val="FFFFFF"/>
                </a:solidFill>
              </a14:hiddenFill>
            </a:ext>
          </a:extLst>
        </p:spPr>
      </p:pic>
      <p:pic>
        <p:nvPicPr>
          <p:cNvPr id="197" name="图片 5"/>
          <p:cNvPicPr>
            <a:picLocks noChangeAspect="1"/>
          </p:cNvPicPr>
          <p:nvPr/>
        </p:nvPicPr>
        <p:blipFill>
          <a:blip r:embed="rId33">
            <a:extLst>
              <a:ext uri="{28A0092B-C50C-407E-A947-70E740481C1C}">
                <a14:useLocalDpi xmlns:a14="http://schemas.microsoft.com/office/drawing/2010/main"/>
              </a:ext>
            </a:extLst>
          </a:blip>
          <a:srcRect/>
          <a:stretch>
            <a:fillRect/>
          </a:stretch>
        </p:blipFill>
        <p:spPr bwMode="auto">
          <a:xfrm>
            <a:off x="1121553" y="4726107"/>
            <a:ext cx="339646" cy="2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 name="happy-ukulele-7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4"/>
          <a:stretch>
            <a:fillRect/>
          </a:stretch>
        </p:blipFill>
        <p:spPr>
          <a:xfrm>
            <a:off x="10450379" y="828921"/>
            <a:ext cx="609600" cy="609600"/>
          </a:xfrm>
          <a:prstGeom prst="rect">
            <a:avLst/>
          </a:prstGeom>
        </p:spPr>
      </p:pic>
      <p:pic>
        <p:nvPicPr>
          <p:cNvPr id="200" name="Picture 199" descr="200.gif"/>
          <p:cNvPicPr>
            <a:picLocks noChangeAspect="1"/>
          </p:cNvPicPr>
          <p:nvPr/>
        </p:nvPicPr>
        <p:blipFill>
          <a:blip r:embed="rId35" cstate="print"/>
          <a:stretch>
            <a:fillRect/>
          </a:stretch>
        </p:blipFill>
        <p:spPr>
          <a:xfrm>
            <a:off x="699586" y="643363"/>
            <a:ext cx="749768" cy="772957"/>
          </a:xfrm>
          <a:prstGeom prst="rect">
            <a:avLst/>
          </a:prstGeom>
          <a:ln>
            <a:noFill/>
          </a:ln>
          <a:effectLst>
            <a:outerShdw blurRad="292100" dist="139700" dir="2700000" algn="tl" rotWithShape="0">
              <a:srgbClr val="333333">
                <a:alpha val="65000"/>
              </a:srgbClr>
            </a:outerShdw>
          </a:effectLst>
        </p:spPr>
      </p:pic>
      <p:grpSp>
        <p:nvGrpSpPr>
          <p:cNvPr id="147" name="Google Shape;1248;p47"/>
          <p:cNvGrpSpPr/>
          <p:nvPr/>
        </p:nvGrpSpPr>
        <p:grpSpPr>
          <a:xfrm>
            <a:off x="3495246" y="4706843"/>
            <a:ext cx="4963561" cy="477744"/>
            <a:chOff x="1610262" y="4439258"/>
            <a:chExt cx="7532671" cy="703746"/>
          </a:xfrm>
        </p:grpSpPr>
        <p:sp>
          <p:nvSpPr>
            <p:cNvPr id="149" name="Google Shape;1250;p47"/>
            <p:cNvSpPr/>
            <p:nvPr/>
          </p:nvSpPr>
          <p:spPr>
            <a:xfrm flipH="1">
              <a:off x="1610262" y="4704922"/>
              <a:ext cx="1428999" cy="438079"/>
            </a:xfrm>
            <a:custGeom>
              <a:avLst/>
              <a:gdLst/>
              <a:ahLst/>
              <a:cxnLst/>
              <a:rect l="l" t="t" r="r" b="b"/>
              <a:pathLst>
                <a:path w="13573" h="4161" extrusionOk="0">
                  <a:moveTo>
                    <a:pt x="6205" y="1"/>
                  </a:moveTo>
                  <a:cubicBezTo>
                    <a:pt x="5665" y="1"/>
                    <a:pt x="5118" y="141"/>
                    <a:pt x="4628" y="387"/>
                  </a:cubicBezTo>
                  <a:cubicBezTo>
                    <a:pt x="3878" y="929"/>
                    <a:pt x="3232" y="1679"/>
                    <a:pt x="2689" y="2429"/>
                  </a:cubicBezTo>
                  <a:cubicBezTo>
                    <a:pt x="2482" y="2119"/>
                    <a:pt x="2146" y="1783"/>
                    <a:pt x="1733" y="1576"/>
                  </a:cubicBezTo>
                  <a:cubicBezTo>
                    <a:pt x="1604" y="1545"/>
                    <a:pt x="1475" y="1533"/>
                    <a:pt x="1347" y="1533"/>
                  </a:cubicBezTo>
                  <a:cubicBezTo>
                    <a:pt x="1038" y="1533"/>
                    <a:pt x="733" y="1606"/>
                    <a:pt x="440" y="1679"/>
                  </a:cubicBezTo>
                  <a:cubicBezTo>
                    <a:pt x="337" y="1783"/>
                    <a:pt x="104" y="1886"/>
                    <a:pt x="1" y="1989"/>
                  </a:cubicBezTo>
                  <a:lnTo>
                    <a:pt x="1" y="4161"/>
                  </a:lnTo>
                  <a:lnTo>
                    <a:pt x="13572" y="4161"/>
                  </a:lnTo>
                  <a:cubicBezTo>
                    <a:pt x="13572" y="3928"/>
                    <a:pt x="13469" y="3825"/>
                    <a:pt x="13365" y="3618"/>
                  </a:cubicBezTo>
                  <a:cubicBezTo>
                    <a:pt x="13029" y="2765"/>
                    <a:pt x="12280" y="2119"/>
                    <a:pt x="11426" y="1886"/>
                  </a:cubicBezTo>
                  <a:cubicBezTo>
                    <a:pt x="11319" y="1873"/>
                    <a:pt x="11211" y="1867"/>
                    <a:pt x="11102" y="1867"/>
                  </a:cubicBezTo>
                  <a:cubicBezTo>
                    <a:pt x="10317" y="1867"/>
                    <a:pt x="9500" y="2182"/>
                    <a:pt x="8841" y="2636"/>
                  </a:cubicBezTo>
                  <a:cubicBezTo>
                    <a:pt x="8738" y="1679"/>
                    <a:pt x="8299" y="697"/>
                    <a:pt x="7446" y="283"/>
                  </a:cubicBezTo>
                  <a:cubicBezTo>
                    <a:pt x="7057" y="89"/>
                    <a:pt x="6633" y="1"/>
                    <a:pt x="6205" y="1"/>
                  </a:cubicBezTo>
                  <a:close/>
                </a:path>
              </a:pathLst>
            </a:custGeom>
            <a:solidFill>
              <a:schemeClr val="accent4"/>
            </a:solidFill>
            <a:ln>
              <a:noFill/>
            </a:ln>
          </p:spPr>
          <p:txBody>
            <a:bodyPr spcFirstLastPara="1" wrap="square" lIns="91425" tIns="91425" rIns="91425" bIns="91425" anchor="ctr" anchorCtr="0">
              <a:noAutofit/>
            </a:bodyPr>
            <a:lstStyle/>
            <a:p>
              <a:pPr defTabSz="685800"/>
              <a:endParaRPr>
                <a:ea typeface="+mn-ea"/>
              </a:endParaRPr>
            </a:p>
          </p:txBody>
        </p:sp>
        <p:sp>
          <p:nvSpPr>
            <p:cNvPr id="150" name="Google Shape;1251;p47"/>
            <p:cNvSpPr/>
            <p:nvPr/>
          </p:nvSpPr>
          <p:spPr>
            <a:xfrm>
              <a:off x="8236556" y="4776621"/>
              <a:ext cx="906377" cy="366383"/>
            </a:xfrm>
            <a:custGeom>
              <a:avLst/>
              <a:gdLst/>
              <a:ahLst/>
              <a:cxnLst/>
              <a:rect l="l" t="t" r="r" b="b"/>
              <a:pathLst>
                <a:path w="8609" h="3480" extrusionOk="0">
                  <a:moveTo>
                    <a:pt x="6202" y="1"/>
                  </a:moveTo>
                  <a:cubicBezTo>
                    <a:pt x="6108" y="1"/>
                    <a:pt x="6014" y="6"/>
                    <a:pt x="5920" y="16"/>
                  </a:cubicBezTo>
                  <a:cubicBezTo>
                    <a:pt x="4834" y="16"/>
                    <a:pt x="3748" y="895"/>
                    <a:pt x="3335" y="1851"/>
                  </a:cubicBezTo>
                  <a:cubicBezTo>
                    <a:pt x="3244" y="1844"/>
                    <a:pt x="3154" y="1840"/>
                    <a:pt x="3064" y="1840"/>
                  </a:cubicBezTo>
                  <a:cubicBezTo>
                    <a:pt x="1864" y="1840"/>
                    <a:pt x="697" y="2470"/>
                    <a:pt x="0" y="3480"/>
                  </a:cubicBezTo>
                  <a:lnTo>
                    <a:pt x="8608" y="3480"/>
                  </a:lnTo>
                  <a:lnTo>
                    <a:pt x="8608" y="998"/>
                  </a:lnTo>
                  <a:cubicBezTo>
                    <a:pt x="7932" y="415"/>
                    <a:pt x="7067" y="1"/>
                    <a:pt x="6202" y="1"/>
                  </a:cubicBezTo>
                  <a:close/>
                </a:path>
              </a:pathLst>
            </a:custGeom>
            <a:solidFill>
              <a:schemeClr val="accent4"/>
            </a:solidFill>
            <a:ln>
              <a:noFill/>
            </a:ln>
          </p:spPr>
          <p:txBody>
            <a:bodyPr spcFirstLastPara="1" wrap="square" lIns="91425" tIns="91425" rIns="91425" bIns="91425" anchor="ctr" anchorCtr="0">
              <a:noAutofit/>
            </a:bodyPr>
            <a:lstStyle/>
            <a:p>
              <a:pPr defTabSz="685800"/>
              <a:endParaRPr>
                <a:ea typeface="+mn-ea"/>
              </a:endParaRPr>
            </a:p>
          </p:txBody>
        </p:sp>
        <p:sp>
          <p:nvSpPr>
            <p:cNvPr id="151" name="Google Shape;1252;p47"/>
            <p:cNvSpPr/>
            <p:nvPr/>
          </p:nvSpPr>
          <p:spPr>
            <a:xfrm>
              <a:off x="2692644" y="4710185"/>
              <a:ext cx="827519" cy="432816"/>
            </a:xfrm>
            <a:custGeom>
              <a:avLst/>
              <a:gdLst/>
              <a:ahLst/>
              <a:cxnLst/>
              <a:rect l="l" t="t" r="r" b="b"/>
              <a:pathLst>
                <a:path w="7860" h="4111" extrusionOk="0">
                  <a:moveTo>
                    <a:pt x="3129" y="1"/>
                  </a:moveTo>
                  <a:cubicBezTo>
                    <a:pt x="2793" y="1"/>
                    <a:pt x="2482" y="130"/>
                    <a:pt x="2146" y="337"/>
                  </a:cubicBezTo>
                  <a:cubicBezTo>
                    <a:pt x="957" y="1190"/>
                    <a:pt x="311" y="2586"/>
                    <a:pt x="1" y="4111"/>
                  </a:cubicBezTo>
                  <a:lnTo>
                    <a:pt x="7859" y="4111"/>
                  </a:lnTo>
                  <a:cubicBezTo>
                    <a:pt x="7652" y="3568"/>
                    <a:pt x="7213" y="3128"/>
                    <a:pt x="6670" y="2922"/>
                  </a:cubicBezTo>
                  <a:cubicBezTo>
                    <a:pt x="6295" y="2702"/>
                    <a:pt x="5836" y="2592"/>
                    <a:pt x="5378" y="2592"/>
                  </a:cubicBezTo>
                  <a:cubicBezTo>
                    <a:pt x="4919" y="2592"/>
                    <a:pt x="4460" y="2702"/>
                    <a:pt x="4085" y="2922"/>
                  </a:cubicBezTo>
                  <a:cubicBezTo>
                    <a:pt x="4188" y="2379"/>
                    <a:pt x="4188" y="1733"/>
                    <a:pt x="3982" y="1086"/>
                  </a:cubicBezTo>
                  <a:cubicBezTo>
                    <a:pt x="3878" y="647"/>
                    <a:pt x="3646" y="130"/>
                    <a:pt x="3129" y="1"/>
                  </a:cubicBezTo>
                  <a:close/>
                </a:path>
              </a:pathLst>
            </a:custGeom>
            <a:solidFill>
              <a:srgbClr val="98DB7D"/>
            </a:solidFill>
            <a:ln>
              <a:noFill/>
            </a:ln>
          </p:spPr>
          <p:txBody>
            <a:bodyPr spcFirstLastPara="1" wrap="square" lIns="91425" tIns="91425" rIns="91425" bIns="91425" anchor="ctr" anchorCtr="0">
              <a:noAutofit/>
            </a:bodyPr>
            <a:lstStyle/>
            <a:p>
              <a:pPr defTabSz="685800"/>
              <a:endParaRPr>
                <a:ea typeface="+mn-ea"/>
              </a:endParaRPr>
            </a:p>
          </p:txBody>
        </p:sp>
        <p:sp>
          <p:nvSpPr>
            <p:cNvPr id="152" name="Google Shape;1253;p47"/>
            <p:cNvSpPr/>
            <p:nvPr/>
          </p:nvSpPr>
          <p:spPr>
            <a:xfrm>
              <a:off x="6034691" y="4514222"/>
              <a:ext cx="215092" cy="511778"/>
            </a:xfrm>
            <a:custGeom>
              <a:avLst/>
              <a:gdLst/>
              <a:ahLst/>
              <a:cxnLst/>
              <a:rect l="l" t="t" r="r" b="b"/>
              <a:pathLst>
                <a:path w="2043" h="4861" extrusionOk="0">
                  <a:moveTo>
                    <a:pt x="1939" y="0"/>
                  </a:moveTo>
                  <a:cubicBezTo>
                    <a:pt x="1939" y="0"/>
                    <a:pt x="1810" y="0"/>
                    <a:pt x="1810" y="130"/>
                  </a:cubicBezTo>
                  <a:cubicBezTo>
                    <a:pt x="750" y="1422"/>
                    <a:pt x="311" y="3128"/>
                    <a:pt x="1" y="4757"/>
                  </a:cubicBezTo>
                  <a:cubicBezTo>
                    <a:pt x="1" y="4860"/>
                    <a:pt x="1" y="4860"/>
                    <a:pt x="104" y="4860"/>
                  </a:cubicBezTo>
                  <a:lnTo>
                    <a:pt x="207" y="4860"/>
                  </a:lnTo>
                  <a:cubicBezTo>
                    <a:pt x="518" y="3128"/>
                    <a:pt x="957" y="1526"/>
                    <a:pt x="1939" y="233"/>
                  </a:cubicBezTo>
                  <a:cubicBezTo>
                    <a:pt x="2043" y="130"/>
                    <a:pt x="2043" y="130"/>
                    <a:pt x="1939" y="0"/>
                  </a:cubicBezTo>
                  <a:close/>
                </a:path>
              </a:pathLst>
            </a:custGeom>
            <a:solidFill>
              <a:schemeClr val="lt1"/>
            </a:solidFill>
            <a:ln>
              <a:noFill/>
            </a:ln>
          </p:spPr>
          <p:txBody>
            <a:bodyPr spcFirstLastPara="1" wrap="square" lIns="91425" tIns="91425" rIns="91425" bIns="91425" anchor="ctr" anchorCtr="0">
              <a:noAutofit/>
            </a:bodyPr>
            <a:lstStyle/>
            <a:p>
              <a:pPr defTabSz="685800"/>
              <a:endParaRPr>
                <a:ea typeface="+mn-ea"/>
              </a:endParaRPr>
            </a:p>
          </p:txBody>
        </p:sp>
        <p:sp>
          <p:nvSpPr>
            <p:cNvPr id="153" name="Google Shape;1254;p47"/>
            <p:cNvSpPr/>
            <p:nvPr/>
          </p:nvSpPr>
          <p:spPr>
            <a:xfrm>
              <a:off x="6271478" y="4527804"/>
              <a:ext cx="193299" cy="272261"/>
            </a:xfrm>
            <a:custGeom>
              <a:avLst/>
              <a:gdLst/>
              <a:ahLst/>
              <a:cxnLst/>
              <a:rect l="l" t="t" r="r" b="b"/>
              <a:pathLst>
                <a:path w="1836" h="2586" extrusionOk="0">
                  <a:moveTo>
                    <a:pt x="0" y="1"/>
                  </a:moveTo>
                  <a:lnTo>
                    <a:pt x="0" y="1"/>
                  </a:lnTo>
                  <a:cubicBezTo>
                    <a:pt x="207" y="647"/>
                    <a:pt x="543" y="1293"/>
                    <a:pt x="750" y="1940"/>
                  </a:cubicBezTo>
                  <a:cubicBezTo>
                    <a:pt x="854" y="2146"/>
                    <a:pt x="854" y="2250"/>
                    <a:pt x="983" y="2353"/>
                  </a:cubicBezTo>
                  <a:cubicBezTo>
                    <a:pt x="1086" y="2457"/>
                    <a:pt x="1190" y="2586"/>
                    <a:pt x="1293" y="2586"/>
                  </a:cubicBezTo>
                  <a:cubicBezTo>
                    <a:pt x="1500" y="2586"/>
                    <a:pt x="1732" y="2353"/>
                    <a:pt x="1732" y="2043"/>
                  </a:cubicBezTo>
                  <a:cubicBezTo>
                    <a:pt x="1836" y="1810"/>
                    <a:pt x="1629" y="1603"/>
                    <a:pt x="1500" y="1397"/>
                  </a:cubicBezTo>
                  <a:cubicBezTo>
                    <a:pt x="1190" y="854"/>
                    <a:pt x="647" y="208"/>
                    <a:pt x="0"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54" name="Google Shape;1255;p47"/>
            <p:cNvSpPr/>
            <p:nvPr/>
          </p:nvSpPr>
          <p:spPr>
            <a:xfrm>
              <a:off x="6238840" y="4527804"/>
              <a:ext cx="111705" cy="296897"/>
            </a:xfrm>
            <a:custGeom>
              <a:avLst/>
              <a:gdLst/>
              <a:ahLst/>
              <a:cxnLst/>
              <a:rect l="l" t="t" r="r" b="b"/>
              <a:pathLst>
                <a:path w="1061" h="2820" extrusionOk="0">
                  <a:moveTo>
                    <a:pt x="104" y="1"/>
                  </a:moveTo>
                  <a:cubicBezTo>
                    <a:pt x="0" y="647"/>
                    <a:pt x="104" y="1397"/>
                    <a:pt x="104" y="2043"/>
                  </a:cubicBezTo>
                  <a:cubicBezTo>
                    <a:pt x="104" y="2250"/>
                    <a:pt x="104" y="2353"/>
                    <a:pt x="207" y="2457"/>
                  </a:cubicBezTo>
                  <a:cubicBezTo>
                    <a:pt x="207" y="2586"/>
                    <a:pt x="310" y="2689"/>
                    <a:pt x="414" y="2793"/>
                  </a:cubicBezTo>
                  <a:cubicBezTo>
                    <a:pt x="456" y="2811"/>
                    <a:pt x="498" y="2820"/>
                    <a:pt x="538" y="2820"/>
                  </a:cubicBezTo>
                  <a:cubicBezTo>
                    <a:pt x="718" y="2820"/>
                    <a:pt x="872" y="2647"/>
                    <a:pt x="957" y="2457"/>
                  </a:cubicBezTo>
                  <a:cubicBezTo>
                    <a:pt x="1060" y="2250"/>
                    <a:pt x="1060" y="2043"/>
                    <a:pt x="957" y="1810"/>
                  </a:cubicBezTo>
                  <a:cubicBezTo>
                    <a:pt x="853" y="1164"/>
                    <a:pt x="517" y="414"/>
                    <a:pt x="104"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55" name="Google Shape;1256;p47"/>
            <p:cNvSpPr/>
            <p:nvPr/>
          </p:nvSpPr>
          <p:spPr>
            <a:xfrm>
              <a:off x="6135344" y="4514222"/>
              <a:ext cx="114442" cy="298476"/>
            </a:xfrm>
            <a:custGeom>
              <a:avLst/>
              <a:gdLst/>
              <a:ahLst/>
              <a:cxnLst/>
              <a:rect l="l" t="t" r="r" b="b"/>
              <a:pathLst>
                <a:path w="1087" h="2835" extrusionOk="0">
                  <a:moveTo>
                    <a:pt x="854" y="0"/>
                  </a:moveTo>
                  <a:cubicBezTo>
                    <a:pt x="544" y="647"/>
                    <a:pt x="337" y="1422"/>
                    <a:pt x="104" y="1939"/>
                  </a:cubicBezTo>
                  <a:cubicBezTo>
                    <a:pt x="104" y="2172"/>
                    <a:pt x="1" y="2275"/>
                    <a:pt x="1" y="2379"/>
                  </a:cubicBezTo>
                  <a:cubicBezTo>
                    <a:pt x="1" y="2482"/>
                    <a:pt x="1" y="2586"/>
                    <a:pt x="104" y="2715"/>
                  </a:cubicBezTo>
                  <a:cubicBezTo>
                    <a:pt x="148" y="2802"/>
                    <a:pt x="233" y="2834"/>
                    <a:pt x="333" y="2834"/>
                  </a:cubicBezTo>
                  <a:cubicBezTo>
                    <a:pt x="469" y="2834"/>
                    <a:pt x="631" y="2774"/>
                    <a:pt x="751" y="2715"/>
                  </a:cubicBezTo>
                  <a:cubicBezTo>
                    <a:pt x="854" y="2482"/>
                    <a:pt x="983" y="2275"/>
                    <a:pt x="983" y="2069"/>
                  </a:cubicBezTo>
                  <a:cubicBezTo>
                    <a:pt x="1087" y="1422"/>
                    <a:pt x="1087" y="647"/>
                    <a:pt x="854" y="0"/>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56" name="Google Shape;1257;p47"/>
            <p:cNvSpPr/>
            <p:nvPr/>
          </p:nvSpPr>
          <p:spPr>
            <a:xfrm>
              <a:off x="5999315" y="4503377"/>
              <a:ext cx="226042" cy="261311"/>
            </a:xfrm>
            <a:custGeom>
              <a:avLst/>
              <a:gdLst/>
              <a:ahLst/>
              <a:cxnLst/>
              <a:rect l="l" t="t" r="r" b="b"/>
              <a:pathLst>
                <a:path w="2147" h="2482" extrusionOk="0">
                  <a:moveTo>
                    <a:pt x="2146" y="0"/>
                  </a:moveTo>
                  <a:cubicBezTo>
                    <a:pt x="1500" y="233"/>
                    <a:pt x="854" y="750"/>
                    <a:pt x="440" y="1293"/>
                  </a:cubicBezTo>
                  <a:cubicBezTo>
                    <a:pt x="207" y="1525"/>
                    <a:pt x="104" y="1732"/>
                    <a:pt x="104" y="1939"/>
                  </a:cubicBezTo>
                  <a:cubicBezTo>
                    <a:pt x="0" y="2172"/>
                    <a:pt x="207" y="2482"/>
                    <a:pt x="440" y="2482"/>
                  </a:cubicBezTo>
                  <a:cubicBezTo>
                    <a:pt x="647" y="2482"/>
                    <a:pt x="750" y="2482"/>
                    <a:pt x="854" y="2378"/>
                  </a:cubicBezTo>
                  <a:cubicBezTo>
                    <a:pt x="983" y="2275"/>
                    <a:pt x="983" y="2172"/>
                    <a:pt x="1086" y="1939"/>
                  </a:cubicBezTo>
                  <a:cubicBezTo>
                    <a:pt x="1396" y="1396"/>
                    <a:pt x="1939" y="646"/>
                    <a:pt x="2146" y="0"/>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57" name="Google Shape;1258;p47"/>
            <p:cNvSpPr/>
            <p:nvPr/>
          </p:nvSpPr>
          <p:spPr>
            <a:xfrm>
              <a:off x="5909506" y="4500429"/>
              <a:ext cx="294054" cy="163609"/>
            </a:xfrm>
            <a:custGeom>
              <a:avLst/>
              <a:gdLst/>
              <a:ahLst/>
              <a:cxnLst/>
              <a:rect l="l" t="t" r="r" b="b"/>
              <a:pathLst>
                <a:path w="2793" h="1554" extrusionOk="0">
                  <a:moveTo>
                    <a:pt x="2431" y="1"/>
                  </a:moveTo>
                  <a:cubicBezTo>
                    <a:pt x="1877" y="1"/>
                    <a:pt x="1279" y="174"/>
                    <a:pt x="750" y="364"/>
                  </a:cubicBezTo>
                  <a:cubicBezTo>
                    <a:pt x="414" y="468"/>
                    <a:pt x="207" y="571"/>
                    <a:pt x="104" y="778"/>
                  </a:cubicBezTo>
                  <a:cubicBezTo>
                    <a:pt x="0" y="1114"/>
                    <a:pt x="0" y="1424"/>
                    <a:pt x="207" y="1553"/>
                  </a:cubicBezTo>
                  <a:lnTo>
                    <a:pt x="647" y="1553"/>
                  </a:lnTo>
                  <a:cubicBezTo>
                    <a:pt x="750" y="1424"/>
                    <a:pt x="853" y="1424"/>
                    <a:pt x="957" y="1321"/>
                  </a:cubicBezTo>
                  <a:cubicBezTo>
                    <a:pt x="1603" y="907"/>
                    <a:pt x="2249" y="468"/>
                    <a:pt x="2792" y="28"/>
                  </a:cubicBezTo>
                  <a:cubicBezTo>
                    <a:pt x="2675" y="9"/>
                    <a:pt x="2554" y="1"/>
                    <a:pt x="2431"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58" name="Google Shape;1259;p47"/>
            <p:cNvSpPr/>
            <p:nvPr/>
          </p:nvSpPr>
          <p:spPr>
            <a:xfrm>
              <a:off x="6124499" y="4439258"/>
              <a:ext cx="204248" cy="142447"/>
            </a:xfrm>
            <a:custGeom>
              <a:avLst/>
              <a:gdLst/>
              <a:ahLst/>
              <a:cxnLst/>
              <a:rect l="l" t="t" r="r" b="b"/>
              <a:pathLst>
                <a:path w="1940" h="1353" extrusionOk="0">
                  <a:moveTo>
                    <a:pt x="427" y="0"/>
                  </a:moveTo>
                  <a:cubicBezTo>
                    <a:pt x="269" y="0"/>
                    <a:pt x="125" y="25"/>
                    <a:pt x="1" y="66"/>
                  </a:cubicBezTo>
                  <a:cubicBezTo>
                    <a:pt x="104" y="506"/>
                    <a:pt x="311" y="842"/>
                    <a:pt x="750" y="1049"/>
                  </a:cubicBezTo>
                  <a:cubicBezTo>
                    <a:pt x="987" y="1194"/>
                    <a:pt x="1313" y="1352"/>
                    <a:pt x="1602" y="1352"/>
                  </a:cubicBezTo>
                  <a:cubicBezTo>
                    <a:pt x="1724" y="1352"/>
                    <a:pt x="1840" y="1324"/>
                    <a:pt x="1939" y="1255"/>
                  </a:cubicBezTo>
                  <a:cubicBezTo>
                    <a:pt x="1939" y="712"/>
                    <a:pt x="1500" y="402"/>
                    <a:pt x="1190" y="195"/>
                  </a:cubicBezTo>
                  <a:cubicBezTo>
                    <a:pt x="926" y="56"/>
                    <a:pt x="662" y="0"/>
                    <a:pt x="427" y="0"/>
                  </a:cubicBezTo>
                  <a:close/>
                </a:path>
              </a:pathLst>
            </a:custGeom>
            <a:solidFill>
              <a:schemeClr val="accent1"/>
            </a:solidFill>
            <a:ln>
              <a:noFill/>
            </a:ln>
          </p:spPr>
          <p:txBody>
            <a:bodyPr spcFirstLastPara="1" wrap="square" lIns="91425" tIns="91425" rIns="91425" bIns="91425" anchor="ctr" anchorCtr="0">
              <a:noAutofit/>
            </a:bodyPr>
            <a:lstStyle/>
            <a:p>
              <a:pPr defTabSz="685800"/>
              <a:endParaRPr>
                <a:ea typeface="+mn-ea"/>
              </a:endParaRPr>
            </a:p>
          </p:txBody>
        </p:sp>
        <p:sp>
          <p:nvSpPr>
            <p:cNvPr id="159" name="Google Shape;1260;p47"/>
            <p:cNvSpPr/>
            <p:nvPr/>
          </p:nvSpPr>
          <p:spPr>
            <a:xfrm>
              <a:off x="5931300" y="4764592"/>
              <a:ext cx="136130" cy="125286"/>
            </a:xfrm>
            <a:custGeom>
              <a:avLst/>
              <a:gdLst/>
              <a:ahLst/>
              <a:cxnLst/>
              <a:rect l="l" t="t" r="r" b="b"/>
              <a:pathLst>
                <a:path w="1293" h="1190" extrusionOk="0">
                  <a:moveTo>
                    <a:pt x="0" y="1"/>
                  </a:moveTo>
                  <a:cubicBezTo>
                    <a:pt x="104" y="208"/>
                    <a:pt x="207" y="440"/>
                    <a:pt x="336" y="647"/>
                  </a:cubicBezTo>
                  <a:cubicBezTo>
                    <a:pt x="543" y="983"/>
                    <a:pt x="983" y="1190"/>
                    <a:pt x="1293" y="1190"/>
                  </a:cubicBezTo>
                  <a:cubicBezTo>
                    <a:pt x="1293" y="854"/>
                    <a:pt x="1086" y="544"/>
                    <a:pt x="853" y="337"/>
                  </a:cubicBezTo>
                  <a:cubicBezTo>
                    <a:pt x="646" y="104"/>
                    <a:pt x="336" y="1"/>
                    <a:pt x="0" y="1"/>
                  </a:cubicBezTo>
                  <a:close/>
                </a:path>
              </a:pathLst>
            </a:custGeom>
            <a:solidFill>
              <a:schemeClr val="accent4"/>
            </a:solidFill>
            <a:ln>
              <a:noFill/>
            </a:ln>
          </p:spPr>
          <p:txBody>
            <a:bodyPr spcFirstLastPara="1" wrap="square" lIns="91425" tIns="91425" rIns="91425" bIns="91425" anchor="ctr" anchorCtr="0">
              <a:noAutofit/>
            </a:bodyPr>
            <a:lstStyle/>
            <a:p>
              <a:pPr defTabSz="685800"/>
              <a:endParaRPr>
                <a:ea typeface="+mn-ea"/>
              </a:endParaRPr>
            </a:p>
          </p:txBody>
        </p:sp>
        <p:sp>
          <p:nvSpPr>
            <p:cNvPr id="160" name="Google Shape;1261;p47"/>
            <p:cNvSpPr/>
            <p:nvPr/>
          </p:nvSpPr>
          <p:spPr>
            <a:xfrm>
              <a:off x="4861651" y="4647568"/>
              <a:ext cx="168873" cy="419235"/>
            </a:xfrm>
            <a:custGeom>
              <a:avLst/>
              <a:gdLst/>
              <a:ahLst/>
              <a:cxnLst/>
              <a:rect l="l" t="t" r="r" b="b"/>
              <a:pathLst>
                <a:path w="1604" h="3982" extrusionOk="0">
                  <a:moveTo>
                    <a:pt x="1" y="1"/>
                  </a:moveTo>
                  <a:lnTo>
                    <a:pt x="1" y="104"/>
                  </a:lnTo>
                  <a:cubicBezTo>
                    <a:pt x="1" y="208"/>
                    <a:pt x="104" y="208"/>
                    <a:pt x="104" y="311"/>
                  </a:cubicBezTo>
                  <a:cubicBezTo>
                    <a:pt x="207" y="414"/>
                    <a:pt x="311" y="518"/>
                    <a:pt x="414" y="750"/>
                  </a:cubicBezTo>
                  <a:cubicBezTo>
                    <a:pt x="957" y="1707"/>
                    <a:pt x="1293" y="2793"/>
                    <a:pt x="1603" y="3982"/>
                  </a:cubicBezTo>
                  <a:cubicBezTo>
                    <a:pt x="1603" y="3749"/>
                    <a:pt x="1603" y="3646"/>
                    <a:pt x="1500" y="3439"/>
                  </a:cubicBezTo>
                  <a:cubicBezTo>
                    <a:pt x="1293" y="2353"/>
                    <a:pt x="854" y="1293"/>
                    <a:pt x="207" y="311"/>
                  </a:cubicBezTo>
                  <a:cubicBezTo>
                    <a:pt x="104" y="208"/>
                    <a:pt x="104" y="104"/>
                    <a:pt x="1" y="1"/>
                  </a:cubicBezTo>
                  <a:close/>
                </a:path>
              </a:pathLst>
            </a:custGeom>
            <a:solidFill>
              <a:schemeClr val="lt1"/>
            </a:solidFill>
            <a:ln>
              <a:noFill/>
            </a:ln>
          </p:spPr>
          <p:txBody>
            <a:bodyPr spcFirstLastPara="1" wrap="square" lIns="91425" tIns="91425" rIns="91425" bIns="91425" anchor="ctr" anchorCtr="0">
              <a:noAutofit/>
            </a:bodyPr>
            <a:lstStyle/>
            <a:p>
              <a:pPr defTabSz="685800"/>
              <a:endParaRPr>
                <a:ea typeface="+mn-ea"/>
              </a:endParaRPr>
            </a:p>
          </p:txBody>
        </p:sp>
        <p:sp>
          <p:nvSpPr>
            <p:cNvPr id="161" name="Google Shape;1262;p47"/>
            <p:cNvSpPr/>
            <p:nvPr/>
          </p:nvSpPr>
          <p:spPr>
            <a:xfrm>
              <a:off x="4872601" y="4537018"/>
              <a:ext cx="329324" cy="97070"/>
            </a:xfrm>
            <a:custGeom>
              <a:avLst/>
              <a:gdLst/>
              <a:ahLst/>
              <a:cxnLst/>
              <a:rect l="l" t="t" r="r" b="b"/>
              <a:pathLst>
                <a:path w="3128" h="922" extrusionOk="0">
                  <a:moveTo>
                    <a:pt x="2269" y="1"/>
                  </a:moveTo>
                  <a:cubicBezTo>
                    <a:pt x="2115" y="1"/>
                    <a:pt x="1964" y="26"/>
                    <a:pt x="1835" y="68"/>
                  </a:cubicBezTo>
                  <a:cubicBezTo>
                    <a:pt x="1293" y="68"/>
                    <a:pt x="646" y="275"/>
                    <a:pt x="310" y="611"/>
                  </a:cubicBezTo>
                  <a:cubicBezTo>
                    <a:pt x="0" y="818"/>
                    <a:pt x="543" y="818"/>
                    <a:pt x="646" y="818"/>
                  </a:cubicBezTo>
                  <a:cubicBezTo>
                    <a:pt x="853" y="818"/>
                    <a:pt x="1189" y="818"/>
                    <a:pt x="1396" y="922"/>
                  </a:cubicBezTo>
                  <a:cubicBezTo>
                    <a:pt x="1939" y="922"/>
                    <a:pt x="2482" y="922"/>
                    <a:pt x="2895" y="715"/>
                  </a:cubicBezTo>
                  <a:cubicBezTo>
                    <a:pt x="2999" y="611"/>
                    <a:pt x="3128" y="611"/>
                    <a:pt x="3128" y="508"/>
                  </a:cubicBezTo>
                  <a:cubicBezTo>
                    <a:pt x="3128" y="275"/>
                    <a:pt x="2999" y="172"/>
                    <a:pt x="2895" y="172"/>
                  </a:cubicBezTo>
                  <a:cubicBezTo>
                    <a:pt x="2714" y="51"/>
                    <a:pt x="2487" y="1"/>
                    <a:pt x="2269"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62" name="Google Shape;1263;p47"/>
            <p:cNvSpPr/>
            <p:nvPr/>
          </p:nvSpPr>
          <p:spPr>
            <a:xfrm>
              <a:off x="4633076" y="4647568"/>
              <a:ext cx="182455" cy="272261"/>
            </a:xfrm>
            <a:custGeom>
              <a:avLst/>
              <a:gdLst/>
              <a:ahLst/>
              <a:cxnLst/>
              <a:rect l="l" t="t" r="r" b="b"/>
              <a:pathLst>
                <a:path w="1733" h="2586" extrusionOk="0">
                  <a:moveTo>
                    <a:pt x="1732" y="1"/>
                  </a:moveTo>
                  <a:lnTo>
                    <a:pt x="1732" y="1"/>
                  </a:lnTo>
                  <a:cubicBezTo>
                    <a:pt x="1189" y="311"/>
                    <a:pt x="646" y="854"/>
                    <a:pt x="233" y="1397"/>
                  </a:cubicBezTo>
                  <a:cubicBezTo>
                    <a:pt x="104" y="1604"/>
                    <a:pt x="0" y="1810"/>
                    <a:pt x="0" y="2043"/>
                  </a:cubicBezTo>
                  <a:cubicBezTo>
                    <a:pt x="0" y="2353"/>
                    <a:pt x="233" y="2586"/>
                    <a:pt x="440" y="2586"/>
                  </a:cubicBezTo>
                  <a:cubicBezTo>
                    <a:pt x="646" y="2586"/>
                    <a:pt x="750" y="2457"/>
                    <a:pt x="750" y="2353"/>
                  </a:cubicBezTo>
                  <a:cubicBezTo>
                    <a:pt x="879" y="2250"/>
                    <a:pt x="983" y="2146"/>
                    <a:pt x="983" y="2043"/>
                  </a:cubicBezTo>
                  <a:cubicBezTo>
                    <a:pt x="1293" y="1397"/>
                    <a:pt x="1629" y="647"/>
                    <a:pt x="1732"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63" name="Google Shape;1264;p47"/>
            <p:cNvSpPr/>
            <p:nvPr/>
          </p:nvSpPr>
          <p:spPr>
            <a:xfrm>
              <a:off x="4736466" y="4647568"/>
              <a:ext cx="111705" cy="296897"/>
            </a:xfrm>
            <a:custGeom>
              <a:avLst/>
              <a:gdLst/>
              <a:ahLst/>
              <a:cxnLst/>
              <a:rect l="l" t="t" r="r" b="b"/>
              <a:pathLst>
                <a:path w="1061" h="2820" extrusionOk="0">
                  <a:moveTo>
                    <a:pt x="957" y="1"/>
                  </a:moveTo>
                  <a:cubicBezTo>
                    <a:pt x="543" y="518"/>
                    <a:pt x="207" y="1164"/>
                    <a:pt x="104" y="1810"/>
                  </a:cubicBezTo>
                  <a:cubicBezTo>
                    <a:pt x="104" y="2043"/>
                    <a:pt x="1" y="2250"/>
                    <a:pt x="104" y="2457"/>
                  </a:cubicBezTo>
                  <a:cubicBezTo>
                    <a:pt x="189" y="2647"/>
                    <a:pt x="429" y="2820"/>
                    <a:pt x="627" y="2820"/>
                  </a:cubicBezTo>
                  <a:cubicBezTo>
                    <a:pt x="671" y="2820"/>
                    <a:pt x="713" y="2811"/>
                    <a:pt x="750" y="2793"/>
                  </a:cubicBezTo>
                  <a:cubicBezTo>
                    <a:pt x="854" y="2689"/>
                    <a:pt x="957" y="2586"/>
                    <a:pt x="957" y="2457"/>
                  </a:cubicBezTo>
                  <a:lnTo>
                    <a:pt x="957" y="2146"/>
                  </a:lnTo>
                  <a:cubicBezTo>
                    <a:pt x="957" y="1397"/>
                    <a:pt x="1060" y="647"/>
                    <a:pt x="957"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64" name="Google Shape;1265;p47"/>
            <p:cNvSpPr/>
            <p:nvPr/>
          </p:nvSpPr>
          <p:spPr>
            <a:xfrm>
              <a:off x="4837119" y="4647568"/>
              <a:ext cx="125391" cy="288579"/>
            </a:xfrm>
            <a:custGeom>
              <a:avLst/>
              <a:gdLst/>
              <a:ahLst/>
              <a:cxnLst/>
              <a:rect l="l" t="t" r="r" b="b"/>
              <a:pathLst>
                <a:path w="1191" h="2741" extrusionOk="0">
                  <a:moveTo>
                    <a:pt x="234" y="1"/>
                  </a:moveTo>
                  <a:cubicBezTo>
                    <a:pt x="1" y="518"/>
                    <a:pt x="1" y="1293"/>
                    <a:pt x="104" y="1940"/>
                  </a:cubicBezTo>
                  <a:cubicBezTo>
                    <a:pt x="104" y="2146"/>
                    <a:pt x="234" y="2353"/>
                    <a:pt x="440" y="2586"/>
                  </a:cubicBezTo>
                  <a:cubicBezTo>
                    <a:pt x="492" y="2689"/>
                    <a:pt x="602" y="2741"/>
                    <a:pt x="725" y="2741"/>
                  </a:cubicBezTo>
                  <a:cubicBezTo>
                    <a:pt x="848" y="2741"/>
                    <a:pt x="983" y="2689"/>
                    <a:pt x="1087" y="2586"/>
                  </a:cubicBezTo>
                  <a:cubicBezTo>
                    <a:pt x="1087" y="2586"/>
                    <a:pt x="1190" y="2353"/>
                    <a:pt x="1190" y="2250"/>
                  </a:cubicBezTo>
                  <a:cubicBezTo>
                    <a:pt x="1087" y="2146"/>
                    <a:pt x="1087" y="2043"/>
                    <a:pt x="1087" y="1940"/>
                  </a:cubicBezTo>
                  <a:cubicBezTo>
                    <a:pt x="751" y="1293"/>
                    <a:pt x="544" y="518"/>
                    <a:pt x="234"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65" name="Google Shape;1266;p47"/>
            <p:cNvSpPr/>
            <p:nvPr/>
          </p:nvSpPr>
          <p:spPr>
            <a:xfrm>
              <a:off x="4861651" y="4623141"/>
              <a:ext cx="226042" cy="261311"/>
            </a:xfrm>
            <a:custGeom>
              <a:avLst/>
              <a:gdLst/>
              <a:ahLst/>
              <a:cxnLst/>
              <a:rect l="l" t="t" r="r" b="b"/>
              <a:pathLst>
                <a:path w="2147" h="2482" extrusionOk="0">
                  <a:moveTo>
                    <a:pt x="1" y="0"/>
                  </a:moveTo>
                  <a:cubicBezTo>
                    <a:pt x="311" y="750"/>
                    <a:pt x="750" y="1396"/>
                    <a:pt x="1060" y="2042"/>
                  </a:cubicBezTo>
                  <a:cubicBezTo>
                    <a:pt x="1164" y="2172"/>
                    <a:pt x="1293" y="2275"/>
                    <a:pt x="1397" y="2378"/>
                  </a:cubicBezTo>
                  <a:cubicBezTo>
                    <a:pt x="1500" y="2482"/>
                    <a:pt x="1603" y="2482"/>
                    <a:pt x="1707" y="2482"/>
                  </a:cubicBezTo>
                  <a:cubicBezTo>
                    <a:pt x="2043" y="2482"/>
                    <a:pt x="2146" y="2275"/>
                    <a:pt x="2146" y="1939"/>
                  </a:cubicBezTo>
                  <a:cubicBezTo>
                    <a:pt x="2146" y="1732"/>
                    <a:pt x="1939" y="1525"/>
                    <a:pt x="1810" y="1293"/>
                  </a:cubicBezTo>
                  <a:cubicBezTo>
                    <a:pt x="1293" y="750"/>
                    <a:pt x="647" y="233"/>
                    <a:pt x="1" y="0"/>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66" name="Google Shape;1267;p47"/>
            <p:cNvSpPr/>
            <p:nvPr/>
          </p:nvSpPr>
          <p:spPr>
            <a:xfrm>
              <a:off x="4883445" y="4620193"/>
              <a:ext cx="304898" cy="171716"/>
            </a:xfrm>
            <a:custGeom>
              <a:avLst/>
              <a:gdLst/>
              <a:ahLst/>
              <a:cxnLst/>
              <a:rect l="l" t="t" r="r" b="b"/>
              <a:pathLst>
                <a:path w="2896" h="1631" extrusionOk="0">
                  <a:moveTo>
                    <a:pt x="409" y="1"/>
                  </a:moveTo>
                  <a:cubicBezTo>
                    <a:pt x="273" y="1"/>
                    <a:pt x="137" y="9"/>
                    <a:pt x="0" y="28"/>
                  </a:cubicBezTo>
                  <a:cubicBezTo>
                    <a:pt x="543" y="468"/>
                    <a:pt x="1293" y="907"/>
                    <a:pt x="1836" y="1321"/>
                  </a:cubicBezTo>
                  <a:cubicBezTo>
                    <a:pt x="1939" y="1424"/>
                    <a:pt x="2043" y="1553"/>
                    <a:pt x="2146" y="1553"/>
                  </a:cubicBezTo>
                  <a:cubicBezTo>
                    <a:pt x="2262" y="1605"/>
                    <a:pt x="2346" y="1631"/>
                    <a:pt x="2414" y="1631"/>
                  </a:cubicBezTo>
                  <a:cubicBezTo>
                    <a:pt x="2482" y="1631"/>
                    <a:pt x="2534" y="1605"/>
                    <a:pt x="2585" y="1553"/>
                  </a:cubicBezTo>
                  <a:cubicBezTo>
                    <a:pt x="2792" y="1424"/>
                    <a:pt x="2896" y="1114"/>
                    <a:pt x="2689" y="907"/>
                  </a:cubicBezTo>
                  <a:cubicBezTo>
                    <a:pt x="2585" y="674"/>
                    <a:pt x="2379" y="468"/>
                    <a:pt x="2146" y="364"/>
                  </a:cubicBezTo>
                  <a:cubicBezTo>
                    <a:pt x="1617" y="174"/>
                    <a:pt x="1019" y="1"/>
                    <a:pt x="409"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67" name="Google Shape;1268;p47"/>
            <p:cNvSpPr/>
            <p:nvPr/>
          </p:nvSpPr>
          <p:spPr>
            <a:xfrm>
              <a:off x="4758260" y="4561549"/>
              <a:ext cx="215092" cy="139920"/>
            </a:xfrm>
            <a:custGeom>
              <a:avLst/>
              <a:gdLst/>
              <a:ahLst/>
              <a:cxnLst/>
              <a:rect l="l" t="t" r="r" b="b"/>
              <a:pathLst>
                <a:path w="2043" h="1329" extrusionOk="0">
                  <a:moveTo>
                    <a:pt x="1685" y="0"/>
                  </a:moveTo>
                  <a:cubicBezTo>
                    <a:pt x="1386" y="0"/>
                    <a:pt x="1093" y="79"/>
                    <a:pt x="853" y="172"/>
                  </a:cubicBezTo>
                  <a:cubicBezTo>
                    <a:pt x="440" y="378"/>
                    <a:pt x="0" y="689"/>
                    <a:pt x="0" y="1231"/>
                  </a:cubicBezTo>
                  <a:cubicBezTo>
                    <a:pt x="131" y="1300"/>
                    <a:pt x="259" y="1328"/>
                    <a:pt x="386" y="1328"/>
                  </a:cubicBezTo>
                  <a:cubicBezTo>
                    <a:pt x="687" y="1328"/>
                    <a:pt x="984" y="1170"/>
                    <a:pt x="1293" y="1025"/>
                  </a:cubicBezTo>
                  <a:cubicBezTo>
                    <a:pt x="1629" y="921"/>
                    <a:pt x="1939" y="482"/>
                    <a:pt x="2042" y="42"/>
                  </a:cubicBezTo>
                  <a:cubicBezTo>
                    <a:pt x="1924" y="13"/>
                    <a:pt x="1804" y="0"/>
                    <a:pt x="1685" y="0"/>
                  </a:cubicBezTo>
                  <a:close/>
                </a:path>
              </a:pathLst>
            </a:custGeom>
            <a:solidFill>
              <a:schemeClr val="accent1"/>
            </a:solidFill>
            <a:ln>
              <a:noFill/>
            </a:ln>
          </p:spPr>
          <p:txBody>
            <a:bodyPr spcFirstLastPara="1" wrap="square" lIns="91425" tIns="91425" rIns="91425" bIns="91425" anchor="ctr" anchorCtr="0">
              <a:noAutofit/>
            </a:bodyPr>
            <a:lstStyle/>
            <a:p>
              <a:pPr defTabSz="685800"/>
              <a:endParaRPr>
                <a:ea typeface="+mn-ea"/>
              </a:endParaRPr>
            </a:p>
          </p:txBody>
        </p:sp>
        <p:sp>
          <p:nvSpPr>
            <p:cNvPr id="168" name="Google Shape;1269;p47"/>
            <p:cNvSpPr/>
            <p:nvPr/>
          </p:nvSpPr>
          <p:spPr>
            <a:xfrm>
              <a:off x="5019474" y="4884356"/>
              <a:ext cx="136236" cy="125286"/>
            </a:xfrm>
            <a:custGeom>
              <a:avLst/>
              <a:gdLst/>
              <a:ahLst/>
              <a:cxnLst/>
              <a:rect l="l" t="t" r="r" b="b"/>
              <a:pathLst>
                <a:path w="1294" h="1190" extrusionOk="0">
                  <a:moveTo>
                    <a:pt x="1293" y="1"/>
                  </a:moveTo>
                  <a:cubicBezTo>
                    <a:pt x="957" y="1"/>
                    <a:pt x="751" y="104"/>
                    <a:pt x="440" y="337"/>
                  </a:cubicBezTo>
                  <a:cubicBezTo>
                    <a:pt x="208" y="544"/>
                    <a:pt x="104" y="854"/>
                    <a:pt x="1" y="1190"/>
                  </a:cubicBezTo>
                  <a:cubicBezTo>
                    <a:pt x="440" y="1190"/>
                    <a:pt x="751" y="983"/>
                    <a:pt x="1087" y="647"/>
                  </a:cubicBezTo>
                  <a:cubicBezTo>
                    <a:pt x="1190" y="440"/>
                    <a:pt x="1293" y="208"/>
                    <a:pt x="1293" y="1"/>
                  </a:cubicBezTo>
                  <a:close/>
                </a:path>
              </a:pathLst>
            </a:custGeom>
            <a:solidFill>
              <a:schemeClr val="accent4"/>
            </a:solidFill>
            <a:ln>
              <a:noFill/>
            </a:ln>
          </p:spPr>
          <p:txBody>
            <a:bodyPr spcFirstLastPara="1" wrap="square" lIns="91425" tIns="91425" rIns="91425" bIns="91425" anchor="ctr" anchorCtr="0">
              <a:noAutofit/>
            </a:bodyPr>
            <a:lstStyle/>
            <a:p>
              <a:pPr defTabSz="685800"/>
              <a:endParaRPr>
                <a:ea typeface="+mn-ea"/>
              </a:endParaRPr>
            </a:p>
          </p:txBody>
        </p:sp>
        <p:sp>
          <p:nvSpPr>
            <p:cNvPr id="169" name="Google Shape;1270;p47"/>
            <p:cNvSpPr/>
            <p:nvPr/>
          </p:nvSpPr>
          <p:spPr>
            <a:xfrm>
              <a:off x="7202229" y="4699341"/>
              <a:ext cx="68223" cy="443660"/>
            </a:xfrm>
            <a:custGeom>
              <a:avLst/>
              <a:gdLst/>
              <a:ahLst/>
              <a:cxnLst/>
              <a:rect l="l" t="t" r="r" b="b"/>
              <a:pathLst>
                <a:path w="648" h="4214" extrusionOk="0">
                  <a:moveTo>
                    <a:pt x="647" y="0"/>
                  </a:moveTo>
                  <a:lnTo>
                    <a:pt x="544" y="104"/>
                  </a:lnTo>
                  <a:cubicBezTo>
                    <a:pt x="544" y="233"/>
                    <a:pt x="544" y="336"/>
                    <a:pt x="440" y="336"/>
                  </a:cubicBezTo>
                  <a:lnTo>
                    <a:pt x="440" y="440"/>
                  </a:lnTo>
                  <a:cubicBezTo>
                    <a:pt x="130" y="1525"/>
                    <a:pt x="1" y="2585"/>
                    <a:pt x="1" y="3774"/>
                  </a:cubicBezTo>
                  <a:lnTo>
                    <a:pt x="1" y="4214"/>
                  </a:lnTo>
                  <a:cubicBezTo>
                    <a:pt x="1" y="3025"/>
                    <a:pt x="130" y="1939"/>
                    <a:pt x="440" y="879"/>
                  </a:cubicBezTo>
                  <a:cubicBezTo>
                    <a:pt x="440" y="646"/>
                    <a:pt x="440" y="543"/>
                    <a:pt x="544" y="440"/>
                  </a:cubicBezTo>
                  <a:cubicBezTo>
                    <a:pt x="544" y="336"/>
                    <a:pt x="647" y="233"/>
                    <a:pt x="647" y="104"/>
                  </a:cubicBezTo>
                  <a:lnTo>
                    <a:pt x="647" y="0"/>
                  </a:lnTo>
                  <a:close/>
                </a:path>
              </a:pathLst>
            </a:custGeom>
            <a:solidFill>
              <a:schemeClr val="lt1"/>
            </a:solidFill>
            <a:ln>
              <a:noFill/>
            </a:ln>
          </p:spPr>
          <p:txBody>
            <a:bodyPr spcFirstLastPara="1" wrap="square" lIns="91425" tIns="91425" rIns="91425" bIns="91425" anchor="ctr" anchorCtr="0">
              <a:noAutofit/>
            </a:bodyPr>
            <a:lstStyle/>
            <a:p>
              <a:pPr defTabSz="685800"/>
              <a:endParaRPr>
                <a:ea typeface="+mn-ea"/>
              </a:endParaRPr>
            </a:p>
          </p:txBody>
        </p:sp>
        <p:sp>
          <p:nvSpPr>
            <p:cNvPr id="170" name="Google Shape;1271;p47"/>
            <p:cNvSpPr/>
            <p:nvPr/>
          </p:nvSpPr>
          <p:spPr>
            <a:xfrm>
              <a:off x="6919221" y="4646593"/>
              <a:ext cx="329429" cy="103598"/>
            </a:xfrm>
            <a:custGeom>
              <a:avLst/>
              <a:gdLst/>
              <a:ahLst/>
              <a:cxnLst/>
              <a:rect l="l" t="t" r="r" b="b"/>
              <a:pathLst>
                <a:path w="3129" h="984" extrusionOk="0">
                  <a:moveTo>
                    <a:pt x="1917" y="1"/>
                  </a:moveTo>
                  <a:cubicBezTo>
                    <a:pt x="1672" y="1"/>
                    <a:pt x="1421" y="32"/>
                    <a:pt x="1190" y="88"/>
                  </a:cubicBezTo>
                  <a:cubicBezTo>
                    <a:pt x="879" y="88"/>
                    <a:pt x="440" y="191"/>
                    <a:pt x="233" y="501"/>
                  </a:cubicBezTo>
                  <a:cubicBezTo>
                    <a:pt x="104" y="501"/>
                    <a:pt x="0" y="734"/>
                    <a:pt x="0" y="837"/>
                  </a:cubicBezTo>
                  <a:cubicBezTo>
                    <a:pt x="104" y="941"/>
                    <a:pt x="233" y="941"/>
                    <a:pt x="233" y="941"/>
                  </a:cubicBezTo>
                  <a:cubicBezTo>
                    <a:pt x="385" y="971"/>
                    <a:pt x="538" y="983"/>
                    <a:pt x="691" y="983"/>
                  </a:cubicBezTo>
                  <a:cubicBezTo>
                    <a:pt x="1059" y="983"/>
                    <a:pt x="1422" y="910"/>
                    <a:pt x="1732" y="837"/>
                  </a:cubicBezTo>
                  <a:cubicBezTo>
                    <a:pt x="2043" y="734"/>
                    <a:pt x="2275" y="605"/>
                    <a:pt x="2482" y="501"/>
                  </a:cubicBezTo>
                  <a:cubicBezTo>
                    <a:pt x="2689" y="398"/>
                    <a:pt x="3128" y="398"/>
                    <a:pt x="2818" y="191"/>
                  </a:cubicBezTo>
                  <a:cubicBezTo>
                    <a:pt x="2566" y="58"/>
                    <a:pt x="2247" y="1"/>
                    <a:pt x="1917"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71" name="Google Shape;1272;p47"/>
            <p:cNvSpPr/>
            <p:nvPr/>
          </p:nvSpPr>
          <p:spPr>
            <a:xfrm>
              <a:off x="7305725" y="4688392"/>
              <a:ext cx="236886" cy="239623"/>
            </a:xfrm>
            <a:custGeom>
              <a:avLst/>
              <a:gdLst/>
              <a:ahLst/>
              <a:cxnLst/>
              <a:rect l="l" t="t" r="r" b="b"/>
              <a:pathLst>
                <a:path w="2250" h="2276" extrusionOk="0">
                  <a:moveTo>
                    <a:pt x="0" y="1"/>
                  </a:moveTo>
                  <a:cubicBezTo>
                    <a:pt x="310" y="647"/>
                    <a:pt x="853" y="1190"/>
                    <a:pt x="1293" y="1836"/>
                  </a:cubicBezTo>
                  <a:cubicBezTo>
                    <a:pt x="1293" y="1940"/>
                    <a:pt x="1396" y="2043"/>
                    <a:pt x="1500" y="2146"/>
                  </a:cubicBezTo>
                  <a:cubicBezTo>
                    <a:pt x="1603" y="2146"/>
                    <a:pt x="1732" y="2276"/>
                    <a:pt x="1939" y="2276"/>
                  </a:cubicBezTo>
                  <a:cubicBezTo>
                    <a:pt x="2146" y="2146"/>
                    <a:pt x="2249" y="1836"/>
                    <a:pt x="2249" y="1629"/>
                  </a:cubicBezTo>
                  <a:cubicBezTo>
                    <a:pt x="2146" y="1397"/>
                    <a:pt x="2042" y="1190"/>
                    <a:pt x="1836" y="1086"/>
                  </a:cubicBezTo>
                  <a:cubicBezTo>
                    <a:pt x="1293" y="647"/>
                    <a:pt x="646" y="208"/>
                    <a:pt x="0"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72" name="Google Shape;1273;p47"/>
            <p:cNvSpPr/>
            <p:nvPr/>
          </p:nvSpPr>
          <p:spPr>
            <a:xfrm>
              <a:off x="7283931" y="4699341"/>
              <a:ext cx="157924" cy="275103"/>
            </a:xfrm>
            <a:custGeom>
              <a:avLst/>
              <a:gdLst/>
              <a:ahLst/>
              <a:cxnLst/>
              <a:rect l="l" t="t" r="r" b="b"/>
              <a:pathLst>
                <a:path w="1500" h="2613" extrusionOk="0">
                  <a:moveTo>
                    <a:pt x="0" y="0"/>
                  </a:moveTo>
                  <a:lnTo>
                    <a:pt x="0" y="0"/>
                  </a:lnTo>
                  <a:cubicBezTo>
                    <a:pt x="104" y="646"/>
                    <a:pt x="311" y="1396"/>
                    <a:pt x="517" y="2042"/>
                  </a:cubicBezTo>
                  <a:cubicBezTo>
                    <a:pt x="517" y="2172"/>
                    <a:pt x="647" y="2275"/>
                    <a:pt x="647" y="2378"/>
                  </a:cubicBezTo>
                  <a:cubicBezTo>
                    <a:pt x="750" y="2482"/>
                    <a:pt x="853" y="2585"/>
                    <a:pt x="957" y="2585"/>
                  </a:cubicBezTo>
                  <a:cubicBezTo>
                    <a:pt x="995" y="2604"/>
                    <a:pt x="1034" y="2613"/>
                    <a:pt x="1072" y="2613"/>
                  </a:cubicBezTo>
                  <a:cubicBezTo>
                    <a:pt x="1245" y="2613"/>
                    <a:pt x="1415" y="2444"/>
                    <a:pt x="1500" y="2275"/>
                  </a:cubicBezTo>
                  <a:cubicBezTo>
                    <a:pt x="1500" y="2042"/>
                    <a:pt x="1396" y="1732"/>
                    <a:pt x="1293" y="1525"/>
                  </a:cubicBezTo>
                  <a:cubicBezTo>
                    <a:pt x="1060" y="982"/>
                    <a:pt x="517" y="336"/>
                    <a:pt x="0" y="0"/>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73" name="Google Shape;1274;p47"/>
            <p:cNvSpPr/>
            <p:nvPr/>
          </p:nvSpPr>
          <p:spPr>
            <a:xfrm>
              <a:off x="7226760" y="4699341"/>
              <a:ext cx="100755" cy="300897"/>
            </a:xfrm>
            <a:custGeom>
              <a:avLst/>
              <a:gdLst/>
              <a:ahLst/>
              <a:cxnLst/>
              <a:rect l="l" t="t" r="r" b="b"/>
              <a:pathLst>
                <a:path w="957" h="2858" extrusionOk="0">
                  <a:moveTo>
                    <a:pt x="311" y="0"/>
                  </a:moveTo>
                  <a:cubicBezTo>
                    <a:pt x="104" y="646"/>
                    <a:pt x="104" y="1396"/>
                    <a:pt x="104" y="2042"/>
                  </a:cubicBezTo>
                  <a:cubicBezTo>
                    <a:pt x="1" y="2275"/>
                    <a:pt x="1" y="2378"/>
                    <a:pt x="1" y="2482"/>
                  </a:cubicBezTo>
                  <a:cubicBezTo>
                    <a:pt x="104" y="2585"/>
                    <a:pt x="104" y="2689"/>
                    <a:pt x="207" y="2818"/>
                  </a:cubicBezTo>
                  <a:cubicBezTo>
                    <a:pt x="262" y="2845"/>
                    <a:pt x="325" y="2858"/>
                    <a:pt x="391" y="2858"/>
                  </a:cubicBezTo>
                  <a:cubicBezTo>
                    <a:pt x="575" y="2858"/>
                    <a:pt x="777" y="2757"/>
                    <a:pt x="854" y="2585"/>
                  </a:cubicBezTo>
                  <a:cubicBezTo>
                    <a:pt x="957" y="2378"/>
                    <a:pt x="957" y="2172"/>
                    <a:pt x="957" y="1939"/>
                  </a:cubicBezTo>
                  <a:cubicBezTo>
                    <a:pt x="854" y="1293"/>
                    <a:pt x="750" y="543"/>
                    <a:pt x="311" y="0"/>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74" name="Google Shape;1275;p47"/>
            <p:cNvSpPr/>
            <p:nvPr/>
          </p:nvSpPr>
          <p:spPr>
            <a:xfrm>
              <a:off x="7090731" y="4688392"/>
              <a:ext cx="168768" cy="297107"/>
            </a:xfrm>
            <a:custGeom>
              <a:avLst/>
              <a:gdLst/>
              <a:ahLst/>
              <a:cxnLst/>
              <a:rect l="l" t="t" r="r" b="b"/>
              <a:pathLst>
                <a:path w="1603" h="2822" extrusionOk="0">
                  <a:moveTo>
                    <a:pt x="1603" y="1"/>
                  </a:moveTo>
                  <a:lnTo>
                    <a:pt x="1603" y="1"/>
                  </a:lnTo>
                  <a:cubicBezTo>
                    <a:pt x="956" y="337"/>
                    <a:pt x="543" y="983"/>
                    <a:pt x="207" y="1629"/>
                  </a:cubicBezTo>
                  <a:cubicBezTo>
                    <a:pt x="103" y="1836"/>
                    <a:pt x="0" y="2146"/>
                    <a:pt x="0" y="2379"/>
                  </a:cubicBezTo>
                  <a:cubicBezTo>
                    <a:pt x="87" y="2554"/>
                    <a:pt x="249" y="2821"/>
                    <a:pt x="437" y="2821"/>
                  </a:cubicBezTo>
                  <a:cubicBezTo>
                    <a:pt x="472" y="2821"/>
                    <a:pt x="507" y="2812"/>
                    <a:pt x="543" y="2793"/>
                  </a:cubicBezTo>
                  <a:cubicBezTo>
                    <a:pt x="750" y="2793"/>
                    <a:pt x="853" y="2689"/>
                    <a:pt x="853" y="2586"/>
                  </a:cubicBezTo>
                  <a:cubicBezTo>
                    <a:pt x="956" y="2482"/>
                    <a:pt x="956" y="2276"/>
                    <a:pt x="1060" y="2146"/>
                  </a:cubicBezTo>
                  <a:cubicBezTo>
                    <a:pt x="1189" y="1500"/>
                    <a:pt x="1499" y="750"/>
                    <a:pt x="1603"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75" name="Google Shape;1276;p47"/>
            <p:cNvSpPr/>
            <p:nvPr/>
          </p:nvSpPr>
          <p:spPr>
            <a:xfrm>
              <a:off x="6976391" y="4688392"/>
              <a:ext cx="261311" cy="226042"/>
            </a:xfrm>
            <a:custGeom>
              <a:avLst/>
              <a:gdLst/>
              <a:ahLst/>
              <a:cxnLst/>
              <a:rect l="l" t="t" r="r" b="b"/>
              <a:pathLst>
                <a:path w="2482" h="2147" extrusionOk="0">
                  <a:moveTo>
                    <a:pt x="2482" y="1"/>
                  </a:moveTo>
                  <a:lnTo>
                    <a:pt x="2482" y="1"/>
                  </a:lnTo>
                  <a:cubicBezTo>
                    <a:pt x="1732" y="104"/>
                    <a:pt x="1086" y="440"/>
                    <a:pt x="543" y="854"/>
                  </a:cubicBezTo>
                  <a:cubicBezTo>
                    <a:pt x="336" y="1086"/>
                    <a:pt x="104" y="1190"/>
                    <a:pt x="0" y="1500"/>
                  </a:cubicBezTo>
                  <a:cubicBezTo>
                    <a:pt x="0" y="1733"/>
                    <a:pt x="104" y="2043"/>
                    <a:pt x="336" y="2146"/>
                  </a:cubicBezTo>
                  <a:cubicBezTo>
                    <a:pt x="440" y="2146"/>
                    <a:pt x="647" y="2043"/>
                    <a:pt x="750" y="2043"/>
                  </a:cubicBezTo>
                  <a:cubicBezTo>
                    <a:pt x="853" y="1940"/>
                    <a:pt x="983" y="1836"/>
                    <a:pt x="1086" y="1733"/>
                  </a:cubicBezTo>
                  <a:cubicBezTo>
                    <a:pt x="1500" y="1190"/>
                    <a:pt x="2042" y="647"/>
                    <a:pt x="2482" y="1"/>
                  </a:cubicBezTo>
                  <a:close/>
                </a:path>
              </a:pathLst>
            </a:custGeom>
            <a:solidFill>
              <a:schemeClr val="dk2"/>
            </a:solidFill>
            <a:ln>
              <a:noFill/>
            </a:ln>
          </p:spPr>
          <p:txBody>
            <a:bodyPr spcFirstLastPara="1" wrap="square" lIns="91425" tIns="91425" rIns="91425" bIns="91425" anchor="ctr" anchorCtr="0">
              <a:noAutofit/>
            </a:bodyPr>
            <a:lstStyle/>
            <a:p>
              <a:pPr defTabSz="685800"/>
              <a:endParaRPr>
                <a:ea typeface="+mn-ea"/>
              </a:endParaRPr>
            </a:p>
          </p:txBody>
        </p:sp>
        <p:sp>
          <p:nvSpPr>
            <p:cNvPr id="176" name="Google Shape;1277;p47"/>
            <p:cNvSpPr/>
            <p:nvPr/>
          </p:nvSpPr>
          <p:spPr>
            <a:xfrm>
              <a:off x="7134214" y="4635222"/>
              <a:ext cx="239623" cy="110441"/>
            </a:xfrm>
            <a:custGeom>
              <a:avLst/>
              <a:gdLst/>
              <a:ahLst/>
              <a:cxnLst/>
              <a:rect l="l" t="t" r="r" b="b"/>
              <a:pathLst>
                <a:path w="2276" h="1049" extrusionOk="0">
                  <a:moveTo>
                    <a:pt x="734" y="0"/>
                  </a:moveTo>
                  <a:cubicBezTo>
                    <a:pt x="478" y="0"/>
                    <a:pt x="202" y="56"/>
                    <a:pt x="1" y="196"/>
                  </a:cubicBezTo>
                  <a:cubicBezTo>
                    <a:pt x="233" y="506"/>
                    <a:pt x="543" y="945"/>
                    <a:pt x="983" y="945"/>
                  </a:cubicBezTo>
                  <a:cubicBezTo>
                    <a:pt x="1203" y="997"/>
                    <a:pt x="1442" y="1049"/>
                    <a:pt x="1668" y="1049"/>
                  </a:cubicBezTo>
                  <a:cubicBezTo>
                    <a:pt x="1894" y="1049"/>
                    <a:pt x="2107" y="997"/>
                    <a:pt x="2275" y="842"/>
                  </a:cubicBezTo>
                  <a:cubicBezTo>
                    <a:pt x="2172" y="402"/>
                    <a:pt x="1629" y="66"/>
                    <a:pt x="1190" y="66"/>
                  </a:cubicBezTo>
                  <a:cubicBezTo>
                    <a:pt x="1066" y="25"/>
                    <a:pt x="904" y="0"/>
                    <a:pt x="734" y="0"/>
                  </a:cubicBezTo>
                  <a:close/>
                </a:path>
              </a:pathLst>
            </a:custGeom>
            <a:solidFill>
              <a:schemeClr val="accent1"/>
            </a:solidFill>
            <a:ln>
              <a:noFill/>
            </a:ln>
          </p:spPr>
          <p:txBody>
            <a:bodyPr spcFirstLastPara="1" wrap="square" lIns="91425" tIns="91425" rIns="91425" bIns="91425" anchor="ctr" anchorCtr="0">
              <a:noAutofit/>
            </a:bodyPr>
            <a:lstStyle/>
            <a:p>
              <a:pPr defTabSz="685800"/>
              <a:endParaRPr>
                <a:ea typeface="+mn-ea"/>
              </a:endParaRPr>
            </a:p>
          </p:txBody>
        </p:sp>
        <p:sp>
          <p:nvSpPr>
            <p:cNvPr id="177" name="Google Shape;1278;p47"/>
            <p:cNvSpPr/>
            <p:nvPr/>
          </p:nvSpPr>
          <p:spPr>
            <a:xfrm>
              <a:off x="7033561" y="5006882"/>
              <a:ext cx="168768" cy="94017"/>
            </a:xfrm>
            <a:custGeom>
              <a:avLst/>
              <a:gdLst/>
              <a:ahLst/>
              <a:cxnLst/>
              <a:rect l="l" t="t" r="r" b="b"/>
              <a:pathLst>
                <a:path w="1603" h="893" extrusionOk="0">
                  <a:moveTo>
                    <a:pt x="0" y="0"/>
                  </a:moveTo>
                  <a:cubicBezTo>
                    <a:pt x="104" y="207"/>
                    <a:pt x="310" y="414"/>
                    <a:pt x="440" y="543"/>
                  </a:cubicBezTo>
                  <a:cubicBezTo>
                    <a:pt x="672" y="776"/>
                    <a:pt x="978" y="892"/>
                    <a:pt x="1290" y="892"/>
                  </a:cubicBezTo>
                  <a:cubicBezTo>
                    <a:pt x="1394" y="892"/>
                    <a:pt x="1499" y="879"/>
                    <a:pt x="1603" y="853"/>
                  </a:cubicBezTo>
                  <a:cubicBezTo>
                    <a:pt x="1499" y="543"/>
                    <a:pt x="1189" y="310"/>
                    <a:pt x="957" y="104"/>
                  </a:cubicBezTo>
                  <a:cubicBezTo>
                    <a:pt x="646" y="0"/>
                    <a:pt x="310" y="0"/>
                    <a:pt x="0" y="0"/>
                  </a:cubicBezTo>
                  <a:close/>
                </a:path>
              </a:pathLst>
            </a:custGeom>
            <a:solidFill>
              <a:schemeClr val="accent4"/>
            </a:solidFill>
            <a:ln>
              <a:noFill/>
            </a:ln>
          </p:spPr>
          <p:txBody>
            <a:bodyPr spcFirstLastPara="1" wrap="square" lIns="91425" tIns="91425" rIns="91425" bIns="91425" anchor="ctr" anchorCtr="0">
              <a:noAutofit/>
            </a:bodyPr>
            <a:lstStyle/>
            <a:p>
              <a:pPr defTabSz="685800"/>
              <a:endParaRPr>
                <a:ea typeface="+mn-ea"/>
              </a:endParaRPr>
            </a:p>
          </p:txBody>
        </p:sp>
      </p:grpSp>
      <p:pic>
        <p:nvPicPr>
          <p:cNvPr id="14" name="Picture 14" descr="Tree branch with dry leaves Royalty Free Vector Image"/>
          <p:cNvPicPr>
            <a:picLocks noChangeAspect="1" noChangeArrowheads="1"/>
          </p:cNvPicPr>
          <p:nvPr/>
        </p:nvPicPr>
        <p:blipFill>
          <a:blip r:embed="rId36" cstate="print">
            <a:extLst>
              <a:ext uri="{BEBA8EAE-BF5A-486C-A8C5-ECC9F3942E4B}">
                <a14:imgProps xmlns:a14="http://schemas.microsoft.com/office/drawing/2010/main">
                  <a14:imgLayer r:embed="rId37">
                    <a14:imgEffect>
                      <a14:backgroundRemoval t="0" b="89735" l="0" r="100000">
                        <a14:foregroundMark x1="60400" y1="23068" x2="65400" y2="22145"/>
                        <a14:foregroundMark x1="73200" y1="20531" x2="74600" y2="23299"/>
                        <a14:foregroundMark x1="84800" y1="14764" x2="92800" y2="15456"/>
                        <a14:foregroundMark x1="86400" y1="32065" x2="86400" y2="32065"/>
                        <a14:foregroundMark x1="90400" y1="34371" x2="90400" y2="34371"/>
                        <a14:foregroundMark x1="6000" y1="17070" x2="10000" y2="20761"/>
                        <a14:foregroundMark x1="48000" y1="37370" x2="48000" y2="37370"/>
                        <a14:backgroundMark x1="58000" y1="39446" x2="58000" y2="39446"/>
                        <a14:backgroundMark x1="62800" y1="28143" x2="62800" y2="28143"/>
                      </a14:backgroundRemoval>
                    </a14:imgEffect>
                  </a14:imgLayer>
                </a14:imgProps>
              </a:ext>
              <a:ext uri="{28A0092B-C50C-407E-A947-70E740481C1C}">
                <a14:useLocalDpi xmlns:a14="http://schemas.microsoft.com/office/drawing/2010/main" val="0"/>
              </a:ext>
            </a:extLst>
          </a:blip>
          <a:srcRect/>
          <a:stretch>
            <a:fillRect/>
          </a:stretch>
        </p:blipFill>
        <p:spPr bwMode="auto">
          <a:xfrm rot="20096705" flipH="1">
            <a:off x="7672034" y="385132"/>
            <a:ext cx="2252860" cy="19532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8">
            <a:extLst>
              <a:ext uri="{28A0092B-C50C-407E-A947-70E740481C1C}">
                <a14:useLocalDpi xmlns:a14="http://schemas.microsoft.com/office/drawing/2010/main" val="0"/>
              </a:ext>
            </a:extLst>
          </a:blip>
          <a:srcRect l="11207" t="28323" r="29018" b="25384"/>
          <a:stretch/>
        </p:blipFill>
        <p:spPr>
          <a:xfrm>
            <a:off x="1571058" y="403164"/>
            <a:ext cx="5714813" cy="2488325"/>
          </a:xfrm>
          <a:prstGeom prst="rect">
            <a:avLst/>
          </a:prstGeom>
        </p:spPr>
      </p:pic>
      <p:pic>
        <p:nvPicPr>
          <p:cNvPr id="55" name="Picture 54">
            <a:extLst>
              <a:ext uri="{FF2B5EF4-FFF2-40B4-BE49-F238E27FC236}">
                <a16:creationId xmlns:a16="http://schemas.microsoft.com/office/drawing/2014/main" id="{77288C4A-6247-4C91-B74B-A38CDBD71BEE}"/>
              </a:ext>
            </a:extLst>
          </p:cNvPr>
          <p:cNvPicPr>
            <a:picLocks noChangeAspect="1"/>
          </p:cNvPicPr>
          <p:nvPr/>
        </p:nvPicPr>
        <p:blipFill>
          <a:blip r:embed="rId39"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218888495"/>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95033" fill="hold"/>
                                        <p:tgtEl>
                                          <p:spTgt spid="199"/>
                                        </p:tgtEl>
                                      </p:cBhvr>
                                    </p:cmd>
                                  </p:childTnLst>
                                </p:cTn>
                              </p:par>
                              <p:par>
                                <p:cTn id="7" presetID="42" presetClass="path" presetSubtype="0" repeatCount="indefinite" accel="50000" decel="50000" fill="hold" nodeType="withEffect">
                                  <p:stCondLst>
                                    <p:cond delay="0"/>
                                  </p:stCondLst>
                                  <p:childTnLst>
                                    <p:animMotion origin="layout" path="M -1.66667E-6 -4.44444E-6 L 0.02057 0.00787 " pathEditMode="relative" rAng="0" ptsTypes="AA">
                                      <p:cBhvr>
                                        <p:cTn id="8" dur="1250" fill="hold"/>
                                        <p:tgtEl>
                                          <p:spTgt spid="114"/>
                                        </p:tgtEl>
                                        <p:attrNameLst>
                                          <p:attrName>ppt_x</p:attrName>
                                          <p:attrName>ppt_y</p:attrName>
                                        </p:attrNameLst>
                                      </p:cBhvr>
                                      <p:rCtr x="1029" y="394"/>
                                    </p:animMotion>
                                  </p:childTnLst>
                                </p:cTn>
                              </p:par>
                              <p:par>
                                <p:cTn id="9" presetID="42" presetClass="path" presetSubtype="0" repeatCount="indefinite" accel="50000" decel="50000" fill="hold" nodeType="withEffect">
                                  <p:stCondLst>
                                    <p:cond delay="0"/>
                                  </p:stCondLst>
                                  <p:childTnLst>
                                    <p:animMotion origin="layout" path="M 3.33333E-6 -1.85185E-6 L 0.02526 -1.85185E-6 " pathEditMode="relative" rAng="0" ptsTypes="AA">
                                      <p:cBhvr>
                                        <p:cTn id="10" dur="1500" fill="hold"/>
                                        <p:tgtEl>
                                          <p:spTgt spid="119"/>
                                        </p:tgtEl>
                                        <p:attrNameLst>
                                          <p:attrName>ppt_x</p:attrName>
                                          <p:attrName>ppt_y</p:attrName>
                                        </p:attrNameLst>
                                      </p:cBhvr>
                                      <p:rCtr x="1263" y="0"/>
                                    </p:animMotion>
                                  </p:childTnLst>
                                </p:cTn>
                              </p:par>
                              <p:par>
                                <p:cTn id="11" presetID="42" presetClass="path" presetSubtype="0" repeatCount="indefinite" accel="50000" decel="50000" fill="hold" nodeType="withEffect">
                                  <p:stCondLst>
                                    <p:cond delay="0"/>
                                  </p:stCondLst>
                                  <p:childTnLst>
                                    <p:animMotion origin="layout" path="M -0.01106 -0.00579 L -0.0625 0.00023 " pathEditMode="relative" rAng="0" ptsTypes="AA">
                                      <p:cBhvr>
                                        <p:cTn id="12" dur="2000" fill="hold"/>
                                        <p:tgtEl>
                                          <p:spTgt spid="120"/>
                                        </p:tgtEl>
                                        <p:attrNameLst>
                                          <p:attrName>ppt_x</p:attrName>
                                          <p:attrName>ppt_y</p:attrName>
                                        </p:attrNameLst>
                                      </p:cBhvr>
                                      <p:rCtr x="-2578" y="301"/>
                                    </p:animMotion>
                                  </p:childTnLst>
                                </p:cTn>
                              </p:par>
                              <p:par>
                                <p:cTn id="13" presetID="0" presetClass="path" presetSubtype="0" repeatCount="indefinite" accel="50000" decel="50000" fill="hold" nodeType="withEffect">
                                  <p:stCondLst>
                                    <p:cond delay="0"/>
                                  </p:stCondLst>
                                  <p:childTnLst>
                                    <p:animMotion origin="layout" path="M -4.16667E-6 2.96296E-6 L -0.00017 0.00031 C -0.00173 0.0074 -0.00416 0.01419 -0.00503 0.02222 C -0.0059 0.03024 -0.00538 0.03889 -0.0059 0.04753 C -0.00625 0.05771 -0.00659 0.06759 -0.00694 0.07808 C -0.00902 0.09382 -0.01059 0.10956 -0.01284 0.12531 C -0.01319 0.12839 -0.01371 0.1321 -0.0151 0.13487 C -0.01632 0.13765 -0.0184 0.13858 -0.01996 0.14105 C -0.03177 0.16111 -0.02222 0.14815 -0.03402 0.17037 C -0.0368 0.175 -0.03975 0.1787 -0.0427 0.18364 C -0.04427 0.18642 -0.04583 0.1895 -0.04757 0.19228 C -0.05538 0.21913 -0.04375 0.17315 -0.04288 0.20432 C -0.04184 0.23889 -0.04375 0.24012 -0.05191 0.25555 C -0.05312 0.26481 -0.05416 0.27376 -0.05572 0.28271 C -0.05625 0.28611 -0.05711 0.28889 -0.05798 0.29259 C -0.05902 0.29784 -0.06007 0.3037 -0.06093 0.30895 C -0.06857 0.36234 -0.06232 0.32747 -0.06822 0.35895 C -0.06996 0.37222 -0.07135 0.38549 -0.07326 0.39876 C -0.07326 0.39907 -0.07691 0.41389 -0.0776 0.41543 C -0.08038 0.41882 -0.0842 0.41913 -0.08697 0.42315 L -0.0901 0.42747 L -0.09027 0.42777 " pathEditMode="relative" rAng="540000" ptsTypes="AAAAAAAAAAAAAAAAAAAAAA">
                                      <p:cBhvr>
                                        <p:cTn id="14" dur="3250" fill="hold"/>
                                        <p:tgtEl>
                                          <p:spTgt spid="17"/>
                                        </p:tgtEl>
                                        <p:attrNameLst>
                                          <p:attrName>ppt_x</p:attrName>
                                          <p:attrName>ppt_y</p:attrName>
                                        </p:attrNameLst>
                                      </p:cBhvr>
                                      <p:rCtr x="-4514" y="21389"/>
                                    </p:animMotion>
                                  </p:childTnLst>
                                </p:cTn>
                              </p:par>
                              <p:par>
                                <p:cTn id="15" presetID="0" presetClass="path" presetSubtype="0" repeatCount="indefinite" accel="50000" decel="50000" fill="hold" nodeType="withEffect">
                                  <p:stCondLst>
                                    <p:cond delay="0"/>
                                  </p:stCondLst>
                                  <p:childTnLst>
                                    <p:animMotion origin="layout" path="M -3.33333E-6 6.41975E-6 L -3.33333E-6 6.41975E-6 C -0.00052 0.00927 -0.00035 0.01852 -0.00156 0.02778 C -0.00191 0.03087 -0.00364 0.03272 -0.00434 0.0355 C -0.00555 0.03951 -0.00608 0.04414 -0.00729 0.04815 C -0.00799 0.05093 -0.0092 0.05309 -0.01007 0.05587 C -0.01736 0.0784 -0.00885 0.05494 -0.0158 0.07346 C -0.01441 0.07686 -0.01302 0.08056 -0.01146 0.08365 C -0.00972 0.08735 -0.00625 0.0892 -0.00573 0.09383 C -0.00382 0.11513 -0.00677 0.12686 -0.01007 0.14476 C -0.01215 0.15587 -0.01076 0.15001 -0.01441 0.16235 C -0.01892 0.20309 -0.01667 0.17809 -0.01441 0.26389 C -0.01406 0.27778 -0.01337 0.27902 -0.01146 0.28951 C -0.01198 0.2997 -0.01215 0.30988 -0.01302 0.31976 C -0.01319 0.32254 -0.01406 0.32501 -0.01441 0.32748 C -0.0151 0.33427 -0.01545 0.34106 -0.0158 0.34785 C -0.01788 0.3818 -0.0151 0.36636 -0.02014 0.38859 C -0.02257 0.41914 -0.02031 0.39476 -0.02292 0.41636 C -0.02378 0.42346 -0.02361 0.43149 -0.02726 0.43673 C -0.02847 0.43828 -0.03003 0.43828 -0.03142 0.4392 C -0.03333 0.44445 -0.03576 0.44908 -0.03715 0.45464 C -0.03854 0.45927 -0.03906 0.46482 -0.0401 0.46976 C -0.04062 0.47223 -0.0408 0.47501 -0.04149 0.47748 C -0.04531 0.49075 -0.04601 0.49198 -0.04861 0.50525 C -0.04965 0.51019 -0.05035 0.51575 -0.05156 0.52068 C -0.05278 0.52593 -0.05451 0.53056 -0.05573 0.53581 C -0.05677 0.53982 -0.05781 0.54414 -0.05868 0.54846 C -0.0592 0.55093 -0.0592 0.55402 -0.06007 0.55618 C -0.06111 0.55834 -0.06285 0.55957 -0.06441 0.56112 C -0.0658 0.56019 -0.06719 0.55865 -0.06858 0.55865 C -0.07205 0.55865 -0.07535 0.55957 -0.07864 0.56112 C -0.08212 0.56297 -0.0875 0.57007 -0.0901 0.57377 C -0.09305 0.57871 -0.09531 0.58519 -0.09861 0.5892 L -0.10295 0.59414 C -0.10364 0.59877 -0.10399 0.6068 -0.10868 0.60433 C -0.11094 0.60309 -0.11424 0.59661 -0.11424 0.59661 L -0.11424 0.59661 " pathEditMode="relative" ptsTypes="AAAAAAAAAAAAAAAAAAAAAAAAAAAAAAAAAAAAA">
                                      <p:cBhvr>
                                        <p:cTn id="16" dur="3250" fill="hold"/>
                                        <p:tgtEl>
                                          <p:spTgt spid="16"/>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19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a:extLst>
              <a:ext uri="{BEBA8EAE-BF5A-486C-A8C5-ECC9F3942E4B}">
                <a14:imgProps xmlns:a14="http://schemas.microsoft.com/office/drawing/2010/main">
                  <a14:imgLayer r:embed="rId6">
                    <a14:imgEffect>
                      <a14:backgroundRemoval t="3758" b="98539" l="9428" r="99663"/>
                    </a14:imgEffect>
                  </a14:imgLayer>
                </a14:imgProps>
              </a:ext>
            </a:extLst>
          </a:blip>
          <a:stretch>
            <a:fillRect/>
          </a:stretch>
        </p:blipFill>
        <p:spPr>
          <a:xfrm flipH="1">
            <a:off x="2535204" y="408715"/>
            <a:ext cx="2682264" cy="4629537"/>
          </a:xfrm>
          <a:prstGeom prst="rect">
            <a:avLst/>
          </a:prstGeom>
        </p:spPr>
      </p:pic>
      <p:pic>
        <p:nvPicPr>
          <p:cNvPr id="8" name="Picture 7"/>
          <p:cNvPicPr>
            <a:picLocks noChangeAspect="1"/>
          </p:cNvPicPr>
          <p:nvPr/>
        </p:nvPicPr>
        <p:blipFill rotWithShape="1">
          <a:blip r:embed="rId7">
            <a:extLst>
              <a:ext uri="{BEBA8EAE-BF5A-486C-A8C5-ECC9F3942E4B}">
                <a14:imgProps xmlns:a14="http://schemas.microsoft.com/office/drawing/2010/main">
                  <a14:imgLayer r:embed="rId8">
                    <a14:imgEffect>
                      <a14:backgroundRemoval t="4396" b="98462" l="9825" r="94386">
                        <a14:foregroundMark x1="50175" y1="23297" x2="51228" y2="65934"/>
                      </a14:backgroundRemoval>
                    </a14:imgEffect>
                  </a14:imgLayer>
                </a14:imgProps>
              </a:ext>
            </a:extLst>
          </a:blip>
          <a:srcRect t="-54" r="19023"/>
          <a:stretch/>
        </p:blipFill>
        <p:spPr>
          <a:xfrm>
            <a:off x="3489813" y="806117"/>
            <a:ext cx="2237219" cy="4413118"/>
          </a:xfrm>
          <a:prstGeom prst="rect">
            <a:avLst/>
          </a:prstGeom>
        </p:spPr>
      </p:pic>
      <p:grpSp>
        <p:nvGrpSpPr>
          <p:cNvPr id="10" name="Google Shape;305;p35"/>
          <p:cNvGrpSpPr/>
          <p:nvPr/>
        </p:nvGrpSpPr>
        <p:grpSpPr>
          <a:xfrm flipH="1">
            <a:off x="1533463" y="2558266"/>
            <a:ext cx="1894012" cy="2480298"/>
            <a:chOff x="517131" y="1513337"/>
            <a:chExt cx="2158662" cy="2816053"/>
          </a:xfrm>
        </p:grpSpPr>
        <p:sp>
          <p:nvSpPr>
            <p:cNvPr id="1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Rounded Rectangular Callout 46"/>
          <p:cNvSpPr/>
          <p:nvPr/>
        </p:nvSpPr>
        <p:spPr>
          <a:xfrm>
            <a:off x="1043137" y="1029394"/>
            <a:ext cx="1989772" cy="833996"/>
          </a:xfrm>
          <a:prstGeom prst="wedgeRoundRectCallout">
            <a:avLst>
              <a:gd name="adj1" fmla="val 82559"/>
              <a:gd name="adj2" fmla="val -16982"/>
              <a:gd name="adj3" fmla="val 16667"/>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daughter</a:t>
            </a:r>
          </a:p>
        </p:txBody>
      </p:sp>
      <p:pic>
        <p:nvPicPr>
          <p:cNvPr id="48" name="Picture 3"/>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2694" r="100000">
                        <a14:foregroundMark x1="32660" y1="57059" x2="27609" y2="6470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1443621" y="2191020"/>
            <a:ext cx="1320887" cy="824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9" name="Google Shape;1268;p37"/>
          <p:cNvGrpSpPr/>
          <p:nvPr/>
        </p:nvGrpSpPr>
        <p:grpSpPr>
          <a:xfrm>
            <a:off x="5756345" y="2540483"/>
            <a:ext cx="1248393" cy="2230955"/>
            <a:chOff x="6435050" y="1025875"/>
            <a:chExt cx="1554725" cy="3337250"/>
          </a:xfrm>
        </p:grpSpPr>
        <p:sp>
          <p:nvSpPr>
            <p:cNvPr id="50" name="Google Shape;1269;p37"/>
            <p:cNvSpPr/>
            <p:nvPr/>
          </p:nvSpPr>
          <p:spPr>
            <a:xfrm>
              <a:off x="6601175" y="3198075"/>
              <a:ext cx="100975" cy="96350"/>
            </a:xfrm>
            <a:custGeom>
              <a:avLst/>
              <a:gdLst/>
              <a:ahLst/>
              <a:cxnLst/>
              <a:rect l="l" t="t" r="r" b="b"/>
              <a:pathLst>
                <a:path w="4039" h="3854" extrusionOk="0">
                  <a:moveTo>
                    <a:pt x="940" y="1"/>
                  </a:moveTo>
                  <a:cubicBezTo>
                    <a:pt x="837" y="1"/>
                    <a:pt x="750" y="29"/>
                    <a:pt x="687" y="96"/>
                  </a:cubicBezTo>
                  <a:cubicBezTo>
                    <a:pt x="294" y="541"/>
                    <a:pt x="1368" y="1746"/>
                    <a:pt x="1368" y="1746"/>
                  </a:cubicBezTo>
                  <a:cubicBezTo>
                    <a:pt x="1368" y="1746"/>
                    <a:pt x="812" y="1475"/>
                    <a:pt x="461" y="1475"/>
                  </a:cubicBezTo>
                  <a:cubicBezTo>
                    <a:pt x="149" y="1475"/>
                    <a:pt x="0" y="1690"/>
                    <a:pt x="556" y="2505"/>
                  </a:cubicBezTo>
                  <a:cubicBezTo>
                    <a:pt x="1362" y="3669"/>
                    <a:pt x="2695" y="3853"/>
                    <a:pt x="3457" y="3853"/>
                  </a:cubicBezTo>
                  <a:cubicBezTo>
                    <a:pt x="3809" y="3853"/>
                    <a:pt x="4038" y="3814"/>
                    <a:pt x="4038" y="3814"/>
                  </a:cubicBezTo>
                  <a:lnTo>
                    <a:pt x="2441" y="777"/>
                  </a:lnTo>
                  <a:cubicBezTo>
                    <a:pt x="2441" y="777"/>
                    <a:pt x="1480" y="1"/>
                    <a:pt x="94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70;p37"/>
            <p:cNvSpPr/>
            <p:nvPr/>
          </p:nvSpPr>
          <p:spPr>
            <a:xfrm>
              <a:off x="6632725" y="3083250"/>
              <a:ext cx="216700" cy="211525"/>
            </a:xfrm>
            <a:custGeom>
              <a:avLst/>
              <a:gdLst/>
              <a:ahLst/>
              <a:cxnLst/>
              <a:rect l="l" t="t" r="r" b="b"/>
              <a:pathLst>
                <a:path w="8668" h="8461" extrusionOk="0">
                  <a:moveTo>
                    <a:pt x="5267" y="1"/>
                  </a:moveTo>
                  <a:cubicBezTo>
                    <a:pt x="3710" y="1"/>
                    <a:pt x="1" y="2557"/>
                    <a:pt x="1" y="2961"/>
                  </a:cubicBezTo>
                  <a:cubicBezTo>
                    <a:pt x="1" y="3406"/>
                    <a:pt x="1651" y="8171"/>
                    <a:pt x="2541" y="8433"/>
                  </a:cubicBezTo>
                  <a:cubicBezTo>
                    <a:pt x="2595" y="8451"/>
                    <a:pt x="2664" y="8460"/>
                    <a:pt x="2745" y="8460"/>
                  </a:cubicBezTo>
                  <a:cubicBezTo>
                    <a:pt x="3958" y="8460"/>
                    <a:pt x="7958" y="6526"/>
                    <a:pt x="8301" y="5029"/>
                  </a:cubicBezTo>
                  <a:cubicBezTo>
                    <a:pt x="8668" y="3432"/>
                    <a:pt x="5840" y="238"/>
                    <a:pt x="5840" y="238"/>
                  </a:cubicBezTo>
                  <a:cubicBezTo>
                    <a:pt x="5727" y="72"/>
                    <a:pt x="5527" y="1"/>
                    <a:pt x="5267"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71;p37"/>
            <p:cNvSpPr/>
            <p:nvPr/>
          </p:nvSpPr>
          <p:spPr>
            <a:xfrm>
              <a:off x="6649375" y="3211600"/>
              <a:ext cx="31700" cy="63675"/>
            </a:xfrm>
            <a:custGeom>
              <a:avLst/>
              <a:gdLst/>
              <a:ahLst/>
              <a:cxnLst/>
              <a:rect l="l" t="t" r="r" b="b"/>
              <a:pathLst>
                <a:path w="1268" h="2547" extrusionOk="0">
                  <a:moveTo>
                    <a:pt x="94" y="1"/>
                  </a:moveTo>
                  <a:cubicBezTo>
                    <a:pt x="47" y="1"/>
                    <a:pt x="1" y="44"/>
                    <a:pt x="16" y="105"/>
                  </a:cubicBezTo>
                  <a:cubicBezTo>
                    <a:pt x="94" y="576"/>
                    <a:pt x="225" y="995"/>
                    <a:pt x="435" y="1414"/>
                  </a:cubicBezTo>
                  <a:cubicBezTo>
                    <a:pt x="513" y="1623"/>
                    <a:pt x="618" y="1833"/>
                    <a:pt x="749" y="2016"/>
                  </a:cubicBezTo>
                  <a:cubicBezTo>
                    <a:pt x="801" y="2121"/>
                    <a:pt x="880" y="2200"/>
                    <a:pt x="958" y="2304"/>
                  </a:cubicBezTo>
                  <a:cubicBezTo>
                    <a:pt x="1011" y="2383"/>
                    <a:pt x="1063" y="2488"/>
                    <a:pt x="1168" y="2540"/>
                  </a:cubicBezTo>
                  <a:cubicBezTo>
                    <a:pt x="1177" y="2545"/>
                    <a:pt x="1187" y="2547"/>
                    <a:pt x="1196" y="2547"/>
                  </a:cubicBezTo>
                  <a:cubicBezTo>
                    <a:pt x="1237" y="2547"/>
                    <a:pt x="1268" y="2504"/>
                    <a:pt x="1246" y="2461"/>
                  </a:cubicBezTo>
                  <a:cubicBezTo>
                    <a:pt x="1220" y="2383"/>
                    <a:pt x="1168" y="2304"/>
                    <a:pt x="1115" y="2200"/>
                  </a:cubicBezTo>
                  <a:cubicBezTo>
                    <a:pt x="1037" y="2121"/>
                    <a:pt x="985" y="2042"/>
                    <a:pt x="932" y="1938"/>
                  </a:cubicBezTo>
                  <a:cubicBezTo>
                    <a:pt x="801" y="1754"/>
                    <a:pt x="696" y="1545"/>
                    <a:pt x="592" y="1335"/>
                  </a:cubicBezTo>
                  <a:cubicBezTo>
                    <a:pt x="408" y="943"/>
                    <a:pt x="251" y="498"/>
                    <a:pt x="173" y="79"/>
                  </a:cubicBezTo>
                  <a:cubicBezTo>
                    <a:pt x="162" y="24"/>
                    <a:pt x="128" y="1"/>
                    <a:pt x="94"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72;p37"/>
            <p:cNvSpPr/>
            <p:nvPr/>
          </p:nvSpPr>
          <p:spPr>
            <a:xfrm>
              <a:off x="6435050" y="2274100"/>
              <a:ext cx="578025" cy="934900"/>
            </a:xfrm>
            <a:custGeom>
              <a:avLst/>
              <a:gdLst/>
              <a:ahLst/>
              <a:cxnLst/>
              <a:rect l="l" t="t" r="r" b="b"/>
              <a:pathLst>
                <a:path w="23121" h="37396" extrusionOk="0">
                  <a:moveTo>
                    <a:pt x="20423" y="0"/>
                  </a:moveTo>
                  <a:cubicBezTo>
                    <a:pt x="17322" y="0"/>
                    <a:pt x="7494" y="7410"/>
                    <a:pt x="3797" y="12992"/>
                  </a:cubicBezTo>
                  <a:cubicBezTo>
                    <a:pt x="0" y="18726"/>
                    <a:pt x="3011" y="26581"/>
                    <a:pt x="6311" y="35170"/>
                  </a:cubicBezTo>
                  <a:cubicBezTo>
                    <a:pt x="6337" y="35248"/>
                    <a:pt x="6363" y="35327"/>
                    <a:pt x="6389" y="35405"/>
                  </a:cubicBezTo>
                  <a:cubicBezTo>
                    <a:pt x="6651" y="36060"/>
                    <a:pt x="6913" y="36741"/>
                    <a:pt x="7175" y="37395"/>
                  </a:cubicBezTo>
                  <a:lnTo>
                    <a:pt x="14873" y="31975"/>
                  </a:lnTo>
                  <a:cubicBezTo>
                    <a:pt x="14873" y="31975"/>
                    <a:pt x="14506" y="31111"/>
                    <a:pt x="14009" y="29828"/>
                  </a:cubicBezTo>
                  <a:cubicBezTo>
                    <a:pt x="13983" y="29749"/>
                    <a:pt x="13930" y="29671"/>
                    <a:pt x="13904" y="29566"/>
                  </a:cubicBezTo>
                  <a:cubicBezTo>
                    <a:pt x="12778" y="26607"/>
                    <a:pt x="11102" y="21606"/>
                    <a:pt x="11495" y="18909"/>
                  </a:cubicBezTo>
                  <a:cubicBezTo>
                    <a:pt x="12097" y="14877"/>
                    <a:pt x="17282" y="12703"/>
                    <a:pt x="20215" y="11211"/>
                  </a:cubicBezTo>
                  <a:cubicBezTo>
                    <a:pt x="22571" y="10033"/>
                    <a:pt x="23121" y="1575"/>
                    <a:pt x="21052" y="161"/>
                  </a:cubicBezTo>
                  <a:cubicBezTo>
                    <a:pt x="20895" y="52"/>
                    <a:pt x="20682" y="0"/>
                    <a:pt x="204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73;p37"/>
            <p:cNvSpPr/>
            <p:nvPr/>
          </p:nvSpPr>
          <p:spPr>
            <a:xfrm>
              <a:off x="6592800" y="3013250"/>
              <a:ext cx="192475" cy="146000"/>
            </a:xfrm>
            <a:custGeom>
              <a:avLst/>
              <a:gdLst/>
              <a:ahLst/>
              <a:cxnLst/>
              <a:rect l="l" t="t" r="r" b="b"/>
              <a:pathLst>
                <a:path w="7699" h="5840" extrusionOk="0">
                  <a:moveTo>
                    <a:pt x="7594" y="0"/>
                  </a:moveTo>
                  <a:cubicBezTo>
                    <a:pt x="7542" y="26"/>
                    <a:pt x="7516" y="53"/>
                    <a:pt x="7463" y="79"/>
                  </a:cubicBezTo>
                  <a:cubicBezTo>
                    <a:pt x="6730" y="524"/>
                    <a:pt x="5997" y="969"/>
                    <a:pt x="5264" y="1466"/>
                  </a:cubicBezTo>
                  <a:cubicBezTo>
                    <a:pt x="3850" y="2409"/>
                    <a:pt x="2514" y="3430"/>
                    <a:pt x="1205" y="4530"/>
                  </a:cubicBezTo>
                  <a:cubicBezTo>
                    <a:pt x="812" y="4897"/>
                    <a:pt x="393" y="5237"/>
                    <a:pt x="1" y="5604"/>
                  </a:cubicBezTo>
                  <a:cubicBezTo>
                    <a:pt x="27" y="5682"/>
                    <a:pt x="53" y="5761"/>
                    <a:pt x="79" y="5839"/>
                  </a:cubicBezTo>
                  <a:cubicBezTo>
                    <a:pt x="1415" y="4661"/>
                    <a:pt x="2776" y="3535"/>
                    <a:pt x="4243" y="2488"/>
                  </a:cubicBezTo>
                  <a:cubicBezTo>
                    <a:pt x="5133" y="1859"/>
                    <a:pt x="6023" y="1283"/>
                    <a:pt x="6940" y="707"/>
                  </a:cubicBezTo>
                  <a:cubicBezTo>
                    <a:pt x="7201" y="550"/>
                    <a:pt x="7437" y="419"/>
                    <a:pt x="7699" y="262"/>
                  </a:cubicBezTo>
                  <a:cubicBezTo>
                    <a:pt x="7673" y="183"/>
                    <a:pt x="7620" y="105"/>
                    <a:pt x="75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274;p37"/>
            <p:cNvSpPr/>
            <p:nvPr/>
          </p:nvSpPr>
          <p:spPr>
            <a:xfrm>
              <a:off x="7015675" y="2177300"/>
              <a:ext cx="857575" cy="1069875"/>
            </a:xfrm>
            <a:custGeom>
              <a:avLst/>
              <a:gdLst/>
              <a:ahLst/>
              <a:cxnLst/>
              <a:rect l="l" t="t" r="r" b="b"/>
              <a:pathLst>
                <a:path w="34303" h="42795" extrusionOk="0">
                  <a:moveTo>
                    <a:pt x="17536" y="1"/>
                  </a:moveTo>
                  <a:cubicBezTo>
                    <a:pt x="11261" y="1"/>
                    <a:pt x="5914" y="1081"/>
                    <a:pt x="5342" y="1938"/>
                  </a:cubicBezTo>
                  <a:cubicBezTo>
                    <a:pt x="1" y="10056"/>
                    <a:pt x="603" y="37968"/>
                    <a:pt x="3379" y="40901"/>
                  </a:cubicBezTo>
                  <a:cubicBezTo>
                    <a:pt x="4635" y="42229"/>
                    <a:pt x="10000" y="42794"/>
                    <a:pt x="15743" y="42794"/>
                  </a:cubicBezTo>
                  <a:cubicBezTo>
                    <a:pt x="22681" y="42794"/>
                    <a:pt x="30170" y="41969"/>
                    <a:pt x="31631" y="40665"/>
                  </a:cubicBezTo>
                  <a:cubicBezTo>
                    <a:pt x="34302" y="38282"/>
                    <a:pt x="33019" y="22676"/>
                    <a:pt x="33019" y="16026"/>
                  </a:cubicBezTo>
                  <a:cubicBezTo>
                    <a:pt x="33045" y="9401"/>
                    <a:pt x="31343" y="1205"/>
                    <a:pt x="22991" y="289"/>
                  </a:cubicBezTo>
                  <a:cubicBezTo>
                    <a:pt x="21156" y="87"/>
                    <a:pt x="19309" y="1"/>
                    <a:pt x="175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275;p37"/>
            <p:cNvSpPr/>
            <p:nvPr/>
          </p:nvSpPr>
          <p:spPr>
            <a:xfrm>
              <a:off x="7767175" y="3051875"/>
              <a:ext cx="77275" cy="160400"/>
            </a:xfrm>
            <a:custGeom>
              <a:avLst/>
              <a:gdLst/>
              <a:ahLst/>
              <a:cxnLst/>
              <a:rect l="l" t="t" r="r" b="b"/>
              <a:pathLst>
                <a:path w="3091" h="6416" extrusionOk="0">
                  <a:moveTo>
                    <a:pt x="0" y="6415"/>
                  </a:moveTo>
                  <a:cubicBezTo>
                    <a:pt x="734" y="6180"/>
                    <a:pt x="1283" y="5944"/>
                    <a:pt x="1571" y="5682"/>
                  </a:cubicBezTo>
                  <a:cubicBezTo>
                    <a:pt x="2436" y="4923"/>
                    <a:pt x="2881" y="2776"/>
                    <a:pt x="3090" y="0"/>
                  </a:cubicBezTo>
                  <a:lnTo>
                    <a:pt x="3090" y="0"/>
                  </a:lnTo>
                  <a:cubicBezTo>
                    <a:pt x="2881" y="2776"/>
                    <a:pt x="2436" y="4923"/>
                    <a:pt x="1571" y="5682"/>
                  </a:cubicBezTo>
                  <a:cubicBezTo>
                    <a:pt x="1283" y="5944"/>
                    <a:pt x="734" y="6180"/>
                    <a:pt x="0" y="6415"/>
                  </a:cubicBezTo>
                  <a:close/>
                </a:path>
              </a:pathLst>
            </a:custGeom>
            <a:solidFill>
              <a:srgbClr val="A0DE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76;p37"/>
            <p:cNvSpPr/>
            <p:nvPr/>
          </p:nvSpPr>
          <p:spPr>
            <a:xfrm>
              <a:off x="7608100" y="2220500"/>
              <a:ext cx="236350" cy="1008125"/>
            </a:xfrm>
            <a:custGeom>
              <a:avLst/>
              <a:gdLst/>
              <a:ahLst/>
              <a:cxnLst/>
              <a:rect l="l" t="t" r="r" b="b"/>
              <a:pathLst>
                <a:path w="9454" h="40325" extrusionOk="0">
                  <a:moveTo>
                    <a:pt x="3666" y="1"/>
                  </a:moveTo>
                  <a:cubicBezTo>
                    <a:pt x="3038" y="472"/>
                    <a:pt x="2488" y="1101"/>
                    <a:pt x="2069" y="1886"/>
                  </a:cubicBezTo>
                  <a:cubicBezTo>
                    <a:pt x="1598" y="2724"/>
                    <a:pt x="1257" y="3667"/>
                    <a:pt x="1048" y="4636"/>
                  </a:cubicBezTo>
                  <a:cubicBezTo>
                    <a:pt x="1991" y="5395"/>
                    <a:pt x="2907" y="6233"/>
                    <a:pt x="3797" y="7071"/>
                  </a:cubicBezTo>
                  <a:cubicBezTo>
                    <a:pt x="5761" y="8904"/>
                    <a:pt x="7646" y="10894"/>
                    <a:pt x="9322" y="13041"/>
                  </a:cubicBezTo>
                  <a:cubicBezTo>
                    <a:pt x="9139" y="8092"/>
                    <a:pt x="7908" y="2593"/>
                    <a:pt x="3666" y="1"/>
                  </a:cubicBezTo>
                  <a:close/>
                  <a:moveTo>
                    <a:pt x="53" y="16995"/>
                  </a:moveTo>
                  <a:cubicBezTo>
                    <a:pt x="27" y="17597"/>
                    <a:pt x="27" y="18199"/>
                    <a:pt x="1" y="18775"/>
                  </a:cubicBezTo>
                  <a:cubicBezTo>
                    <a:pt x="262" y="21865"/>
                    <a:pt x="524" y="25059"/>
                    <a:pt x="786" y="28097"/>
                  </a:cubicBezTo>
                  <a:cubicBezTo>
                    <a:pt x="1834" y="25845"/>
                    <a:pt x="2671" y="23462"/>
                    <a:pt x="2619" y="21786"/>
                  </a:cubicBezTo>
                  <a:cubicBezTo>
                    <a:pt x="2567" y="20294"/>
                    <a:pt x="1807" y="18932"/>
                    <a:pt x="865" y="17832"/>
                  </a:cubicBezTo>
                  <a:cubicBezTo>
                    <a:pt x="603" y="17544"/>
                    <a:pt x="341" y="17256"/>
                    <a:pt x="53" y="16995"/>
                  </a:cubicBezTo>
                  <a:close/>
                  <a:moveTo>
                    <a:pt x="9453" y="33255"/>
                  </a:moveTo>
                  <a:lnTo>
                    <a:pt x="9453" y="33255"/>
                  </a:lnTo>
                  <a:cubicBezTo>
                    <a:pt x="8484" y="35193"/>
                    <a:pt x="7358" y="37157"/>
                    <a:pt x="6232" y="39147"/>
                  </a:cubicBezTo>
                  <a:cubicBezTo>
                    <a:pt x="6180" y="39225"/>
                    <a:pt x="6154" y="39304"/>
                    <a:pt x="6102" y="39356"/>
                  </a:cubicBezTo>
                  <a:cubicBezTo>
                    <a:pt x="6023" y="39513"/>
                    <a:pt x="5944" y="39644"/>
                    <a:pt x="5866" y="39801"/>
                  </a:cubicBezTo>
                  <a:cubicBezTo>
                    <a:pt x="6023" y="39749"/>
                    <a:pt x="6206" y="39723"/>
                    <a:pt x="6363" y="39670"/>
                  </a:cubicBezTo>
                  <a:cubicBezTo>
                    <a:pt x="7097" y="39435"/>
                    <a:pt x="7646" y="39199"/>
                    <a:pt x="7934" y="38937"/>
                  </a:cubicBezTo>
                  <a:cubicBezTo>
                    <a:pt x="8799" y="38178"/>
                    <a:pt x="9244" y="36031"/>
                    <a:pt x="9453" y="33255"/>
                  </a:cubicBezTo>
                  <a:close/>
                  <a:moveTo>
                    <a:pt x="1807" y="38570"/>
                  </a:moveTo>
                  <a:cubicBezTo>
                    <a:pt x="1807" y="38675"/>
                    <a:pt x="1834" y="38806"/>
                    <a:pt x="1834" y="38911"/>
                  </a:cubicBezTo>
                  <a:cubicBezTo>
                    <a:pt x="2226" y="39513"/>
                    <a:pt x="2698" y="39984"/>
                    <a:pt x="3221" y="40325"/>
                  </a:cubicBezTo>
                  <a:cubicBezTo>
                    <a:pt x="3405" y="40299"/>
                    <a:pt x="3588" y="40272"/>
                    <a:pt x="3745" y="40246"/>
                  </a:cubicBezTo>
                  <a:lnTo>
                    <a:pt x="1807" y="385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77;p37"/>
            <p:cNvSpPr/>
            <p:nvPr/>
          </p:nvSpPr>
          <p:spPr>
            <a:xfrm>
              <a:off x="6829125" y="3097675"/>
              <a:ext cx="864750" cy="1135775"/>
            </a:xfrm>
            <a:custGeom>
              <a:avLst/>
              <a:gdLst/>
              <a:ahLst/>
              <a:cxnLst/>
              <a:rect l="l" t="t" r="r" b="b"/>
              <a:pathLst>
                <a:path w="34590" h="45431" extrusionOk="0">
                  <a:moveTo>
                    <a:pt x="0" y="1"/>
                  </a:moveTo>
                  <a:cubicBezTo>
                    <a:pt x="79" y="7699"/>
                    <a:pt x="472" y="14638"/>
                    <a:pt x="943" y="17885"/>
                  </a:cubicBezTo>
                  <a:cubicBezTo>
                    <a:pt x="2174" y="26526"/>
                    <a:pt x="4137" y="45431"/>
                    <a:pt x="4137" y="45431"/>
                  </a:cubicBezTo>
                  <a:lnTo>
                    <a:pt x="14271" y="45431"/>
                  </a:lnTo>
                  <a:cubicBezTo>
                    <a:pt x="14218" y="37392"/>
                    <a:pt x="12804" y="6940"/>
                    <a:pt x="13459" y="6835"/>
                  </a:cubicBezTo>
                  <a:cubicBezTo>
                    <a:pt x="13631" y="6799"/>
                    <a:pt x="13818" y="6775"/>
                    <a:pt x="14029" y="6775"/>
                  </a:cubicBezTo>
                  <a:cubicBezTo>
                    <a:pt x="14589" y="6775"/>
                    <a:pt x="15312" y="6945"/>
                    <a:pt x="16339" y="7516"/>
                  </a:cubicBezTo>
                  <a:cubicBezTo>
                    <a:pt x="18198" y="8537"/>
                    <a:pt x="24561" y="45431"/>
                    <a:pt x="24561" y="45431"/>
                  </a:cubicBezTo>
                  <a:lnTo>
                    <a:pt x="34590" y="45431"/>
                  </a:lnTo>
                  <a:cubicBezTo>
                    <a:pt x="33673" y="36633"/>
                    <a:pt x="29772" y="9715"/>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78;p37"/>
            <p:cNvSpPr/>
            <p:nvPr/>
          </p:nvSpPr>
          <p:spPr>
            <a:xfrm>
              <a:off x="7418925" y="4062575"/>
              <a:ext cx="274950" cy="170875"/>
            </a:xfrm>
            <a:custGeom>
              <a:avLst/>
              <a:gdLst/>
              <a:ahLst/>
              <a:cxnLst/>
              <a:rect l="l" t="t" r="r" b="b"/>
              <a:pathLst>
                <a:path w="10998" h="6835" extrusionOk="0">
                  <a:moveTo>
                    <a:pt x="10186" y="1"/>
                  </a:moveTo>
                  <a:cubicBezTo>
                    <a:pt x="9217" y="184"/>
                    <a:pt x="8248" y="341"/>
                    <a:pt x="7280" y="472"/>
                  </a:cubicBezTo>
                  <a:cubicBezTo>
                    <a:pt x="4871" y="812"/>
                    <a:pt x="2435" y="1074"/>
                    <a:pt x="0" y="1284"/>
                  </a:cubicBezTo>
                  <a:cubicBezTo>
                    <a:pt x="603" y="4635"/>
                    <a:pt x="969" y="6835"/>
                    <a:pt x="969" y="6835"/>
                  </a:cubicBezTo>
                  <a:lnTo>
                    <a:pt x="10998" y="6835"/>
                  </a:lnTo>
                  <a:cubicBezTo>
                    <a:pt x="10814" y="5133"/>
                    <a:pt x="10526" y="2776"/>
                    <a:pt x="10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79;p37"/>
            <p:cNvSpPr/>
            <p:nvPr/>
          </p:nvSpPr>
          <p:spPr>
            <a:xfrm>
              <a:off x="6918150" y="4099900"/>
              <a:ext cx="267750" cy="133550"/>
            </a:xfrm>
            <a:custGeom>
              <a:avLst/>
              <a:gdLst/>
              <a:ahLst/>
              <a:cxnLst/>
              <a:rect l="l" t="t" r="r" b="b"/>
              <a:pathLst>
                <a:path w="10710" h="5342" extrusionOk="0">
                  <a:moveTo>
                    <a:pt x="0" y="0"/>
                  </a:moveTo>
                  <a:lnTo>
                    <a:pt x="0" y="0"/>
                  </a:lnTo>
                  <a:cubicBezTo>
                    <a:pt x="341" y="3195"/>
                    <a:pt x="576" y="5342"/>
                    <a:pt x="576" y="5342"/>
                  </a:cubicBezTo>
                  <a:lnTo>
                    <a:pt x="10710" y="5342"/>
                  </a:lnTo>
                  <a:cubicBezTo>
                    <a:pt x="10683" y="4111"/>
                    <a:pt x="10657" y="2331"/>
                    <a:pt x="10579" y="236"/>
                  </a:cubicBezTo>
                  <a:cubicBezTo>
                    <a:pt x="9809" y="247"/>
                    <a:pt x="9039" y="253"/>
                    <a:pt x="8269" y="253"/>
                  </a:cubicBezTo>
                  <a:cubicBezTo>
                    <a:pt x="7180" y="253"/>
                    <a:pt x="6091" y="240"/>
                    <a:pt x="5001" y="210"/>
                  </a:cubicBezTo>
                  <a:cubicBezTo>
                    <a:pt x="3326" y="157"/>
                    <a:pt x="1676" y="105"/>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80;p37"/>
            <p:cNvSpPr/>
            <p:nvPr/>
          </p:nvSpPr>
          <p:spPr>
            <a:xfrm>
              <a:off x="6829125" y="3097675"/>
              <a:ext cx="807150" cy="712250"/>
            </a:xfrm>
            <a:custGeom>
              <a:avLst/>
              <a:gdLst/>
              <a:ahLst/>
              <a:cxnLst/>
              <a:rect l="l" t="t" r="r" b="b"/>
              <a:pathLst>
                <a:path w="32286" h="28490" extrusionOk="0">
                  <a:moveTo>
                    <a:pt x="0" y="1"/>
                  </a:moveTo>
                  <a:cubicBezTo>
                    <a:pt x="79" y="7699"/>
                    <a:pt x="472" y="14638"/>
                    <a:pt x="943" y="17885"/>
                  </a:cubicBezTo>
                  <a:cubicBezTo>
                    <a:pt x="1283" y="20320"/>
                    <a:pt x="1676" y="23567"/>
                    <a:pt x="2095" y="26971"/>
                  </a:cubicBezTo>
                  <a:cubicBezTo>
                    <a:pt x="3011" y="27154"/>
                    <a:pt x="3928" y="27311"/>
                    <a:pt x="4870" y="27442"/>
                  </a:cubicBezTo>
                  <a:cubicBezTo>
                    <a:pt x="7410" y="27809"/>
                    <a:pt x="9950" y="28018"/>
                    <a:pt x="12516" y="28228"/>
                  </a:cubicBezTo>
                  <a:cubicBezTo>
                    <a:pt x="12935" y="28254"/>
                    <a:pt x="13354" y="28280"/>
                    <a:pt x="13773" y="28306"/>
                  </a:cubicBezTo>
                  <a:cubicBezTo>
                    <a:pt x="13407" y="17806"/>
                    <a:pt x="13066" y="6887"/>
                    <a:pt x="13459" y="6835"/>
                  </a:cubicBezTo>
                  <a:cubicBezTo>
                    <a:pt x="13631" y="6799"/>
                    <a:pt x="13818" y="6775"/>
                    <a:pt x="14029" y="6775"/>
                  </a:cubicBezTo>
                  <a:cubicBezTo>
                    <a:pt x="14589" y="6775"/>
                    <a:pt x="15312" y="6945"/>
                    <a:pt x="16339" y="7516"/>
                  </a:cubicBezTo>
                  <a:cubicBezTo>
                    <a:pt x="17334" y="8040"/>
                    <a:pt x="19586" y="18618"/>
                    <a:pt x="21471" y="28489"/>
                  </a:cubicBezTo>
                  <a:cubicBezTo>
                    <a:pt x="25085" y="28385"/>
                    <a:pt x="28698" y="28018"/>
                    <a:pt x="32286" y="27573"/>
                  </a:cubicBezTo>
                  <a:cubicBezTo>
                    <a:pt x="30898" y="17309"/>
                    <a:pt x="29301" y="6050"/>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81;p37"/>
            <p:cNvSpPr/>
            <p:nvPr/>
          </p:nvSpPr>
          <p:spPr>
            <a:xfrm>
              <a:off x="6766925" y="4219550"/>
              <a:ext cx="455625" cy="143575"/>
            </a:xfrm>
            <a:custGeom>
              <a:avLst/>
              <a:gdLst/>
              <a:ahLst/>
              <a:cxnLst/>
              <a:rect l="l" t="t" r="r" b="b"/>
              <a:pathLst>
                <a:path w="18225" h="5743" extrusionOk="0">
                  <a:moveTo>
                    <a:pt x="9100" y="1"/>
                  </a:moveTo>
                  <a:cubicBezTo>
                    <a:pt x="7660" y="1"/>
                    <a:pt x="6562" y="25"/>
                    <a:pt x="6442" y="84"/>
                  </a:cubicBezTo>
                  <a:cubicBezTo>
                    <a:pt x="6442" y="84"/>
                    <a:pt x="5578" y="137"/>
                    <a:pt x="2960" y="1865"/>
                  </a:cubicBezTo>
                  <a:cubicBezTo>
                    <a:pt x="1362" y="2912"/>
                    <a:pt x="524" y="3907"/>
                    <a:pt x="184" y="4588"/>
                  </a:cubicBezTo>
                  <a:cubicBezTo>
                    <a:pt x="1" y="4955"/>
                    <a:pt x="236" y="5347"/>
                    <a:pt x="629" y="5374"/>
                  </a:cubicBezTo>
                  <a:cubicBezTo>
                    <a:pt x="2685" y="5472"/>
                    <a:pt x="8637" y="5742"/>
                    <a:pt x="12944" y="5742"/>
                  </a:cubicBezTo>
                  <a:cubicBezTo>
                    <a:pt x="15547" y="5742"/>
                    <a:pt x="17550" y="5643"/>
                    <a:pt x="17728" y="5347"/>
                  </a:cubicBezTo>
                  <a:cubicBezTo>
                    <a:pt x="18225" y="4431"/>
                    <a:pt x="17256" y="320"/>
                    <a:pt x="16811" y="189"/>
                  </a:cubicBezTo>
                  <a:cubicBezTo>
                    <a:pt x="16494" y="101"/>
                    <a:pt x="12069" y="1"/>
                    <a:pt x="9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82;p37"/>
            <p:cNvSpPr/>
            <p:nvPr/>
          </p:nvSpPr>
          <p:spPr>
            <a:xfrm>
              <a:off x="7278825" y="4219550"/>
              <a:ext cx="456300" cy="143575"/>
            </a:xfrm>
            <a:custGeom>
              <a:avLst/>
              <a:gdLst/>
              <a:ahLst/>
              <a:cxnLst/>
              <a:rect l="l" t="t" r="r" b="b"/>
              <a:pathLst>
                <a:path w="18252" h="5743" extrusionOk="0">
                  <a:moveTo>
                    <a:pt x="9109" y="1"/>
                  </a:moveTo>
                  <a:cubicBezTo>
                    <a:pt x="7672" y="1"/>
                    <a:pt x="6580" y="25"/>
                    <a:pt x="6468" y="84"/>
                  </a:cubicBezTo>
                  <a:cubicBezTo>
                    <a:pt x="6468" y="84"/>
                    <a:pt x="5604" y="137"/>
                    <a:pt x="2986" y="1865"/>
                  </a:cubicBezTo>
                  <a:cubicBezTo>
                    <a:pt x="1389" y="2912"/>
                    <a:pt x="525" y="3907"/>
                    <a:pt x="184" y="4588"/>
                  </a:cubicBezTo>
                  <a:cubicBezTo>
                    <a:pt x="1" y="4955"/>
                    <a:pt x="263" y="5347"/>
                    <a:pt x="629" y="5374"/>
                  </a:cubicBezTo>
                  <a:cubicBezTo>
                    <a:pt x="2702" y="5472"/>
                    <a:pt x="8660" y="5742"/>
                    <a:pt x="12963" y="5742"/>
                  </a:cubicBezTo>
                  <a:cubicBezTo>
                    <a:pt x="15564" y="5742"/>
                    <a:pt x="17560" y="5643"/>
                    <a:pt x="17728" y="5347"/>
                  </a:cubicBezTo>
                  <a:cubicBezTo>
                    <a:pt x="18251" y="4431"/>
                    <a:pt x="17283" y="320"/>
                    <a:pt x="16811" y="189"/>
                  </a:cubicBezTo>
                  <a:cubicBezTo>
                    <a:pt x="16494" y="101"/>
                    <a:pt x="12069" y="1"/>
                    <a:pt x="9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83;p37"/>
            <p:cNvSpPr/>
            <p:nvPr/>
          </p:nvSpPr>
          <p:spPr>
            <a:xfrm>
              <a:off x="6750575" y="3088525"/>
              <a:ext cx="955100" cy="669275"/>
            </a:xfrm>
            <a:custGeom>
              <a:avLst/>
              <a:gdLst/>
              <a:ahLst/>
              <a:cxnLst/>
              <a:rect l="l" t="t" r="r" b="b"/>
              <a:pathLst>
                <a:path w="38204" h="26771" extrusionOk="0">
                  <a:moveTo>
                    <a:pt x="629" y="0"/>
                  </a:moveTo>
                  <a:cubicBezTo>
                    <a:pt x="629" y="0"/>
                    <a:pt x="471" y="2645"/>
                    <a:pt x="314" y="6023"/>
                  </a:cubicBezTo>
                  <a:cubicBezTo>
                    <a:pt x="314" y="6180"/>
                    <a:pt x="314" y="6311"/>
                    <a:pt x="314" y="6442"/>
                  </a:cubicBezTo>
                  <a:cubicBezTo>
                    <a:pt x="131" y="10238"/>
                    <a:pt x="0" y="14795"/>
                    <a:pt x="131" y="17675"/>
                  </a:cubicBezTo>
                  <a:cubicBezTo>
                    <a:pt x="419" y="23252"/>
                    <a:pt x="681" y="24745"/>
                    <a:pt x="681" y="24745"/>
                  </a:cubicBezTo>
                  <a:cubicBezTo>
                    <a:pt x="681" y="24745"/>
                    <a:pt x="6049" y="25713"/>
                    <a:pt x="10657" y="26106"/>
                  </a:cubicBezTo>
                  <a:cubicBezTo>
                    <a:pt x="11774" y="26208"/>
                    <a:pt x="12830" y="26246"/>
                    <a:pt x="13788" y="26246"/>
                  </a:cubicBezTo>
                  <a:cubicBezTo>
                    <a:pt x="16783" y="26246"/>
                    <a:pt x="18827" y="25870"/>
                    <a:pt x="18827" y="25870"/>
                  </a:cubicBezTo>
                  <a:cubicBezTo>
                    <a:pt x="18827" y="25870"/>
                    <a:pt x="16994" y="18198"/>
                    <a:pt x="17596" y="17518"/>
                  </a:cubicBezTo>
                  <a:lnTo>
                    <a:pt x="17675" y="17465"/>
                  </a:lnTo>
                  <a:cubicBezTo>
                    <a:pt x="17753" y="17465"/>
                    <a:pt x="17832" y="17518"/>
                    <a:pt x="17936" y="17649"/>
                  </a:cubicBezTo>
                  <a:cubicBezTo>
                    <a:pt x="18800" y="18853"/>
                    <a:pt x="20136" y="25713"/>
                    <a:pt x="20136" y="25713"/>
                  </a:cubicBezTo>
                  <a:cubicBezTo>
                    <a:pt x="20136" y="25713"/>
                    <a:pt x="23379" y="26771"/>
                    <a:pt x="29175" y="26771"/>
                  </a:cubicBezTo>
                  <a:cubicBezTo>
                    <a:pt x="29497" y="26771"/>
                    <a:pt x="29827" y="26768"/>
                    <a:pt x="30164" y="26761"/>
                  </a:cubicBezTo>
                  <a:cubicBezTo>
                    <a:pt x="32547" y="26708"/>
                    <a:pt x="34275" y="26316"/>
                    <a:pt x="35480" y="25818"/>
                  </a:cubicBezTo>
                  <a:cubicBezTo>
                    <a:pt x="35585" y="25792"/>
                    <a:pt x="35689" y="25740"/>
                    <a:pt x="35768" y="25687"/>
                  </a:cubicBezTo>
                  <a:cubicBezTo>
                    <a:pt x="37627" y="24875"/>
                    <a:pt x="38203" y="23907"/>
                    <a:pt x="38203" y="23907"/>
                  </a:cubicBezTo>
                  <a:cubicBezTo>
                    <a:pt x="38203" y="23907"/>
                    <a:pt x="34406" y="3483"/>
                    <a:pt x="33516" y="917"/>
                  </a:cubicBezTo>
                  <a:cubicBezTo>
                    <a:pt x="33516" y="917"/>
                    <a:pt x="33149" y="917"/>
                    <a:pt x="32443" y="891"/>
                  </a:cubicBezTo>
                  <a:lnTo>
                    <a:pt x="32050" y="891"/>
                  </a:lnTo>
                  <a:cubicBezTo>
                    <a:pt x="30531" y="838"/>
                    <a:pt x="27991" y="760"/>
                    <a:pt x="24980" y="681"/>
                  </a:cubicBezTo>
                  <a:cubicBezTo>
                    <a:pt x="24875" y="681"/>
                    <a:pt x="24744" y="681"/>
                    <a:pt x="24640" y="655"/>
                  </a:cubicBezTo>
                  <a:cubicBezTo>
                    <a:pt x="21681" y="576"/>
                    <a:pt x="18329" y="472"/>
                    <a:pt x="15082" y="393"/>
                  </a:cubicBezTo>
                  <a:lnTo>
                    <a:pt x="14794" y="393"/>
                  </a:lnTo>
                  <a:cubicBezTo>
                    <a:pt x="14428" y="367"/>
                    <a:pt x="14061" y="367"/>
                    <a:pt x="13695" y="341"/>
                  </a:cubicBezTo>
                  <a:lnTo>
                    <a:pt x="13459" y="341"/>
                  </a:lnTo>
                  <a:cubicBezTo>
                    <a:pt x="9557" y="236"/>
                    <a:pt x="5970" y="131"/>
                    <a:pt x="3692" y="53"/>
                  </a:cubicBezTo>
                  <a:lnTo>
                    <a:pt x="3378" y="53"/>
                  </a:lnTo>
                  <a:cubicBezTo>
                    <a:pt x="2069" y="27"/>
                    <a:pt x="1257"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84;p37"/>
            <p:cNvSpPr/>
            <p:nvPr/>
          </p:nvSpPr>
          <p:spPr>
            <a:xfrm>
              <a:off x="7366550" y="3104875"/>
              <a:ext cx="278225" cy="629125"/>
            </a:xfrm>
            <a:custGeom>
              <a:avLst/>
              <a:gdLst/>
              <a:ahLst/>
              <a:cxnLst/>
              <a:rect l="l" t="t" r="r" b="b"/>
              <a:pathLst>
                <a:path w="11129" h="25165" extrusionOk="0">
                  <a:moveTo>
                    <a:pt x="1" y="1"/>
                  </a:moveTo>
                  <a:cubicBezTo>
                    <a:pt x="550" y="3379"/>
                    <a:pt x="2410" y="6521"/>
                    <a:pt x="5185" y="8616"/>
                  </a:cubicBezTo>
                  <a:cubicBezTo>
                    <a:pt x="6232" y="9427"/>
                    <a:pt x="7411" y="10082"/>
                    <a:pt x="8668" y="10501"/>
                  </a:cubicBezTo>
                  <a:cubicBezTo>
                    <a:pt x="9113" y="13826"/>
                    <a:pt x="9584" y="17152"/>
                    <a:pt x="10108" y="20477"/>
                  </a:cubicBezTo>
                  <a:cubicBezTo>
                    <a:pt x="10265" y="21524"/>
                    <a:pt x="10448" y="22598"/>
                    <a:pt x="10605" y="23672"/>
                  </a:cubicBezTo>
                  <a:cubicBezTo>
                    <a:pt x="10684" y="24169"/>
                    <a:pt x="10762" y="24667"/>
                    <a:pt x="10841" y="25164"/>
                  </a:cubicBezTo>
                  <a:cubicBezTo>
                    <a:pt x="10946" y="25138"/>
                    <a:pt x="11050" y="25086"/>
                    <a:pt x="11129" y="25033"/>
                  </a:cubicBezTo>
                  <a:cubicBezTo>
                    <a:pt x="11077" y="24745"/>
                    <a:pt x="11024" y="24431"/>
                    <a:pt x="10998" y="24117"/>
                  </a:cubicBezTo>
                  <a:cubicBezTo>
                    <a:pt x="10841" y="23148"/>
                    <a:pt x="10684" y="22205"/>
                    <a:pt x="10553" y="21236"/>
                  </a:cubicBezTo>
                  <a:cubicBezTo>
                    <a:pt x="10265" y="19299"/>
                    <a:pt x="9977" y="17387"/>
                    <a:pt x="9715" y="15450"/>
                  </a:cubicBezTo>
                  <a:cubicBezTo>
                    <a:pt x="9165" y="11574"/>
                    <a:pt x="8668" y="7699"/>
                    <a:pt x="8222" y="3824"/>
                  </a:cubicBezTo>
                  <a:cubicBezTo>
                    <a:pt x="8092" y="2750"/>
                    <a:pt x="7961" y="1677"/>
                    <a:pt x="7856" y="603"/>
                  </a:cubicBezTo>
                  <a:lnTo>
                    <a:pt x="7804" y="237"/>
                  </a:lnTo>
                  <a:lnTo>
                    <a:pt x="7411" y="237"/>
                  </a:lnTo>
                  <a:lnTo>
                    <a:pt x="7411" y="289"/>
                  </a:lnTo>
                  <a:cubicBezTo>
                    <a:pt x="7542" y="1258"/>
                    <a:pt x="7646" y="2227"/>
                    <a:pt x="7751" y="3195"/>
                  </a:cubicBezTo>
                  <a:cubicBezTo>
                    <a:pt x="7987" y="5107"/>
                    <a:pt x="8222" y="7045"/>
                    <a:pt x="8458" y="8982"/>
                  </a:cubicBezTo>
                  <a:cubicBezTo>
                    <a:pt x="8537" y="9427"/>
                    <a:pt x="8589" y="9872"/>
                    <a:pt x="8668" y="10344"/>
                  </a:cubicBezTo>
                  <a:cubicBezTo>
                    <a:pt x="6547" y="9401"/>
                    <a:pt x="4661" y="8066"/>
                    <a:pt x="3169" y="6285"/>
                  </a:cubicBezTo>
                  <a:cubicBezTo>
                    <a:pt x="1703" y="4479"/>
                    <a:pt x="734" y="2305"/>
                    <a:pt x="341" y="27"/>
                  </a:cubicBezTo>
                  <a:cubicBezTo>
                    <a:pt x="236" y="27"/>
                    <a:pt x="105" y="27"/>
                    <a:pt x="1"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85;p37"/>
            <p:cNvSpPr/>
            <p:nvPr/>
          </p:nvSpPr>
          <p:spPr>
            <a:xfrm>
              <a:off x="7076550" y="3097025"/>
              <a:ext cx="51100" cy="267100"/>
            </a:xfrm>
            <a:custGeom>
              <a:avLst/>
              <a:gdLst/>
              <a:ahLst/>
              <a:cxnLst/>
              <a:rect l="l" t="t" r="r" b="b"/>
              <a:pathLst>
                <a:path w="2044" h="10684" extrusionOk="0">
                  <a:moveTo>
                    <a:pt x="420" y="1"/>
                  </a:moveTo>
                  <a:cubicBezTo>
                    <a:pt x="210" y="1441"/>
                    <a:pt x="106" y="2907"/>
                    <a:pt x="53" y="4374"/>
                  </a:cubicBezTo>
                  <a:cubicBezTo>
                    <a:pt x="1" y="6442"/>
                    <a:pt x="79" y="8511"/>
                    <a:pt x="315" y="10553"/>
                  </a:cubicBezTo>
                  <a:cubicBezTo>
                    <a:pt x="341" y="10605"/>
                    <a:pt x="367" y="10684"/>
                    <a:pt x="446" y="10684"/>
                  </a:cubicBezTo>
                  <a:cubicBezTo>
                    <a:pt x="891" y="10632"/>
                    <a:pt x="1310" y="10579"/>
                    <a:pt x="1729" y="10527"/>
                  </a:cubicBezTo>
                  <a:cubicBezTo>
                    <a:pt x="1781" y="10527"/>
                    <a:pt x="1860" y="10474"/>
                    <a:pt x="1860" y="10396"/>
                  </a:cubicBezTo>
                  <a:cubicBezTo>
                    <a:pt x="1441" y="6966"/>
                    <a:pt x="1520" y="3457"/>
                    <a:pt x="2043" y="53"/>
                  </a:cubicBezTo>
                  <a:lnTo>
                    <a:pt x="1755" y="53"/>
                  </a:lnTo>
                  <a:cubicBezTo>
                    <a:pt x="1703" y="446"/>
                    <a:pt x="1651" y="839"/>
                    <a:pt x="1598" y="1231"/>
                  </a:cubicBezTo>
                  <a:cubicBezTo>
                    <a:pt x="1362" y="3169"/>
                    <a:pt x="1284" y="5133"/>
                    <a:pt x="1336" y="7071"/>
                  </a:cubicBezTo>
                  <a:cubicBezTo>
                    <a:pt x="1389" y="8144"/>
                    <a:pt x="1467" y="9218"/>
                    <a:pt x="1598" y="10265"/>
                  </a:cubicBezTo>
                  <a:cubicBezTo>
                    <a:pt x="1258" y="10317"/>
                    <a:pt x="917" y="10370"/>
                    <a:pt x="577" y="10396"/>
                  </a:cubicBezTo>
                  <a:cubicBezTo>
                    <a:pt x="341" y="8432"/>
                    <a:pt x="237" y="6442"/>
                    <a:pt x="289" y="4478"/>
                  </a:cubicBezTo>
                  <a:cubicBezTo>
                    <a:pt x="341" y="2986"/>
                    <a:pt x="472" y="1493"/>
                    <a:pt x="656"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86;p37"/>
            <p:cNvSpPr/>
            <p:nvPr/>
          </p:nvSpPr>
          <p:spPr>
            <a:xfrm>
              <a:off x="6758425" y="3089825"/>
              <a:ext cx="84475" cy="159750"/>
            </a:xfrm>
            <a:custGeom>
              <a:avLst/>
              <a:gdLst/>
              <a:ahLst/>
              <a:cxnLst/>
              <a:rect l="l" t="t" r="r" b="b"/>
              <a:pathLst>
                <a:path w="3379" h="6390" extrusionOk="0">
                  <a:moveTo>
                    <a:pt x="3064" y="1"/>
                  </a:moveTo>
                  <a:cubicBezTo>
                    <a:pt x="3038" y="79"/>
                    <a:pt x="3038" y="158"/>
                    <a:pt x="3011" y="236"/>
                  </a:cubicBezTo>
                  <a:cubicBezTo>
                    <a:pt x="2514" y="2122"/>
                    <a:pt x="1650" y="3902"/>
                    <a:pt x="445" y="5447"/>
                  </a:cubicBezTo>
                  <a:cubicBezTo>
                    <a:pt x="315" y="5630"/>
                    <a:pt x="157" y="5814"/>
                    <a:pt x="0" y="5971"/>
                  </a:cubicBezTo>
                  <a:cubicBezTo>
                    <a:pt x="0" y="6128"/>
                    <a:pt x="0" y="6259"/>
                    <a:pt x="0" y="6390"/>
                  </a:cubicBezTo>
                  <a:cubicBezTo>
                    <a:pt x="1624" y="4609"/>
                    <a:pt x="2802" y="2384"/>
                    <a:pt x="3378"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87;p37"/>
            <p:cNvSpPr/>
            <p:nvPr/>
          </p:nvSpPr>
          <p:spPr>
            <a:xfrm>
              <a:off x="7054950" y="3481950"/>
              <a:ext cx="155450" cy="51350"/>
            </a:xfrm>
            <a:custGeom>
              <a:avLst/>
              <a:gdLst/>
              <a:ahLst/>
              <a:cxnLst/>
              <a:rect l="l" t="t" r="r" b="b"/>
              <a:pathLst>
                <a:path w="6218" h="2054" extrusionOk="0">
                  <a:moveTo>
                    <a:pt x="106" y="0"/>
                  </a:moveTo>
                  <a:cubicBezTo>
                    <a:pt x="27" y="0"/>
                    <a:pt x="1" y="131"/>
                    <a:pt x="79" y="157"/>
                  </a:cubicBezTo>
                  <a:cubicBezTo>
                    <a:pt x="2148" y="602"/>
                    <a:pt x="4138" y="1231"/>
                    <a:pt x="6076" y="2043"/>
                  </a:cubicBezTo>
                  <a:cubicBezTo>
                    <a:pt x="6087" y="2050"/>
                    <a:pt x="6098" y="2053"/>
                    <a:pt x="6108" y="2053"/>
                  </a:cubicBezTo>
                  <a:cubicBezTo>
                    <a:pt x="6173" y="2053"/>
                    <a:pt x="6218" y="1934"/>
                    <a:pt x="6128" y="1912"/>
                  </a:cubicBezTo>
                  <a:cubicBezTo>
                    <a:pt x="4269" y="943"/>
                    <a:pt x="2200" y="288"/>
                    <a:pt x="106" y="0"/>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88;p37"/>
            <p:cNvSpPr/>
            <p:nvPr/>
          </p:nvSpPr>
          <p:spPr>
            <a:xfrm>
              <a:off x="6854000" y="2219025"/>
              <a:ext cx="580650" cy="898100"/>
            </a:xfrm>
            <a:custGeom>
              <a:avLst/>
              <a:gdLst/>
              <a:ahLst/>
              <a:cxnLst/>
              <a:rect l="l" t="t" r="r" b="b"/>
              <a:pathLst>
                <a:path w="23226" h="35924" extrusionOk="0">
                  <a:moveTo>
                    <a:pt x="14428" y="0"/>
                  </a:moveTo>
                  <a:cubicBezTo>
                    <a:pt x="12402" y="0"/>
                    <a:pt x="9955" y="547"/>
                    <a:pt x="8039" y="1186"/>
                  </a:cubicBezTo>
                  <a:cubicBezTo>
                    <a:pt x="7986" y="1212"/>
                    <a:pt x="7934" y="1212"/>
                    <a:pt x="7856" y="1238"/>
                  </a:cubicBezTo>
                  <a:cubicBezTo>
                    <a:pt x="6284" y="1762"/>
                    <a:pt x="5106" y="2364"/>
                    <a:pt x="4844" y="2783"/>
                  </a:cubicBezTo>
                  <a:cubicBezTo>
                    <a:pt x="3090" y="5611"/>
                    <a:pt x="1336" y="19148"/>
                    <a:pt x="0" y="33916"/>
                  </a:cubicBezTo>
                  <a:cubicBezTo>
                    <a:pt x="864" y="34283"/>
                    <a:pt x="1755" y="34597"/>
                    <a:pt x="2671" y="34833"/>
                  </a:cubicBezTo>
                  <a:cubicBezTo>
                    <a:pt x="5775" y="35666"/>
                    <a:pt x="9003" y="35924"/>
                    <a:pt x="12234" y="35924"/>
                  </a:cubicBezTo>
                  <a:cubicBezTo>
                    <a:pt x="13473" y="35924"/>
                    <a:pt x="14713" y="35886"/>
                    <a:pt x="15946" y="35828"/>
                  </a:cubicBezTo>
                  <a:cubicBezTo>
                    <a:pt x="18382" y="35697"/>
                    <a:pt x="20817" y="35383"/>
                    <a:pt x="23226" y="34885"/>
                  </a:cubicBezTo>
                  <a:cubicBezTo>
                    <a:pt x="23147" y="34231"/>
                    <a:pt x="23069" y="33707"/>
                    <a:pt x="23016" y="33340"/>
                  </a:cubicBezTo>
                  <a:cubicBezTo>
                    <a:pt x="22388" y="27920"/>
                    <a:pt x="22152" y="4433"/>
                    <a:pt x="21733" y="3202"/>
                  </a:cubicBezTo>
                  <a:cubicBezTo>
                    <a:pt x="21419" y="2259"/>
                    <a:pt x="19717" y="924"/>
                    <a:pt x="17177" y="322"/>
                  </a:cubicBezTo>
                  <a:cubicBezTo>
                    <a:pt x="17099" y="296"/>
                    <a:pt x="17020" y="269"/>
                    <a:pt x="16941" y="269"/>
                  </a:cubicBezTo>
                  <a:cubicBezTo>
                    <a:pt x="16287" y="112"/>
                    <a:pt x="15580" y="34"/>
                    <a:pt x="14821" y="8"/>
                  </a:cubicBezTo>
                  <a:cubicBezTo>
                    <a:pt x="14692" y="3"/>
                    <a:pt x="14560" y="0"/>
                    <a:pt x="14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89;p37"/>
            <p:cNvSpPr/>
            <p:nvPr/>
          </p:nvSpPr>
          <p:spPr>
            <a:xfrm>
              <a:off x="6698200" y="2212500"/>
              <a:ext cx="972775" cy="1116950"/>
            </a:xfrm>
            <a:custGeom>
              <a:avLst/>
              <a:gdLst/>
              <a:ahLst/>
              <a:cxnLst/>
              <a:rect l="l" t="t" r="r" b="b"/>
              <a:pathLst>
                <a:path w="38911" h="44678" extrusionOk="0">
                  <a:moveTo>
                    <a:pt x="23117" y="0"/>
                  </a:moveTo>
                  <a:cubicBezTo>
                    <a:pt x="19869" y="0"/>
                    <a:pt x="15945" y="600"/>
                    <a:pt x="12883" y="1316"/>
                  </a:cubicBezTo>
                  <a:cubicBezTo>
                    <a:pt x="12778" y="1342"/>
                    <a:pt x="12674" y="1368"/>
                    <a:pt x="12569" y="1395"/>
                  </a:cubicBezTo>
                  <a:cubicBezTo>
                    <a:pt x="10081" y="1997"/>
                    <a:pt x="8196" y="2678"/>
                    <a:pt x="7777" y="3123"/>
                  </a:cubicBezTo>
                  <a:cubicBezTo>
                    <a:pt x="4949" y="6291"/>
                    <a:pt x="2147" y="25851"/>
                    <a:pt x="0" y="42425"/>
                  </a:cubicBezTo>
                  <a:cubicBezTo>
                    <a:pt x="1414" y="42844"/>
                    <a:pt x="2828" y="43185"/>
                    <a:pt x="4295" y="43473"/>
                  </a:cubicBezTo>
                  <a:cubicBezTo>
                    <a:pt x="6677" y="43918"/>
                    <a:pt x="9112" y="44206"/>
                    <a:pt x="11574" y="44389"/>
                  </a:cubicBezTo>
                  <a:cubicBezTo>
                    <a:pt x="11469" y="42923"/>
                    <a:pt x="11364" y="41457"/>
                    <a:pt x="11260" y="39964"/>
                  </a:cubicBezTo>
                  <a:cubicBezTo>
                    <a:pt x="10945" y="35827"/>
                    <a:pt x="10684" y="27317"/>
                    <a:pt x="10553" y="23154"/>
                  </a:cubicBezTo>
                  <a:cubicBezTo>
                    <a:pt x="10422" y="19069"/>
                    <a:pt x="10396" y="14958"/>
                    <a:pt x="10867" y="10873"/>
                  </a:cubicBezTo>
                  <a:cubicBezTo>
                    <a:pt x="11155" y="8360"/>
                    <a:pt x="11600" y="5558"/>
                    <a:pt x="13669" y="3856"/>
                  </a:cubicBezTo>
                  <a:cubicBezTo>
                    <a:pt x="14585" y="3070"/>
                    <a:pt x="15685" y="2625"/>
                    <a:pt x="16837" y="2259"/>
                  </a:cubicBezTo>
                  <a:cubicBezTo>
                    <a:pt x="17989" y="1892"/>
                    <a:pt x="19141" y="1578"/>
                    <a:pt x="20319" y="1395"/>
                  </a:cubicBezTo>
                  <a:cubicBezTo>
                    <a:pt x="20818" y="1325"/>
                    <a:pt x="21338" y="1271"/>
                    <a:pt x="21853" y="1271"/>
                  </a:cubicBezTo>
                  <a:cubicBezTo>
                    <a:pt x="22500" y="1271"/>
                    <a:pt x="23140" y="1356"/>
                    <a:pt x="23723" y="1604"/>
                  </a:cubicBezTo>
                  <a:cubicBezTo>
                    <a:pt x="24195" y="1787"/>
                    <a:pt x="24614" y="2102"/>
                    <a:pt x="24928" y="2494"/>
                  </a:cubicBezTo>
                  <a:cubicBezTo>
                    <a:pt x="25321" y="3018"/>
                    <a:pt x="25425" y="3620"/>
                    <a:pt x="25321" y="4275"/>
                  </a:cubicBezTo>
                  <a:cubicBezTo>
                    <a:pt x="25216" y="4982"/>
                    <a:pt x="24954" y="5689"/>
                    <a:pt x="24666" y="6343"/>
                  </a:cubicBezTo>
                  <a:cubicBezTo>
                    <a:pt x="24378" y="7103"/>
                    <a:pt x="24142" y="7862"/>
                    <a:pt x="23907" y="8648"/>
                  </a:cubicBezTo>
                  <a:cubicBezTo>
                    <a:pt x="23304" y="10585"/>
                    <a:pt x="22728" y="12549"/>
                    <a:pt x="22205" y="14513"/>
                  </a:cubicBezTo>
                  <a:cubicBezTo>
                    <a:pt x="21707" y="16477"/>
                    <a:pt x="21262" y="18467"/>
                    <a:pt x="20843" y="20457"/>
                  </a:cubicBezTo>
                  <a:cubicBezTo>
                    <a:pt x="20424" y="22447"/>
                    <a:pt x="20058" y="24463"/>
                    <a:pt x="19770" y="26505"/>
                  </a:cubicBezTo>
                  <a:cubicBezTo>
                    <a:pt x="19481" y="28521"/>
                    <a:pt x="19298" y="30590"/>
                    <a:pt x="19193" y="32632"/>
                  </a:cubicBezTo>
                  <a:cubicBezTo>
                    <a:pt x="19115" y="34701"/>
                    <a:pt x="19246" y="41142"/>
                    <a:pt x="19377" y="43211"/>
                  </a:cubicBezTo>
                  <a:cubicBezTo>
                    <a:pt x="19403" y="43708"/>
                    <a:pt x="19455" y="44206"/>
                    <a:pt x="19429" y="44677"/>
                  </a:cubicBezTo>
                  <a:cubicBezTo>
                    <a:pt x="21472" y="44677"/>
                    <a:pt x="23488" y="44625"/>
                    <a:pt x="25478" y="44572"/>
                  </a:cubicBezTo>
                  <a:cubicBezTo>
                    <a:pt x="29405" y="44415"/>
                    <a:pt x="35061" y="44154"/>
                    <a:pt x="38910" y="43630"/>
                  </a:cubicBezTo>
                  <a:cubicBezTo>
                    <a:pt x="38753" y="42870"/>
                    <a:pt x="38648" y="42294"/>
                    <a:pt x="38570" y="41875"/>
                  </a:cubicBezTo>
                  <a:cubicBezTo>
                    <a:pt x="37549" y="35801"/>
                    <a:pt x="35454" y="4929"/>
                    <a:pt x="34799" y="3542"/>
                  </a:cubicBezTo>
                  <a:cubicBezTo>
                    <a:pt x="34302" y="2520"/>
                    <a:pt x="31526" y="1028"/>
                    <a:pt x="27468" y="373"/>
                  </a:cubicBezTo>
                  <a:cubicBezTo>
                    <a:pt x="27337" y="347"/>
                    <a:pt x="27206" y="321"/>
                    <a:pt x="27075" y="295"/>
                  </a:cubicBezTo>
                  <a:cubicBezTo>
                    <a:pt x="26028" y="138"/>
                    <a:pt x="24902" y="33"/>
                    <a:pt x="23697" y="7"/>
                  </a:cubicBezTo>
                  <a:cubicBezTo>
                    <a:pt x="23507" y="2"/>
                    <a:pt x="23313" y="0"/>
                    <a:pt x="2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90;p37"/>
            <p:cNvSpPr/>
            <p:nvPr/>
          </p:nvSpPr>
          <p:spPr>
            <a:xfrm>
              <a:off x="7314175" y="2212650"/>
              <a:ext cx="349600" cy="845675"/>
            </a:xfrm>
            <a:custGeom>
              <a:avLst/>
              <a:gdLst/>
              <a:ahLst/>
              <a:cxnLst/>
              <a:rect l="l" t="t" r="r" b="b"/>
              <a:pathLst>
                <a:path w="13984" h="33827" extrusionOk="0">
                  <a:moveTo>
                    <a:pt x="2567" y="1"/>
                  </a:moveTo>
                  <a:cubicBezTo>
                    <a:pt x="2488" y="1"/>
                    <a:pt x="2384" y="53"/>
                    <a:pt x="2357" y="132"/>
                  </a:cubicBezTo>
                  <a:cubicBezTo>
                    <a:pt x="1" y="5395"/>
                    <a:pt x="79" y="12281"/>
                    <a:pt x="1729" y="18356"/>
                  </a:cubicBezTo>
                  <a:cubicBezTo>
                    <a:pt x="3405" y="24614"/>
                    <a:pt x="7254" y="30270"/>
                    <a:pt x="12124" y="33595"/>
                  </a:cubicBezTo>
                  <a:cubicBezTo>
                    <a:pt x="12337" y="33750"/>
                    <a:pt x="12572" y="33826"/>
                    <a:pt x="12796" y="33826"/>
                  </a:cubicBezTo>
                  <a:cubicBezTo>
                    <a:pt x="13178" y="33826"/>
                    <a:pt x="13530" y="33605"/>
                    <a:pt x="13695" y="33176"/>
                  </a:cubicBezTo>
                  <a:cubicBezTo>
                    <a:pt x="13983" y="32391"/>
                    <a:pt x="13460" y="31370"/>
                    <a:pt x="12936" y="30636"/>
                  </a:cubicBezTo>
                  <a:cubicBezTo>
                    <a:pt x="11496" y="28620"/>
                    <a:pt x="7725" y="23279"/>
                    <a:pt x="6023" y="16628"/>
                  </a:cubicBezTo>
                  <a:cubicBezTo>
                    <a:pt x="4321" y="10003"/>
                    <a:pt x="5814" y="4662"/>
                    <a:pt x="6887" y="1572"/>
                  </a:cubicBezTo>
                  <a:cubicBezTo>
                    <a:pt x="6940" y="1389"/>
                    <a:pt x="6913" y="1179"/>
                    <a:pt x="6730" y="1101"/>
                  </a:cubicBezTo>
                  <a:cubicBezTo>
                    <a:pt x="5683" y="577"/>
                    <a:pt x="3640" y="132"/>
                    <a:pt x="2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91;p37"/>
            <p:cNvSpPr/>
            <p:nvPr/>
          </p:nvSpPr>
          <p:spPr>
            <a:xfrm>
              <a:off x="6690350" y="2237900"/>
              <a:ext cx="324700" cy="675800"/>
            </a:xfrm>
            <a:custGeom>
              <a:avLst/>
              <a:gdLst/>
              <a:ahLst/>
              <a:cxnLst/>
              <a:rect l="l" t="t" r="r" b="b"/>
              <a:pathLst>
                <a:path w="12988" h="27032" extrusionOk="0">
                  <a:moveTo>
                    <a:pt x="12596" y="1"/>
                  </a:moveTo>
                  <a:cubicBezTo>
                    <a:pt x="11951" y="1"/>
                    <a:pt x="10718" y="452"/>
                    <a:pt x="10526" y="509"/>
                  </a:cubicBezTo>
                  <a:cubicBezTo>
                    <a:pt x="10369" y="588"/>
                    <a:pt x="10212" y="667"/>
                    <a:pt x="10029" y="719"/>
                  </a:cubicBezTo>
                  <a:cubicBezTo>
                    <a:pt x="8405" y="1478"/>
                    <a:pt x="6965" y="2657"/>
                    <a:pt x="6023" y="4385"/>
                  </a:cubicBezTo>
                  <a:cubicBezTo>
                    <a:pt x="0" y="15435"/>
                    <a:pt x="1362" y="26458"/>
                    <a:pt x="1676" y="26903"/>
                  </a:cubicBezTo>
                  <a:cubicBezTo>
                    <a:pt x="1740" y="26993"/>
                    <a:pt x="1810" y="27031"/>
                    <a:pt x="1883" y="27031"/>
                  </a:cubicBezTo>
                  <a:cubicBezTo>
                    <a:pt x="2258" y="27031"/>
                    <a:pt x="2701" y="26027"/>
                    <a:pt x="2723" y="25830"/>
                  </a:cubicBezTo>
                  <a:cubicBezTo>
                    <a:pt x="4556" y="15094"/>
                    <a:pt x="6887" y="9229"/>
                    <a:pt x="8484" y="6349"/>
                  </a:cubicBezTo>
                  <a:cubicBezTo>
                    <a:pt x="9217" y="5039"/>
                    <a:pt x="10029" y="3835"/>
                    <a:pt x="10945" y="2709"/>
                  </a:cubicBezTo>
                  <a:cubicBezTo>
                    <a:pt x="11417" y="2133"/>
                    <a:pt x="11914" y="1583"/>
                    <a:pt x="12385" y="1033"/>
                  </a:cubicBezTo>
                  <a:cubicBezTo>
                    <a:pt x="12542" y="850"/>
                    <a:pt x="12988" y="483"/>
                    <a:pt x="12988" y="221"/>
                  </a:cubicBezTo>
                  <a:cubicBezTo>
                    <a:pt x="12988" y="61"/>
                    <a:pt x="12831" y="1"/>
                    <a:pt x="12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92;p37"/>
            <p:cNvSpPr/>
            <p:nvPr/>
          </p:nvSpPr>
          <p:spPr>
            <a:xfrm>
              <a:off x="7017000" y="2118400"/>
              <a:ext cx="310300" cy="201100"/>
            </a:xfrm>
            <a:custGeom>
              <a:avLst/>
              <a:gdLst/>
              <a:ahLst/>
              <a:cxnLst/>
              <a:rect l="l" t="t" r="r" b="b"/>
              <a:pathLst>
                <a:path w="12412" h="8044" extrusionOk="0">
                  <a:moveTo>
                    <a:pt x="10788" y="0"/>
                  </a:moveTo>
                  <a:lnTo>
                    <a:pt x="0" y="2331"/>
                  </a:lnTo>
                  <a:lnTo>
                    <a:pt x="1336" y="7175"/>
                  </a:lnTo>
                  <a:cubicBezTo>
                    <a:pt x="1336" y="7175"/>
                    <a:pt x="1870" y="8043"/>
                    <a:pt x="4046" y="8043"/>
                  </a:cubicBezTo>
                  <a:cubicBezTo>
                    <a:pt x="4916" y="8043"/>
                    <a:pt x="6049" y="7904"/>
                    <a:pt x="7515" y="7515"/>
                  </a:cubicBezTo>
                  <a:cubicBezTo>
                    <a:pt x="12412" y="6206"/>
                    <a:pt x="11940" y="3849"/>
                    <a:pt x="11940" y="3849"/>
                  </a:cubicBezTo>
                  <a:lnTo>
                    <a:pt x="10788" y="0"/>
                  </a:ln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93;p37"/>
            <p:cNvSpPr/>
            <p:nvPr/>
          </p:nvSpPr>
          <p:spPr>
            <a:xfrm>
              <a:off x="6988850" y="2072650"/>
              <a:ext cx="336475" cy="166975"/>
            </a:xfrm>
            <a:custGeom>
              <a:avLst/>
              <a:gdLst/>
              <a:ahLst/>
              <a:cxnLst/>
              <a:rect l="l" t="t" r="r" b="b"/>
              <a:pathLst>
                <a:path w="13459" h="6679" extrusionOk="0">
                  <a:moveTo>
                    <a:pt x="11180" y="0"/>
                  </a:moveTo>
                  <a:cubicBezTo>
                    <a:pt x="10619" y="0"/>
                    <a:pt x="10055" y="58"/>
                    <a:pt x="9479" y="128"/>
                  </a:cubicBezTo>
                  <a:cubicBezTo>
                    <a:pt x="6939" y="469"/>
                    <a:pt x="4452" y="1254"/>
                    <a:pt x="2043" y="2118"/>
                  </a:cubicBezTo>
                  <a:cubicBezTo>
                    <a:pt x="1440" y="2328"/>
                    <a:pt x="812" y="2590"/>
                    <a:pt x="498" y="3035"/>
                  </a:cubicBezTo>
                  <a:cubicBezTo>
                    <a:pt x="105" y="3637"/>
                    <a:pt x="0" y="4868"/>
                    <a:pt x="393" y="5444"/>
                  </a:cubicBezTo>
                  <a:cubicBezTo>
                    <a:pt x="917" y="6177"/>
                    <a:pt x="2252" y="6543"/>
                    <a:pt x="3221" y="6648"/>
                  </a:cubicBezTo>
                  <a:cubicBezTo>
                    <a:pt x="3452" y="6669"/>
                    <a:pt x="3684" y="6678"/>
                    <a:pt x="3918" y="6678"/>
                  </a:cubicBezTo>
                  <a:cubicBezTo>
                    <a:pt x="4878" y="6678"/>
                    <a:pt x="5855" y="6518"/>
                    <a:pt x="6782" y="6308"/>
                  </a:cubicBezTo>
                  <a:cubicBezTo>
                    <a:pt x="8222" y="5967"/>
                    <a:pt x="9636" y="5496"/>
                    <a:pt x="10841" y="4737"/>
                  </a:cubicBezTo>
                  <a:cubicBezTo>
                    <a:pt x="12045" y="3977"/>
                    <a:pt x="13014" y="2904"/>
                    <a:pt x="13328" y="1699"/>
                  </a:cubicBezTo>
                  <a:cubicBezTo>
                    <a:pt x="13433" y="1307"/>
                    <a:pt x="13459" y="861"/>
                    <a:pt x="13171" y="521"/>
                  </a:cubicBezTo>
                  <a:cubicBezTo>
                    <a:pt x="12909" y="233"/>
                    <a:pt x="12464" y="102"/>
                    <a:pt x="12019" y="50"/>
                  </a:cubicBezTo>
                  <a:cubicBezTo>
                    <a:pt x="11740" y="15"/>
                    <a:pt x="11460" y="0"/>
                    <a:pt x="11180" y="0"/>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94;p37"/>
            <p:cNvSpPr/>
            <p:nvPr/>
          </p:nvSpPr>
          <p:spPr>
            <a:xfrm>
              <a:off x="6990150" y="2251275"/>
              <a:ext cx="357450" cy="104775"/>
            </a:xfrm>
            <a:custGeom>
              <a:avLst/>
              <a:gdLst/>
              <a:ahLst/>
              <a:cxnLst/>
              <a:rect l="l" t="t" r="r" b="b"/>
              <a:pathLst>
                <a:path w="14298" h="4191" extrusionOk="0">
                  <a:moveTo>
                    <a:pt x="14297" y="1"/>
                  </a:moveTo>
                  <a:cubicBezTo>
                    <a:pt x="14035" y="472"/>
                    <a:pt x="13774" y="917"/>
                    <a:pt x="13459" y="1310"/>
                  </a:cubicBezTo>
                  <a:cubicBezTo>
                    <a:pt x="13486" y="1362"/>
                    <a:pt x="13512" y="1415"/>
                    <a:pt x="13538" y="1467"/>
                  </a:cubicBezTo>
                  <a:cubicBezTo>
                    <a:pt x="13800" y="1048"/>
                    <a:pt x="14062" y="603"/>
                    <a:pt x="14297" y="105"/>
                  </a:cubicBezTo>
                  <a:cubicBezTo>
                    <a:pt x="14297" y="79"/>
                    <a:pt x="14297" y="53"/>
                    <a:pt x="14297" y="1"/>
                  </a:cubicBezTo>
                  <a:close/>
                  <a:moveTo>
                    <a:pt x="53" y="1703"/>
                  </a:moveTo>
                  <a:cubicBezTo>
                    <a:pt x="27" y="1781"/>
                    <a:pt x="1" y="1860"/>
                    <a:pt x="1" y="1912"/>
                  </a:cubicBezTo>
                  <a:cubicBezTo>
                    <a:pt x="1" y="2331"/>
                    <a:pt x="210" y="3378"/>
                    <a:pt x="472" y="4190"/>
                  </a:cubicBezTo>
                  <a:cubicBezTo>
                    <a:pt x="524" y="4112"/>
                    <a:pt x="577" y="4033"/>
                    <a:pt x="629" y="3928"/>
                  </a:cubicBezTo>
                  <a:cubicBezTo>
                    <a:pt x="367" y="3274"/>
                    <a:pt x="131" y="2331"/>
                    <a:pt x="53" y="1703"/>
                  </a:cubicBezTo>
                  <a:close/>
                </a:path>
              </a:pathLst>
            </a:custGeom>
            <a:solidFill>
              <a:srgbClr val="3C40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95;p37"/>
            <p:cNvSpPr/>
            <p:nvPr/>
          </p:nvSpPr>
          <p:spPr>
            <a:xfrm>
              <a:off x="7067400" y="2299725"/>
              <a:ext cx="17050" cy="16375"/>
            </a:xfrm>
            <a:custGeom>
              <a:avLst/>
              <a:gdLst/>
              <a:ahLst/>
              <a:cxnLst/>
              <a:rect l="l" t="t" r="r" b="b"/>
              <a:pathLst>
                <a:path w="682" h="655" extrusionOk="0">
                  <a:moveTo>
                    <a:pt x="315" y="0"/>
                  </a:moveTo>
                  <a:cubicBezTo>
                    <a:pt x="315" y="0"/>
                    <a:pt x="184" y="184"/>
                    <a:pt x="0" y="445"/>
                  </a:cubicBezTo>
                  <a:cubicBezTo>
                    <a:pt x="184" y="524"/>
                    <a:pt x="393" y="603"/>
                    <a:pt x="681" y="655"/>
                  </a:cubicBezTo>
                  <a:cubicBezTo>
                    <a:pt x="445" y="288"/>
                    <a:pt x="315" y="0"/>
                    <a:pt x="315" y="0"/>
                  </a:cubicBezTo>
                  <a:close/>
                </a:path>
              </a:pathLst>
            </a:custGeom>
            <a:solidFill>
              <a:srgbClr val="A87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96;p37"/>
            <p:cNvSpPr/>
            <p:nvPr/>
          </p:nvSpPr>
          <p:spPr>
            <a:xfrm>
              <a:off x="6990150" y="2160125"/>
              <a:ext cx="368000" cy="224225"/>
            </a:xfrm>
            <a:custGeom>
              <a:avLst/>
              <a:gdLst/>
              <a:ahLst/>
              <a:cxnLst/>
              <a:rect l="l" t="t" r="r" b="b"/>
              <a:pathLst>
                <a:path w="14720" h="8969" extrusionOk="0">
                  <a:moveTo>
                    <a:pt x="12544" y="1"/>
                  </a:moveTo>
                  <a:cubicBezTo>
                    <a:pt x="12411" y="1"/>
                    <a:pt x="12279" y="43"/>
                    <a:pt x="12150" y="138"/>
                  </a:cubicBezTo>
                  <a:cubicBezTo>
                    <a:pt x="11033" y="982"/>
                    <a:pt x="8459" y="3989"/>
                    <a:pt x="4047" y="3989"/>
                  </a:cubicBezTo>
                  <a:cubicBezTo>
                    <a:pt x="3803" y="3989"/>
                    <a:pt x="3554" y="3980"/>
                    <a:pt x="3300" y="3961"/>
                  </a:cubicBezTo>
                  <a:cubicBezTo>
                    <a:pt x="2148" y="3882"/>
                    <a:pt x="1703" y="2547"/>
                    <a:pt x="1493" y="1971"/>
                  </a:cubicBezTo>
                  <a:cubicBezTo>
                    <a:pt x="1464" y="1912"/>
                    <a:pt x="1401" y="1878"/>
                    <a:pt x="1343" y="1878"/>
                  </a:cubicBezTo>
                  <a:cubicBezTo>
                    <a:pt x="1297" y="1878"/>
                    <a:pt x="1254" y="1899"/>
                    <a:pt x="1231" y="1945"/>
                  </a:cubicBezTo>
                  <a:cubicBezTo>
                    <a:pt x="838" y="2652"/>
                    <a:pt x="27" y="4432"/>
                    <a:pt x="1" y="4877"/>
                  </a:cubicBezTo>
                  <a:cubicBezTo>
                    <a:pt x="1" y="5637"/>
                    <a:pt x="655" y="8229"/>
                    <a:pt x="1100" y="8307"/>
                  </a:cubicBezTo>
                  <a:cubicBezTo>
                    <a:pt x="1104" y="8308"/>
                    <a:pt x="1109" y="8308"/>
                    <a:pt x="1113" y="8308"/>
                  </a:cubicBezTo>
                  <a:cubicBezTo>
                    <a:pt x="1580" y="8308"/>
                    <a:pt x="3405" y="5584"/>
                    <a:pt x="3405" y="5584"/>
                  </a:cubicBezTo>
                  <a:cubicBezTo>
                    <a:pt x="3405" y="5584"/>
                    <a:pt x="5246" y="8969"/>
                    <a:pt x="5897" y="8969"/>
                  </a:cubicBezTo>
                  <a:cubicBezTo>
                    <a:pt x="5913" y="8969"/>
                    <a:pt x="5929" y="8967"/>
                    <a:pt x="5944" y="8962"/>
                  </a:cubicBezTo>
                  <a:cubicBezTo>
                    <a:pt x="6966" y="8674"/>
                    <a:pt x="11993" y="8569"/>
                    <a:pt x="14533" y="3175"/>
                  </a:cubicBezTo>
                  <a:cubicBezTo>
                    <a:pt x="14719" y="2802"/>
                    <a:pt x="13619" y="1"/>
                    <a:pt x="12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97;p37"/>
            <p:cNvSpPr/>
            <p:nvPr/>
          </p:nvSpPr>
          <p:spPr>
            <a:xfrm>
              <a:off x="6975100" y="2369775"/>
              <a:ext cx="170225" cy="693300"/>
            </a:xfrm>
            <a:custGeom>
              <a:avLst/>
              <a:gdLst/>
              <a:ahLst/>
              <a:cxnLst/>
              <a:rect l="l" t="t" r="r" b="b"/>
              <a:pathLst>
                <a:path w="6809" h="27732" extrusionOk="0">
                  <a:moveTo>
                    <a:pt x="4007" y="0"/>
                  </a:moveTo>
                  <a:cubicBezTo>
                    <a:pt x="2750" y="52"/>
                    <a:pt x="53" y="22257"/>
                    <a:pt x="27" y="23121"/>
                  </a:cubicBezTo>
                  <a:cubicBezTo>
                    <a:pt x="1" y="23973"/>
                    <a:pt x="1861" y="27731"/>
                    <a:pt x="2816" y="27731"/>
                  </a:cubicBezTo>
                  <a:cubicBezTo>
                    <a:pt x="2829" y="27731"/>
                    <a:pt x="2842" y="27731"/>
                    <a:pt x="2854" y="27729"/>
                  </a:cubicBezTo>
                  <a:cubicBezTo>
                    <a:pt x="3771" y="27651"/>
                    <a:pt x="6049" y="24561"/>
                    <a:pt x="6442" y="23749"/>
                  </a:cubicBezTo>
                  <a:cubicBezTo>
                    <a:pt x="6808" y="22911"/>
                    <a:pt x="4530" y="0"/>
                    <a:pt x="40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98;p37"/>
            <p:cNvSpPr/>
            <p:nvPr/>
          </p:nvSpPr>
          <p:spPr>
            <a:xfrm>
              <a:off x="7029425" y="2303625"/>
              <a:ext cx="102800" cy="105050"/>
            </a:xfrm>
            <a:custGeom>
              <a:avLst/>
              <a:gdLst/>
              <a:ahLst/>
              <a:cxnLst/>
              <a:rect l="l" t="t" r="r" b="b"/>
              <a:pathLst>
                <a:path w="4112" h="4202" extrusionOk="0">
                  <a:moveTo>
                    <a:pt x="2016" y="1"/>
                  </a:moveTo>
                  <a:cubicBezTo>
                    <a:pt x="1056" y="1"/>
                    <a:pt x="79" y="2753"/>
                    <a:pt x="27" y="3013"/>
                  </a:cubicBezTo>
                  <a:cubicBezTo>
                    <a:pt x="1" y="3301"/>
                    <a:pt x="655" y="4086"/>
                    <a:pt x="1624" y="4191"/>
                  </a:cubicBezTo>
                  <a:cubicBezTo>
                    <a:pt x="1688" y="4198"/>
                    <a:pt x="1752" y="4201"/>
                    <a:pt x="1816" y="4201"/>
                  </a:cubicBezTo>
                  <a:cubicBezTo>
                    <a:pt x="2730" y="4201"/>
                    <a:pt x="3680" y="3542"/>
                    <a:pt x="3876" y="3248"/>
                  </a:cubicBezTo>
                  <a:cubicBezTo>
                    <a:pt x="4112" y="2934"/>
                    <a:pt x="2567" y="54"/>
                    <a:pt x="2043" y="1"/>
                  </a:cubicBezTo>
                  <a:cubicBezTo>
                    <a:pt x="2034" y="1"/>
                    <a:pt x="2025" y="1"/>
                    <a:pt x="2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99;p37"/>
            <p:cNvSpPr/>
            <p:nvPr/>
          </p:nvSpPr>
          <p:spPr>
            <a:xfrm>
              <a:off x="6674625" y="1196475"/>
              <a:ext cx="274975" cy="428475"/>
            </a:xfrm>
            <a:custGeom>
              <a:avLst/>
              <a:gdLst/>
              <a:ahLst/>
              <a:cxnLst/>
              <a:rect l="l" t="t" r="r" b="b"/>
              <a:pathLst>
                <a:path w="10999" h="17139" extrusionOk="0">
                  <a:moveTo>
                    <a:pt x="8598" y="1"/>
                  </a:moveTo>
                  <a:cubicBezTo>
                    <a:pt x="7518" y="1"/>
                    <a:pt x="6223" y="722"/>
                    <a:pt x="5526" y="1267"/>
                  </a:cubicBezTo>
                  <a:cubicBezTo>
                    <a:pt x="1729" y="4147"/>
                    <a:pt x="1" y="9488"/>
                    <a:pt x="1362" y="14071"/>
                  </a:cubicBezTo>
                  <a:cubicBezTo>
                    <a:pt x="1572" y="14830"/>
                    <a:pt x="1886" y="15589"/>
                    <a:pt x="2436" y="16192"/>
                  </a:cubicBezTo>
                  <a:cubicBezTo>
                    <a:pt x="2930" y="16735"/>
                    <a:pt x="3657" y="17139"/>
                    <a:pt x="4397" y="17139"/>
                  </a:cubicBezTo>
                  <a:cubicBezTo>
                    <a:pt x="4442" y="17139"/>
                    <a:pt x="4486" y="17137"/>
                    <a:pt x="4531" y="17134"/>
                  </a:cubicBezTo>
                  <a:cubicBezTo>
                    <a:pt x="5971" y="17003"/>
                    <a:pt x="6835" y="15537"/>
                    <a:pt x="7437" y="14228"/>
                  </a:cubicBezTo>
                  <a:cubicBezTo>
                    <a:pt x="8484" y="11976"/>
                    <a:pt x="9506" y="9698"/>
                    <a:pt x="10055" y="7289"/>
                  </a:cubicBezTo>
                  <a:cubicBezTo>
                    <a:pt x="10474" y="5508"/>
                    <a:pt x="10998" y="2471"/>
                    <a:pt x="10029" y="769"/>
                  </a:cubicBezTo>
                  <a:cubicBezTo>
                    <a:pt x="9699" y="210"/>
                    <a:pt x="9180" y="1"/>
                    <a:pt x="8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300;p37"/>
            <p:cNvSpPr/>
            <p:nvPr/>
          </p:nvSpPr>
          <p:spPr>
            <a:xfrm>
              <a:off x="6685100" y="1187300"/>
              <a:ext cx="892250" cy="1016875"/>
            </a:xfrm>
            <a:custGeom>
              <a:avLst/>
              <a:gdLst/>
              <a:ahLst/>
              <a:cxnLst/>
              <a:rect l="l" t="t" r="r" b="b"/>
              <a:pathLst>
                <a:path w="35690" h="40675" extrusionOk="0">
                  <a:moveTo>
                    <a:pt x="17215" y="0"/>
                  </a:moveTo>
                  <a:cubicBezTo>
                    <a:pt x="7374" y="0"/>
                    <a:pt x="178" y="8179"/>
                    <a:pt x="27" y="21167"/>
                  </a:cubicBezTo>
                  <a:cubicBezTo>
                    <a:pt x="1" y="22817"/>
                    <a:pt x="79" y="24388"/>
                    <a:pt x="236" y="25906"/>
                  </a:cubicBezTo>
                  <a:lnTo>
                    <a:pt x="236" y="25985"/>
                  </a:lnTo>
                  <a:cubicBezTo>
                    <a:pt x="289" y="26456"/>
                    <a:pt x="341" y="26901"/>
                    <a:pt x="420" y="27347"/>
                  </a:cubicBezTo>
                  <a:cubicBezTo>
                    <a:pt x="996" y="31248"/>
                    <a:pt x="2357" y="34547"/>
                    <a:pt x="4949" y="36878"/>
                  </a:cubicBezTo>
                  <a:lnTo>
                    <a:pt x="5002" y="36930"/>
                  </a:lnTo>
                  <a:cubicBezTo>
                    <a:pt x="5447" y="37323"/>
                    <a:pt x="5944" y="37716"/>
                    <a:pt x="6468" y="38056"/>
                  </a:cubicBezTo>
                  <a:lnTo>
                    <a:pt x="6494" y="38056"/>
                  </a:lnTo>
                  <a:cubicBezTo>
                    <a:pt x="8720" y="39522"/>
                    <a:pt x="11679" y="40413"/>
                    <a:pt x="15580" y="40622"/>
                  </a:cubicBezTo>
                  <a:cubicBezTo>
                    <a:pt x="15764" y="40648"/>
                    <a:pt x="15921" y="40648"/>
                    <a:pt x="16104" y="40648"/>
                  </a:cubicBezTo>
                  <a:cubicBezTo>
                    <a:pt x="16314" y="40648"/>
                    <a:pt x="16497" y="40648"/>
                    <a:pt x="16706" y="40674"/>
                  </a:cubicBezTo>
                  <a:cubicBezTo>
                    <a:pt x="17151" y="40674"/>
                    <a:pt x="17597" y="40674"/>
                    <a:pt x="18042" y="40622"/>
                  </a:cubicBezTo>
                  <a:cubicBezTo>
                    <a:pt x="23567" y="40255"/>
                    <a:pt x="28515" y="36878"/>
                    <a:pt x="31527" y="31772"/>
                  </a:cubicBezTo>
                  <a:cubicBezTo>
                    <a:pt x="31553" y="31719"/>
                    <a:pt x="31579" y="31693"/>
                    <a:pt x="31605" y="31641"/>
                  </a:cubicBezTo>
                  <a:cubicBezTo>
                    <a:pt x="31841" y="31222"/>
                    <a:pt x="32076" y="30803"/>
                    <a:pt x="32286" y="30358"/>
                  </a:cubicBezTo>
                  <a:cubicBezTo>
                    <a:pt x="33386" y="28106"/>
                    <a:pt x="34145" y="25540"/>
                    <a:pt x="34433" y="22764"/>
                  </a:cubicBezTo>
                  <a:cubicBezTo>
                    <a:pt x="35690" y="11296"/>
                    <a:pt x="28594" y="691"/>
                    <a:pt x="18356" y="36"/>
                  </a:cubicBezTo>
                  <a:cubicBezTo>
                    <a:pt x="17972" y="12"/>
                    <a:pt x="17592" y="0"/>
                    <a:pt x="17215"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301;p37"/>
            <p:cNvSpPr/>
            <p:nvPr/>
          </p:nvSpPr>
          <p:spPr>
            <a:xfrm>
              <a:off x="6649750" y="1025875"/>
              <a:ext cx="1097150" cy="779300"/>
            </a:xfrm>
            <a:custGeom>
              <a:avLst/>
              <a:gdLst/>
              <a:ahLst/>
              <a:cxnLst/>
              <a:rect l="l" t="t" r="r" b="b"/>
              <a:pathLst>
                <a:path w="43886" h="31172" extrusionOk="0">
                  <a:moveTo>
                    <a:pt x="8694" y="1"/>
                  </a:moveTo>
                  <a:cubicBezTo>
                    <a:pt x="7664" y="1"/>
                    <a:pt x="6631" y="61"/>
                    <a:pt x="5604" y="183"/>
                  </a:cubicBezTo>
                  <a:cubicBezTo>
                    <a:pt x="4845" y="261"/>
                    <a:pt x="4085" y="392"/>
                    <a:pt x="3378" y="654"/>
                  </a:cubicBezTo>
                  <a:cubicBezTo>
                    <a:pt x="2881" y="838"/>
                    <a:pt x="2357" y="1152"/>
                    <a:pt x="2148" y="1649"/>
                  </a:cubicBezTo>
                  <a:cubicBezTo>
                    <a:pt x="1860" y="2382"/>
                    <a:pt x="2383" y="3168"/>
                    <a:pt x="2986" y="3613"/>
                  </a:cubicBezTo>
                  <a:cubicBezTo>
                    <a:pt x="3614" y="4084"/>
                    <a:pt x="4400" y="4320"/>
                    <a:pt x="5185" y="4372"/>
                  </a:cubicBezTo>
                  <a:cubicBezTo>
                    <a:pt x="3195" y="5184"/>
                    <a:pt x="1467" y="6781"/>
                    <a:pt x="551" y="8824"/>
                  </a:cubicBezTo>
                  <a:cubicBezTo>
                    <a:pt x="236" y="9505"/>
                    <a:pt x="1" y="10264"/>
                    <a:pt x="53" y="11023"/>
                  </a:cubicBezTo>
                  <a:cubicBezTo>
                    <a:pt x="105" y="11992"/>
                    <a:pt x="655" y="12856"/>
                    <a:pt x="1362" y="13406"/>
                  </a:cubicBezTo>
                  <a:cubicBezTo>
                    <a:pt x="2095" y="13982"/>
                    <a:pt x="2986" y="14270"/>
                    <a:pt x="3902" y="14375"/>
                  </a:cubicBezTo>
                  <a:cubicBezTo>
                    <a:pt x="4165" y="14406"/>
                    <a:pt x="4431" y="14421"/>
                    <a:pt x="4698" y="14421"/>
                  </a:cubicBezTo>
                  <a:cubicBezTo>
                    <a:pt x="6927" y="14421"/>
                    <a:pt x="9223" y="13360"/>
                    <a:pt x="10579" y="11442"/>
                  </a:cubicBezTo>
                  <a:lnTo>
                    <a:pt x="10579" y="11442"/>
                  </a:lnTo>
                  <a:cubicBezTo>
                    <a:pt x="10344" y="11809"/>
                    <a:pt x="10396" y="12280"/>
                    <a:pt x="10605" y="12620"/>
                  </a:cubicBezTo>
                  <a:cubicBezTo>
                    <a:pt x="10789" y="12961"/>
                    <a:pt x="11129" y="13197"/>
                    <a:pt x="11496" y="13354"/>
                  </a:cubicBezTo>
                  <a:cubicBezTo>
                    <a:pt x="12230" y="13685"/>
                    <a:pt x="13028" y="13803"/>
                    <a:pt x="13833" y="13803"/>
                  </a:cubicBezTo>
                  <a:cubicBezTo>
                    <a:pt x="13918" y="13803"/>
                    <a:pt x="14003" y="13801"/>
                    <a:pt x="14088" y="13799"/>
                  </a:cubicBezTo>
                  <a:cubicBezTo>
                    <a:pt x="16052" y="13746"/>
                    <a:pt x="17963" y="13144"/>
                    <a:pt x="19665" y="12097"/>
                  </a:cubicBezTo>
                  <a:lnTo>
                    <a:pt x="19665" y="12097"/>
                  </a:lnTo>
                  <a:cubicBezTo>
                    <a:pt x="19194" y="12778"/>
                    <a:pt x="18853" y="13563"/>
                    <a:pt x="19037" y="14349"/>
                  </a:cubicBezTo>
                  <a:cubicBezTo>
                    <a:pt x="19168" y="14846"/>
                    <a:pt x="19508" y="15265"/>
                    <a:pt x="19875" y="15605"/>
                  </a:cubicBezTo>
                  <a:cubicBezTo>
                    <a:pt x="20979" y="16661"/>
                    <a:pt x="22498" y="17210"/>
                    <a:pt x="24021" y="17210"/>
                  </a:cubicBezTo>
                  <a:cubicBezTo>
                    <a:pt x="24122" y="17210"/>
                    <a:pt x="24224" y="17208"/>
                    <a:pt x="24326" y="17203"/>
                  </a:cubicBezTo>
                  <a:cubicBezTo>
                    <a:pt x="25976" y="17150"/>
                    <a:pt x="27573" y="16496"/>
                    <a:pt x="28908" y="15448"/>
                  </a:cubicBezTo>
                  <a:lnTo>
                    <a:pt x="28908" y="15448"/>
                  </a:lnTo>
                  <a:cubicBezTo>
                    <a:pt x="28620" y="16653"/>
                    <a:pt x="27861" y="17726"/>
                    <a:pt x="27468" y="18905"/>
                  </a:cubicBezTo>
                  <a:cubicBezTo>
                    <a:pt x="27232" y="19612"/>
                    <a:pt x="27154" y="20345"/>
                    <a:pt x="27206" y="21078"/>
                  </a:cubicBezTo>
                  <a:cubicBezTo>
                    <a:pt x="27232" y="21733"/>
                    <a:pt x="27416" y="22387"/>
                    <a:pt x="27861" y="22806"/>
                  </a:cubicBezTo>
                  <a:cubicBezTo>
                    <a:pt x="28110" y="23028"/>
                    <a:pt x="28448" y="23154"/>
                    <a:pt x="28776" y="23154"/>
                  </a:cubicBezTo>
                  <a:cubicBezTo>
                    <a:pt x="29068" y="23154"/>
                    <a:pt x="29353" y="23054"/>
                    <a:pt x="29563" y="22832"/>
                  </a:cubicBezTo>
                  <a:lnTo>
                    <a:pt x="29563" y="22832"/>
                  </a:lnTo>
                  <a:cubicBezTo>
                    <a:pt x="29406" y="23435"/>
                    <a:pt x="29353" y="24037"/>
                    <a:pt x="29353" y="24639"/>
                  </a:cubicBezTo>
                  <a:cubicBezTo>
                    <a:pt x="29380" y="24979"/>
                    <a:pt x="29406" y="25346"/>
                    <a:pt x="29615" y="25582"/>
                  </a:cubicBezTo>
                  <a:cubicBezTo>
                    <a:pt x="29799" y="25782"/>
                    <a:pt x="30057" y="25865"/>
                    <a:pt x="30322" y="25865"/>
                  </a:cubicBezTo>
                  <a:cubicBezTo>
                    <a:pt x="30473" y="25865"/>
                    <a:pt x="30625" y="25839"/>
                    <a:pt x="30767" y="25791"/>
                  </a:cubicBezTo>
                  <a:cubicBezTo>
                    <a:pt x="31160" y="25660"/>
                    <a:pt x="31500" y="25372"/>
                    <a:pt x="31841" y="25084"/>
                  </a:cubicBezTo>
                  <a:lnTo>
                    <a:pt x="31841" y="25084"/>
                  </a:lnTo>
                  <a:cubicBezTo>
                    <a:pt x="31579" y="26132"/>
                    <a:pt x="30977" y="27100"/>
                    <a:pt x="30689" y="28148"/>
                  </a:cubicBezTo>
                  <a:cubicBezTo>
                    <a:pt x="30401" y="29195"/>
                    <a:pt x="30584" y="30531"/>
                    <a:pt x="31474" y="31002"/>
                  </a:cubicBezTo>
                  <a:cubicBezTo>
                    <a:pt x="31700" y="31119"/>
                    <a:pt x="31947" y="31172"/>
                    <a:pt x="32198" y="31172"/>
                  </a:cubicBezTo>
                  <a:cubicBezTo>
                    <a:pt x="32732" y="31172"/>
                    <a:pt x="33282" y="30931"/>
                    <a:pt x="33674" y="30557"/>
                  </a:cubicBezTo>
                  <a:cubicBezTo>
                    <a:pt x="34276" y="29981"/>
                    <a:pt x="34564" y="29143"/>
                    <a:pt x="34721" y="28331"/>
                  </a:cubicBezTo>
                  <a:cubicBezTo>
                    <a:pt x="35417" y="28397"/>
                    <a:pt x="36133" y="28464"/>
                    <a:pt x="36851" y="28464"/>
                  </a:cubicBezTo>
                  <a:cubicBezTo>
                    <a:pt x="37268" y="28464"/>
                    <a:pt x="37685" y="28441"/>
                    <a:pt x="38099" y="28383"/>
                  </a:cubicBezTo>
                  <a:cubicBezTo>
                    <a:pt x="38492" y="28331"/>
                    <a:pt x="38937" y="28252"/>
                    <a:pt x="39303" y="28069"/>
                  </a:cubicBezTo>
                  <a:cubicBezTo>
                    <a:pt x="40141" y="27650"/>
                    <a:pt x="40717" y="26760"/>
                    <a:pt x="41163" y="25896"/>
                  </a:cubicBezTo>
                  <a:cubicBezTo>
                    <a:pt x="42524" y="23304"/>
                    <a:pt x="43414" y="20450"/>
                    <a:pt x="43729" y="17543"/>
                  </a:cubicBezTo>
                  <a:cubicBezTo>
                    <a:pt x="43807" y="16836"/>
                    <a:pt x="43860" y="16155"/>
                    <a:pt x="43860" y="15448"/>
                  </a:cubicBezTo>
                  <a:cubicBezTo>
                    <a:pt x="43886" y="14165"/>
                    <a:pt x="43807" y="12856"/>
                    <a:pt x="43388" y="11652"/>
                  </a:cubicBezTo>
                  <a:cubicBezTo>
                    <a:pt x="43205" y="11128"/>
                    <a:pt x="42943" y="10630"/>
                    <a:pt x="42629" y="10185"/>
                  </a:cubicBezTo>
                  <a:cubicBezTo>
                    <a:pt x="42210" y="9609"/>
                    <a:pt x="41686" y="9138"/>
                    <a:pt x="41084" y="8824"/>
                  </a:cubicBezTo>
                  <a:cubicBezTo>
                    <a:pt x="40509" y="8545"/>
                    <a:pt x="39881" y="8425"/>
                    <a:pt x="39238" y="8425"/>
                  </a:cubicBezTo>
                  <a:cubicBezTo>
                    <a:pt x="38973" y="8425"/>
                    <a:pt x="38706" y="8445"/>
                    <a:pt x="38439" y="8483"/>
                  </a:cubicBezTo>
                  <a:cubicBezTo>
                    <a:pt x="38099" y="6781"/>
                    <a:pt x="37130" y="5341"/>
                    <a:pt x="35873" y="4215"/>
                  </a:cubicBezTo>
                  <a:cubicBezTo>
                    <a:pt x="35350" y="3718"/>
                    <a:pt x="34774" y="3299"/>
                    <a:pt x="34171" y="2958"/>
                  </a:cubicBezTo>
                  <a:cubicBezTo>
                    <a:pt x="32851" y="2201"/>
                    <a:pt x="31371" y="1694"/>
                    <a:pt x="29838" y="1694"/>
                  </a:cubicBezTo>
                  <a:cubicBezTo>
                    <a:pt x="29729" y="1694"/>
                    <a:pt x="29620" y="1696"/>
                    <a:pt x="29510" y="1702"/>
                  </a:cubicBezTo>
                  <a:cubicBezTo>
                    <a:pt x="29432" y="1702"/>
                    <a:pt x="29353" y="1702"/>
                    <a:pt x="29275" y="1728"/>
                  </a:cubicBezTo>
                  <a:cubicBezTo>
                    <a:pt x="28594" y="1780"/>
                    <a:pt x="27913" y="1990"/>
                    <a:pt x="27442" y="2513"/>
                  </a:cubicBezTo>
                  <a:cubicBezTo>
                    <a:pt x="27311" y="2670"/>
                    <a:pt x="27206" y="2854"/>
                    <a:pt x="27154" y="3063"/>
                  </a:cubicBezTo>
                  <a:cubicBezTo>
                    <a:pt x="25818" y="1728"/>
                    <a:pt x="24116" y="759"/>
                    <a:pt x="22284" y="314"/>
                  </a:cubicBezTo>
                  <a:cubicBezTo>
                    <a:pt x="21931" y="211"/>
                    <a:pt x="21554" y="141"/>
                    <a:pt x="21176" y="141"/>
                  </a:cubicBezTo>
                  <a:cubicBezTo>
                    <a:pt x="20879" y="141"/>
                    <a:pt x="20581" y="184"/>
                    <a:pt x="20294" y="288"/>
                  </a:cubicBezTo>
                  <a:cubicBezTo>
                    <a:pt x="19979" y="419"/>
                    <a:pt x="19639" y="654"/>
                    <a:pt x="19534" y="1021"/>
                  </a:cubicBezTo>
                  <a:cubicBezTo>
                    <a:pt x="19482" y="1256"/>
                    <a:pt x="19534" y="1492"/>
                    <a:pt x="19613" y="1702"/>
                  </a:cubicBezTo>
                  <a:cubicBezTo>
                    <a:pt x="19770" y="2121"/>
                    <a:pt x="19979" y="2539"/>
                    <a:pt x="20241" y="2854"/>
                  </a:cubicBezTo>
                  <a:cubicBezTo>
                    <a:pt x="19351" y="2278"/>
                    <a:pt x="18382" y="1859"/>
                    <a:pt x="17361" y="1492"/>
                  </a:cubicBezTo>
                  <a:cubicBezTo>
                    <a:pt x="14602" y="501"/>
                    <a:pt x="11656" y="1"/>
                    <a:pt x="8694" y="1"/>
                  </a:cubicBezTo>
                  <a:close/>
                </a:path>
              </a:pathLst>
            </a:custGeom>
            <a:solidFill>
              <a:srgbClr val="945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02;p37"/>
            <p:cNvSpPr/>
            <p:nvPr/>
          </p:nvSpPr>
          <p:spPr>
            <a:xfrm>
              <a:off x="7462125" y="1653400"/>
              <a:ext cx="272350" cy="327925"/>
            </a:xfrm>
            <a:custGeom>
              <a:avLst/>
              <a:gdLst/>
              <a:ahLst/>
              <a:cxnLst/>
              <a:rect l="l" t="t" r="r" b="b"/>
              <a:pathLst>
                <a:path w="10894" h="13117" extrusionOk="0">
                  <a:moveTo>
                    <a:pt x="6820" y="0"/>
                  </a:moveTo>
                  <a:cubicBezTo>
                    <a:pt x="2909" y="0"/>
                    <a:pt x="669" y="4544"/>
                    <a:pt x="184" y="7917"/>
                  </a:cubicBezTo>
                  <a:cubicBezTo>
                    <a:pt x="53" y="8781"/>
                    <a:pt x="0" y="9671"/>
                    <a:pt x="210" y="10509"/>
                  </a:cubicBezTo>
                  <a:cubicBezTo>
                    <a:pt x="577" y="12076"/>
                    <a:pt x="1815" y="13117"/>
                    <a:pt x="3408" y="13117"/>
                  </a:cubicBezTo>
                  <a:cubicBezTo>
                    <a:pt x="3519" y="13117"/>
                    <a:pt x="3631" y="13112"/>
                    <a:pt x="3745" y="13102"/>
                  </a:cubicBezTo>
                  <a:cubicBezTo>
                    <a:pt x="5316" y="12971"/>
                    <a:pt x="6782" y="12080"/>
                    <a:pt x="7908" y="11059"/>
                  </a:cubicBezTo>
                  <a:cubicBezTo>
                    <a:pt x="9741" y="9436"/>
                    <a:pt x="10867" y="7131"/>
                    <a:pt x="10867" y="4723"/>
                  </a:cubicBezTo>
                  <a:cubicBezTo>
                    <a:pt x="10893" y="3623"/>
                    <a:pt x="10658" y="2471"/>
                    <a:pt x="10003" y="1528"/>
                  </a:cubicBezTo>
                  <a:cubicBezTo>
                    <a:pt x="9401" y="690"/>
                    <a:pt x="8615" y="245"/>
                    <a:pt x="7777" y="88"/>
                  </a:cubicBezTo>
                  <a:cubicBezTo>
                    <a:pt x="7448" y="29"/>
                    <a:pt x="7129" y="0"/>
                    <a:pt x="6820"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03;p37"/>
            <p:cNvSpPr/>
            <p:nvPr/>
          </p:nvSpPr>
          <p:spPr>
            <a:xfrm>
              <a:off x="7548525" y="1740650"/>
              <a:ext cx="134875" cy="155125"/>
            </a:xfrm>
            <a:custGeom>
              <a:avLst/>
              <a:gdLst/>
              <a:ahLst/>
              <a:cxnLst/>
              <a:rect l="l" t="t" r="r" b="b"/>
              <a:pathLst>
                <a:path w="5395" h="6205" extrusionOk="0">
                  <a:moveTo>
                    <a:pt x="3713" y="1"/>
                  </a:moveTo>
                  <a:cubicBezTo>
                    <a:pt x="2925" y="1"/>
                    <a:pt x="2215" y="514"/>
                    <a:pt x="1729" y="1102"/>
                  </a:cubicBezTo>
                  <a:cubicBezTo>
                    <a:pt x="525" y="2463"/>
                    <a:pt x="1" y="4218"/>
                    <a:pt x="210" y="5998"/>
                  </a:cubicBezTo>
                  <a:cubicBezTo>
                    <a:pt x="224" y="6132"/>
                    <a:pt x="333" y="6204"/>
                    <a:pt x="433" y="6204"/>
                  </a:cubicBezTo>
                  <a:cubicBezTo>
                    <a:pt x="529" y="6204"/>
                    <a:pt x="616" y="6139"/>
                    <a:pt x="603" y="5998"/>
                  </a:cubicBezTo>
                  <a:cubicBezTo>
                    <a:pt x="525" y="4584"/>
                    <a:pt x="996" y="3092"/>
                    <a:pt x="1860" y="1966"/>
                  </a:cubicBezTo>
                  <a:cubicBezTo>
                    <a:pt x="2043" y="1704"/>
                    <a:pt x="2279" y="1442"/>
                    <a:pt x="2541" y="1233"/>
                  </a:cubicBezTo>
                  <a:cubicBezTo>
                    <a:pt x="2776" y="1521"/>
                    <a:pt x="2960" y="1861"/>
                    <a:pt x="3038" y="2254"/>
                  </a:cubicBezTo>
                  <a:cubicBezTo>
                    <a:pt x="3064" y="2463"/>
                    <a:pt x="3091" y="2646"/>
                    <a:pt x="3064" y="2908"/>
                  </a:cubicBezTo>
                  <a:cubicBezTo>
                    <a:pt x="3064" y="2961"/>
                    <a:pt x="3064" y="3013"/>
                    <a:pt x="3064" y="3065"/>
                  </a:cubicBezTo>
                  <a:cubicBezTo>
                    <a:pt x="3064" y="3062"/>
                    <a:pt x="3064" y="3060"/>
                    <a:pt x="3063" y="3060"/>
                  </a:cubicBezTo>
                  <a:cubicBezTo>
                    <a:pt x="3057" y="3060"/>
                    <a:pt x="3038" y="3118"/>
                    <a:pt x="3038" y="3118"/>
                  </a:cubicBezTo>
                  <a:lnTo>
                    <a:pt x="3038" y="3223"/>
                  </a:lnTo>
                  <a:cubicBezTo>
                    <a:pt x="3012" y="3353"/>
                    <a:pt x="2960" y="3458"/>
                    <a:pt x="2960" y="3615"/>
                  </a:cubicBezTo>
                  <a:cubicBezTo>
                    <a:pt x="2978" y="3760"/>
                    <a:pt x="3109" y="3868"/>
                    <a:pt x="3240" y="3868"/>
                  </a:cubicBezTo>
                  <a:cubicBezTo>
                    <a:pt x="3298" y="3868"/>
                    <a:pt x="3357" y="3847"/>
                    <a:pt x="3405" y="3799"/>
                  </a:cubicBezTo>
                  <a:cubicBezTo>
                    <a:pt x="3614" y="3563"/>
                    <a:pt x="3667" y="3223"/>
                    <a:pt x="3693" y="2935"/>
                  </a:cubicBezTo>
                  <a:cubicBezTo>
                    <a:pt x="3719" y="2646"/>
                    <a:pt x="3693" y="2358"/>
                    <a:pt x="3614" y="2097"/>
                  </a:cubicBezTo>
                  <a:cubicBezTo>
                    <a:pt x="3510" y="1651"/>
                    <a:pt x="3274" y="1259"/>
                    <a:pt x="2960" y="918"/>
                  </a:cubicBezTo>
                  <a:cubicBezTo>
                    <a:pt x="3091" y="840"/>
                    <a:pt x="3248" y="787"/>
                    <a:pt x="3379" y="761"/>
                  </a:cubicBezTo>
                  <a:cubicBezTo>
                    <a:pt x="3504" y="727"/>
                    <a:pt x="3630" y="708"/>
                    <a:pt x="3754" y="708"/>
                  </a:cubicBezTo>
                  <a:cubicBezTo>
                    <a:pt x="3913" y="708"/>
                    <a:pt x="4069" y="740"/>
                    <a:pt x="4217" y="814"/>
                  </a:cubicBezTo>
                  <a:cubicBezTo>
                    <a:pt x="4478" y="918"/>
                    <a:pt x="4609" y="1180"/>
                    <a:pt x="4845" y="1311"/>
                  </a:cubicBezTo>
                  <a:cubicBezTo>
                    <a:pt x="4892" y="1335"/>
                    <a:pt x="4944" y="1346"/>
                    <a:pt x="4994" y="1346"/>
                  </a:cubicBezTo>
                  <a:cubicBezTo>
                    <a:pt x="5111" y="1346"/>
                    <a:pt x="5219" y="1282"/>
                    <a:pt x="5238" y="1154"/>
                  </a:cubicBezTo>
                  <a:cubicBezTo>
                    <a:pt x="5395" y="421"/>
                    <a:pt x="4374" y="2"/>
                    <a:pt x="3771" y="2"/>
                  </a:cubicBezTo>
                  <a:cubicBezTo>
                    <a:pt x="3752" y="1"/>
                    <a:pt x="3732" y="1"/>
                    <a:pt x="3713"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304;p37"/>
            <p:cNvSpPr/>
            <p:nvPr/>
          </p:nvSpPr>
          <p:spPr>
            <a:xfrm>
              <a:off x="7048400" y="1861775"/>
              <a:ext cx="439275" cy="342400"/>
            </a:xfrm>
            <a:custGeom>
              <a:avLst/>
              <a:gdLst/>
              <a:ahLst/>
              <a:cxnLst/>
              <a:rect l="l" t="t" r="r" b="b"/>
              <a:pathLst>
                <a:path w="17571" h="13696" extrusionOk="0">
                  <a:moveTo>
                    <a:pt x="11574" y="1"/>
                  </a:moveTo>
                  <a:cubicBezTo>
                    <a:pt x="11365" y="1"/>
                    <a:pt x="11156" y="1"/>
                    <a:pt x="10946" y="27"/>
                  </a:cubicBezTo>
                  <a:cubicBezTo>
                    <a:pt x="8877" y="184"/>
                    <a:pt x="6940" y="1022"/>
                    <a:pt x="5212" y="2174"/>
                  </a:cubicBezTo>
                  <a:cubicBezTo>
                    <a:pt x="3562" y="3274"/>
                    <a:pt x="2070" y="4714"/>
                    <a:pt x="1179" y="6469"/>
                  </a:cubicBezTo>
                  <a:cubicBezTo>
                    <a:pt x="289" y="8249"/>
                    <a:pt x="1" y="10396"/>
                    <a:pt x="734" y="12229"/>
                  </a:cubicBezTo>
                  <a:cubicBezTo>
                    <a:pt x="944" y="12753"/>
                    <a:pt x="1232" y="13250"/>
                    <a:pt x="1572" y="13669"/>
                  </a:cubicBezTo>
                  <a:cubicBezTo>
                    <a:pt x="1782" y="13669"/>
                    <a:pt x="1965" y="13669"/>
                    <a:pt x="2174" y="13695"/>
                  </a:cubicBezTo>
                  <a:lnTo>
                    <a:pt x="2488" y="13695"/>
                  </a:lnTo>
                  <a:cubicBezTo>
                    <a:pt x="2829" y="13695"/>
                    <a:pt x="3169" y="13669"/>
                    <a:pt x="3510" y="13643"/>
                  </a:cubicBezTo>
                  <a:cubicBezTo>
                    <a:pt x="9035" y="13276"/>
                    <a:pt x="13983" y="9899"/>
                    <a:pt x="16995" y="4793"/>
                  </a:cubicBezTo>
                  <a:cubicBezTo>
                    <a:pt x="17021" y="4740"/>
                    <a:pt x="17047" y="4714"/>
                    <a:pt x="17073" y="4662"/>
                  </a:cubicBezTo>
                  <a:cubicBezTo>
                    <a:pt x="17230" y="4374"/>
                    <a:pt x="17414" y="4060"/>
                    <a:pt x="17571" y="3745"/>
                  </a:cubicBezTo>
                  <a:cubicBezTo>
                    <a:pt x="17178" y="3326"/>
                    <a:pt x="16890" y="2803"/>
                    <a:pt x="16759" y="2174"/>
                  </a:cubicBezTo>
                  <a:cubicBezTo>
                    <a:pt x="16733" y="2096"/>
                    <a:pt x="16707" y="2017"/>
                    <a:pt x="16707" y="1939"/>
                  </a:cubicBezTo>
                  <a:cubicBezTo>
                    <a:pt x="16680" y="1939"/>
                    <a:pt x="16654" y="1912"/>
                    <a:pt x="16654" y="1886"/>
                  </a:cubicBezTo>
                  <a:cubicBezTo>
                    <a:pt x="15319" y="603"/>
                    <a:pt x="13434" y="1"/>
                    <a:pt x="11574"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305;p37"/>
            <p:cNvSpPr/>
            <p:nvPr/>
          </p:nvSpPr>
          <p:spPr>
            <a:xfrm>
              <a:off x="7466050" y="1910225"/>
              <a:ext cx="26200" cy="45200"/>
            </a:xfrm>
            <a:custGeom>
              <a:avLst/>
              <a:gdLst/>
              <a:ahLst/>
              <a:cxnLst/>
              <a:rect l="l" t="t" r="r" b="b"/>
              <a:pathLst>
                <a:path w="1048" h="1808" extrusionOk="0">
                  <a:moveTo>
                    <a:pt x="1" y="1"/>
                  </a:moveTo>
                  <a:cubicBezTo>
                    <a:pt x="1" y="79"/>
                    <a:pt x="27" y="158"/>
                    <a:pt x="53" y="236"/>
                  </a:cubicBezTo>
                  <a:cubicBezTo>
                    <a:pt x="184" y="865"/>
                    <a:pt x="472" y="1388"/>
                    <a:pt x="865" y="1807"/>
                  </a:cubicBezTo>
                  <a:cubicBezTo>
                    <a:pt x="917" y="1703"/>
                    <a:pt x="996" y="1572"/>
                    <a:pt x="1048" y="1441"/>
                  </a:cubicBezTo>
                  <a:cubicBezTo>
                    <a:pt x="786" y="917"/>
                    <a:pt x="420" y="420"/>
                    <a:pt x="1"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306;p37"/>
            <p:cNvSpPr/>
            <p:nvPr/>
          </p:nvSpPr>
          <p:spPr>
            <a:xfrm>
              <a:off x="6691000" y="1834950"/>
              <a:ext cx="119150" cy="275625"/>
            </a:xfrm>
            <a:custGeom>
              <a:avLst/>
              <a:gdLst/>
              <a:ahLst/>
              <a:cxnLst/>
              <a:rect l="l" t="t" r="r" b="b"/>
              <a:pathLst>
                <a:path w="4766" h="11025" extrusionOk="0">
                  <a:moveTo>
                    <a:pt x="0" y="0"/>
                  </a:moveTo>
                  <a:lnTo>
                    <a:pt x="0" y="79"/>
                  </a:lnTo>
                  <a:cubicBezTo>
                    <a:pt x="53" y="550"/>
                    <a:pt x="105" y="995"/>
                    <a:pt x="184" y="1441"/>
                  </a:cubicBezTo>
                  <a:cubicBezTo>
                    <a:pt x="760" y="5342"/>
                    <a:pt x="2121" y="8641"/>
                    <a:pt x="4713" y="10972"/>
                  </a:cubicBezTo>
                  <a:lnTo>
                    <a:pt x="4766" y="11024"/>
                  </a:lnTo>
                  <a:cubicBezTo>
                    <a:pt x="4583" y="9113"/>
                    <a:pt x="4295" y="7227"/>
                    <a:pt x="3692" y="5447"/>
                  </a:cubicBezTo>
                  <a:cubicBezTo>
                    <a:pt x="2985" y="3326"/>
                    <a:pt x="1781" y="1310"/>
                    <a:pt x="0" y="0"/>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307;p37"/>
            <p:cNvSpPr/>
            <p:nvPr/>
          </p:nvSpPr>
          <p:spPr>
            <a:xfrm>
              <a:off x="7026800" y="1522525"/>
              <a:ext cx="156575" cy="58700"/>
            </a:xfrm>
            <a:custGeom>
              <a:avLst/>
              <a:gdLst/>
              <a:ahLst/>
              <a:cxnLst/>
              <a:rect l="l" t="t" r="r" b="b"/>
              <a:pathLst>
                <a:path w="6263" h="2348" extrusionOk="0">
                  <a:moveTo>
                    <a:pt x="1506" y="0"/>
                  </a:moveTo>
                  <a:cubicBezTo>
                    <a:pt x="1423" y="0"/>
                    <a:pt x="1340" y="2"/>
                    <a:pt x="1258" y="8"/>
                  </a:cubicBezTo>
                  <a:cubicBezTo>
                    <a:pt x="813" y="34"/>
                    <a:pt x="367" y="217"/>
                    <a:pt x="158" y="610"/>
                  </a:cubicBezTo>
                  <a:cubicBezTo>
                    <a:pt x="1" y="924"/>
                    <a:pt x="79" y="1317"/>
                    <a:pt x="289" y="1631"/>
                  </a:cubicBezTo>
                  <a:cubicBezTo>
                    <a:pt x="686" y="2147"/>
                    <a:pt x="1339" y="2257"/>
                    <a:pt x="1986" y="2257"/>
                  </a:cubicBezTo>
                  <a:cubicBezTo>
                    <a:pt x="2192" y="2257"/>
                    <a:pt x="2397" y="2246"/>
                    <a:pt x="2593" y="2233"/>
                  </a:cubicBezTo>
                  <a:cubicBezTo>
                    <a:pt x="2754" y="2226"/>
                    <a:pt x="2913" y="2222"/>
                    <a:pt x="3071" y="2222"/>
                  </a:cubicBezTo>
                  <a:cubicBezTo>
                    <a:pt x="3452" y="2222"/>
                    <a:pt x="3828" y="2241"/>
                    <a:pt x="4217" y="2259"/>
                  </a:cubicBezTo>
                  <a:cubicBezTo>
                    <a:pt x="4358" y="2259"/>
                    <a:pt x="4904" y="2348"/>
                    <a:pt x="5373" y="2348"/>
                  </a:cubicBezTo>
                  <a:cubicBezTo>
                    <a:pt x="5859" y="2348"/>
                    <a:pt x="6263" y="2253"/>
                    <a:pt x="6049" y="1867"/>
                  </a:cubicBezTo>
                  <a:cubicBezTo>
                    <a:pt x="5997" y="1762"/>
                    <a:pt x="5892" y="1683"/>
                    <a:pt x="5788" y="1605"/>
                  </a:cubicBezTo>
                  <a:cubicBezTo>
                    <a:pt x="5552" y="1448"/>
                    <a:pt x="5290" y="1291"/>
                    <a:pt x="5028" y="1133"/>
                  </a:cubicBezTo>
                  <a:cubicBezTo>
                    <a:pt x="3975" y="521"/>
                    <a:pt x="2715" y="0"/>
                    <a:pt x="1506"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308;p37"/>
            <p:cNvSpPr/>
            <p:nvPr/>
          </p:nvSpPr>
          <p:spPr>
            <a:xfrm>
              <a:off x="6752375" y="1518700"/>
              <a:ext cx="120625" cy="56525"/>
            </a:xfrm>
            <a:custGeom>
              <a:avLst/>
              <a:gdLst/>
              <a:ahLst/>
              <a:cxnLst/>
              <a:rect l="l" t="t" r="r" b="b"/>
              <a:pathLst>
                <a:path w="4825" h="2261" extrusionOk="0">
                  <a:moveTo>
                    <a:pt x="3258" y="0"/>
                  </a:moveTo>
                  <a:cubicBezTo>
                    <a:pt x="2370" y="0"/>
                    <a:pt x="1508" y="446"/>
                    <a:pt x="845" y="972"/>
                  </a:cubicBezTo>
                  <a:cubicBezTo>
                    <a:pt x="635" y="1129"/>
                    <a:pt x="478" y="1260"/>
                    <a:pt x="321" y="1417"/>
                  </a:cubicBezTo>
                  <a:cubicBezTo>
                    <a:pt x="242" y="1496"/>
                    <a:pt x="164" y="1548"/>
                    <a:pt x="138" y="1653"/>
                  </a:cubicBezTo>
                  <a:cubicBezTo>
                    <a:pt x="0" y="2081"/>
                    <a:pt x="460" y="2170"/>
                    <a:pt x="918" y="2170"/>
                  </a:cubicBezTo>
                  <a:cubicBezTo>
                    <a:pt x="1246" y="2170"/>
                    <a:pt x="1573" y="2124"/>
                    <a:pt x="1682" y="2124"/>
                  </a:cubicBezTo>
                  <a:cubicBezTo>
                    <a:pt x="2101" y="2151"/>
                    <a:pt x="2520" y="2151"/>
                    <a:pt x="2965" y="2203"/>
                  </a:cubicBezTo>
                  <a:cubicBezTo>
                    <a:pt x="3191" y="2230"/>
                    <a:pt x="3433" y="2260"/>
                    <a:pt x="3664" y="2260"/>
                  </a:cubicBezTo>
                  <a:cubicBezTo>
                    <a:pt x="4103" y="2260"/>
                    <a:pt x="4505" y="2151"/>
                    <a:pt x="4694" y="1705"/>
                  </a:cubicBezTo>
                  <a:cubicBezTo>
                    <a:pt x="4825" y="1417"/>
                    <a:pt x="4825" y="1025"/>
                    <a:pt x="4641" y="684"/>
                  </a:cubicBezTo>
                  <a:cubicBezTo>
                    <a:pt x="4406" y="291"/>
                    <a:pt x="4013" y="108"/>
                    <a:pt x="3646" y="30"/>
                  </a:cubicBezTo>
                  <a:cubicBezTo>
                    <a:pt x="3517" y="10"/>
                    <a:pt x="3387" y="0"/>
                    <a:pt x="3258"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309;p37"/>
            <p:cNvSpPr/>
            <p:nvPr/>
          </p:nvSpPr>
          <p:spPr>
            <a:xfrm>
              <a:off x="6857275" y="1641375"/>
              <a:ext cx="73325" cy="192500"/>
            </a:xfrm>
            <a:custGeom>
              <a:avLst/>
              <a:gdLst/>
              <a:ahLst/>
              <a:cxnLst/>
              <a:rect l="l" t="t" r="r" b="b"/>
              <a:pathLst>
                <a:path w="2933" h="7700" extrusionOk="0">
                  <a:moveTo>
                    <a:pt x="2026" y="1"/>
                  </a:moveTo>
                  <a:cubicBezTo>
                    <a:pt x="1925" y="1"/>
                    <a:pt x="1828" y="79"/>
                    <a:pt x="1859" y="202"/>
                  </a:cubicBezTo>
                  <a:cubicBezTo>
                    <a:pt x="2121" y="1302"/>
                    <a:pt x="2304" y="2402"/>
                    <a:pt x="2357" y="3502"/>
                  </a:cubicBezTo>
                  <a:cubicBezTo>
                    <a:pt x="2383" y="3763"/>
                    <a:pt x="2409" y="4051"/>
                    <a:pt x="2383" y="4313"/>
                  </a:cubicBezTo>
                  <a:lnTo>
                    <a:pt x="2383" y="4392"/>
                  </a:lnTo>
                  <a:cubicBezTo>
                    <a:pt x="2304" y="4392"/>
                    <a:pt x="2226" y="4339"/>
                    <a:pt x="2147" y="4313"/>
                  </a:cubicBezTo>
                  <a:cubicBezTo>
                    <a:pt x="2003" y="4286"/>
                    <a:pt x="1855" y="4272"/>
                    <a:pt x="1708" y="4272"/>
                  </a:cubicBezTo>
                  <a:cubicBezTo>
                    <a:pt x="1430" y="4272"/>
                    <a:pt x="1157" y="4324"/>
                    <a:pt x="917" y="4444"/>
                  </a:cubicBezTo>
                  <a:cubicBezTo>
                    <a:pt x="131" y="4889"/>
                    <a:pt x="0" y="5937"/>
                    <a:pt x="341" y="6696"/>
                  </a:cubicBezTo>
                  <a:cubicBezTo>
                    <a:pt x="498" y="7115"/>
                    <a:pt x="812" y="7455"/>
                    <a:pt x="1231" y="7612"/>
                  </a:cubicBezTo>
                  <a:cubicBezTo>
                    <a:pt x="1375" y="7670"/>
                    <a:pt x="1529" y="7700"/>
                    <a:pt x="1683" y="7700"/>
                  </a:cubicBezTo>
                  <a:cubicBezTo>
                    <a:pt x="1948" y="7700"/>
                    <a:pt x="2210" y="7612"/>
                    <a:pt x="2409" y="7429"/>
                  </a:cubicBezTo>
                  <a:cubicBezTo>
                    <a:pt x="2514" y="7351"/>
                    <a:pt x="2435" y="7141"/>
                    <a:pt x="2278" y="7141"/>
                  </a:cubicBezTo>
                  <a:cubicBezTo>
                    <a:pt x="2190" y="7153"/>
                    <a:pt x="2102" y="7159"/>
                    <a:pt x="2014" y="7159"/>
                  </a:cubicBezTo>
                  <a:cubicBezTo>
                    <a:pt x="1713" y="7159"/>
                    <a:pt x="1422" y="7082"/>
                    <a:pt x="1178" y="6879"/>
                  </a:cubicBezTo>
                  <a:cubicBezTo>
                    <a:pt x="890" y="6617"/>
                    <a:pt x="759" y="6199"/>
                    <a:pt x="759" y="5806"/>
                  </a:cubicBezTo>
                  <a:cubicBezTo>
                    <a:pt x="786" y="5413"/>
                    <a:pt x="969" y="5020"/>
                    <a:pt x="1362" y="4889"/>
                  </a:cubicBezTo>
                  <a:cubicBezTo>
                    <a:pt x="1454" y="4859"/>
                    <a:pt x="1564" y="4846"/>
                    <a:pt x="1676" y="4846"/>
                  </a:cubicBezTo>
                  <a:cubicBezTo>
                    <a:pt x="1755" y="4846"/>
                    <a:pt x="1836" y="4852"/>
                    <a:pt x="1912" y="4863"/>
                  </a:cubicBezTo>
                  <a:cubicBezTo>
                    <a:pt x="2069" y="4889"/>
                    <a:pt x="2252" y="4994"/>
                    <a:pt x="2409" y="4994"/>
                  </a:cubicBezTo>
                  <a:cubicBezTo>
                    <a:pt x="2802" y="4994"/>
                    <a:pt x="2933" y="4654"/>
                    <a:pt x="2933" y="4313"/>
                  </a:cubicBezTo>
                  <a:cubicBezTo>
                    <a:pt x="2933" y="3842"/>
                    <a:pt x="2880" y="3371"/>
                    <a:pt x="2828" y="2899"/>
                  </a:cubicBezTo>
                  <a:cubicBezTo>
                    <a:pt x="2697" y="1957"/>
                    <a:pt x="2488" y="1014"/>
                    <a:pt x="2200" y="124"/>
                  </a:cubicBezTo>
                  <a:cubicBezTo>
                    <a:pt x="2167" y="38"/>
                    <a:pt x="2096" y="1"/>
                    <a:pt x="2026"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310;p37"/>
            <p:cNvSpPr/>
            <p:nvPr/>
          </p:nvSpPr>
          <p:spPr>
            <a:xfrm>
              <a:off x="7030075" y="1704775"/>
              <a:ext cx="152325" cy="58450"/>
            </a:xfrm>
            <a:custGeom>
              <a:avLst/>
              <a:gdLst/>
              <a:ahLst/>
              <a:cxnLst/>
              <a:rect l="l" t="t" r="r" b="b"/>
              <a:pathLst>
                <a:path w="6093" h="2338" extrusionOk="0">
                  <a:moveTo>
                    <a:pt x="2994" y="0"/>
                  </a:moveTo>
                  <a:cubicBezTo>
                    <a:pt x="2868" y="0"/>
                    <a:pt x="2743" y="7"/>
                    <a:pt x="2619" y="23"/>
                  </a:cubicBezTo>
                  <a:cubicBezTo>
                    <a:pt x="1991" y="101"/>
                    <a:pt x="1415" y="337"/>
                    <a:pt x="943" y="730"/>
                  </a:cubicBezTo>
                  <a:cubicBezTo>
                    <a:pt x="708" y="913"/>
                    <a:pt x="498" y="1123"/>
                    <a:pt x="341" y="1358"/>
                  </a:cubicBezTo>
                  <a:cubicBezTo>
                    <a:pt x="184" y="1594"/>
                    <a:pt x="1" y="1908"/>
                    <a:pt x="27" y="2196"/>
                  </a:cubicBezTo>
                  <a:cubicBezTo>
                    <a:pt x="27" y="2285"/>
                    <a:pt x="100" y="2338"/>
                    <a:pt x="179" y="2338"/>
                  </a:cubicBezTo>
                  <a:cubicBezTo>
                    <a:pt x="216" y="2338"/>
                    <a:pt x="255" y="2326"/>
                    <a:pt x="289" y="2301"/>
                  </a:cubicBezTo>
                  <a:cubicBezTo>
                    <a:pt x="472" y="2118"/>
                    <a:pt x="577" y="1882"/>
                    <a:pt x="734" y="1699"/>
                  </a:cubicBezTo>
                  <a:cubicBezTo>
                    <a:pt x="891" y="1489"/>
                    <a:pt x="1101" y="1306"/>
                    <a:pt x="1310" y="1149"/>
                  </a:cubicBezTo>
                  <a:cubicBezTo>
                    <a:pt x="1729" y="861"/>
                    <a:pt x="2226" y="651"/>
                    <a:pt x="2724" y="599"/>
                  </a:cubicBezTo>
                  <a:cubicBezTo>
                    <a:pt x="2854" y="581"/>
                    <a:pt x="2982" y="573"/>
                    <a:pt x="3109" y="573"/>
                  </a:cubicBezTo>
                  <a:cubicBezTo>
                    <a:pt x="3546" y="573"/>
                    <a:pt x="3968" y="672"/>
                    <a:pt x="4374" y="835"/>
                  </a:cubicBezTo>
                  <a:cubicBezTo>
                    <a:pt x="4635" y="966"/>
                    <a:pt x="4897" y="1096"/>
                    <a:pt x="5159" y="1254"/>
                  </a:cubicBezTo>
                  <a:cubicBezTo>
                    <a:pt x="5395" y="1411"/>
                    <a:pt x="5604" y="1620"/>
                    <a:pt x="5840" y="1777"/>
                  </a:cubicBezTo>
                  <a:cubicBezTo>
                    <a:pt x="5864" y="1792"/>
                    <a:pt x="5889" y="1798"/>
                    <a:pt x="5912" y="1798"/>
                  </a:cubicBezTo>
                  <a:cubicBezTo>
                    <a:pt x="6013" y="1798"/>
                    <a:pt x="6092" y="1674"/>
                    <a:pt x="6049" y="1568"/>
                  </a:cubicBezTo>
                  <a:cubicBezTo>
                    <a:pt x="5918" y="1280"/>
                    <a:pt x="5630" y="1018"/>
                    <a:pt x="5369" y="835"/>
                  </a:cubicBezTo>
                  <a:cubicBezTo>
                    <a:pt x="5107" y="625"/>
                    <a:pt x="4819" y="442"/>
                    <a:pt x="4505" y="311"/>
                  </a:cubicBezTo>
                  <a:cubicBezTo>
                    <a:pt x="4021" y="122"/>
                    <a:pt x="3504" y="0"/>
                    <a:pt x="29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311;p37"/>
            <p:cNvSpPr/>
            <p:nvPr/>
          </p:nvSpPr>
          <p:spPr>
            <a:xfrm>
              <a:off x="6750025" y="1704775"/>
              <a:ext cx="98100" cy="58450"/>
            </a:xfrm>
            <a:custGeom>
              <a:avLst/>
              <a:gdLst/>
              <a:ahLst/>
              <a:cxnLst/>
              <a:rect l="l" t="t" r="r" b="b"/>
              <a:pathLst>
                <a:path w="3924" h="2338" extrusionOk="0">
                  <a:moveTo>
                    <a:pt x="2000" y="0"/>
                  </a:moveTo>
                  <a:cubicBezTo>
                    <a:pt x="1665" y="0"/>
                    <a:pt x="1332" y="122"/>
                    <a:pt x="1017" y="311"/>
                  </a:cubicBezTo>
                  <a:cubicBezTo>
                    <a:pt x="808" y="442"/>
                    <a:pt x="624" y="625"/>
                    <a:pt x="441" y="835"/>
                  </a:cubicBezTo>
                  <a:cubicBezTo>
                    <a:pt x="284" y="1018"/>
                    <a:pt x="101" y="1280"/>
                    <a:pt x="22" y="1568"/>
                  </a:cubicBezTo>
                  <a:cubicBezTo>
                    <a:pt x="1" y="1674"/>
                    <a:pt x="49" y="1798"/>
                    <a:pt x="110" y="1798"/>
                  </a:cubicBezTo>
                  <a:cubicBezTo>
                    <a:pt x="124" y="1798"/>
                    <a:pt x="138" y="1792"/>
                    <a:pt x="153" y="1777"/>
                  </a:cubicBezTo>
                  <a:cubicBezTo>
                    <a:pt x="310" y="1620"/>
                    <a:pt x="441" y="1411"/>
                    <a:pt x="598" y="1254"/>
                  </a:cubicBezTo>
                  <a:cubicBezTo>
                    <a:pt x="755" y="1096"/>
                    <a:pt x="939" y="966"/>
                    <a:pt x="1096" y="835"/>
                  </a:cubicBezTo>
                  <a:cubicBezTo>
                    <a:pt x="1359" y="672"/>
                    <a:pt x="1639" y="573"/>
                    <a:pt x="1922" y="573"/>
                  </a:cubicBezTo>
                  <a:cubicBezTo>
                    <a:pt x="2004" y="573"/>
                    <a:pt x="2087" y="581"/>
                    <a:pt x="2169" y="599"/>
                  </a:cubicBezTo>
                  <a:cubicBezTo>
                    <a:pt x="2483" y="651"/>
                    <a:pt x="2824" y="861"/>
                    <a:pt x="3086" y="1149"/>
                  </a:cubicBezTo>
                  <a:cubicBezTo>
                    <a:pt x="3217" y="1306"/>
                    <a:pt x="3347" y="1489"/>
                    <a:pt x="3452" y="1699"/>
                  </a:cubicBezTo>
                  <a:cubicBezTo>
                    <a:pt x="3557" y="1882"/>
                    <a:pt x="3636" y="2118"/>
                    <a:pt x="3740" y="2301"/>
                  </a:cubicBezTo>
                  <a:cubicBezTo>
                    <a:pt x="3765" y="2325"/>
                    <a:pt x="3791" y="2337"/>
                    <a:pt x="3817" y="2337"/>
                  </a:cubicBezTo>
                  <a:cubicBezTo>
                    <a:pt x="3874" y="2337"/>
                    <a:pt x="3924" y="2279"/>
                    <a:pt x="3924" y="2170"/>
                  </a:cubicBezTo>
                  <a:cubicBezTo>
                    <a:pt x="3924" y="1908"/>
                    <a:pt x="3819" y="1594"/>
                    <a:pt x="3714" y="1358"/>
                  </a:cubicBezTo>
                  <a:cubicBezTo>
                    <a:pt x="3609" y="1123"/>
                    <a:pt x="3478" y="913"/>
                    <a:pt x="3321" y="730"/>
                  </a:cubicBezTo>
                  <a:cubicBezTo>
                    <a:pt x="3007" y="337"/>
                    <a:pt x="2641" y="101"/>
                    <a:pt x="2248" y="23"/>
                  </a:cubicBezTo>
                  <a:cubicBezTo>
                    <a:pt x="2165" y="7"/>
                    <a:pt x="2082" y="0"/>
                    <a:pt x="2000"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312;p37"/>
            <p:cNvSpPr/>
            <p:nvPr/>
          </p:nvSpPr>
          <p:spPr>
            <a:xfrm>
              <a:off x="6839050" y="1829000"/>
              <a:ext cx="223425" cy="73225"/>
            </a:xfrm>
            <a:custGeom>
              <a:avLst/>
              <a:gdLst/>
              <a:ahLst/>
              <a:cxnLst/>
              <a:rect l="l" t="t" r="r" b="b"/>
              <a:pathLst>
                <a:path w="8937" h="2929" extrusionOk="0">
                  <a:moveTo>
                    <a:pt x="8700" y="1"/>
                  </a:moveTo>
                  <a:cubicBezTo>
                    <a:pt x="8670" y="1"/>
                    <a:pt x="8640" y="9"/>
                    <a:pt x="8611" y="29"/>
                  </a:cubicBezTo>
                  <a:cubicBezTo>
                    <a:pt x="8296" y="265"/>
                    <a:pt x="8008" y="526"/>
                    <a:pt x="7694" y="762"/>
                  </a:cubicBezTo>
                  <a:cubicBezTo>
                    <a:pt x="7406" y="972"/>
                    <a:pt x="7118" y="1181"/>
                    <a:pt x="6804" y="1338"/>
                  </a:cubicBezTo>
                  <a:cubicBezTo>
                    <a:pt x="6175" y="1705"/>
                    <a:pt x="5495" y="1993"/>
                    <a:pt x="4788" y="2150"/>
                  </a:cubicBezTo>
                  <a:cubicBezTo>
                    <a:pt x="4081" y="2333"/>
                    <a:pt x="3348" y="2412"/>
                    <a:pt x="2614" y="2412"/>
                  </a:cubicBezTo>
                  <a:cubicBezTo>
                    <a:pt x="2248" y="2412"/>
                    <a:pt x="1855" y="2359"/>
                    <a:pt x="1488" y="2307"/>
                  </a:cubicBezTo>
                  <a:cubicBezTo>
                    <a:pt x="1096" y="2228"/>
                    <a:pt x="651" y="2150"/>
                    <a:pt x="336" y="1888"/>
                  </a:cubicBezTo>
                  <a:cubicBezTo>
                    <a:pt x="300" y="1852"/>
                    <a:pt x="261" y="1836"/>
                    <a:pt x="223" y="1836"/>
                  </a:cubicBezTo>
                  <a:cubicBezTo>
                    <a:pt x="100" y="1836"/>
                    <a:pt x="0" y="2003"/>
                    <a:pt x="101" y="2124"/>
                  </a:cubicBezTo>
                  <a:cubicBezTo>
                    <a:pt x="651" y="2726"/>
                    <a:pt x="1619" y="2831"/>
                    <a:pt x="2379" y="2909"/>
                  </a:cubicBezTo>
                  <a:cubicBezTo>
                    <a:pt x="2569" y="2922"/>
                    <a:pt x="2761" y="2928"/>
                    <a:pt x="2954" y="2928"/>
                  </a:cubicBezTo>
                  <a:cubicBezTo>
                    <a:pt x="3557" y="2928"/>
                    <a:pt x="4167" y="2865"/>
                    <a:pt x="4762" y="2726"/>
                  </a:cubicBezTo>
                  <a:cubicBezTo>
                    <a:pt x="5547" y="2543"/>
                    <a:pt x="6306" y="2255"/>
                    <a:pt x="7013" y="1862"/>
                  </a:cubicBezTo>
                  <a:cubicBezTo>
                    <a:pt x="7668" y="1469"/>
                    <a:pt x="8427" y="972"/>
                    <a:pt x="8872" y="291"/>
                  </a:cubicBezTo>
                  <a:cubicBezTo>
                    <a:pt x="8936" y="163"/>
                    <a:pt x="8827" y="1"/>
                    <a:pt x="8700"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313;p37"/>
            <p:cNvSpPr/>
            <p:nvPr/>
          </p:nvSpPr>
          <p:spPr>
            <a:xfrm>
              <a:off x="7625775" y="3240625"/>
              <a:ext cx="119775" cy="91050"/>
            </a:xfrm>
            <a:custGeom>
              <a:avLst/>
              <a:gdLst/>
              <a:ahLst/>
              <a:cxnLst/>
              <a:rect l="l" t="t" r="r" b="b"/>
              <a:pathLst>
                <a:path w="4791" h="3642" extrusionOk="0">
                  <a:moveTo>
                    <a:pt x="3782" y="0"/>
                  </a:moveTo>
                  <a:cubicBezTo>
                    <a:pt x="3168" y="0"/>
                    <a:pt x="2148" y="567"/>
                    <a:pt x="2148" y="567"/>
                  </a:cubicBezTo>
                  <a:lnTo>
                    <a:pt x="1" y="3474"/>
                  </a:lnTo>
                  <a:cubicBezTo>
                    <a:pt x="1" y="3474"/>
                    <a:pt x="570" y="3642"/>
                    <a:pt x="1331" y="3642"/>
                  </a:cubicBezTo>
                  <a:cubicBezTo>
                    <a:pt x="2160" y="3642"/>
                    <a:pt x="3215" y="3442"/>
                    <a:pt x="4007" y="2610"/>
                  </a:cubicBezTo>
                  <a:cubicBezTo>
                    <a:pt x="4791" y="1757"/>
                    <a:pt x="4527" y="1554"/>
                    <a:pt x="4100" y="1554"/>
                  </a:cubicBezTo>
                  <a:cubicBezTo>
                    <a:pt x="3714" y="1554"/>
                    <a:pt x="3195" y="1719"/>
                    <a:pt x="3195" y="1719"/>
                  </a:cubicBezTo>
                  <a:cubicBezTo>
                    <a:pt x="3195" y="1719"/>
                    <a:pt x="4557" y="620"/>
                    <a:pt x="4164" y="148"/>
                  </a:cubicBezTo>
                  <a:cubicBezTo>
                    <a:pt x="4086" y="42"/>
                    <a:pt x="3949" y="0"/>
                    <a:pt x="3782"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314;p37"/>
            <p:cNvSpPr/>
            <p:nvPr/>
          </p:nvSpPr>
          <p:spPr>
            <a:xfrm>
              <a:off x="7480450" y="3103300"/>
              <a:ext cx="240775" cy="226300"/>
            </a:xfrm>
            <a:custGeom>
              <a:avLst/>
              <a:gdLst/>
              <a:ahLst/>
              <a:cxnLst/>
              <a:rect l="l" t="t" r="r" b="b"/>
              <a:pathLst>
                <a:path w="9631" h="9052" extrusionOk="0">
                  <a:moveTo>
                    <a:pt x="3981" y="0"/>
                  </a:moveTo>
                  <a:cubicBezTo>
                    <a:pt x="3781" y="0"/>
                    <a:pt x="3620" y="52"/>
                    <a:pt x="3509" y="169"/>
                  </a:cubicBezTo>
                  <a:cubicBezTo>
                    <a:pt x="3509" y="169"/>
                    <a:pt x="1" y="3075"/>
                    <a:pt x="210" y="4751"/>
                  </a:cubicBezTo>
                  <a:cubicBezTo>
                    <a:pt x="388" y="6406"/>
                    <a:pt x="4826" y="9052"/>
                    <a:pt x="5985" y="9052"/>
                  </a:cubicBezTo>
                  <a:cubicBezTo>
                    <a:pt x="6018" y="9052"/>
                    <a:pt x="6048" y="9050"/>
                    <a:pt x="6075" y="9045"/>
                  </a:cubicBezTo>
                  <a:cubicBezTo>
                    <a:pt x="7070" y="8888"/>
                    <a:pt x="9506" y="4227"/>
                    <a:pt x="9584" y="3756"/>
                  </a:cubicBezTo>
                  <a:cubicBezTo>
                    <a:pt x="9631" y="3337"/>
                    <a:pt x="5580" y="0"/>
                    <a:pt x="3981"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315;p37"/>
            <p:cNvSpPr/>
            <p:nvPr/>
          </p:nvSpPr>
          <p:spPr>
            <a:xfrm>
              <a:off x="7651425" y="3250775"/>
              <a:ext cx="42875" cy="61175"/>
            </a:xfrm>
            <a:custGeom>
              <a:avLst/>
              <a:gdLst/>
              <a:ahLst/>
              <a:cxnLst/>
              <a:rect l="l" t="t" r="r" b="b"/>
              <a:pathLst>
                <a:path w="1715" h="2447" extrusionOk="0">
                  <a:moveTo>
                    <a:pt x="1600" y="1"/>
                  </a:moveTo>
                  <a:cubicBezTo>
                    <a:pt x="1567" y="1"/>
                    <a:pt x="1534" y="18"/>
                    <a:pt x="1514" y="56"/>
                  </a:cubicBezTo>
                  <a:cubicBezTo>
                    <a:pt x="1357" y="502"/>
                    <a:pt x="1148" y="921"/>
                    <a:pt x="886" y="1313"/>
                  </a:cubicBezTo>
                  <a:cubicBezTo>
                    <a:pt x="755" y="1497"/>
                    <a:pt x="624" y="1680"/>
                    <a:pt x="467" y="1863"/>
                  </a:cubicBezTo>
                  <a:cubicBezTo>
                    <a:pt x="389" y="1942"/>
                    <a:pt x="310" y="2046"/>
                    <a:pt x="231" y="2125"/>
                  </a:cubicBezTo>
                  <a:cubicBezTo>
                    <a:pt x="153" y="2204"/>
                    <a:pt x="74" y="2282"/>
                    <a:pt x="22" y="2361"/>
                  </a:cubicBezTo>
                  <a:cubicBezTo>
                    <a:pt x="1" y="2403"/>
                    <a:pt x="32" y="2446"/>
                    <a:pt x="72" y="2446"/>
                  </a:cubicBezTo>
                  <a:cubicBezTo>
                    <a:pt x="81" y="2446"/>
                    <a:pt x="91" y="2444"/>
                    <a:pt x="101" y="2439"/>
                  </a:cubicBezTo>
                  <a:cubicBezTo>
                    <a:pt x="231" y="2413"/>
                    <a:pt x="310" y="2308"/>
                    <a:pt x="389" y="2230"/>
                  </a:cubicBezTo>
                  <a:cubicBezTo>
                    <a:pt x="467" y="2151"/>
                    <a:pt x="572" y="2073"/>
                    <a:pt x="650" y="1968"/>
                  </a:cubicBezTo>
                  <a:cubicBezTo>
                    <a:pt x="807" y="1785"/>
                    <a:pt x="938" y="1601"/>
                    <a:pt x="1069" y="1392"/>
                  </a:cubicBezTo>
                  <a:cubicBezTo>
                    <a:pt x="1331" y="999"/>
                    <a:pt x="1541" y="580"/>
                    <a:pt x="1698" y="135"/>
                  </a:cubicBezTo>
                  <a:cubicBezTo>
                    <a:pt x="1714" y="52"/>
                    <a:pt x="1657" y="1"/>
                    <a:pt x="1600"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316;p37"/>
            <p:cNvSpPr/>
            <p:nvPr/>
          </p:nvSpPr>
          <p:spPr>
            <a:xfrm>
              <a:off x="7454300" y="2261475"/>
              <a:ext cx="535475" cy="992025"/>
            </a:xfrm>
            <a:custGeom>
              <a:avLst/>
              <a:gdLst/>
              <a:ahLst/>
              <a:cxnLst/>
              <a:rect l="l" t="t" r="r" b="b"/>
              <a:pathLst>
                <a:path w="21419" h="39681" extrusionOk="0">
                  <a:moveTo>
                    <a:pt x="2080" y="1"/>
                  </a:moveTo>
                  <a:cubicBezTo>
                    <a:pt x="1" y="1"/>
                    <a:pt x="480" y="4619"/>
                    <a:pt x="706" y="6427"/>
                  </a:cubicBezTo>
                  <a:cubicBezTo>
                    <a:pt x="994" y="8521"/>
                    <a:pt x="1727" y="10564"/>
                    <a:pt x="2932" y="12318"/>
                  </a:cubicBezTo>
                  <a:cubicBezTo>
                    <a:pt x="3587" y="13235"/>
                    <a:pt x="4398" y="13811"/>
                    <a:pt x="5262" y="14518"/>
                  </a:cubicBezTo>
                  <a:cubicBezTo>
                    <a:pt x="5891" y="15041"/>
                    <a:pt x="6493" y="15591"/>
                    <a:pt x="7017" y="16193"/>
                  </a:cubicBezTo>
                  <a:cubicBezTo>
                    <a:pt x="7959" y="17293"/>
                    <a:pt x="8719" y="18655"/>
                    <a:pt x="8771" y="20147"/>
                  </a:cubicBezTo>
                  <a:cubicBezTo>
                    <a:pt x="8850" y="22975"/>
                    <a:pt x="6388" y="27846"/>
                    <a:pt x="4765" y="30726"/>
                  </a:cubicBezTo>
                  <a:cubicBezTo>
                    <a:pt x="4712" y="30831"/>
                    <a:pt x="4660" y="30909"/>
                    <a:pt x="4608" y="30988"/>
                  </a:cubicBezTo>
                  <a:cubicBezTo>
                    <a:pt x="3901" y="32244"/>
                    <a:pt x="3377" y="33056"/>
                    <a:pt x="3377" y="33056"/>
                  </a:cubicBezTo>
                  <a:lnTo>
                    <a:pt x="11154" y="39681"/>
                  </a:lnTo>
                  <a:cubicBezTo>
                    <a:pt x="11520" y="39026"/>
                    <a:pt x="11887" y="38372"/>
                    <a:pt x="12254" y="37717"/>
                  </a:cubicBezTo>
                  <a:cubicBezTo>
                    <a:pt x="12306" y="37665"/>
                    <a:pt x="12332" y="37586"/>
                    <a:pt x="12384" y="37508"/>
                  </a:cubicBezTo>
                  <a:cubicBezTo>
                    <a:pt x="17098" y="29181"/>
                    <a:pt x="21418" y="21535"/>
                    <a:pt x="17962" y="15146"/>
                  </a:cubicBezTo>
                  <a:cubicBezTo>
                    <a:pt x="17648" y="14622"/>
                    <a:pt x="17360" y="14073"/>
                    <a:pt x="16993" y="13549"/>
                  </a:cubicBezTo>
                  <a:cubicBezTo>
                    <a:pt x="15029" y="10564"/>
                    <a:pt x="12542" y="7867"/>
                    <a:pt x="9949" y="5432"/>
                  </a:cubicBezTo>
                  <a:cubicBezTo>
                    <a:pt x="8692" y="4253"/>
                    <a:pt x="7383" y="3075"/>
                    <a:pt x="5995" y="2054"/>
                  </a:cubicBezTo>
                  <a:cubicBezTo>
                    <a:pt x="5289" y="1556"/>
                    <a:pt x="4032" y="797"/>
                    <a:pt x="3272" y="378"/>
                  </a:cubicBezTo>
                  <a:cubicBezTo>
                    <a:pt x="2803" y="117"/>
                    <a:pt x="2409" y="1"/>
                    <a:pt x="2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317;p37"/>
            <p:cNvSpPr/>
            <p:nvPr/>
          </p:nvSpPr>
          <p:spPr>
            <a:xfrm>
              <a:off x="7569475" y="3029600"/>
              <a:ext cx="194450" cy="174800"/>
            </a:xfrm>
            <a:custGeom>
              <a:avLst/>
              <a:gdLst/>
              <a:ahLst/>
              <a:cxnLst/>
              <a:rect l="l" t="t" r="r" b="b"/>
              <a:pathLst>
                <a:path w="7778" h="6992" extrusionOk="0">
                  <a:moveTo>
                    <a:pt x="158" y="1"/>
                  </a:moveTo>
                  <a:cubicBezTo>
                    <a:pt x="105" y="106"/>
                    <a:pt x="53" y="184"/>
                    <a:pt x="1" y="263"/>
                  </a:cubicBezTo>
                  <a:cubicBezTo>
                    <a:pt x="263" y="446"/>
                    <a:pt x="524" y="629"/>
                    <a:pt x="760" y="812"/>
                  </a:cubicBezTo>
                  <a:cubicBezTo>
                    <a:pt x="1703" y="1519"/>
                    <a:pt x="2619" y="2253"/>
                    <a:pt x="3509" y="3012"/>
                  </a:cubicBezTo>
                  <a:cubicBezTo>
                    <a:pt x="4976" y="4269"/>
                    <a:pt x="6337" y="5630"/>
                    <a:pt x="7647" y="6992"/>
                  </a:cubicBezTo>
                  <a:cubicBezTo>
                    <a:pt x="7699" y="6940"/>
                    <a:pt x="7725" y="6861"/>
                    <a:pt x="7777" y="6783"/>
                  </a:cubicBezTo>
                  <a:cubicBezTo>
                    <a:pt x="7385" y="6364"/>
                    <a:pt x="6966" y="5945"/>
                    <a:pt x="6573" y="5526"/>
                  </a:cubicBezTo>
                  <a:cubicBezTo>
                    <a:pt x="5290" y="4216"/>
                    <a:pt x="3955" y="2986"/>
                    <a:pt x="2514" y="1808"/>
                  </a:cubicBezTo>
                  <a:cubicBezTo>
                    <a:pt x="1781" y="1231"/>
                    <a:pt x="1048" y="655"/>
                    <a:pt x="289" y="106"/>
                  </a:cubicBezTo>
                  <a:cubicBezTo>
                    <a:pt x="236" y="79"/>
                    <a:pt x="184" y="27"/>
                    <a:pt x="158" y="1"/>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318;p37"/>
            <p:cNvSpPr/>
            <p:nvPr/>
          </p:nvSpPr>
          <p:spPr>
            <a:xfrm>
              <a:off x="7509250" y="2579225"/>
              <a:ext cx="94300" cy="60925"/>
            </a:xfrm>
            <a:custGeom>
              <a:avLst/>
              <a:gdLst/>
              <a:ahLst/>
              <a:cxnLst/>
              <a:rect l="l" t="t" r="r" b="b"/>
              <a:pathLst>
                <a:path w="3772" h="2437" extrusionOk="0">
                  <a:moveTo>
                    <a:pt x="1" y="1"/>
                  </a:moveTo>
                  <a:cubicBezTo>
                    <a:pt x="551" y="551"/>
                    <a:pt x="1179" y="970"/>
                    <a:pt x="1807" y="1389"/>
                  </a:cubicBezTo>
                  <a:cubicBezTo>
                    <a:pt x="2043" y="1546"/>
                    <a:pt x="2305" y="1703"/>
                    <a:pt x="2567" y="1834"/>
                  </a:cubicBezTo>
                  <a:cubicBezTo>
                    <a:pt x="2541" y="1834"/>
                    <a:pt x="2488" y="1808"/>
                    <a:pt x="2462" y="1808"/>
                  </a:cubicBezTo>
                  <a:cubicBezTo>
                    <a:pt x="2253" y="1782"/>
                    <a:pt x="2069" y="1755"/>
                    <a:pt x="1886" y="1755"/>
                  </a:cubicBezTo>
                  <a:cubicBezTo>
                    <a:pt x="1834" y="1755"/>
                    <a:pt x="1781" y="1782"/>
                    <a:pt x="1729" y="1782"/>
                  </a:cubicBezTo>
                  <a:cubicBezTo>
                    <a:pt x="1467" y="1782"/>
                    <a:pt x="1231" y="1808"/>
                    <a:pt x="996" y="1912"/>
                  </a:cubicBezTo>
                  <a:cubicBezTo>
                    <a:pt x="1467" y="2096"/>
                    <a:pt x="1912" y="2174"/>
                    <a:pt x="2384" y="2253"/>
                  </a:cubicBezTo>
                  <a:cubicBezTo>
                    <a:pt x="2855" y="2305"/>
                    <a:pt x="3274" y="2358"/>
                    <a:pt x="3771" y="2436"/>
                  </a:cubicBezTo>
                  <a:cubicBezTo>
                    <a:pt x="3562" y="2227"/>
                    <a:pt x="3326" y="2017"/>
                    <a:pt x="3064" y="1808"/>
                  </a:cubicBezTo>
                  <a:cubicBezTo>
                    <a:pt x="2776" y="1572"/>
                    <a:pt x="2514" y="1363"/>
                    <a:pt x="2226" y="1127"/>
                  </a:cubicBezTo>
                  <a:cubicBezTo>
                    <a:pt x="2174" y="1101"/>
                    <a:pt x="2096" y="1048"/>
                    <a:pt x="2043" y="996"/>
                  </a:cubicBezTo>
                  <a:cubicBezTo>
                    <a:pt x="1389" y="603"/>
                    <a:pt x="734" y="263"/>
                    <a:pt x="1"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319;p37"/>
            <p:cNvSpPr/>
            <p:nvPr/>
          </p:nvSpPr>
          <p:spPr>
            <a:xfrm>
              <a:off x="7564900" y="2607375"/>
              <a:ext cx="38650" cy="32775"/>
            </a:xfrm>
            <a:custGeom>
              <a:avLst/>
              <a:gdLst/>
              <a:ahLst/>
              <a:cxnLst/>
              <a:rect l="l" t="t" r="r" b="b"/>
              <a:pathLst>
                <a:path w="1546" h="1311" extrusionOk="0">
                  <a:moveTo>
                    <a:pt x="0" y="1"/>
                  </a:moveTo>
                  <a:lnTo>
                    <a:pt x="0" y="1"/>
                  </a:lnTo>
                  <a:cubicBezTo>
                    <a:pt x="288" y="237"/>
                    <a:pt x="550" y="446"/>
                    <a:pt x="838" y="682"/>
                  </a:cubicBezTo>
                  <a:cubicBezTo>
                    <a:pt x="1100" y="891"/>
                    <a:pt x="1336" y="1101"/>
                    <a:pt x="1545" y="1310"/>
                  </a:cubicBezTo>
                  <a:cubicBezTo>
                    <a:pt x="1100" y="786"/>
                    <a:pt x="550" y="394"/>
                    <a:pt x="0"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 name="Rounded Rectangular Callout 100"/>
          <p:cNvSpPr/>
          <p:nvPr/>
        </p:nvSpPr>
        <p:spPr>
          <a:xfrm>
            <a:off x="5548472" y="806117"/>
            <a:ext cx="2036796" cy="829422"/>
          </a:xfrm>
          <a:prstGeom prst="wedgeRoundRectCallout">
            <a:avLst>
              <a:gd name="adj1" fmla="val -94952"/>
              <a:gd name="adj2" fmla="val -17016"/>
              <a:gd name="adj3" fmla="val 16667"/>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son</a:t>
            </a:r>
          </a:p>
        </p:txBody>
      </p:sp>
      <p:pic>
        <p:nvPicPr>
          <p:cNvPr id="102" name="Picture 3"/>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2694" r="100000">
                        <a14:foregroundMark x1="32660" y1="57059" x2="27609" y2="6470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545381" y="2496557"/>
            <a:ext cx="1440948" cy="824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 name="Picture 102">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21668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0" presetClass="path" presetSubtype="0" accel="50000" decel="50000" fill="hold" nodeType="withEffect">
                                  <p:stCondLst>
                                    <p:cond delay="0"/>
                                  </p:stCondLst>
                                  <p:childTnLst>
                                    <p:animMotion origin="layout" path="M -0.49253 0.23303 L -0.49253 0.23303 C -0.49166 0.22624 -0.49149 0.21914 -0.48993 0.21297 C -0.4894 0.2105 -0.48749 0.20957 -0.48611 0.20834 C -0.47795 0.20247 -0.47604 0.20216 -0.46874 0.1997 C -0.45781 0.20031 -0.44704 0.20062 -0.43611 0.20186 C -0.42916 0.20247 -0.43263 0.20494 -0.42621 0.21081 C -0.42204 0.21451 -0.41701 0.21574 -0.41249 0.21729 C -0.40434 0.22686 -0.40486 0.22809 -0.38871 0.21945 C -0.38611 0.21821 -0.38541 0.21204 -0.38368 0.20834 C -0.38333 0.20618 -0.38315 0.20371 -0.38246 0.20186 C -0.37847 0.19044 -0.37708 0.19136 -0.37239 0.18179 C -0.371 0.17902 -0.37013 0.17562 -0.36874 0.17284 C -0.36527 0.16667 -0.35885 0.15988 -0.35486 0.15525 C -0.34236 0.15587 -0.32986 0.15587 -0.31753 0.15741 C -0.31631 0.15741 -0.3151 0.15895 -0.31388 0.15957 C -0.31215 0.1605 -0.31058 0.16111 -0.30885 0.16173 C -0.30763 0.16389 -0.30642 0.16636 -0.30503 0.16852 C -0.30329 0.17099 -0.29826 0.17624 -0.29635 0.17747 C -0.29392 0.17871 -0.29131 0.1784 -0.28888 0.17963 C -0.28628 0.18056 -0.28385 0.18272 -0.28142 0.18395 C -0.27968 0.18488 -0.27795 0.1855 -0.27638 0.18611 C -0.26683 0.1855 -0.25711 0.18673 -0.24756 0.18395 C -0.24618 0.18365 -0.24583 0.17963 -0.24513 0.17747 C -0.24374 0.17377 -0.2427 0.16976 -0.24131 0.16636 C -0.23177 0.1429 -0.23923 0.15803 -0.23142 0.15062 C -0.22534 0.14507 -0.21944 0.13951 -0.21388 0.13303 C -0.21267 0.13149 -0.21145 0.12963 -0.21006 0.1284 C -0.20763 0.12655 -0.2052 0.12531 -0.2026 0.12408 C -0.1993 0.12223 -0.19253 0.11945 -0.19253 0.11945 C -0.18628 0.12037 -0.18003 0.12007 -0.17378 0.12192 C -0.16996 0.12284 -0.16597 0.12439 -0.16267 0.1284 C -0.15781 0.13426 -0.16024 0.1321 -0.15503 0.13519 C -0.15433 0.13735 -0.15381 0.14013 -0.1526 0.14167 C -0.14947 0.14661 -0.14635 0.14877 -0.14253 0.15062 C -0.14097 0.15155 -0.13923 0.15216 -0.13767 0.15278 C -0.13628 0.1534 -0.13506 0.15432 -0.13385 0.15525 C -0.12638 0.15432 -0.11874 0.15525 -0.11128 0.15278 C -0.10902 0.15216 -0.10711 0.14846 -0.10503 0.1463 C -0.09756 0.13797 -0.10503 0.1463 -0.09635 0.13056 C -0.09531 0.12871 -0.09392 0.12778 -0.09253 0.12624 C -0.09183 0.12192 -0.09149 0.11698 -0.0901 0.11297 C -0.08923 0.1105 -0.08715 0.1105 -0.08628 0.10834 C -0.08506 0.10525 -0.08454 0.10124 -0.08385 0.09723 C -0.08333 0.09445 -0.0835 0.09105 -0.08263 0.08858 C -0.08177 0.08611 -0.08003 0.0855 -0.07881 0.08395 C -0.07795 0.08179 -0.07725 0.07932 -0.07638 0.07747 C -0.07482 0.07377 -0.06927 0.06328 -0.06753 0.05741 C -0.06406 0.04507 -0.06683 0.0463 -0.06006 0.03735 C -0.05815 0.03457 -0.05086 0.02994 -0.04879 0.0284 C -0.03437 0.03025 -0.03298 0.02253 -0.0276 0.03951 C -0.0269 0.04167 -0.02673 0.04414 -0.02638 0.0463 C -0.02256 0.04537 -0.01857 0.04661 -0.0151 0.04414 C -0.01388 0.04321 -0.01458 0.0392 -0.01388 0.03735 C -0.01163 0.03025 -0.00781 0.025 -0.00642 0.01729 C -0.0059 0.01513 -0.0059 0.01235 -0.00503 0.01081 C -0.00416 0.00865 -0.0026 0.00772 -0.00138 0.00618 L 5.27778E-6 -0.0003 L 5.27778E-6 -0.0003 " pathEditMode="relative" ptsTypes="AAAAAAAAAAAAAAAAAAAAAAAAAAAAAAAAAAAAAAAAAAAAAAAAAAAAAAAAAAA">
                                      <p:cBhvr>
                                        <p:cTn id="22" dur="2000" fill="hold"/>
                                        <p:tgtEl>
                                          <p:spTgt spid="10"/>
                                        </p:tgtEl>
                                        <p:attrNameLst>
                                          <p:attrName>ppt_x</p:attrName>
                                          <p:attrName>ppt_y</p:attrName>
                                        </p:attrNameLst>
                                      </p:cBhvr>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2" name="wind.wav"/>
                                        </p:tgtEl>
                                      </p:cMediaNode>
                                    </p:audio>
                                  </p:subTnLst>
                                </p:cTn>
                              </p:par>
                              <p:par>
                                <p:cTn id="27" presetID="1" presetClass="entr" presetSubtype="0" fill="hold" nodeType="withEffect">
                                  <p:stCondLst>
                                    <p:cond delay="0"/>
                                  </p:stCondLst>
                                  <p:childTnLst>
                                    <p:set>
                                      <p:cBhvr>
                                        <p:cTn id="28" dur="1" fill="hold">
                                          <p:stCondLst>
                                            <p:cond delay="0"/>
                                          </p:stCondLst>
                                        </p:cTn>
                                        <p:tgtEl>
                                          <p:spTgt spid="4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9"/>
                                        </p:tgtEl>
                                        <p:attrNameLst>
                                          <p:attrName>style.visibility</p:attrName>
                                        </p:attrNameLst>
                                      </p:cBhvr>
                                      <p:to>
                                        <p:strVal val="visible"/>
                                      </p:to>
                                    </p:set>
                                  </p:childTnLst>
                                </p:cTn>
                              </p:par>
                              <p:par>
                                <p:cTn id="33" presetID="0" presetClass="path" presetSubtype="0" accel="50000" decel="50000" fill="hold" nodeType="withEffect">
                                  <p:stCondLst>
                                    <p:cond delay="0"/>
                                  </p:stCondLst>
                                  <p:childTnLst>
                                    <p:animMotion origin="layout" path="M 0.47136 0.27531 L 0.47136 0.27531 C 0.46962 0.26914 0.46841 0.26265 0.46632 0.25741 C 0.46546 0.25525 0.46337 0.25494 0.46251 0.25309 C 0.46164 0.25123 0.46216 0.24784 0.46129 0.2463 C 0.45487 0.23488 0.45573 0.23951 0.45001 0.23519 C 0.4474 0.23302 0.44514 0.23056 0.44254 0.2284 C 0.44132 0.22747 0.43994 0.22747 0.43872 0.22623 C 0.43664 0.22438 0.43473 0.2213 0.43247 0.21975 C 0.42518 0.21451 0.41754 0.21019 0.41007 0.20617 C 0.40712 0.20494 0.40417 0.20278 0.40122 0.20185 C 0.39792 0.20062 0.39462 0.20031 0.39132 0.19969 C 0.38716 0.20031 0.38264 0.19907 0.37882 0.20185 C 0.37674 0.20309 0.37622 0.20772 0.37501 0.2108 C 0.37344 0.21451 0.37119 0.22191 0.36876 0.22407 C 0.36563 0.22654 0.35869 0.2284 0.35869 0.2284 C 0.33837 0.22654 0.33959 0.23457 0.32882 0.21512 C 0.32761 0.21327 0.32709 0.2108 0.32622 0.20864 C 0.32379 0.18611 0.32692 0.20926 0.32119 0.18395 C 0.32067 0.18117 0.32101 0.17747 0.31997 0.17531 C 0.31806 0.1713 0.31372 0.17068 0.31129 0.16852 C 0.30903 0.16667 0.30712 0.16389 0.30504 0.16173 C 0.29966 0.1571 0.29428 0.15247 0.28872 0.14846 C 0.28716 0.14722 0.28542 0.14722 0.28369 0.1463 C 0.28195 0.14506 0.28039 0.14352 0.27865 0.14198 C 0.27362 0.13673 0.26858 0.1321 0.26372 0.12623 C 0.26233 0.12469 0.26146 0.1213 0.2599 0.11975 C 0.25435 0.11389 0.24844 0.10864 0.24254 0.10401 C 0.23889 0.10123 0.23126 0.09753 0.23126 0.09753 C 0.22501 0.09877 0.21841 0.09846 0.21251 0.10185 C 0.21025 0.10309 0.20903 0.10772 0.20747 0.1108 C 0.18959 0.14599 0.20851 0.10772 0.19879 0.13302 C 0.19688 0.13765 0.19462 0.14198 0.19254 0.1463 C 0.18855 0.15401 0.18386 0.16111 0.17865 0.16636 C 0.17709 0.1679 0.16685 0.17068 0.16615 0.17068 C 0.15452 0.16636 0.14271 0.16265 0.13126 0.15741 C 0.12969 0.15679 0.12865 0.15463 0.12744 0.15309 C 0.12483 0.14877 0.12223 0.14444 0.11997 0.13951 C 0.11841 0.13642 0.11754 0.1321 0.11615 0.1284 C 0.11546 0.12623 0.11476 0.12377 0.11372 0.12191 C 0.11268 0.12006 0.11112 0.11914 0.1099 0.11728 C 0.10695 0.11235 0.10417 0.1071 0.10122 0.10185 L 0.09376 0.08858 C 0.08994 0.08179 0.08282 0.06759 0.07744 0.06173 C 0.07639 0.06049 0.07483 0.06049 0.07362 0.05957 C 0.07205 0.05833 0.07049 0.05617 0.06876 0.05525 C 0.06667 0.05401 0.06442 0.05401 0.06251 0.05309 C 0.06112 0.05247 0.0599 0.05154 0.05869 0.05062 C 0.04254 0.05247 0.04185 0.04475 0.0349 0.05957 C 0.03403 0.06173 0.03334 0.0642 0.03247 0.06636 C 0.03195 0.06914 0.03195 0.07253 0.03126 0.07531 C 0.02674 0.08889 0.02379 0.07901 0.01615 0.07284 C 0.0158 0.07006 0.01511 0.06698 0.01494 0.0642 C 0.01424 0.04414 0.01632 0.02346 0.01372 0.00401 C 0.01285 -0.00154 0.00192 -0.00031 7.77778E-6 -0.00031 L 7.77778E-6 -0.00031 " pathEditMode="relative" ptsTypes="AAAAAAAAAAAAAAAAAAAAAAAAAAAAAAAAAAAAAAAAAAAAAAAAAAAAAAAA">
                                      <p:cBhvr>
                                        <p:cTn id="34" dur="2000" fill="hold"/>
                                        <p:tgtEl>
                                          <p:spTgt spid="49"/>
                                        </p:tgtEl>
                                        <p:attrNameLst>
                                          <p:attrName>ppt_x</p:attrName>
                                          <p:attrName>ppt_y</p:attrName>
                                        </p:attrNameLst>
                                      </p:cBhvr>
                                    </p:animMotion>
                                  </p:childTnLst>
                                </p:cTn>
                              </p:par>
                            </p:childTnLst>
                          </p:cTn>
                        </p:par>
                        <p:par>
                          <p:cTn id="35" fill="hold">
                            <p:stCondLst>
                              <p:cond delay="2000"/>
                            </p:stCondLst>
                            <p:childTnLst>
                              <p:par>
                                <p:cTn id="36" presetID="1" presetClass="entr" presetSubtype="0" fill="hold" nodeType="afterEffect">
                                  <p:stCondLst>
                                    <p:cond delay="0"/>
                                  </p:stCondLst>
                                  <p:childTnLst>
                                    <p:set>
                                      <p:cBhvr>
                                        <p:cTn id="37" dur="1" fill="hold">
                                          <p:stCondLst>
                                            <p:cond delay="0"/>
                                          </p:stCondLst>
                                        </p:cTn>
                                        <p:tgtEl>
                                          <p:spTgt spid="102"/>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01"/>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2"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0" restart="whenNotActive" fill="hold" evtFilter="cancelBubble" nodeType="interactiveSeq">
                <p:stCondLst>
                  <p:cond evt="onClick" delay="0">
                    <p:tgtEl>
                      <p:spTgt spid="47"/>
                    </p:tgtEl>
                  </p:cond>
                </p:stCondLst>
                <p:endSync evt="end" delay="0">
                  <p:rtn val="all"/>
                </p:endSync>
                <p:childTnLst>
                  <p:par>
                    <p:cTn id="41" fill="hold">
                      <p:stCondLst>
                        <p:cond delay="0"/>
                      </p:stCondLst>
                      <p:childTnLst>
                        <p:par>
                          <p:cTn id="42" fill="hold">
                            <p:stCondLst>
                              <p:cond delay="0"/>
                            </p:stCondLst>
                            <p:childTnLst>
                              <p:par>
                                <p:cTn id="43" presetID="26" presetClass="emph" presetSubtype="0" fill="hold" grpId="1" nodeType="clickEffect">
                                  <p:stCondLst>
                                    <p:cond delay="0"/>
                                  </p:stCondLst>
                                  <p:childTnLst>
                                    <p:animEffect transition="out" filter="fade">
                                      <p:cBhvr>
                                        <p:cTn id="44" dur="500" tmFilter="0, 0; .2, .5; .8, .5; 1, 0"/>
                                        <p:tgtEl>
                                          <p:spTgt spid="47"/>
                                        </p:tgtEl>
                                      </p:cBhvr>
                                    </p:animEffect>
                                    <p:animScale>
                                      <p:cBhvr>
                                        <p:cTn id="45" dur="250" autoRev="1" fill="hold"/>
                                        <p:tgtEl>
                                          <p:spTgt spid="47"/>
                                        </p:tgtEl>
                                      </p:cBhvr>
                                      <p:by x="105000" y="105000"/>
                                    </p:animScale>
                                  </p:childTnLst>
                                  <p:subTnLst>
                                    <p:audio>
                                      <p:cMediaNode>
                                        <p:cTn display="0" masterRel="sameClick">
                                          <p:stCondLst>
                                            <p:cond evt="begin" delay="0">
                                              <p:tn val="43"/>
                                            </p:cond>
                                          </p:stCondLst>
                                          <p:endCondLst>
                                            <p:cond evt="onStopAudio" delay="0">
                                              <p:tgtEl>
                                                <p:sldTgt/>
                                              </p:tgtEl>
                                            </p:cond>
                                          </p:endCondLst>
                                        </p:cTn>
                                        <p:tgtEl>
                                          <p:sndTgt r:embed="rId3" name="daughter.wav"/>
                                        </p:tgtEl>
                                      </p:cMediaNode>
                                    </p:audio>
                                  </p:subTnLst>
                                </p:cTn>
                              </p:par>
                            </p:childTnLst>
                          </p:cTn>
                        </p:par>
                      </p:childTnLst>
                    </p:cTn>
                  </p:par>
                </p:childTnLst>
              </p:cTn>
              <p:nextCondLst>
                <p:cond evt="onClick" delay="0">
                  <p:tgtEl>
                    <p:spTgt spid="47"/>
                  </p:tgtEl>
                </p:cond>
              </p:nextCondLst>
            </p:seq>
            <p:seq concurrent="1" nextAc="seek">
              <p:cTn id="46" restart="whenNotActive" fill="hold" evtFilter="cancelBubble" nodeType="interactiveSeq">
                <p:stCondLst>
                  <p:cond evt="onClick" delay="0">
                    <p:tgtEl>
                      <p:spTgt spid="101"/>
                    </p:tgtEl>
                  </p:cond>
                </p:stCondLst>
                <p:endSync evt="end" delay="0">
                  <p:rtn val="all"/>
                </p:endSync>
                <p:childTnLst>
                  <p:par>
                    <p:cTn id="47" fill="hold">
                      <p:stCondLst>
                        <p:cond delay="0"/>
                      </p:stCondLst>
                      <p:childTnLst>
                        <p:par>
                          <p:cTn id="48" fill="hold">
                            <p:stCondLst>
                              <p:cond delay="0"/>
                            </p:stCondLst>
                            <p:childTnLst>
                              <p:par>
                                <p:cTn id="49" presetID="26" presetClass="emph" presetSubtype="0" fill="hold" grpId="1" nodeType="clickEffect">
                                  <p:stCondLst>
                                    <p:cond delay="0"/>
                                  </p:stCondLst>
                                  <p:childTnLst>
                                    <p:animEffect transition="out" filter="fade">
                                      <p:cBhvr>
                                        <p:cTn id="50" dur="500" tmFilter="0, 0; .2, .5; .8, .5; 1, 0"/>
                                        <p:tgtEl>
                                          <p:spTgt spid="101"/>
                                        </p:tgtEl>
                                      </p:cBhvr>
                                    </p:animEffect>
                                    <p:animScale>
                                      <p:cBhvr>
                                        <p:cTn id="51" dur="250" autoRev="1" fill="hold"/>
                                        <p:tgtEl>
                                          <p:spTgt spid="101"/>
                                        </p:tgtEl>
                                      </p:cBhvr>
                                      <p:by x="105000" y="105000"/>
                                    </p:animScale>
                                  </p:childTnLst>
                                  <p:subTnLst>
                                    <p:audio>
                                      <p:cMediaNode>
                                        <p:cTn display="0" masterRel="sameClick">
                                          <p:stCondLst>
                                            <p:cond evt="begin" delay="0">
                                              <p:tn val="49"/>
                                            </p:cond>
                                          </p:stCondLst>
                                          <p:endCondLst>
                                            <p:cond evt="onStopAudio" delay="0">
                                              <p:tgtEl>
                                                <p:sldTgt/>
                                              </p:tgtEl>
                                            </p:cond>
                                          </p:endCondLst>
                                        </p:cTn>
                                        <p:tgtEl>
                                          <p:sndTgt r:embed="rId4" name="son.wav"/>
                                        </p:tgtEl>
                                      </p:cMediaNode>
                                    </p:audio>
                                  </p:subTnLst>
                                </p:cTn>
                              </p:par>
                            </p:childTnLst>
                          </p:cTn>
                        </p:par>
                      </p:childTnLst>
                    </p:cTn>
                  </p:par>
                </p:childTnLst>
              </p:cTn>
              <p:nextCondLst>
                <p:cond evt="onClick" delay="0">
                  <p:tgtEl>
                    <p:spTgt spid="101"/>
                  </p:tgtEl>
                </p:cond>
              </p:nextCondLst>
            </p:seq>
          </p:childTnLst>
        </p:cTn>
      </p:par>
    </p:tnLst>
    <p:bldLst>
      <p:bldP spid="47" grpId="0" animBg="1"/>
      <p:bldP spid="47" grpId="1" animBg="1"/>
      <p:bldP spid="101" grpId="0" animBg="1"/>
      <p:bldP spid="101"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B0F0">
            <a:alpha val="32000"/>
          </a:srgbClr>
        </a:solidFill>
        <a:effectLst/>
      </p:bgPr>
    </p:bg>
    <p:spTree>
      <p:nvGrpSpPr>
        <p:cNvPr id="1" name=""/>
        <p:cNvGrpSpPr/>
        <p:nvPr/>
      </p:nvGrpSpPr>
      <p:grpSpPr>
        <a:xfrm>
          <a:off x="0" y="0"/>
          <a:ext cx="0" cy="0"/>
          <a:chOff x="0" y="0"/>
          <a:chExt cx="0" cy="0"/>
        </a:xfrm>
      </p:grpSpPr>
      <p:sp>
        <p:nvSpPr>
          <p:cNvPr id="7" name="Rounded Rectangle 6"/>
          <p:cNvSpPr/>
          <p:nvPr/>
        </p:nvSpPr>
        <p:spPr>
          <a:xfrm>
            <a:off x="3623998" y="857823"/>
            <a:ext cx="2343666" cy="79772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Comic Sans MS" panose="030F0702030302020204" pitchFamily="66" charset="0"/>
              </a:rPr>
              <a:t>twins</a:t>
            </a: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4688" b="93594" l="101" r="100000">
                        <a14:foregroundMark x1="21371" y1="35469" x2="22782" y2="41563"/>
                        <a14:foregroundMark x1="34577" y1="41563" x2="35988" y2="46719"/>
                        <a14:foregroundMark x1="66230" y1="16719" x2="87601" y2="84844"/>
                        <a14:foregroundMark x1="69456" y1="88906" x2="70363" y2="85625"/>
                        <a14:foregroundMark x1="52419" y1="61719" x2="48690" y2="65938"/>
                      </a14:backgroundRemoval>
                    </a14:imgEffect>
                  </a14:imgLayer>
                </a14:imgProps>
              </a:ext>
            </a:extLst>
          </a:blip>
          <a:stretch>
            <a:fillRect/>
          </a:stretch>
        </p:blipFill>
        <p:spPr>
          <a:xfrm>
            <a:off x="2016578" y="1975755"/>
            <a:ext cx="5296969" cy="3417399"/>
          </a:xfrm>
          <a:prstGeom prst="rect">
            <a:avLst/>
          </a:prstGeom>
        </p:spPr>
      </p:pic>
      <p:pic>
        <p:nvPicPr>
          <p:cNvPr id="5" name="Picture 4">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1242045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7"/>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grpId="1" nodeType="clickEffect">
                                  <p:stCondLst>
                                    <p:cond delay="0"/>
                                  </p:stCondLst>
                                  <p:childTnLst>
                                    <p:animEffect transition="out" filter="fade">
                                      <p:cBhvr>
                                        <p:cTn id="11" dur="500" tmFilter="0, 0; .2, .5; .8, .5; 1, 0"/>
                                        <p:tgtEl>
                                          <p:spTgt spid="7"/>
                                        </p:tgtEl>
                                      </p:cBhvr>
                                    </p:animEffect>
                                    <p:animScale>
                                      <p:cBhvr>
                                        <p:cTn id="12" dur="250" autoRev="1" fill="hold"/>
                                        <p:tgtEl>
                                          <p:spTgt spid="7"/>
                                        </p:tgtEl>
                                      </p:cBhvr>
                                      <p:by x="105000" y="105000"/>
                                    </p:animScale>
                                  </p:childTnLst>
                                  <p:subTnLst>
                                    <p:audio>
                                      <p:cMediaNode>
                                        <p:cTn display="0" masterRel="sameClick">
                                          <p:stCondLst>
                                            <p:cond evt="begin" delay="0">
                                              <p:tn val="10"/>
                                            </p:cond>
                                          </p:stCondLst>
                                          <p:endCondLst>
                                            <p:cond evt="onStopAudio" delay="0">
                                              <p:tgtEl>
                                                <p:sldTgt/>
                                              </p:tgtEl>
                                            </p:cond>
                                          </p:endCondLst>
                                        </p:cTn>
                                        <p:tgtEl>
                                          <p:sndTgt r:embed="rId3" name="twins.wav"/>
                                        </p:tgtEl>
                                      </p:cMediaNode>
                                    </p:audio>
                                  </p:subTnLst>
                                </p:cTn>
                              </p:par>
                            </p:childTnLst>
                          </p:cTn>
                        </p:par>
                      </p:childTnLst>
                    </p:cTn>
                  </p:par>
                </p:childTnLst>
              </p:cTn>
              <p:nextCondLst>
                <p:cond evt="onClick" delay="0">
                  <p:tgtEl>
                    <p:spTgt spid="7"/>
                  </p:tgtEl>
                </p:cond>
              </p:nextCondLst>
            </p:seq>
          </p:childTnLst>
        </p:cTn>
      </p:par>
    </p:tnLst>
    <p:bldLst>
      <p:bldP spid="7" grpId="0" animBg="1"/>
      <p:bldP spid="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BEBA8EAE-BF5A-486C-A8C5-ECC9F3942E4B}">
                <a14:imgProps xmlns:a14="http://schemas.microsoft.com/office/drawing/2010/main">
                  <a14:imgLayer r:embed="rId3">
                    <a14:imgEffect>
                      <a14:backgroundRemoval t="3758" b="98539" l="9428" r="99663"/>
                    </a14:imgEffect>
                  </a14:imgLayer>
                </a14:imgProps>
              </a:ext>
            </a:extLst>
          </a:blip>
          <a:stretch>
            <a:fillRect/>
          </a:stretch>
        </p:blipFill>
        <p:spPr>
          <a:xfrm flipH="1">
            <a:off x="2535204" y="408715"/>
            <a:ext cx="2682264" cy="4629537"/>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4396" b="98462" l="9825" r="94386">
                        <a14:foregroundMark x1="50175" y1="23297" x2="51228" y2="65934"/>
                      </a14:backgroundRemoval>
                    </a14:imgEffect>
                  </a14:imgLayer>
                </a14:imgProps>
              </a:ext>
            </a:extLst>
          </a:blip>
          <a:stretch>
            <a:fillRect/>
          </a:stretch>
        </p:blipFill>
        <p:spPr>
          <a:xfrm>
            <a:off x="3730513" y="878832"/>
            <a:ext cx="2713352" cy="4331842"/>
          </a:xfrm>
          <a:prstGeom prst="rect">
            <a:avLst/>
          </a:prstGeom>
        </p:spPr>
      </p:pic>
      <p:grpSp>
        <p:nvGrpSpPr>
          <p:cNvPr id="10" name="Google Shape;305;p35"/>
          <p:cNvGrpSpPr/>
          <p:nvPr/>
        </p:nvGrpSpPr>
        <p:grpSpPr>
          <a:xfrm flipH="1">
            <a:off x="1533463" y="2558266"/>
            <a:ext cx="1894012" cy="2480298"/>
            <a:chOff x="517131" y="1513337"/>
            <a:chExt cx="2158662" cy="2816053"/>
          </a:xfrm>
        </p:grpSpPr>
        <p:sp>
          <p:nvSpPr>
            <p:cNvPr id="1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 name="Google Shape;1268;p37"/>
          <p:cNvGrpSpPr/>
          <p:nvPr/>
        </p:nvGrpSpPr>
        <p:grpSpPr>
          <a:xfrm>
            <a:off x="5756345" y="2540483"/>
            <a:ext cx="1248393" cy="2230955"/>
            <a:chOff x="6435050" y="1025875"/>
            <a:chExt cx="1554725" cy="3337250"/>
          </a:xfrm>
        </p:grpSpPr>
        <p:sp>
          <p:nvSpPr>
            <p:cNvPr id="50" name="Google Shape;1269;p37"/>
            <p:cNvSpPr/>
            <p:nvPr/>
          </p:nvSpPr>
          <p:spPr>
            <a:xfrm>
              <a:off x="6601175" y="3198075"/>
              <a:ext cx="100975" cy="96350"/>
            </a:xfrm>
            <a:custGeom>
              <a:avLst/>
              <a:gdLst/>
              <a:ahLst/>
              <a:cxnLst/>
              <a:rect l="l" t="t" r="r" b="b"/>
              <a:pathLst>
                <a:path w="4039" h="3854" extrusionOk="0">
                  <a:moveTo>
                    <a:pt x="940" y="1"/>
                  </a:moveTo>
                  <a:cubicBezTo>
                    <a:pt x="837" y="1"/>
                    <a:pt x="750" y="29"/>
                    <a:pt x="687" y="96"/>
                  </a:cubicBezTo>
                  <a:cubicBezTo>
                    <a:pt x="294" y="541"/>
                    <a:pt x="1368" y="1746"/>
                    <a:pt x="1368" y="1746"/>
                  </a:cubicBezTo>
                  <a:cubicBezTo>
                    <a:pt x="1368" y="1746"/>
                    <a:pt x="812" y="1475"/>
                    <a:pt x="461" y="1475"/>
                  </a:cubicBezTo>
                  <a:cubicBezTo>
                    <a:pt x="149" y="1475"/>
                    <a:pt x="0" y="1690"/>
                    <a:pt x="556" y="2505"/>
                  </a:cubicBezTo>
                  <a:cubicBezTo>
                    <a:pt x="1362" y="3669"/>
                    <a:pt x="2695" y="3853"/>
                    <a:pt x="3457" y="3853"/>
                  </a:cubicBezTo>
                  <a:cubicBezTo>
                    <a:pt x="3809" y="3853"/>
                    <a:pt x="4038" y="3814"/>
                    <a:pt x="4038" y="3814"/>
                  </a:cubicBezTo>
                  <a:lnTo>
                    <a:pt x="2441" y="777"/>
                  </a:lnTo>
                  <a:cubicBezTo>
                    <a:pt x="2441" y="777"/>
                    <a:pt x="1480" y="1"/>
                    <a:pt x="94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70;p37"/>
            <p:cNvSpPr/>
            <p:nvPr/>
          </p:nvSpPr>
          <p:spPr>
            <a:xfrm>
              <a:off x="6632725" y="3083250"/>
              <a:ext cx="216700" cy="211525"/>
            </a:xfrm>
            <a:custGeom>
              <a:avLst/>
              <a:gdLst/>
              <a:ahLst/>
              <a:cxnLst/>
              <a:rect l="l" t="t" r="r" b="b"/>
              <a:pathLst>
                <a:path w="8668" h="8461" extrusionOk="0">
                  <a:moveTo>
                    <a:pt x="5267" y="1"/>
                  </a:moveTo>
                  <a:cubicBezTo>
                    <a:pt x="3710" y="1"/>
                    <a:pt x="1" y="2557"/>
                    <a:pt x="1" y="2961"/>
                  </a:cubicBezTo>
                  <a:cubicBezTo>
                    <a:pt x="1" y="3406"/>
                    <a:pt x="1651" y="8171"/>
                    <a:pt x="2541" y="8433"/>
                  </a:cubicBezTo>
                  <a:cubicBezTo>
                    <a:pt x="2595" y="8451"/>
                    <a:pt x="2664" y="8460"/>
                    <a:pt x="2745" y="8460"/>
                  </a:cubicBezTo>
                  <a:cubicBezTo>
                    <a:pt x="3958" y="8460"/>
                    <a:pt x="7958" y="6526"/>
                    <a:pt x="8301" y="5029"/>
                  </a:cubicBezTo>
                  <a:cubicBezTo>
                    <a:pt x="8668" y="3432"/>
                    <a:pt x="5840" y="238"/>
                    <a:pt x="5840" y="238"/>
                  </a:cubicBezTo>
                  <a:cubicBezTo>
                    <a:pt x="5727" y="72"/>
                    <a:pt x="5527" y="1"/>
                    <a:pt x="5267"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71;p37"/>
            <p:cNvSpPr/>
            <p:nvPr/>
          </p:nvSpPr>
          <p:spPr>
            <a:xfrm>
              <a:off x="6649375" y="3211600"/>
              <a:ext cx="31700" cy="63675"/>
            </a:xfrm>
            <a:custGeom>
              <a:avLst/>
              <a:gdLst/>
              <a:ahLst/>
              <a:cxnLst/>
              <a:rect l="l" t="t" r="r" b="b"/>
              <a:pathLst>
                <a:path w="1268" h="2547" extrusionOk="0">
                  <a:moveTo>
                    <a:pt x="94" y="1"/>
                  </a:moveTo>
                  <a:cubicBezTo>
                    <a:pt x="47" y="1"/>
                    <a:pt x="1" y="44"/>
                    <a:pt x="16" y="105"/>
                  </a:cubicBezTo>
                  <a:cubicBezTo>
                    <a:pt x="94" y="576"/>
                    <a:pt x="225" y="995"/>
                    <a:pt x="435" y="1414"/>
                  </a:cubicBezTo>
                  <a:cubicBezTo>
                    <a:pt x="513" y="1623"/>
                    <a:pt x="618" y="1833"/>
                    <a:pt x="749" y="2016"/>
                  </a:cubicBezTo>
                  <a:cubicBezTo>
                    <a:pt x="801" y="2121"/>
                    <a:pt x="880" y="2200"/>
                    <a:pt x="958" y="2304"/>
                  </a:cubicBezTo>
                  <a:cubicBezTo>
                    <a:pt x="1011" y="2383"/>
                    <a:pt x="1063" y="2488"/>
                    <a:pt x="1168" y="2540"/>
                  </a:cubicBezTo>
                  <a:cubicBezTo>
                    <a:pt x="1177" y="2545"/>
                    <a:pt x="1187" y="2547"/>
                    <a:pt x="1196" y="2547"/>
                  </a:cubicBezTo>
                  <a:cubicBezTo>
                    <a:pt x="1237" y="2547"/>
                    <a:pt x="1268" y="2504"/>
                    <a:pt x="1246" y="2461"/>
                  </a:cubicBezTo>
                  <a:cubicBezTo>
                    <a:pt x="1220" y="2383"/>
                    <a:pt x="1168" y="2304"/>
                    <a:pt x="1115" y="2200"/>
                  </a:cubicBezTo>
                  <a:cubicBezTo>
                    <a:pt x="1037" y="2121"/>
                    <a:pt x="985" y="2042"/>
                    <a:pt x="932" y="1938"/>
                  </a:cubicBezTo>
                  <a:cubicBezTo>
                    <a:pt x="801" y="1754"/>
                    <a:pt x="696" y="1545"/>
                    <a:pt x="592" y="1335"/>
                  </a:cubicBezTo>
                  <a:cubicBezTo>
                    <a:pt x="408" y="943"/>
                    <a:pt x="251" y="498"/>
                    <a:pt x="173" y="79"/>
                  </a:cubicBezTo>
                  <a:cubicBezTo>
                    <a:pt x="162" y="24"/>
                    <a:pt x="128" y="1"/>
                    <a:pt x="94"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72;p37"/>
            <p:cNvSpPr/>
            <p:nvPr/>
          </p:nvSpPr>
          <p:spPr>
            <a:xfrm>
              <a:off x="6435050" y="2274100"/>
              <a:ext cx="578025" cy="934900"/>
            </a:xfrm>
            <a:custGeom>
              <a:avLst/>
              <a:gdLst/>
              <a:ahLst/>
              <a:cxnLst/>
              <a:rect l="l" t="t" r="r" b="b"/>
              <a:pathLst>
                <a:path w="23121" h="37396" extrusionOk="0">
                  <a:moveTo>
                    <a:pt x="20423" y="0"/>
                  </a:moveTo>
                  <a:cubicBezTo>
                    <a:pt x="17322" y="0"/>
                    <a:pt x="7494" y="7410"/>
                    <a:pt x="3797" y="12992"/>
                  </a:cubicBezTo>
                  <a:cubicBezTo>
                    <a:pt x="0" y="18726"/>
                    <a:pt x="3011" y="26581"/>
                    <a:pt x="6311" y="35170"/>
                  </a:cubicBezTo>
                  <a:cubicBezTo>
                    <a:pt x="6337" y="35248"/>
                    <a:pt x="6363" y="35327"/>
                    <a:pt x="6389" y="35405"/>
                  </a:cubicBezTo>
                  <a:cubicBezTo>
                    <a:pt x="6651" y="36060"/>
                    <a:pt x="6913" y="36741"/>
                    <a:pt x="7175" y="37395"/>
                  </a:cubicBezTo>
                  <a:lnTo>
                    <a:pt x="14873" y="31975"/>
                  </a:lnTo>
                  <a:cubicBezTo>
                    <a:pt x="14873" y="31975"/>
                    <a:pt x="14506" y="31111"/>
                    <a:pt x="14009" y="29828"/>
                  </a:cubicBezTo>
                  <a:cubicBezTo>
                    <a:pt x="13983" y="29749"/>
                    <a:pt x="13930" y="29671"/>
                    <a:pt x="13904" y="29566"/>
                  </a:cubicBezTo>
                  <a:cubicBezTo>
                    <a:pt x="12778" y="26607"/>
                    <a:pt x="11102" y="21606"/>
                    <a:pt x="11495" y="18909"/>
                  </a:cubicBezTo>
                  <a:cubicBezTo>
                    <a:pt x="12097" y="14877"/>
                    <a:pt x="17282" y="12703"/>
                    <a:pt x="20215" y="11211"/>
                  </a:cubicBezTo>
                  <a:cubicBezTo>
                    <a:pt x="22571" y="10033"/>
                    <a:pt x="23121" y="1575"/>
                    <a:pt x="21052" y="161"/>
                  </a:cubicBezTo>
                  <a:cubicBezTo>
                    <a:pt x="20895" y="52"/>
                    <a:pt x="20682" y="0"/>
                    <a:pt x="204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73;p37"/>
            <p:cNvSpPr/>
            <p:nvPr/>
          </p:nvSpPr>
          <p:spPr>
            <a:xfrm>
              <a:off x="6592800" y="3013250"/>
              <a:ext cx="192475" cy="146000"/>
            </a:xfrm>
            <a:custGeom>
              <a:avLst/>
              <a:gdLst/>
              <a:ahLst/>
              <a:cxnLst/>
              <a:rect l="l" t="t" r="r" b="b"/>
              <a:pathLst>
                <a:path w="7699" h="5840" extrusionOk="0">
                  <a:moveTo>
                    <a:pt x="7594" y="0"/>
                  </a:moveTo>
                  <a:cubicBezTo>
                    <a:pt x="7542" y="26"/>
                    <a:pt x="7516" y="53"/>
                    <a:pt x="7463" y="79"/>
                  </a:cubicBezTo>
                  <a:cubicBezTo>
                    <a:pt x="6730" y="524"/>
                    <a:pt x="5997" y="969"/>
                    <a:pt x="5264" y="1466"/>
                  </a:cubicBezTo>
                  <a:cubicBezTo>
                    <a:pt x="3850" y="2409"/>
                    <a:pt x="2514" y="3430"/>
                    <a:pt x="1205" y="4530"/>
                  </a:cubicBezTo>
                  <a:cubicBezTo>
                    <a:pt x="812" y="4897"/>
                    <a:pt x="393" y="5237"/>
                    <a:pt x="1" y="5604"/>
                  </a:cubicBezTo>
                  <a:cubicBezTo>
                    <a:pt x="27" y="5682"/>
                    <a:pt x="53" y="5761"/>
                    <a:pt x="79" y="5839"/>
                  </a:cubicBezTo>
                  <a:cubicBezTo>
                    <a:pt x="1415" y="4661"/>
                    <a:pt x="2776" y="3535"/>
                    <a:pt x="4243" y="2488"/>
                  </a:cubicBezTo>
                  <a:cubicBezTo>
                    <a:pt x="5133" y="1859"/>
                    <a:pt x="6023" y="1283"/>
                    <a:pt x="6940" y="707"/>
                  </a:cubicBezTo>
                  <a:cubicBezTo>
                    <a:pt x="7201" y="550"/>
                    <a:pt x="7437" y="419"/>
                    <a:pt x="7699" y="262"/>
                  </a:cubicBezTo>
                  <a:cubicBezTo>
                    <a:pt x="7673" y="183"/>
                    <a:pt x="7620" y="105"/>
                    <a:pt x="75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274;p37"/>
            <p:cNvSpPr/>
            <p:nvPr/>
          </p:nvSpPr>
          <p:spPr>
            <a:xfrm>
              <a:off x="7015675" y="2177300"/>
              <a:ext cx="857575" cy="1069875"/>
            </a:xfrm>
            <a:custGeom>
              <a:avLst/>
              <a:gdLst/>
              <a:ahLst/>
              <a:cxnLst/>
              <a:rect l="l" t="t" r="r" b="b"/>
              <a:pathLst>
                <a:path w="34303" h="42795" extrusionOk="0">
                  <a:moveTo>
                    <a:pt x="17536" y="1"/>
                  </a:moveTo>
                  <a:cubicBezTo>
                    <a:pt x="11261" y="1"/>
                    <a:pt x="5914" y="1081"/>
                    <a:pt x="5342" y="1938"/>
                  </a:cubicBezTo>
                  <a:cubicBezTo>
                    <a:pt x="1" y="10056"/>
                    <a:pt x="603" y="37968"/>
                    <a:pt x="3379" y="40901"/>
                  </a:cubicBezTo>
                  <a:cubicBezTo>
                    <a:pt x="4635" y="42229"/>
                    <a:pt x="10000" y="42794"/>
                    <a:pt x="15743" y="42794"/>
                  </a:cubicBezTo>
                  <a:cubicBezTo>
                    <a:pt x="22681" y="42794"/>
                    <a:pt x="30170" y="41969"/>
                    <a:pt x="31631" y="40665"/>
                  </a:cubicBezTo>
                  <a:cubicBezTo>
                    <a:pt x="34302" y="38282"/>
                    <a:pt x="33019" y="22676"/>
                    <a:pt x="33019" y="16026"/>
                  </a:cubicBezTo>
                  <a:cubicBezTo>
                    <a:pt x="33045" y="9401"/>
                    <a:pt x="31343" y="1205"/>
                    <a:pt x="22991" y="289"/>
                  </a:cubicBezTo>
                  <a:cubicBezTo>
                    <a:pt x="21156" y="87"/>
                    <a:pt x="19309" y="1"/>
                    <a:pt x="175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275;p37"/>
            <p:cNvSpPr/>
            <p:nvPr/>
          </p:nvSpPr>
          <p:spPr>
            <a:xfrm>
              <a:off x="7767175" y="3051875"/>
              <a:ext cx="77275" cy="160400"/>
            </a:xfrm>
            <a:custGeom>
              <a:avLst/>
              <a:gdLst/>
              <a:ahLst/>
              <a:cxnLst/>
              <a:rect l="l" t="t" r="r" b="b"/>
              <a:pathLst>
                <a:path w="3091" h="6416" extrusionOk="0">
                  <a:moveTo>
                    <a:pt x="0" y="6415"/>
                  </a:moveTo>
                  <a:cubicBezTo>
                    <a:pt x="734" y="6180"/>
                    <a:pt x="1283" y="5944"/>
                    <a:pt x="1571" y="5682"/>
                  </a:cubicBezTo>
                  <a:cubicBezTo>
                    <a:pt x="2436" y="4923"/>
                    <a:pt x="2881" y="2776"/>
                    <a:pt x="3090" y="0"/>
                  </a:cubicBezTo>
                  <a:lnTo>
                    <a:pt x="3090" y="0"/>
                  </a:lnTo>
                  <a:cubicBezTo>
                    <a:pt x="2881" y="2776"/>
                    <a:pt x="2436" y="4923"/>
                    <a:pt x="1571" y="5682"/>
                  </a:cubicBezTo>
                  <a:cubicBezTo>
                    <a:pt x="1283" y="5944"/>
                    <a:pt x="734" y="6180"/>
                    <a:pt x="0" y="6415"/>
                  </a:cubicBezTo>
                  <a:close/>
                </a:path>
              </a:pathLst>
            </a:custGeom>
            <a:solidFill>
              <a:srgbClr val="A0DE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276;p37"/>
            <p:cNvSpPr/>
            <p:nvPr/>
          </p:nvSpPr>
          <p:spPr>
            <a:xfrm>
              <a:off x="7608100" y="2220500"/>
              <a:ext cx="236350" cy="1008125"/>
            </a:xfrm>
            <a:custGeom>
              <a:avLst/>
              <a:gdLst/>
              <a:ahLst/>
              <a:cxnLst/>
              <a:rect l="l" t="t" r="r" b="b"/>
              <a:pathLst>
                <a:path w="9454" h="40325" extrusionOk="0">
                  <a:moveTo>
                    <a:pt x="3666" y="1"/>
                  </a:moveTo>
                  <a:cubicBezTo>
                    <a:pt x="3038" y="472"/>
                    <a:pt x="2488" y="1101"/>
                    <a:pt x="2069" y="1886"/>
                  </a:cubicBezTo>
                  <a:cubicBezTo>
                    <a:pt x="1598" y="2724"/>
                    <a:pt x="1257" y="3667"/>
                    <a:pt x="1048" y="4636"/>
                  </a:cubicBezTo>
                  <a:cubicBezTo>
                    <a:pt x="1991" y="5395"/>
                    <a:pt x="2907" y="6233"/>
                    <a:pt x="3797" y="7071"/>
                  </a:cubicBezTo>
                  <a:cubicBezTo>
                    <a:pt x="5761" y="8904"/>
                    <a:pt x="7646" y="10894"/>
                    <a:pt x="9322" y="13041"/>
                  </a:cubicBezTo>
                  <a:cubicBezTo>
                    <a:pt x="9139" y="8092"/>
                    <a:pt x="7908" y="2593"/>
                    <a:pt x="3666" y="1"/>
                  </a:cubicBezTo>
                  <a:close/>
                  <a:moveTo>
                    <a:pt x="53" y="16995"/>
                  </a:moveTo>
                  <a:cubicBezTo>
                    <a:pt x="27" y="17597"/>
                    <a:pt x="27" y="18199"/>
                    <a:pt x="1" y="18775"/>
                  </a:cubicBezTo>
                  <a:cubicBezTo>
                    <a:pt x="262" y="21865"/>
                    <a:pt x="524" y="25059"/>
                    <a:pt x="786" y="28097"/>
                  </a:cubicBezTo>
                  <a:cubicBezTo>
                    <a:pt x="1834" y="25845"/>
                    <a:pt x="2671" y="23462"/>
                    <a:pt x="2619" y="21786"/>
                  </a:cubicBezTo>
                  <a:cubicBezTo>
                    <a:pt x="2567" y="20294"/>
                    <a:pt x="1807" y="18932"/>
                    <a:pt x="865" y="17832"/>
                  </a:cubicBezTo>
                  <a:cubicBezTo>
                    <a:pt x="603" y="17544"/>
                    <a:pt x="341" y="17256"/>
                    <a:pt x="53" y="16995"/>
                  </a:cubicBezTo>
                  <a:close/>
                  <a:moveTo>
                    <a:pt x="9453" y="33255"/>
                  </a:moveTo>
                  <a:lnTo>
                    <a:pt x="9453" y="33255"/>
                  </a:lnTo>
                  <a:cubicBezTo>
                    <a:pt x="8484" y="35193"/>
                    <a:pt x="7358" y="37157"/>
                    <a:pt x="6232" y="39147"/>
                  </a:cubicBezTo>
                  <a:cubicBezTo>
                    <a:pt x="6180" y="39225"/>
                    <a:pt x="6154" y="39304"/>
                    <a:pt x="6102" y="39356"/>
                  </a:cubicBezTo>
                  <a:cubicBezTo>
                    <a:pt x="6023" y="39513"/>
                    <a:pt x="5944" y="39644"/>
                    <a:pt x="5866" y="39801"/>
                  </a:cubicBezTo>
                  <a:cubicBezTo>
                    <a:pt x="6023" y="39749"/>
                    <a:pt x="6206" y="39723"/>
                    <a:pt x="6363" y="39670"/>
                  </a:cubicBezTo>
                  <a:cubicBezTo>
                    <a:pt x="7097" y="39435"/>
                    <a:pt x="7646" y="39199"/>
                    <a:pt x="7934" y="38937"/>
                  </a:cubicBezTo>
                  <a:cubicBezTo>
                    <a:pt x="8799" y="38178"/>
                    <a:pt x="9244" y="36031"/>
                    <a:pt x="9453" y="33255"/>
                  </a:cubicBezTo>
                  <a:close/>
                  <a:moveTo>
                    <a:pt x="1807" y="38570"/>
                  </a:moveTo>
                  <a:cubicBezTo>
                    <a:pt x="1807" y="38675"/>
                    <a:pt x="1834" y="38806"/>
                    <a:pt x="1834" y="38911"/>
                  </a:cubicBezTo>
                  <a:cubicBezTo>
                    <a:pt x="2226" y="39513"/>
                    <a:pt x="2698" y="39984"/>
                    <a:pt x="3221" y="40325"/>
                  </a:cubicBezTo>
                  <a:cubicBezTo>
                    <a:pt x="3405" y="40299"/>
                    <a:pt x="3588" y="40272"/>
                    <a:pt x="3745" y="40246"/>
                  </a:cubicBezTo>
                  <a:lnTo>
                    <a:pt x="1807" y="385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277;p37"/>
            <p:cNvSpPr/>
            <p:nvPr/>
          </p:nvSpPr>
          <p:spPr>
            <a:xfrm>
              <a:off x="6829125" y="3097675"/>
              <a:ext cx="864750" cy="1135775"/>
            </a:xfrm>
            <a:custGeom>
              <a:avLst/>
              <a:gdLst/>
              <a:ahLst/>
              <a:cxnLst/>
              <a:rect l="l" t="t" r="r" b="b"/>
              <a:pathLst>
                <a:path w="34590" h="45431" extrusionOk="0">
                  <a:moveTo>
                    <a:pt x="0" y="1"/>
                  </a:moveTo>
                  <a:cubicBezTo>
                    <a:pt x="79" y="7699"/>
                    <a:pt x="472" y="14638"/>
                    <a:pt x="943" y="17885"/>
                  </a:cubicBezTo>
                  <a:cubicBezTo>
                    <a:pt x="2174" y="26526"/>
                    <a:pt x="4137" y="45431"/>
                    <a:pt x="4137" y="45431"/>
                  </a:cubicBezTo>
                  <a:lnTo>
                    <a:pt x="14271" y="45431"/>
                  </a:lnTo>
                  <a:cubicBezTo>
                    <a:pt x="14218" y="37392"/>
                    <a:pt x="12804" y="6940"/>
                    <a:pt x="13459" y="6835"/>
                  </a:cubicBezTo>
                  <a:cubicBezTo>
                    <a:pt x="13631" y="6799"/>
                    <a:pt x="13818" y="6775"/>
                    <a:pt x="14029" y="6775"/>
                  </a:cubicBezTo>
                  <a:cubicBezTo>
                    <a:pt x="14589" y="6775"/>
                    <a:pt x="15312" y="6945"/>
                    <a:pt x="16339" y="7516"/>
                  </a:cubicBezTo>
                  <a:cubicBezTo>
                    <a:pt x="18198" y="8537"/>
                    <a:pt x="24561" y="45431"/>
                    <a:pt x="24561" y="45431"/>
                  </a:cubicBezTo>
                  <a:lnTo>
                    <a:pt x="34590" y="45431"/>
                  </a:lnTo>
                  <a:cubicBezTo>
                    <a:pt x="33673" y="36633"/>
                    <a:pt x="29772" y="9715"/>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278;p37"/>
            <p:cNvSpPr/>
            <p:nvPr/>
          </p:nvSpPr>
          <p:spPr>
            <a:xfrm>
              <a:off x="7418925" y="4062575"/>
              <a:ext cx="274950" cy="170875"/>
            </a:xfrm>
            <a:custGeom>
              <a:avLst/>
              <a:gdLst/>
              <a:ahLst/>
              <a:cxnLst/>
              <a:rect l="l" t="t" r="r" b="b"/>
              <a:pathLst>
                <a:path w="10998" h="6835" extrusionOk="0">
                  <a:moveTo>
                    <a:pt x="10186" y="1"/>
                  </a:moveTo>
                  <a:cubicBezTo>
                    <a:pt x="9217" y="184"/>
                    <a:pt x="8248" y="341"/>
                    <a:pt x="7280" y="472"/>
                  </a:cubicBezTo>
                  <a:cubicBezTo>
                    <a:pt x="4871" y="812"/>
                    <a:pt x="2435" y="1074"/>
                    <a:pt x="0" y="1284"/>
                  </a:cubicBezTo>
                  <a:cubicBezTo>
                    <a:pt x="603" y="4635"/>
                    <a:pt x="969" y="6835"/>
                    <a:pt x="969" y="6835"/>
                  </a:cubicBezTo>
                  <a:lnTo>
                    <a:pt x="10998" y="6835"/>
                  </a:lnTo>
                  <a:cubicBezTo>
                    <a:pt x="10814" y="5133"/>
                    <a:pt x="10526" y="2776"/>
                    <a:pt x="10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279;p37"/>
            <p:cNvSpPr/>
            <p:nvPr/>
          </p:nvSpPr>
          <p:spPr>
            <a:xfrm>
              <a:off x="6918150" y="4099900"/>
              <a:ext cx="267750" cy="133550"/>
            </a:xfrm>
            <a:custGeom>
              <a:avLst/>
              <a:gdLst/>
              <a:ahLst/>
              <a:cxnLst/>
              <a:rect l="l" t="t" r="r" b="b"/>
              <a:pathLst>
                <a:path w="10710" h="5342" extrusionOk="0">
                  <a:moveTo>
                    <a:pt x="0" y="0"/>
                  </a:moveTo>
                  <a:lnTo>
                    <a:pt x="0" y="0"/>
                  </a:lnTo>
                  <a:cubicBezTo>
                    <a:pt x="341" y="3195"/>
                    <a:pt x="576" y="5342"/>
                    <a:pt x="576" y="5342"/>
                  </a:cubicBezTo>
                  <a:lnTo>
                    <a:pt x="10710" y="5342"/>
                  </a:lnTo>
                  <a:cubicBezTo>
                    <a:pt x="10683" y="4111"/>
                    <a:pt x="10657" y="2331"/>
                    <a:pt x="10579" y="236"/>
                  </a:cubicBezTo>
                  <a:cubicBezTo>
                    <a:pt x="9809" y="247"/>
                    <a:pt x="9039" y="253"/>
                    <a:pt x="8269" y="253"/>
                  </a:cubicBezTo>
                  <a:cubicBezTo>
                    <a:pt x="7180" y="253"/>
                    <a:pt x="6091" y="240"/>
                    <a:pt x="5001" y="210"/>
                  </a:cubicBezTo>
                  <a:cubicBezTo>
                    <a:pt x="3326" y="157"/>
                    <a:pt x="1676" y="105"/>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280;p37"/>
            <p:cNvSpPr/>
            <p:nvPr/>
          </p:nvSpPr>
          <p:spPr>
            <a:xfrm>
              <a:off x="6829125" y="3097675"/>
              <a:ext cx="807150" cy="712250"/>
            </a:xfrm>
            <a:custGeom>
              <a:avLst/>
              <a:gdLst/>
              <a:ahLst/>
              <a:cxnLst/>
              <a:rect l="l" t="t" r="r" b="b"/>
              <a:pathLst>
                <a:path w="32286" h="28490" extrusionOk="0">
                  <a:moveTo>
                    <a:pt x="0" y="1"/>
                  </a:moveTo>
                  <a:cubicBezTo>
                    <a:pt x="79" y="7699"/>
                    <a:pt x="472" y="14638"/>
                    <a:pt x="943" y="17885"/>
                  </a:cubicBezTo>
                  <a:cubicBezTo>
                    <a:pt x="1283" y="20320"/>
                    <a:pt x="1676" y="23567"/>
                    <a:pt x="2095" y="26971"/>
                  </a:cubicBezTo>
                  <a:cubicBezTo>
                    <a:pt x="3011" y="27154"/>
                    <a:pt x="3928" y="27311"/>
                    <a:pt x="4870" y="27442"/>
                  </a:cubicBezTo>
                  <a:cubicBezTo>
                    <a:pt x="7410" y="27809"/>
                    <a:pt x="9950" y="28018"/>
                    <a:pt x="12516" y="28228"/>
                  </a:cubicBezTo>
                  <a:cubicBezTo>
                    <a:pt x="12935" y="28254"/>
                    <a:pt x="13354" y="28280"/>
                    <a:pt x="13773" y="28306"/>
                  </a:cubicBezTo>
                  <a:cubicBezTo>
                    <a:pt x="13407" y="17806"/>
                    <a:pt x="13066" y="6887"/>
                    <a:pt x="13459" y="6835"/>
                  </a:cubicBezTo>
                  <a:cubicBezTo>
                    <a:pt x="13631" y="6799"/>
                    <a:pt x="13818" y="6775"/>
                    <a:pt x="14029" y="6775"/>
                  </a:cubicBezTo>
                  <a:cubicBezTo>
                    <a:pt x="14589" y="6775"/>
                    <a:pt x="15312" y="6945"/>
                    <a:pt x="16339" y="7516"/>
                  </a:cubicBezTo>
                  <a:cubicBezTo>
                    <a:pt x="17334" y="8040"/>
                    <a:pt x="19586" y="18618"/>
                    <a:pt x="21471" y="28489"/>
                  </a:cubicBezTo>
                  <a:cubicBezTo>
                    <a:pt x="25085" y="28385"/>
                    <a:pt x="28698" y="28018"/>
                    <a:pt x="32286" y="27573"/>
                  </a:cubicBezTo>
                  <a:cubicBezTo>
                    <a:pt x="30898" y="17309"/>
                    <a:pt x="29301" y="6050"/>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81;p37"/>
            <p:cNvSpPr/>
            <p:nvPr/>
          </p:nvSpPr>
          <p:spPr>
            <a:xfrm>
              <a:off x="6766925" y="4219550"/>
              <a:ext cx="455625" cy="143575"/>
            </a:xfrm>
            <a:custGeom>
              <a:avLst/>
              <a:gdLst/>
              <a:ahLst/>
              <a:cxnLst/>
              <a:rect l="l" t="t" r="r" b="b"/>
              <a:pathLst>
                <a:path w="18225" h="5743" extrusionOk="0">
                  <a:moveTo>
                    <a:pt x="9100" y="1"/>
                  </a:moveTo>
                  <a:cubicBezTo>
                    <a:pt x="7660" y="1"/>
                    <a:pt x="6562" y="25"/>
                    <a:pt x="6442" y="84"/>
                  </a:cubicBezTo>
                  <a:cubicBezTo>
                    <a:pt x="6442" y="84"/>
                    <a:pt x="5578" y="137"/>
                    <a:pt x="2960" y="1865"/>
                  </a:cubicBezTo>
                  <a:cubicBezTo>
                    <a:pt x="1362" y="2912"/>
                    <a:pt x="524" y="3907"/>
                    <a:pt x="184" y="4588"/>
                  </a:cubicBezTo>
                  <a:cubicBezTo>
                    <a:pt x="1" y="4955"/>
                    <a:pt x="236" y="5347"/>
                    <a:pt x="629" y="5374"/>
                  </a:cubicBezTo>
                  <a:cubicBezTo>
                    <a:pt x="2685" y="5472"/>
                    <a:pt x="8637" y="5742"/>
                    <a:pt x="12944" y="5742"/>
                  </a:cubicBezTo>
                  <a:cubicBezTo>
                    <a:pt x="15547" y="5742"/>
                    <a:pt x="17550" y="5643"/>
                    <a:pt x="17728" y="5347"/>
                  </a:cubicBezTo>
                  <a:cubicBezTo>
                    <a:pt x="18225" y="4431"/>
                    <a:pt x="17256" y="320"/>
                    <a:pt x="16811" y="189"/>
                  </a:cubicBezTo>
                  <a:cubicBezTo>
                    <a:pt x="16494" y="101"/>
                    <a:pt x="12069" y="1"/>
                    <a:pt x="9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82;p37"/>
            <p:cNvSpPr/>
            <p:nvPr/>
          </p:nvSpPr>
          <p:spPr>
            <a:xfrm>
              <a:off x="7278825" y="4219550"/>
              <a:ext cx="456300" cy="143575"/>
            </a:xfrm>
            <a:custGeom>
              <a:avLst/>
              <a:gdLst/>
              <a:ahLst/>
              <a:cxnLst/>
              <a:rect l="l" t="t" r="r" b="b"/>
              <a:pathLst>
                <a:path w="18252" h="5743" extrusionOk="0">
                  <a:moveTo>
                    <a:pt x="9109" y="1"/>
                  </a:moveTo>
                  <a:cubicBezTo>
                    <a:pt x="7672" y="1"/>
                    <a:pt x="6580" y="25"/>
                    <a:pt x="6468" y="84"/>
                  </a:cubicBezTo>
                  <a:cubicBezTo>
                    <a:pt x="6468" y="84"/>
                    <a:pt x="5604" y="137"/>
                    <a:pt x="2986" y="1865"/>
                  </a:cubicBezTo>
                  <a:cubicBezTo>
                    <a:pt x="1389" y="2912"/>
                    <a:pt x="525" y="3907"/>
                    <a:pt x="184" y="4588"/>
                  </a:cubicBezTo>
                  <a:cubicBezTo>
                    <a:pt x="1" y="4955"/>
                    <a:pt x="263" y="5347"/>
                    <a:pt x="629" y="5374"/>
                  </a:cubicBezTo>
                  <a:cubicBezTo>
                    <a:pt x="2702" y="5472"/>
                    <a:pt x="8660" y="5742"/>
                    <a:pt x="12963" y="5742"/>
                  </a:cubicBezTo>
                  <a:cubicBezTo>
                    <a:pt x="15564" y="5742"/>
                    <a:pt x="17560" y="5643"/>
                    <a:pt x="17728" y="5347"/>
                  </a:cubicBezTo>
                  <a:cubicBezTo>
                    <a:pt x="18251" y="4431"/>
                    <a:pt x="17283" y="320"/>
                    <a:pt x="16811" y="189"/>
                  </a:cubicBezTo>
                  <a:cubicBezTo>
                    <a:pt x="16494" y="101"/>
                    <a:pt x="12069" y="1"/>
                    <a:pt x="9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83;p37"/>
            <p:cNvSpPr/>
            <p:nvPr/>
          </p:nvSpPr>
          <p:spPr>
            <a:xfrm>
              <a:off x="6750575" y="3088525"/>
              <a:ext cx="955100" cy="669275"/>
            </a:xfrm>
            <a:custGeom>
              <a:avLst/>
              <a:gdLst/>
              <a:ahLst/>
              <a:cxnLst/>
              <a:rect l="l" t="t" r="r" b="b"/>
              <a:pathLst>
                <a:path w="38204" h="26771" extrusionOk="0">
                  <a:moveTo>
                    <a:pt x="629" y="0"/>
                  </a:moveTo>
                  <a:cubicBezTo>
                    <a:pt x="629" y="0"/>
                    <a:pt x="471" y="2645"/>
                    <a:pt x="314" y="6023"/>
                  </a:cubicBezTo>
                  <a:cubicBezTo>
                    <a:pt x="314" y="6180"/>
                    <a:pt x="314" y="6311"/>
                    <a:pt x="314" y="6442"/>
                  </a:cubicBezTo>
                  <a:cubicBezTo>
                    <a:pt x="131" y="10238"/>
                    <a:pt x="0" y="14795"/>
                    <a:pt x="131" y="17675"/>
                  </a:cubicBezTo>
                  <a:cubicBezTo>
                    <a:pt x="419" y="23252"/>
                    <a:pt x="681" y="24745"/>
                    <a:pt x="681" y="24745"/>
                  </a:cubicBezTo>
                  <a:cubicBezTo>
                    <a:pt x="681" y="24745"/>
                    <a:pt x="6049" y="25713"/>
                    <a:pt x="10657" y="26106"/>
                  </a:cubicBezTo>
                  <a:cubicBezTo>
                    <a:pt x="11774" y="26208"/>
                    <a:pt x="12830" y="26246"/>
                    <a:pt x="13788" y="26246"/>
                  </a:cubicBezTo>
                  <a:cubicBezTo>
                    <a:pt x="16783" y="26246"/>
                    <a:pt x="18827" y="25870"/>
                    <a:pt x="18827" y="25870"/>
                  </a:cubicBezTo>
                  <a:cubicBezTo>
                    <a:pt x="18827" y="25870"/>
                    <a:pt x="16994" y="18198"/>
                    <a:pt x="17596" y="17518"/>
                  </a:cubicBezTo>
                  <a:lnTo>
                    <a:pt x="17675" y="17465"/>
                  </a:lnTo>
                  <a:cubicBezTo>
                    <a:pt x="17753" y="17465"/>
                    <a:pt x="17832" y="17518"/>
                    <a:pt x="17936" y="17649"/>
                  </a:cubicBezTo>
                  <a:cubicBezTo>
                    <a:pt x="18800" y="18853"/>
                    <a:pt x="20136" y="25713"/>
                    <a:pt x="20136" y="25713"/>
                  </a:cubicBezTo>
                  <a:cubicBezTo>
                    <a:pt x="20136" y="25713"/>
                    <a:pt x="23379" y="26771"/>
                    <a:pt x="29175" y="26771"/>
                  </a:cubicBezTo>
                  <a:cubicBezTo>
                    <a:pt x="29497" y="26771"/>
                    <a:pt x="29827" y="26768"/>
                    <a:pt x="30164" y="26761"/>
                  </a:cubicBezTo>
                  <a:cubicBezTo>
                    <a:pt x="32547" y="26708"/>
                    <a:pt x="34275" y="26316"/>
                    <a:pt x="35480" y="25818"/>
                  </a:cubicBezTo>
                  <a:cubicBezTo>
                    <a:pt x="35585" y="25792"/>
                    <a:pt x="35689" y="25740"/>
                    <a:pt x="35768" y="25687"/>
                  </a:cubicBezTo>
                  <a:cubicBezTo>
                    <a:pt x="37627" y="24875"/>
                    <a:pt x="38203" y="23907"/>
                    <a:pt x="38203" y="23907"/>
                  </a:cubicBezTo>
                  <a:cubicBezTo>
                    <a:pt x="38203" y="23907"/>
                    <a:pt x="34406" y="3483"/>
                    <a:pt x="33516" y="917"/>
                  </a:cubicBezTo>
                  <a:cubicBezTo>
                    <a:pt x="33516" y="917"/>
                    <a:pt x="33149" y="917"/>
                    <a:pt x="32443" y="891"/>
                  </a:cubicBezTo>
                  <a:lnTo>
                    <a:pt x="32050" y="891"/>
                  </a:lnTo>
                  <a:cubicBezTo>
                    <a:pt x="30531" y="838"/>
                    <a:pt x="27991" y="760"/>
                    <a:pt x="24980" y="681"/>
                  </a:cubicBezTo>
                  <a:cubicBezTo>
                    <a:pt x="24875" y="681"/>
                    <a:pt x="24744" y="681"/>
                    <a:pt x="24640" y="655"/>
                  </a:cubicBezTo>
                  <a:cubicBezTo>
                    <a:pt x="21681" y="576"/>
                    <a:pt x="18329" y="472"/>
                    <a:pt x="15082" y="393"/>
                  </a:cubicBezTo>
                  <a:lnTo>
                    <a:pt x="14794" y="393"/>
                  </a:lnTo>
                  <a:cubicBezTo>
                    <a:pt x="14428" y="367"/>
                    <a:pt x="14061" y="367"/>
                    <a:pt x="13695" y="341"/>
                  </a:cubicBezTo>
                  <a:lnTo>
                    <a:pt x="13459" y="341"/>
                  </a:lnTo>
                  <a:cubicBezTo>
                    <a:pt x="9557" y="236"/>
                    <a:pt x="5970" y="131"/>
                    <a:pt x="3692" y="53"/>
                  </a:cubicBezTo>
                  <a:lnTo>
                    <a:pt x="3378" y="53"/>
                  </a:lnTo>
                  <a:cubicBezTo>
                    <a:pt x="2069" y="27"/>
                    <a:pt x="1257"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84;p37"/>
            <p:cNvSpPr/>
            <p:nvPr/>
          </p:nvSpPr>
          <p:spPr>
            <a:xfrm>
              <a:off x="7366550" y="3104875"/>
              <a:ext cx="278225" cy="629125"/>
            </a:xfrm>
            <a:custGeom>
              <a:avLst/>
              <a:gdLst/>
              <a:ahLst/>
              <a:cxnLst/>
              <a:rect l="l" t="t" r="r" b="b"/>
              <a:pathLst>
                <a:path w="11129" h="25165" extrusionOk="0">
                  <a:moveTo>
                    <a:pt x="1" y="1"/>
                  </a:moveTo>
                  <a:cubicBezTo>
                    <a:pt x="550" y="3379"/>
                    <a:pt x="2410" y="6521"/>
                    <a:pt x="5185" y="8616"/>
                  </a:cubicBezTo>
                  <a:cubicBezTo>
                    <a:pt x="6232" y="9427"/>
                    <a:pt x="7411" y="10082"/>
                    <a:pt x="8668" y="10501"/>
                  </a:cubicBezTo>
                  <a:cubicBezTo>
                    <a:pt x="9113" y="13826"/>
                    <a:pt x="9584" y="17152"/>
                    <a:pt x="10108" y="20477"/>
                  </a:cubicBezTo>
                  <a:cubicBezTo>
                    <a:pt x="10265" y="21524"/>
                    <a:pt x="10448" y="22598"/>
                    <a:pt x="10605" y="23672"/>
                  </a:cubicBezTo>
                  <a:cubicBezTo>
                    <a:pt x="10684" y="24169"/>
                    <a:pt x="10762" y="24667"/>
                    <a:pt x="10841" y="25164"/>
                  </a:cubicBezTo>
                  <a:cubicBezTo>
                    <a:pt x="10946" y="25138"/>
                    <a:pt x="11050" y="25086"/>
                    <a:pt x="11129" y="25033"/>
                  </a:cubicBezTo>
                  <a:cubicBezTo>
                    <a:pt x="11077" y="24745"/>
                    <a:pt x="11024" y="24431"/>
                    <a:pt x="10998" y="24117"/>
                  </a:cubicBezTo>
                  <a:cubicBezTo>
                    <a:pt x="10841" y="23148"/>
                    <a:pt x="10684" y="22205"/>
                    <a:pt x="10553" y="21236"/>
                  </a:cubicBezTo>
                  <a:cubicBezTo>
                    <a:pt x="10265" y="19299"/>
                    <a:pt x="9977" y="17387"/>
                    <a:pt x="9715" y="15450"/>
                  </a:cubicBezTo>
                  <a:cubicBezTo>
                    <a:pt x="9165" y="11574"/>
                    <a:pt x="8668" y="7699"/>
                    <a:pt x="8222" y="3824"/>
                  </a:cubicBezTo>
                  <a:cubicBezTo>
                    <a:pt x="8092" y="2750"/>
                    <a:pt x="7961" y="1677"/>
                    <a:pt x="7856" y="603"/>
                  </a:cubicBezTo>
                  <a:lnTo>
                    <a:pt x="7804" y="237"/>
                  </a:lnTo>
                  <a:lnTo>
                    <a:pt x="7411" y="237"/>
                  </a:lnTo>
                  <a:lnTo>
                    <a:pt x="7411" y="289"/>
                  </a:lnTo>
                  <a:cubicBezTo>
                    <a:pt x="7542" y="1258"/>
                    <a:pt x="7646" y="2227"/>
                    <a:pt x="7751" y="3195"/>
                  </a:cubicBezTo>
                  <a:cubicBezTo>
                    <a:pt x="7987" y="5107"/>
                    <a:pt x="8222" y="7045"/>
                    <a:pt x="8458" y="8982"/>
                  </a:cubicBezTo>
                  <a:cubicBezTo>
                    <a:pt x="8537" y="9427"/>
                    <a:pt x="8589" y="9872"/>
                    <a:pt x="8668" y="10344"/>
                  </a:cubicBezTo>
                  <a:cubicBezTo>
                    <a:pt x="6547" y="9401"/>
                    <a:pt x="4661" y="8066"/>
                    <a:pt x="3169" y="6285"/>
                  </a:cubicBezTo>
                  <a:cubicBezTo>
                    <a:pt x="1703" y="4479"/>
                    <a:pt x="734" y="2305"/>
                    <a:pt x="341" y="27"/>
                  </a:cubicBezTo>
                  <a:cubicBezTo>
                    <a:pt x="236" y="27"/>
                    <a:pt x="105" y="27"/>
                    <a:pt x="1"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85;p37"/>
            <p:cNvSpPr/>
            <p:nvPr/>
          </p:nvSpPr>
          <p:spPr>
            <a:xfrm>
              <a:off x="7076550" y="3097025"/>
              <a:ext cx="51100" cy="267100"/>
            </a:xfrm>
            <a:custGeom>
              <a:avLst/>
              <a:gdLst/>
              <a:ahLst/>
              <a:cxnLst/>
              <a:rect l="l" t="t" r="r" b="b"/>
              <a:pathLst>
                <a:path w="2044" h="10684" extrusionOk="0">
                  <a:moveTo>
                    <a:pt x="420" y="1"/>
                  </a:moveTo>
                  <a:cubicBezTo>
                    <a:pt x="210" y="1441"/>
                    <a:pt x="106" y="2907"/>
                    <a:pt x="53" y="4374"/>
                  </a:cubicBezTo>
                  <a:cubicBezTo>
                    <a:pt x="1" y="6442"/>
                    <a:pt x="79" y="8511"/>
                    <a:pt x="315" y="10553"/>
                  </a:cubicBezTo>
                  <a:cubicBezTo>
                    <a:pt x="341" y="10605"/>
                    <a:pt x="367" y="10684"/>
                    <a:pt x="446" y="10684"/>
                  </a:cubicBezTo>
                  <a:cubicBezTo>
                    <a:pt x="891" y="10632"/>
                    <a:pt x="1310" y="10579"/>
                    <a:pt x="1729" y="10527"/>
                  </a:cubicBezTo>
                  <a:cubicBezTo>
                    <a:pt x="1781" y="10527"/>
                    <a:pt x="1860" y="10474"/>
                    <a:pt x="1860" y="10396"/>
                  </a:cubicBezTo>
                  <a:cubicBezTo>
                    <a:pt x="1441" y="6966"/>
                    <a:pt x="1520" y="3457"/>
                    <a:pt x="2043" y="53"/>
                  </a:cubicBezTo>
                  <a:lnTo>
                    <a:pt x="1755" y="53"/>
                  </a:lnTo>
                  <a:cubicBezTo>
                    <a:pt x="1703" y="446"/>
                    <a:pt x="1651" y="839"/>
                    <a:pt x="1598" y="1231"/>
                  </a:cubicBezTo>
                  <a:cubicBezTo>
                    <a:pt x="1362" y="3169"/>
                    <a:pt x="1284" y="5133"/>
                    <a:pt x="1336" y="7071"/>
                  </a:cubicBezTo>
                  <a:cubicBezTo>
                    <a:pt x="1389" y="8144"/>
                    <a:pt x="1467" y="9218"/>
                    <a:pt x="1598" y="10265"/>
                  </a:cubicBezTo>
                  <a:cubicBezTo>
                    <a:pt x="1258" y="10317"/>
                    <a:pt x="917" y="10370"/>
                    <a:pt x="577" y="10396"/>
                  </a:cubicBezTo>
                  <a:cubicBezTo>
                    <a:pt x="341" y="8432"/>
                    <a:pt x="237" y="6442"/>
                    <a:pt x="289" y="4478"/>
                  </a:cubicBezTo>
                  <a:cubicBezTo>
                    <a:pt x="341" y="2986"/>
                    <a:pt x="472" y="1493"/>
                    <a:pt x="656"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86;p37"/>
            <p:cNvSpPr/>
            <p:nvPr/>
          </p:nvSpPr>
          <p:spPr>
            <a:xfrm>
              <a:off x="6758425" y="3089825"/>
              <a:ext cx="84475" cy="159750"/>
            </a:xfrm>
            <a:custGeom>
              <a:avLst/>
              <a:gdLst/>
              <a:ahLst/>
              <a:cxnLst/>
              <a:rect l="l" t="t" r="r" b="b"/>
              <a:pathLst>
                <a:path w="3379" h="6390" extrusionOk="0">
                  <a:moveTo>
                    <a:pt x="3064" y="1"/>
                  </a:moveTo>
                  <a:cubicBezTo>
                    <a:pt x="3038" y="79"/>
                    <a:pt x="3038" y="158"/>
                    <a:pt x="3011" y="236"/>
                  </a:cubicBezTo>
                  <a:cubicBezTo>
                    <a:pt x="2514" y="2122"/>
                    <a:pt x="1650" y="3902"/>
                    <a:pt x="445" y="5447"/>
                  </a:cubicBezTo>
                  <a:cubicBezTo>
                    <a:pt x="315" y="5630"/>
                    <a:pt x="157" y="5814"/>
                    <a:pt x="0" y="5971"/>
                  </a:cubicBezTo>
                  <a:cubicBezTo>
                    <a:pt x="0" y="6128"/>
                    <a:pt x="0" y="6259"/>
                    <a:pt x="0" y="6390"/>
                  </a:cubicBezTo>
                  <a:cubicBezTo>
                    <a:pt x="1624" y="4609"/>
                    <a:pt x="2802" y="2384"/>
                    <a:pt x="3378"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87;p37"/>
            <p:cNvSpPr/>
            <p:nvPr/>
          </p:nvSpPr>
          <p:spPr>
            <a:xfrm>
              <a:off x="7054950" y="3481950"/>
              <a:ext cx="155450" cy="51350"/>
            </a:xfrm>
            <a:custGeom>
              <a:avLst/>
              <a:gdLst/>
              <a:ahLst/>
              <a:cxnLst/>
              <a:rect l="l" t="t" r="r" b="b"/>
              <a:pathLst>
                <a:path w="6218" h="2054" extrusionOk="0">
                  <a:moveTo>
                    <a:pt x="106" y="0"/>
                  </a:moveTo>
                  <a:cubicBezTo>
                    <a:pt x="27" y="0"/>
                    <a:pt x="1" y="131"/>
                    <a:pt x="79" y="157"/>
                  </a:cubicBezTo>
                  <a:cubicBezTo>
                    <a:pt x="2148" y="602"/>
                    <a:pt x="4138" y="1231"/>
                    <a:pt x="6076" y="2043"/>
                  </a:cubicBezTo>
                  <a:cubicBezTo>
                    <a:pt x="6087" y="2050"/>
                    <a:pt x="6098" y="2053"/>
                    <a:pt x="6108" y="2053"/>
                  </a:cubicBezTo>
                  <a:cubicBezTo>
                    <a:pt x="6173" y="2053"/>
                    <a:pt x="6218" y="1934"/>
                    <a:pt x="6128" y="1912"/>
                  </a:cubicBezTo>
                  <a:cubicBezTo>
                    <a:pt x="4269" y="943"/>
                    <a:pt x="2200" y="288"/>
                    <a:pt x="106" y="0"/>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88;p37"/>
            <p:cNvSpPr/>
            <p:nvPr/>
          </p:nvSpPr>
          <p:spPr>
            <a:xfrm>
              <a:off x="6854000" y="2219025"/>
              <a:ext cx="580650" cy="898100"/>
            </a:xfrm>
            <a:custGeom>
              <a:avLst/>
              <a:gdLst/>
              <a:ahLst/>
              <a:cxnLst/>
              <a:rect l="l" t="t" r="r" b="b"/>
              <a:pathLst>
                <a:path w="23226" h="35924" extrusionOk="0">
                  <a:moveTo>
                    <a:pt x="14428" y="0"/>
                  </a:moveTo>
                  <a:cubicBezTo>
                    <a:pt x="12402" y="0"/>
                    <a:pt x="9955" y="547"/>
                    <a:pt x="8039" y="1186"/>
                  </a:cubicBezTo>
                  <a:cubicBezTo>
                    <a:pt x="7986" y="1212"/>
                    <a:pt x="7934" y="1212"/>
                    <a:pt x="7856" y="1238"/>
                  </a:cubicBezTo>
                  <a:cubicBezTo>
                    <a:pt x="6284" y="1762"/>
                    <a:pt x="5106" y="2364"/>
                    <a:pt x="4844" y="2783"/>
                  </a:cubicBezTo>
                  <a:cubicBezTo>
                    <a:pt x="3090" y="5611"/>
                    <a:pt x="1336" y="19148"/>
                    <a:pt x="0" y="33916"/>
                  </a:cubicBezTo>
                  <a:cubicBezTo>
                    <a:pt x="864" y="34283"/>
                    <a:pt x="1755" y="34597"/>
                    <a:pt x="2671" y="34833"/>
                  </a:cubicBezTo>
                  <a:cubicBezTo>
                    <a:pt x="5775" y="35666"/>
                    <a:pt x="9003" y="35924"/>
                    <a:pt x="12234" y="35924"/>
                  </a:cubicBezTo>
                  <a:cubicBezTo>
                    <a:pt x="13473" y="35924"/>
                    <a:pt x="14713" y="35886"/>
                    <a:pt x="15946" y="35828"/>
                  </a:cubicBezTo>
                  <a:cubicBezTo>
                    <a:pt x="18382" y="35697"/>
                    <a:pt x="20817" y="35383"/>
                    <a:pt x="23226" y="34885"/>
                  </a:cubicBezTo>
                  <a:cubicBezTo>
                    <a:pt x="23147" y="34231"/>
                    <a:pt x="23069" y="33707"/>
                    <a:pt x="23016" y="33340"/>
                  </a:cubicBezTo>
                  <a:cubicBezTo>
                    <a:pt x="22388" y="27920"/>
                    <a:pt x="22152" y="4433"/>
                    <a:pt x="21733" y="3202"/>
                  </a:cubicBezTo>
                  <a:cubicBezTo>
                    <a:pt x="21419" y="2259"/>
                    <a:pt x="19717" y="924"/>
                    <a:pt x="17177" y="322"/>
                  </a:cubicBezTo>
                  <a:cubicBezTo>
                    <a:pt x="17099" y="296"/>
                    <a:pt x="17020" y="269"/>
                    <a:pt x="16941" y="269"/>
                  </a:cubicBezTo>
                  <a:cubicBezTo>
                    <a:pt x="16287" y="112"/>
                    <a:pt x="15580" y="34"/>
                    <a:pt x="14821" y="8"/>
                  </a:cubicBezTo>
                  <a:cubicBezTo>
                    <a:pt x="14692" y="3"/>
                    <a:pt x="14560" y="0"/>
                    <a:pt x="14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89;p37"/>
            <p:cNvSpPr/>
            <p:nvPr/>
          </p:nvSpPr>
          <p:spPr>
            <a:xfrm>
              <a:off x="6698200" y="2212500"/>
              <a:ext cx="972775" cy="1116950"/>
            </a:xfrm>
            <a:custGeom>
              <a:avLst/>
              <a:gdLst/>
              <a:ahLst/>
              <a:cxnLst/>
              <a:rect l="l" t="t" r="r" b="b"/>
              <a:pathLst>
                <a:path w="38911" h="44678" extrusionOk="0">
                  <a:moveTo>
                    <a:pt x="23117" y="0"/>
                  </a:moveTo>
                  <a:cubicBezTo>
                    <a:pt x="19869" y="0"/>
                    <a:pt x="15945" y="600"/>
                    <a:pt x="12883" y="1316"/>
                  </a:cubicBezTo>
                  <a:cubicBezTo>
                    <a:pt x="12778" y="1342"/>
                    <a:pt x="12674" y="1368"/>
                    <a:pt x="12569" y="1395"/>
                  </a:cubicBezTo>
                  <a:cubicBezTo>
                    <a:pt x="10081" y="1997"/>
                    <a:pt x="8196" y="2678"/>
                    <a:pt x="7777" y="3123"/>
                  </a:cubicBezTo>
                  <a:cubicBezTo>
                    <a:pt x="4949" y="6291"/>
                    <a:pt x="2147" y="25851"/>
                    <a:pt x="0" y="42425"/>
                  </a:cubicBezTo>
                  <a:cubicBezTo>
                    <a:pt x="1414" y="42844"/>
                    <a:pt x="2828" y="43185"/>
                    <a:pt x="4295" y="43473"/>
                  </a:cubicBezTo>
                  <a:cubicBezTo>
                    <a:pt x="6677" y="43918"/>
                    <a:pt x="9112" y="44206"/>
                    <a:pt x="11574" y="44389"/>
                  </a:cubicBezTo>
                  <a:cubicBezTo>
                    <a:pt x="11469" y="42923"/>
                    <a:pt x="11364" y="41457"/>
                    <a:pt x="11260" y="39964"/>
                  </a:cubicBezTo>
                  <a:cubicBezTo>
                    <a:pt x="10945" y="35827"/>
                    <a:pt x="10684" y="27317"/>
                    <a:pt x="10553" y="23154"/>
                  </a:cubicBezTo>
                  <a:cubicBezTo>
                    <a:pt x="10422" y="19069"/>
                    <a:pt x="10396" y="14958"/>
                    <a:pt x="10867" y="10873"/>
                  </a:cubicBezTo>
                  <a:cubicBezTo>
                    <a:pt x="11155" y="8360"/>
                    <a:pt x="11600" y="5558"/>
                    <a:pt x="13669" y="3856"/>
                  </a:cubicBezTo>
                  <a:cubicBezTo>
                    <a:pt x="14585" y="3070"/>
                    <a:pt x="15685" y="2625"/>
                    <a:pt x="16837" y="2259"/>
                  </a:cubicBezTo>
                  <a:cubicBezTo>
                    <a:pt x="17989" y="1892"/>
                    <a:pt x="19141" y="1578"/>
                    <a:pt x="20319" y="1395"/>
                  </a:cubicBezTo>
                  <a:cubicBezTo>
                    <a:pt x="20818" y="1325"/>
                    <a:pt x="21338" y="1271"/>
                    <a:pt x="21853" y="1271"/>
                  </a:cubicBezTo>
                  <a:cubicBezTo>
                    <a:pt x="22500" y="1271"/>
                    <a:pt x="23140" y="1356"/>
                    <a:pt x="23723" y="1604"/>
                  </a:cubicBezTo>
                  <a:cubicBezTo>
                    <a:pt x="24195" y="1787"/>
                    <a:pt x="24614" y="2102"/>
                    <a:pt x="24928" y="2494"/>
                  </a:cubicBezTo>
                  <a:cubicBezTo>
                    <a:pt x="25321" y="3018"/>
                    <a:pt x="25425" y="3620"/>
                    <a:pt x="25321" y="4275"/>
                  </a:cubicBezTo>
                  <a:cubicBezTo>
                    <a:pt x="25216" y="4982"/>
                    <a:pt x="24954" y="5689"/>
                    <a:pt x="24666" y="6343"/>
                  </a:cubicBezTo>
                  <a:cubicBezTo>
                    <a:pt x="24378" y="7103"/>
                    <a:pt x="24142" y="7862"/>
                    <a:pt x="23907" y="8648"/>
                  </a:cubicBezTo>
                  <a:cubicBezTo>
                    <a:pt x="23304" y="10585"/>
                    <a:pt x="22728" y="12549"/>
                    <a:pt x="22205" y="14513"/>
                  </a:cubicBezTo>
                  <a:cubicBezTo>
                    <a:pt x="21707" y="16477"/>
                    <a:pt x="21262" y="18467"/>
                    <a:pt x="20843" y="20457"/>
                  </a:cubicBezTo>
                  <a:cubicBezTo>
                    <a:pt x="20424" y="22447"/>
                    <a:pt x="20058" y="24463"/>
                    <a:pt x="19770" y="26505"/>
                  </a:cubicBezTo>
                  <a:cubicBezTo>
                    <a:pt x="19481" y="28521"/>
                    <a:pt x="19298" y="30590"/>
                    <a:pt x="19193" y="32632"/>
                  </a:cubicBezTo>
                  <a:cubicBezTo>
                    <a:pt x="19115" y="34701"/>
                    <a:pt x="19246" y="41142"/>
                    <a:pt x="19377" y="43211"/>
                  </a:cubicBezTo>
                  <a:cubicBezTo>
                    <a:pt x="19403" y="43708"/>
                    <a:pt x="19455" y="44206"/>
                    <a:pt x="19429" y="44677"/>
                  </a:cubicBezTo>
                  <a:cubicBezTo>
                    <a:pt x="21472" y="44677"/>
                    <a:pt x="23488" y="44625"/>
                    <a:pt x="25478" y="44572"/>
                  </a:cubicBezTo>
                  <a:cubicBezTo>
                    <a:pt x="29405" y="44415"/>
                    <a:pt x="35061" y="44154"/>
                    <a:pt x="38910" y="43630"/>
                  </a:cubicBezTo>
                  <a:cubicBezTo>
                    <a:pt x="38753" y="42870"/>
                    <a:pt x="38648" y="42294"/>
                    <a:pt x="38570" y="41875"/>
                  </a:cubicBezTo>
                  <a:cubicBezTo>
                    <a:pt x="37549" y="35801"/>
                    <a:pt x="35454" y="4929"/>
                    <a:pt x="34799" y="3542"/>
                  </a:cubicBezTo>
                  <a:cubicBezTo>
                    <a:pt x="34302" y="2520"/>
                    <a:pt x="31526" y="1028"/>
                    <a:pt x="27468" y="373"/>
                  </a:cubicBezTo>
                  <a:cubicBezTo>
                    <a:pt x="27337" y="347"/>
                    <a:pt x="27206" y="321"/>
                    <a:pt x="27075" y="295"/>
                  </a:cubicBezTo>
                  <a:cubicBezTo>
                    <a:pt x="26028" y="138"/>
                    <a:pt x="24902" y="33"/>
                    <a:pt x="23697" y="7"/>
                  </a:cubicBezTo>
                  <a:cubicBezTo>
                    <a:pt x="23507" y="2"/>
                    <a:pt x="23313" y="0"/>
                    <a:pt x="2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90;p37"/>
            <p:cNvSpPr/>
            <p:nvPr/>
          </p:nvSpPr>
          <p:spPr>
            <a:xfrm>
              <a:off x="7314175" y="2212650"/>
              <a:ext cx="349600" cy="845675"/>
            </a:xfrm>
            <a:custGeom>
              <a:avLst/>
              <a:gdLst/>
              <a:ahLst/>
              <a:cxnLst/>
              <a:rect l="l" t="t" r="r" b="b"/>
              <a:pathLst>
                <a:path w="13984" h="33827" extrusionOk="0">
                  <a:moveTo>
                    <a:pt x="2567" y="1"/>
                  </a:moveTo>
                  <a:cubicBezTo>
                    <a:pt x="2488" y="1"/>
                    <a:pt x="2384" y="53"/>
                    <a:pt x="2357" y="132"/>
                  </a:cubicBezTo>
                  <a:cubicBezTo>
                    <a:pt x="1" y="5395"/>
                    <a:pt x="79" y="12281"/>
                    <a:pt x="1729" y="18356"/>
                  </a:cubicBezTo>
                  <a:cubicBezTo>
                    <a:pt x="3405" y="24614"/>
                    <a:pt x="7254" y="30270"/>
                    <a:pt x="12124" y="33595"/>
                  </a:cubicBezTo>
                  <a:cubicBezTo>
                    <a:pt x="12337" y="33750"/>
                    <a:pt x="12572" y="33826"/>
                    <a:pt x="12796" y="33826"/>
                  </a:cubicBezTo>
                  <a:cubicBezTo>
                    <a:pt x="13178" y="33826"/>
                    <a:pt x="13530" y="33605"/>
                    <a:pt x="13695" y="33176"/>
                  </a:cubicBezTo>
                  <a:cubicBezTo>
                    <a:pt x="13983" y="32391"/>
                    <a:pt x="13460" y="31370"/>
                    <a:pt x="12936" y="30636"/>
                  </a:cubicBezTo>
                  <a:cubicBezTo>
                    <a:pt x="11496" y="28620"/>
                    <a:pt x="7725" y="23279"/>
                    <a:pt x="6023" y="16628"/>
                  </a:cubicBezTo>
                  <a:cubicBezTo>
                    <a:pt x="4321" y="10003"/>
                    <a:pt x="5814" y="4662"/>
                    <a:pt x="6887" y="1572"/>
                  </a:cubicBezTo>
                  <a:cubicBezTo>
                    <a:pt x="6940" y="1389"/>
                    <a:pt x="6913" y="1179"/>
                    <a:pt x="6730" y="1101"/>
                  </a:cubicBezTo>
                  <a:cubicBezTo>
                    <a:pt x="5683" y="577"/>
                    <a:pt x="3640" y="132"/>
                    <a:pt x="2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291;p37"/>
            <p:cNvSpPr/>
            <p:nvPr/>
          </p:nvSpPr>
          <p:spPr>
            <a:xfrm>
              <a:off x="6690350" y="2237900"/>
              <a:ext cx="324700" cy="675800"/>
            </a:xfrm>
            <a:custGeom>
              <a:avLst/>
              <a:gdLst/>
              <a:ahLst/>
              <a:cxnLst/>
              <a:rect l="l" t="t" r="r" b="b"/>
              <a:pathLst>
                <a:path w="12988" h="27032" extrusionOk="0">
                  <a:moveTo>
                    <a:pt x="12596" y="1"/>
                  </a:moveTo>
                  <a:cubicBezTo>
                    <a:pt x="11951" y="1"/>
                    <a:pt x="10718" y="452"/>
                    <a:pt x="10526" y="509"/>
                  </a:cubicBezTo>
                  <a:cubicBezTo>
                    <a:pt x="10369" y="588"/>
                    <a:pt x="10212" y="667"/>
                    <a:pt x="10029" y="719"/>
                  </a:cubicBezTo>
                  <a:cubicBezTo>
                    <a:pt x="8405" y="1478"/>
                    <a:pt x="6965" y="2657"/>
                    <a:pt x="6023" y="4385"/>
                  </a:cubicBezTo>
                  <a:cubicBezTo>
                    <a:pt x="0" y="15435"/>
                    <a:pt x="1362" y="26458"/>
                    <a:pt x="1676" y="26903"/>
                  </a:cubicBezTo>
                  <a:cubicBezTo>
                    <a:pt x="1740" y="26993"/>
                    <a:pt x="1810" y="27031"/>
                    <a:pt x="1883" y="27031"/>
                  </a:cubicBezTo>
                  <a:cubicBezTo>
                    <a:pt x="2258" y="27031"/>
                    <a:pt x="2701" y="26027"/>
                    <a:pt x="2723" y="25830"/>
                  </a:cubicBezTo>
                  <a:cubicBezTo>
                    <a:pt x="4556" y="15094"/>
                    <a:pt x="6887" y="9229"/>
                    <a:pt x="8484" y="6349"/>
                  </a:cubicBezTo>
                  <a:cubicBezTo>
                    <a:pt x="9217" y="5039"/>
                    <a:pt x="10029" y="3835"/>
                    <a:pt x="10945" y="2709"/>
                  </a:cubicBezTo>
                  <a:cubicBezTo>
                    <a:pt x="11417" y="2133"/>
                    <a:pt x="11914" y="1583"/>
                    <a:pt x="12385" y="1033"/>
                  </a:cubicBezTo>
                  <a:cubicBezTo>
                    <a:pt x="12542" y="850"/>
                    <a:pt x="12988" y="483"/>
                    <a:pt x="12988" y="221"/>
                  </a:cubicBezTo>
                  <a:cubicBezTo>
                    <a:pt x="12988" y="61"/>
                    <a:pt x="12831" y="1"/>
                    <a:pt x="12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292;p37"/>
            <p:cNvSpPr/>
            <p:nvPr/>
          </p:nvSpPr>
          <p:spPr>
            <a:xfrm>
              <a:off x="7017000" y="2118400"/>
              <a:ext cx="310300" cy="201100"/>
            </a:xfrm>
            <a:custGeom>
              <a:avLst/>
              <a:gdLst/>
              <a:ahLst/>
              <a:cxnLst/>
              <a:rect l="l" t="t" r="r" b="b"/>
              <a:pathLst>
                <a:path w="12412" h="8044" extrusionOk="0">
                  <a:moveTo>
                    <a:pt x="10788" y="0"/>
                  </a:moveTo>
                  <a:lnTo>
                    <a:pt x="0" y="2331"/>
                  </a:lnTo>
                  <a:lnTo>
                    <a:pt x="1336" y="7175"/>
                  </a:lnTo>
                  <a:cubicBezTo>
                    <a:pt x="1336" y="7175"/>
                    <a:pt x="1870" y="8043"/>
                    <a:pt x="4046" y="8043"/>
                  </a:cubicBezTo>
                  <a:cubicBezTo>
                    <a:pt x="4916" y="8043"/>
                    <a:pt x="6049" y="7904"/>
                    <a:pt x="7515" y="7515"/>
                  </a:cubicBezTo>
                  <a:cubicBezTo>
                    <a:pt x="12412" y="6206"/>
                    <a:pt x="11940" y="3849"/>
                    <a:pt x="11940" y="3849"/>
                  </a:cubicBezTo>
                  <a:lnTo>
                    <a:pt x="10788" y="0"/>
                  </a:ln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293;p37"/>
            <p:cNvSpPr/>
            <p:nvPr/>
          </p:nvSpPr>
          <p:spPr>
            <a:xfrm>
              <a:off x="6988850" y="2072650"/>
              <a:ext cx="336475" cy="166975"/>
            </a:xfrm>
            <a:custGeom>
              <a:avLst/>
              <a:gdLst/>
              <a:ahLst/>
              <a:cxnLst/>
              <a:rect l="l" t="t" r="r" b="b"/>
              <a:pathLst>
                <a:path w="13459" h="6679" extrusionOk="0">
                  <a:moveTo>
                    <a:pt x="11180" y="0"/>
                  </a:moveTo>
                  <a:cubicBezTo>
                    <a:pt x="10619" y="0"/>
                    <a:pt x="10055" y="58"/>
                    <a:pt x="9479" y="128"/>
                  </a:cubicBezTo>
                  <a:cubicBezTo>
                    <a:pt x="6939" y="469"/>
                    <a:pt x="4452" y="1254"/>
                    <a:pt x="2043" y="2118"/>
                  </a:cubicBezTo>
                  <a:cubicBezTo>
                    <a:pt x="1440" y="2328"/>
                    <a:pt x="812" y="2590"/>
                    <a:pt x="498" y="3035"/>
                  </a:cubicBezTo>
                  <a:cubicBezTo>
                    <a:pt x="105" y="3637"/>
                    <a:pt x="0" y="4868"/>
                    <a:pt x="393" y="5444"/>
                  </a:cubicBezTo>
                  <a:cubicBezTo>
                    <a:pt x="917" y="6177"/>
                    <a:pt x="2252" y="6543"/>
                    <a:pt x="3221" y="6648"/>
                  </a:cubicBezTo>
                  <a:cubicBezTo>
                    <a:pt x="3452" y="6669"/>
                    <a:pt x="3684" y="6678"/>
                    <a:pt x="3918" y="6678"/>
                  </a:cubicBezTo>
                  <a:cubicBezTo>
                    <a:pt x="4878" y="6678"/>
                    <a:pt x="5855" y="6518"/>
                    <a:pt x="6782" y="6308"/>
                  </a:cubicBezTo>
                  <a:cubicBezTo>
                    <a:pt x="8222" y="5967"/>
                    <a:pt x="9636" y="5496"/>
                    <a:pt x="10841" y="4737"/>
                  </a:cubicBezTo>
                  <a:cubicBezTo>
                    <a:pt x="12045" y="3977"/>
                    <a:pt x="13014" y="2904"/>
                    <a:pt x="13328" y="1699"/>
                  </a:cubicBezTo>
                  <a:cubicBezTo>
                    <a:pt x="13433" y="1307"/>
                    <a:pt x="13459" y="861"/>
                    <a:pt x="13171" y="521"/>
                  </a:cubicBezTo>
                  <a:cubicBezTo>
                    <a:pt x="12909" y="233"/>
                    <a:pt x="12464" y="102"/>
                    <a:pt x="12019" y="50"/>
                  </a:cubicBezTo>
                  <a:cubicBezTo>
                    <a:pt x="11740" y="15"/>
                    <a:pt x="11460" y="0"/>
                    <a:pt x="11180" y="0"/>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294;p37"/>
            <p:cNvSpPr/>
            <p:nvPr/>
          </p:nvSpPr>
          <p:spPr>
            <a:xfrm>
              <a:off x="6990150" y="2251275"/>
              <a:ext cx="357450" cy="104775"/>
            </a:xfrm>
            <a:custGeom>
              <a:avLst/>
              <a:gdLst/>
              <a:ahLst/>
              <a:cxnLst/>
              <a:rect l="l" t="t" r="r" b="b"/>
              <a:pathLst>
                <a:path w="14298" h="4191" extrusionOk="0">
                  <a:moveTo>
                    <a:pt x="14297" y="1"/>
                  </a:moveTo>
                  <a:cubicBezTo>
                    <a:pt x="14035" y="472"/>
                    <a:pt x="13774" y="917"/>
                    <a:pt x="13459" y="1310"/>
                  </a:cubicBezTo>
                  <a:cubicBezTo>
                    <a:pt x="13486" y="1362"/>
                    <a:pt x="13512" y="1415"/>
                    <a:pt x="13538" y="1467"/>
                  </a:cubicBezTo>
                  <a:cubicBezTo>
                    <a:pt x="13800" y="1048"/>
                    <a:pt x="14062" y="603"/>
                    <a:pt x="14297" y="105"/>
                  </a:cubicBezTo>
                  <a:cubicBezTo>
                    <a:pt x="14297" y="79"/>
                    <a:pt x="14297" y="53"/>
                    <a:pt x="14297" y="1"/>
                  </a:cubicBezTo>
                  <a:close/>
                  <a:moveTo>
                    <a:pt x="53" y="1703"/>
                  </a:moveTo>
                  <a:cubicBezTo>
                    <a:pt x="27" y="1781"/>
                    <a:pt x="1" y="1860"/>
                    <a:pt x="1" y="1912"/>
                  </a:cubicBezTo>
                  <a:cubicBezTo>
                    <a:pt x="1" y="2331"/>
                    <a:pt x="210" y="3378"/>
                    <a:pt x="472" y="4190"/>
                  </a:cubicBezTo>
                  <a:cubicBezTo>
                    <a:pt x="524" y="4112"/>
                    <a:pt x="577" y="4033"/>
                    <a:pt x="629" y="3928"/>
                  </a:cubicBezTo>
                  <a:cubicBezTo>
                    <a:pt x="367" y="3274"/>
                    <a:pt x="131" y="2331"/>
                    <a:pt x="53" y="1703"/>
                  </a:cubicBezTo>
                  <a:close/>
                </a:path>
              </a:pathLst>
            </a:custGeom>
            <a:solidFill>
              <a:srgbClr val="3C40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295;p37"/>
            <p:cNvSpPr/>
            <p:nvPr/>
          </p:nvSpPr>
          <p:spPr>
            <a:xfrm>
              <a:off x="7067400" y="2299725"/>
              <a:ext cx="17050" cy="16375"/>
            </a:xfrm>
            <a:custGeom>
              <a:avLst/>
              <a:gdLst/>
              <a:ahLst/>
              <a:cxnLst/>
              <a:rect l="l" t="t" r="r" b="b"/>
              <a:pathLst>
                <a:path w="682" h="655" extrusionOk="0">
                  <a:moveTo>
                    <a:pt x="315" y="0"/>
                  </a:moveTo>
                  <a:cubicBezTo>
                    <a:pt x="315" y="0"/>
                    <a:pt x="184" y="184"/>
                    <a:pt x="0" y="445"/>
                  </a:cubicBezTo>
                  <a:cubicBezTo>
                    <a:pt x="184" y="524"/>
                    <a:pt x="393" y="603"/>
                    <a:pt x="681" y="655"/>
                  </a:cubicBezTo>
                  <a:cubicBezTo>
                    <a:pt x="445" y="288"/>
                    <a:pt x="315" y="0"/>
                    <a:pt x="315" y="0"/>
                  </a:cubicBezTo>
                  <a:close/>
                </a:path>
              </a:pathLst>
            </a:custGeom>
            <a:solidFill>
              <a:srgbClr val="A87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296;p37"/>
            <p:cNvSpPr/>
            <p:nvPr/>
          </p:nvSpPr>
          <p:spPr>
            <a:xfrm>
              <a:off x="6990150" y="2160125"/>
              <a:ext cx="368000" cy="224225"/>
            </a:xfrm>
            <a:custGeom>
              <a:avLst/>
              <a:gdLst/>
              <a:ahLst/>
              <a:cxnLst/>
              <a:rect l="l" t="t" r="r" b="b"/>
              <a:pathLst>
                <a:path w="14720" h="8969" extrusionOk="0">
                  <a:moveTo>
                    <a:pt x="12544" y="1"/>
                  </a:moveTo>
                  <a:cubicBezTo>
                    <a:pt x="12411" y="1"/>
                    <a:pt x="12279" y="43"/>
                    <a:pt x="12150" y="138"/>
                  </a:cubicBezTo>
                  <a:cubicBezTo>
                    <a:pt x="11033" y="982"/>
                    <a:pt x="8459" y="3989"/>
                    <a:pt x="4047" y="3989"/>
                  </a:cubicBezTo>
                  <a:cubicBezTo>
                    <a:pt x="3803" y="3989"/>
                    <a:pt x="3554" y="3980"/>
                    <a:pt x="3300" y="3961"/>
                  </a:cubicBezTo>
                  <a:cubicBezTo>
                    <a:pt x="2148" y="3882"/>
                    <a:pt x="1703" y="2547"/>
                    <a:pt x="1493" y="1971"/>
                  </a:cubicBezTo>
                  <a:cubicBezTo>
                    <a:pt x="1464" y="1912"/>
                    <a:pt x="1401" y="1878"/>
                    <a:pt x="1343" y="1878"/>
                  </a:cubicBezTo>
                  <a:cubicBezTo>
                    <a:pt x="1297" y="1878"/>
                    <a:pt x="1254" y="1899"/>
                    <a:pt x="1231" y="1945"/>
                  </a:cubicBezTo>
                  <a:cubicBezTo>
                    <a:pt x="838" y="2652"/>
                    <a:pt x="27" y="4432"/>
                    <a:pt x="1" y="4877"/>
                  </a:cubicBezTo>
                  <a:cubicBezTo>
                    <a:pt x="1" y="5637"/>
                    <a:pt x="655" y="8229"/>
                    <a:pt x="1100" y="8307"/>
                  </a:cubicBezTo>
                  <a:cubicBezTo>
                    <a:pt x="1104" y="8308"/>
                    <a:pt x="1109" y="8308"/>
                    <a:pt x="1113" y="8308"/>
                  </a:cubicBezTo>
                  <a:cubicBezTo>
                    <a:pt x="1580" y="8308"/>
                    <a:pt x="3405" y="5584"/>
                    <a:pt x="3405" y="5584"/>
                  </a:cubicBezTo>
                  <a:cubicBezTo>
                    <a:pt x="3405" y="5584"/>
                    <a:pt x="5246" y="8969"/>
                    <a:pt x="5897" y="8969"/>
                  </a:cubicBezTo>
                  <a:cubicBezTo>
                    <a:pt x="5913" y="8969"/>
                    <a:pt x="5929" y="8967"/>
                    <a:pt x="5944" y="8962"/>
                  </a:cubicBezTo>
                  <a:cubicBezTo>
                    <a:pt x="6966" y="8674"/>
                    <a:pt x="11993" y="8569"/>
                    <a:pt x="14533" y="3175"/>
                  </a:cubicBezTo>
                  <a:cubicBezTo>
                    <a:pt x="14719" y="2802"/>
                    <a:pt x="13619" y="1"/>
                    <a:pt x="12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297;p37"/>
            <p:cNvSpPr/>
            <p:nvPr/>
          </p:nvSpPr>
          <p:spPr>
            <a:xfrm>
              <a:off x="6975100" y="2369775"/>
              <a:ext cx="170225" cy="693300"/>
            </a:xfrm>
            <a:custGeom>
              <a:avLst/>
              <a:gdLst/>
              <a:ahLst/>
              <a:cxnLst/>
              <a:rect l="l" t="t" r="r" b="b"/>
              <a:pathLst>
                <a:path w="6809" h="27732" extrusionOk="0">
                  <a:moveTo>
                    <a:pt x="4007" y="0"/>
                  </a:moveTo>
                  <a:cubicBezTo>
                    <a:pt x="2750" y="52"/>
                    <a:pt x="53" y="22257"/>
                    <a:pt x="27" y="23121"/>
                  </a:cubicBezTo>
                  <a:cubicBezTo>
                    <a:pt x="1" y="23973"/>
                    <a:pt x="1861" y="27731"/>
                    <a:pt x="2816" y="27731"/>
                  </a:cubicBezTo>
                  <a:cubicBezTo>
                    <a:pt x="2829" y="27731"/>
                    <a:pt x="2842" y="27731"/>
                    <a:pt x="2854" y="27729"/>
                  </a:cubicBezTo>
                  <a:cubicBezTo>
                    <a:pt x="3771" y="27651"/>
                    <a:pt x="6049" y="24561"/>
                    <a:pt x="6442" y="23749"/>
                  </a:cubicBezTo>
                  <a:cubicBezTo>
                    <a:pt x="6808" y="22911"/>
                    <a:pt x="4530" y="0"/>
                    <a:pt x="40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298;p37"/>
            <p:cNvSpPr/>
            <p:nvPr/>
          </p:nvSpPr>
          <p:spPr>
            <a:xfrm>
              <a:off x="7029425" y="2303625"/>
              <a:ext cx="102800" cy="105050"/>
            </a:xfrm>
            <a:custGeom>
              <a:avLst/>
              <a:gdLst/>
              <a:ahLst/>
              <a:cxnLst/>
              <a:rect l="l" t="t" r="r" b="b"/>
              <a:pathLst>
                <a:path w="4112" h="4202" extrusionOk="0">
                  <a:moveTo>
                    <a:pt x="2016" y="1"/>
                  </a:moveTo>
                  <a:cubicBezTo>
                    <a:pt x="1056" y="1"/>
                    <a:pt x="79" y="2753"/>
                    <a:pt x="27" y="3013"/>
                  </a:cubicBezTo>
                  <a:cubicBezTo>
                    <a:pt x="1" y="3301"/>
                    <a:pt x="655" y="4086"/>
                    <a:pt x="1624" y="4191"/>
                  </a:cubicBezTo>
                  <a:cubicBezTo>
                    <a:pt x="1688" y="4198"/>
                    <a:pt x="1752" y="4201"/>
                    <a:pt x="1816" y="4201"/>
                  </a:cubicBezTo>
                  <a:cubicBezTo>
                    <a:pt x="2730" y="4201"/>
                    <a:pt x="3680" y="3542"/>
                    <a:pt x="3876" y="3248"/>
                  </a:cubicBezTo>
                  <a:cubicBezTo>
                    <a:pt x="4112" y="2934"/>
                    <a:pt x="2567" y="54"/>
                    <a:pt x="2043" y="1"/>
                  </a:cubicBezTo>
                  <a:cubicBezTo>
                    <a:pt x="2034" y="1"/>
                    <a:pt x="2025" y="1"/>
                    <a:pt x="2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299;p37"/>
            <p:cNvSpPr/>
            <p:nvPr/>
          </p:nvSpPr>
          <p:spPr>
            <a:xfrm>
              <a:off x="6674625" y="1196475"/>
              <a:ext cx="274975" cy="428475"/>
            </a:xfrm>
            <a:custGeom>
              <a:avLst/>
              <a:gdLst/>
              <a:ahLst/>
              <a:cxnLst/>
              <a:rect l="l" t="t" r="r" b="b"/>
              <a:pathLst>
                <a:path w="10999" h="17139" extrusionOk="0">
                  <a:moveTo>
                    <a:pt x="8598" y="1"/>
                  </a:moveTo>
                  <a:cubicBezTo>
                    <a:pt x="7518" y="1"/>
                    <a:pt x="6223" y="722"/>
                    <a:pt x="5526" y="1267"/>
                  </a:cubicBezTo>
                  <a:cubicBezTo>
                    <a:pt x="1729" y="4147"/>
                    <a:pt x="1" y="9488"/>
                    <a:pt x="1362" y="14071"/>
                  </a:cubicBezTo>
                  <a:cubicBezTo>
                    <a:pt x="1572" y="14830"/>
                    <a:pt x="1886" y="15589"/>
                    <a:pt x="2436" y="16192"/>
                  </a:cubicBezTo>
                  <a:cubicBezTo>
                    <a:pt x="2930" y="16735"/>
                    <a:pt x="3657" y="17139"/>
                    <a:pt x="4397" y="17139"/>
                  </a:cubicBezTo>
                  <a:cubicBezTo>
                    <a:pt x="4442" y="17139"/>
                    <a:pt x="4486" y="17137"/>
                    <a:pt x="4531" y="17134"/>
                  </a:cubicBezTo>
                  <a:cubicBezTo>
                    <a:pt x="5971" y="17003"/>
                    <a:pt x="6835" y="15537"/>
                    <a:pt x="7437" y="14228"/>
                  </a:cubicBezTo>
                  <a:cubicBezTo>
                    <a:pt x="8484" y="11976"/>
                    <a:pt x="9506" y="9698"/>
                    <a:pt x="10055" y="7289"/>
                  </a:cubicBezTo>
                  <a:cubicBezTo>
                    <a:pt x="10474" y="5508"/>
                    <a:pt x="10998" y="2471"/>
                    <a:pt x="10029" y="769"/>
                  </a:cubicBezTo>
                  <a:cubicBezTo>
                    <a:pt x="9699" y="210"/>
                    <a:pt x="9180" y="1"/>
                    <a:pt x="8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300;p37"/>
            <p:cNvSpPr/>
            <p:nvPr/>
          </p:nvSpPr>
          <p:spPr>
            <a:xfrm>
              <a:off x="6685100" y="1187300"/>
              <a:ext cx="892250" cy="1016875"/>
            </a:xfrm>
            <a:custGeom>
              <a:avLst/>
              <a:gdLst/>
              <a:ahLst/>
              <a:cxnLst/>
              <a:rect l="l" t="t" r="r" b="b"/>
              <a:pathLst>
                <a:path w="35690" h="40675" extrusionOk="0">
                  <a:moveTo>
                    <a:pt x="17215" y="0"/>
                  </a:moveTo>
                  <a:cubicBezTo>
                    <a:pt x="7374" y="0"/>
                    <a:pt x="178" y="8179"/>
                    <a:pt x="27" y="21167"/>
                  </a:cubicBezTo>
                  <a:cubicBezTo>
                    <a:pt x="1" y="22817"/>
                    <a:pt x="79" y="24388"/>
                    <a:pt x="236" y="25906"/>
                  </a:cubicBezTo>
                  <a:lnTo>
                    <a:pt x="236" y="25985"/>
                  </a:lnTo>
                  <a:cubicBezTo>
                    <a:pt x="289" y="26456"/>
                    <a:pt x="341" y="26901"/>
                    <a:pt x="420" y="27347"/>
                  </a:cubicBezTo>
                  <a:cubicBezTo>
                    <a:pt x="996" y="31248"/>
                    <a:pt x="2357" y="34547"/>
                    <a:pt x="4949" y="36878"/>
                  </a:cubicBezTo>
                  <a:lnTo>
                    <a:pt x="5002" y="36930"/>
                  </a:lnTo>
                  <a:cubicBezTo>
                    <a:pt x="5447" y="37323"/>
                    <a:pt x="5944" y="37716"/>
                    <a:pt x="6468" y="38056"/>
                  </a:cubicBezTo>
                  <a:lnTo>
                    <a:pt x="6494" y="38056"/>
                  </a:lnTo>
                  <a:cubicBezTo>
                    <a:pt x="8720" y="39522"/>
                    <a:pt x="11679" y="40413"/>
                    <a:pt x="15580" y="40622"/>
                  </a:cubicBezTo>
                  <a:cubicBezTo>
                    <a:pt x="15764" y="40648"/>
                    <a:pt x="15921" y="40648"/>
                    <a:pt x="16104" y="40648"/>
                  </a:cubicBezTo>
                  <a:cubicBezTo>
                    <a:pt x="16314" y="40648"/>
                    <a:pt x="16497" y="40648"/>
                    <a:pt x="16706" y="40674"/>
                  </a:cubicBezTo>
                  <a:cubicBezTo>
                    <a:pt x="17151" y="40674"/>
                    <a:pt x="17597" y="40674"/>
                    <a:pt x="18042" y="40622"/>
                  </a:cubicBezTo>
                  <a:cubicBezTo>
                    <a:pt x="23567" y="40255"/>
                    <a:pt x="28515" y="36878"/>
                    <a:pt x="31527" y="31772"/>
                  </a:cubicBezTo>
                  <a:cubicBezTo>
                    <a:pt x="31553" y="31719"/>
                    <a:pt x="31579" y="31693"/>
                    <a:pt x="31605" y="31641"/>
                  </a:cubicBezTo>
                  <a:cubicBezTo>
                    <a:pt x="31841" y="31222"/>
                    <a:pt x="32076" y="30803"/>
                    <a:pt x="32286" y="30358"/>
                  </a:cubicBezTo>
                  <a:cubicBezTo>
                    <a:pt x="33386" y="28106"/>
                    <a:pt x="34145" y="25540"/>
                    <a:pt x="34433" y="22764"/>
                  </a:cubicBezTo>
                  <a:cubicBezTo>
                    <a:pt x="35690" y="11296"/>
                    <a:pt x="28594" y="691"/>
                    <a:pt x="18356" y="36"/>
                  </a:cubicBezTo>
                  <a:cubicBezTo>
                    <a:pt x="17972" y="12"/>
                    <a:pt x="17592" y="0"/>
                    <a:pt x="17215"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301;p37"/>
            <p:cNvSpPr/>
            <p:nvPr/>
          </p:nvSpPr>
          <p:spPr>
            <a:xfrm>
              <a:off x="6649750" y="1025875"/>
              <a:ext cx="1097150" cy="779300"/>
            </a:xfrm>
            <a:custGeom>
              <a:avLst/>
              <a:gdLst/>
              <a:ahLst/>
              <a:cxnLst/>
              <a:rect l="l" t="t" r="r" b="b"/>
              <a:pathLst>
                <a:path w="43886" h="31172" extrusionOk="0">
                  <a:moveTo>
                    <a:pt x="8694" y="1"/>
                  </a:moveTo>
                  <a:cubicBezTo>
                    <a:pt x="7664" y="1"/>
                    <a:pt x="6631" y="61"/>
                    <a:pt x="5604" y="183"/>
                  </a:cubicBezTo>
                  <a:cubicBezTo>
                    <a:pt x="4845" y="261"/>
                    <a:pt x="4085" y="392"/>
                    <a:pt x="3378" y="654"/>
                  </a:cubicBezTo>
                  <a:cubicBezTo>
                    <a:pt x="2881" y="838"/>
                    <a:pt x="2357" y="1152"/>
                    <a:pt x="2148" y="1649"/>
                  </a:cubicBezTo>
                  <a:cubicBezTo>
                    <a:pt x="1860" y="2382"/>
                    <a:pt x="2383" y="3168"/>
                    <a:pt x="2986" y="3613"/>
                  </a:cubicBezTo>
                  <a:cubicBezTo>
                    <a:pt x="3614" y="4084"/>
                    <a:pt x="4400" y="4320"/>
                    <a:pt x="5185" y="4372"/>
                  </a:cubicBezTo>
                  <a:cubicBezTo>
                    <a:pt x="3195" y="5184"/>
                    <a:pt x="1467" y="6781"/>
                    <a:pt x="551" y="8824"/>
                  </a:cubicBezTo>
                  <a:cubicBezTo>
                    <a:pt x="236" y="9505"/>
                    <a:pt x="1" y="10264"/>
                    <a:pt x="53" y="11023"/>
                  </a:cubicBezTo>
                  <a:cubicBezTo>
                    <a:pt x="105" y="11992"/>
                    <a:pt x="655" y="12856"/>
                    <a:pt x="1362" y="13406"/>
                  </a:cubicBezTo>
                  <a:cubicBezTo>
                    <a:pt x="2095" y="13982"/>
                    <a:pt x="2986" y="14270"/>
                    <a:pt x="3902" y="14375"/>
                  </a:cubicBezTo>
                  <a:cubicBezTo>
                    <a:pt x="4165" y="14406"/>
                    <a:pt x="4431" y="14421"/>
                    <a:pt x="4698" y="14421"/>
                  </a:cubicBezTo>
                  <a:cubicBezTo>
                    <a:pt x="6927" y="14421"/>
                    <a:pt x="9223" y="13360"/>
                    <a:pt x="10579" y="11442"/>
                  </a:cubicBezTo>
                  <a:lnTo>
                    <a:pt x="10579" y="11442"/>
                  </a:lnTo>
                  <a:cubicBezTo>
                    <a:pt x="10344" y="11809"/>
                    <a:pt x="10396" y="12280"/>
                    <a:pt x="10605" y="12620"/>
                  </a:cubicBezTo>
                  <a:cubicBezTo>
                    <a:pt x="10789" y="12961"/>
                    <a:pt x="11129" y="13197"/>
                    <a:pt x="11496" y="13354"/>
                  </a:cubicBezTo>
                  <a:cubicBezTo>
                    <a:pt x="12230" y="13685"/>
                    <a:pt x="13028" y="13803"/>
                    <a:pt x="13833" y="13803"/>
                  </a:cubicBezTo>
                  <a:cubicBezTo>
                    <a:pt x="13918" y="13803"/>
                    <a:pt x="14003" y="13801"/>
                    <a:pt x="14088" y="13799"/>
                  </a:cubicBezTo>
                  <a:cubicBezTo>
                    <a:pt x="16052" y="13746"/>
                    <a:pt x="17963" y="13144"/>
                    <a:pt x="19665" y="12097"/>
                  </a:cubicBezTo>
                  <a:lnTo>
                    <a:pt x="19665" y="12097"/>
                  </a:lnTo>
                  <a:cubicBezTo>
                    <a:pt x="19194" y="12778"/>
                    <a:pt x="18853" y="13563"/>
                    <a:pt x="19037" y="14349"/>
                  </a:cubicBezTo>
                  <a:cubicBezTo>
                    <a:pt x="19168" y="14846"/>
                    <a:pt x="19508" y="15265"/>
                    <a:pt x="19875" y="15605"/>
                  </a:cubicBezTo>
                  <a:cubicBezTo>
                    <a:pt x="20979" y="16661"/>
                    <a:pt x="22498" y="17210"/>
                    <a:pt x="24021" y="17210"/>
                  </a:cubicBezTo>
                  <a:cubicBezTo>
                    <a:pt x="24122" y="17210"/>
                    <a:pt x="24224" y="17208"/>
                    <a:pt x="24326" y="17203"/>
                  </a:cubicBezTo>
                  <a:cubicBezTo>
                    <a:pt x="25976" y="17150"/>
                    <a:pt x="27573" y="16496"/>
                    <a:pt x="28908" y="15448"/>
                  </a:cubicBezTo>
                  <a:lnTo>
                    <a:pt x="28908" y="15448"/>
                  </a:lnTo>
                  <a:cubicBezTo>
                    <a:pt x="28620" y="16653"/>
                    <a:pt x="27861" y="17726"/>
                    <a:pt x="27468" y="18905"/>
                  </a:cubicBezTo>
                  <a:cubicBezTo>
                    <a:pt x="27232" y="19612"/>
                    <a:pt x="27154" y="20345"/>
                    <a:pt x="27206" y="21078"/>
                  </a:cubicBezTo>
                  <a:cubicBezTo>
                    <a:pt x="27232" y="21733"/>
                    <a:pt x="27416" y="22387"/>
                    <a:pt x="27861" y="22806"/>
                  </a:cubicBezTo>
                  <a:cubicBezTo>
                    <a:pt x="28110" y="23028"/>
                    <a:pt x="28448" y="23154"/>
                    <a:pt x="28776" y="23154"/>
                  </a:cubicBezTo>
                  <a:cubicBezTo>
                    <a:pt x="29068" y="23154"/>
                    <a:pt x="29353" y="23054"/>
                    <a:pt x="29563" y="22832"/>
                  </a:cubicBezTo>
                  <a:lnTo>
                    <a:pt x="29563" y="22832"/>
                  </a:lnTo>
                  <a:cubicBezTo>
                    <a:pt x="29406" y="23435"/>
                    <a:pt x="29353" y="24037"/>
                    <a:pt x="29353" y="24639"/>
                  </a:cubicBezTo>
                  <a:cubicBezTo>
                    <a:pt x="29380" y="24979"/>
                    <a:pt x="29406" y="25346"/>
                    <a:pt x="29615" y="25582"/>
                  </a:cubicBezTo>
                  <a:cubicBezTo>
                    <a:pt x="29799" y="25782"/>
                    <a:pt x="30057" y="25865"/>
                    <a:pt x="30322" y="25865"/>
                  </a:cubicBezTo>
                  <a:cubicBezTo>
                    <a:pt x="30473" y="25865"/>
                    <a:pt x="30625" y="25839"/>
                    <a:pt x="30767" y="25791"/>
                  </a:cubicBezTo>
                  <a:cubicBezTo>
                    <a:pt x="31160" y="25660"/>
                    <a:pt x="31500" y="25372"/>
                    <a:pt x="31841" y="25084"/>
                  </a:cubicBezTo>
                  <a:lnTo>
                    <a:pt x="31841" y="25084"/>
                  </a:lnTo>
                  <a:cubicBezTo>
                    <a:pt x="31579" y="26132"/>
                    <a:pt x="30977" y="27100"/>
                    <a:pt x="30689" y="28148"/>
                  </a:cubicBezTo>
                  <a:cubicBezTo>
                    <a:pt x="30401" y="29195"/>
                    <a:pt x="30584" y="30531"/>
                    <a:pt x="31474" y="31002"/>
                  </a:cubicBezTo>
                  <a:cubicBezTo>
                    <a:pt x="31700" y="31119"/>
                    <a:pt x="31947" y="31172"/>
                    <a:pt x="32198" y="31172"/>
                  </a:cubicBezTo>
                  <a:cubicBezTo>
                    <a:pt x="32732" y="31172"/>
                    <a:pt x="33282" y="30931"/>
                    <a:pt x="33674" y="30557"/>
                  </a:cubicBezTo>
                  <a:cubicBezTo>
                    <a:pt x="34276" y="29981"/>
                    <a:pt x="34564" y="29143"/>
                    <a:pt x="34721" y="28331"/>
                  </a:cubicBezTo>
                  <a:cubicBezTo>
                    <a:pt x="35417" y="28397"/>
                    <a:pt x="36133" y="28464"/>
                    <a:pt x="36851" y="28464"/>
                  </a:cubicBezTo>
                  <a:cubicBezTo>
                    <a:pt x="37268" y="28464"/>
                    <a:pt x="37685" y="28441"/>
                    <a:pt x="38099" y="28383"/>
                  </a:cubicBezTo>
                  <a:cubicBezTo>
                    <a:pt x="38492" y="28331"/>
                    <a:pt x="38937" y="28252"/>
                    <a:pt x="39303" y="28069"/>
                  </a:cubicBezTo>
                  <a:cubicBezTo>
                    <a:pt x="40141" y="27650"/>
                    <a:pt x="40717" y="26760"/>
                    <a:pt x="41163" y="25896"/>
                  </a:cubicBezTo>
                  <a:cubicBezTo>
                    <a:pt x="42524" y="23304"/>
                    <a:pt x="43414" y="20450"/>
                    <a:pt x="43729" y="17543"/>
                  </a:cubicBezTo>
                  <a:cubicBezTo>
                    <a:pt x="43807" y="16836"/>
                    <a:pt x="43860" y="16155"/>
                    <a:pt x="43860" y="15448"/>
                  </a:cubicBezTo>
                  <a:cubicBezTo>
                    <a:pt x="43886" y="14165"/>
                    <a:pt x="43807" y="12856"/>
                    <a:pt x="43388" y="11652"/>
                  </a:cubicBezTo>
                  <a:cubicBezTo>
                    <a:pt x="43205" y="11128"/>
                    <a:pt x="42943" y="10630"/>
                    <a:pt x="42629" y="10185"/>
                  </a:cubicBezTo>
                  <a:cubicBezTo>
                    <a:pt x="42210" y="9609"/>
                    <a:pt x="41686" y="9138"/>
                    <a:pt x="41084" y="8824"/>
                  </a:cubicBezTo>
                  <a:cubicBezTo>
                    <a:pt x="40509" y="8545"/>
                    <a:pt x="39881" y="8425"/>
                    <a:pt x="39238" y="8425"/>
                  </a:cubicBezTo>
                  <a:cubicBezTo>
                    <a:pt x="38973" y="8425"/>
                    <a:pt x="38706" y="8445"/>
                    <a:pt x="38439" y="8483"/>
                  </a:cubicBezTo>
                  <a:cubicBezTo>
                    <a:pt x="38099" y="6781"/>
                    <a:pt x="37130" y="5341"/>
                    <a:pt x="35873" y="4215"/>
                  </a:cubicBezTo>
                  <a:cubicBezTo>
                    <a:pt x="35350" y="3718"/>
                    <a:pt x="34774" y="3299"/>
                    <a:pt x="34171" y="2958"/>
                  </a:cubicBezTo>
                  <a:cubicBezTo>
                    <a:pt x="32851" y="2201"/>
                    <a:pt x="31371" y="1694"/>
                    <a:pt x="29838" y="1694"/>
                  </a:cubicBezTo>
                  <a:cubicBezTo>
                    <a:pt x="29729" y="1694"/>
                    <a:pt x="29620" y="1696"/>
                    <a:pt x="29510" y="1702"/>
                  </a:cubicBezTo>
                  <a:cubicBezTo>
                    <a:pt x="29432" y="1702"/>
                    <a:pt x="29353" y="1702"/>
                    <a:pt x="29275" y="1728"/>
                  </a:cubicBezTo>
                  <a:cubicBezTo>
                    <a:pt x="28594" y="1780"/>
                    <a:pt x="27913" y="1990"/>
                    <a:pt x="27442" y="2513"/>
                  </a:cubicBezTo>
                  <a:cubicBezTo>
                    <a:pt x="27311" y="2670"/>
                    <a:pt x="27206" y="2854"/>
                    <a:pt x="27154" y="3063"/>
                  </a:cubicBezTo>
                  <a:cubicBezTo>
                    <a:pt x="25818" y="1728"/>
                    <a:pt x="24116" y="759"/>
                    <a:pt x="22284" y="314"/>
                  </a:cubicBezTo>
                  <a:cubicBezTo>
                    <a:pt x="21931" y="211"/>
                    <a:pt x="21554" y="141"/>
                    <a:pt x="21176" y="141"/>
                  </a:cubicBezTo>
                  <a:cubicBezTo>
                    <a:pt x="20879" y="141"/>
                    <a:pt x="20581" y="184"/>
                    <a:pt x="20294" y="288"/>
                  </a:cubicBezTo>
                  <a:cubicBezTo>
                    <a:pt x="19979" y="419"/>
                    <a:pt x="19639" y="654"/>
                    <a:pt x="19534" y="1021"/>
                  </a:cubicBezTo>
                  <a:cubicBezTo>
                    <a:pt x="19482" y="1256"/>
                    <a:pt x="19534" y="1492"/>
                    <a:pt x="19613" y="1702"/>
                  </a:cubicBezTo>
                  <a:cubicBezTo>
                    <a:pt x="19770" y="2121"/>
                    <a:pt x="19979" y="2539"/>
                    <a:pt x="20241" y="2854"/>
                  </a:cubicBezTo>
                  <a:cubicBezTo>
                    <a:pt x="19351" y="2278"/>
                    <a:pt x="18382" y="1859"/>
                    <a:pt x="17361" y="1492"/>
                  </a:cubicBezTo>
                  <a:cubicBezTo>
                    <a:pt x="14602" y="501"/>
                    <a:pt x="11656" y="1"/>
                    <a:pt x="8694" y="1"/>
                  </a:cubicBezTo>
                  <a:close/>
                </a:path>
              </a:pathLst>
            </a:custGeom>
            <a:solidFill>
              <a:srgbClr val="945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302;p37"/>
            <p:cNvSpPr/>
            <p:nvPr/>
          </p:nvSpPr>
          <p:spPr>
            <a:xfrm>
              <a:off x="7462125" y="1653400"/>
              <a:ext cx="272350" cy="327925"/>
            </a:xfrm>
            <a:custGeom>
              <a:avLst/>
              <a:gdLst/>
              <a:ahLst/>
              <a:cxnLst/>
              <a:rect l="l" t="t" r="r" b="b"/>
              <a:pathLst>
                <a:path w="10894" h="13117" extrusionOk="0">
                  <a:moveTo>
                    <a:pt x="6820" y="0"/>
                  </a:moveTo>
                  <a:cubicBezTo>
                    <a:pt x="2909" y="0"/>
                    <a:pt x="669" y="4544"/>
                    <a:pt x="184" y="7917"/>
                  </a:cubicBezTo>
                  <a:cubicBezTo>
                    <a:pt x="53" y="8781"/>
                    <a:pt x="0" y="9671"/>
                    <a:pt x="210" y="10509"/>
                  </a:cubicBezTo>
                  <a:cubicBezTo>
                    <a:pt x="577" y="12076"/>
                    <a:pt x="1815" y="13117"/>
                    <a:pt x="3408" y="13117"/>
                  </a:cubicBezTo>
                  <a:cubicBezTo>
                    <a:pt x="3519" y="13117"/>
                    <a:pt x="3631" y="13112"/>
                    <a:pt x="3745" y="13102"/>
                  </a:cubicBezTo>
                  <a:cubicBezTo>
                    <a:pt x="5316" y="12971"/>
                    <a:pt x="6782" y="12080"/>
                    <a:pt x="7908" y="11059"/>
                  </a:cubicBezTo>
                  <a:cubicBezTo>
                    <a:pt x="9741" y="9436"/>
                    <a:pt x="10867" y="7131"/>
                    <a:pt x="10867" y="4723"/>
                  </a:cubicBezTo>
                  <a:cubicBezTo>
                    <a:pt x="10893" y="3623"/>
                    <a:pt x="10658" y="2471"/>
                    <a:pt x="10003" y="1528"/>
                  </a:cubicBezTo>
                  <a:cubicBezTo>
                    <a:pt x="9401" y="690"/>
                    <a:pt x="8615" y="245"/>
                    <a:pt x="7777" y="88"/>
                  </a:cubicBezTo>
                  <a:cubicBezTo>
                    <a:pt x="7448" y="29"/>
                    <a:pt x="7129" y="0"/>
                    <a:pt x="6820"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303;p37"/>
            <p:cNvSpPr/>
            <p:nvPr/>
          </p:nvSpPr>
          <p:spPr>
            <a:xfrm>
              <a:off x="7548525" y="1740650"/>
              <a:ext cx="134875" cy="155125"/>
            </a:xfrm>
            <a:custGeom>
              <a:avLst/>
              <a:gdLst/>
              <a:ahLst/>
              <a:cxnLst/>
              <a:rect l="l" t="t" r="r" b="b"/>
              <a:pathLst>
                <a:path w="5395" h="6205" extrusionOk="0">
                  <a:moveTo>
                    <a:pt x="3713" y="1"/>
                  </a:moveTo>
                  <a:cubicBezTo>
                    <a:pt x="2925" y="1"/>
                    <a:pt x="2215" y="514"/>
                    <a:pt x="1729" y="1102"/>
                  </a:cubicBezTo>
                  <a:cubicBezTo>
                    <a:pt x="525" y="2463"/>
                    <a:pt x="1" y="4218"/>
                    <a:pt x="210" y="5998"/>
                  </a:cubicBezTo>
                  <a:cubicBezTo>
                    <a:pt x="224" y="6132"/>
                    <a:pt x="333" y="6204"/>
                    <a:pt x="433" y="6204"/>
                  </a:cubicBezTo>
                  <a:cubicBezTo>
                    <a:pt x="529" y="6204"/>
                    <a:pt x="616" y="6139"/>
                    <a:pt x="603" y="5998"/>
                  </a:cubicBezTo>
                  <a:cubicBezTo>
                    <a:pt x="525" y="4584"/>
                    <a:pt x="996" y="3092"/>
                    <a:pt x="1860" y="1966"/>
                  </a:cubicBezTo>
                  <a:cubicBezTo>
                    <a:pt x="2043" y="1704"/>
                    <a:pt x="2279" y="1442"/>
                    <a:pt x="2541" y="1233"/>
                  </a:cubicBezTo>
                  <a:cubicBezTo>
                    <a:pt x="2776" y="1521"/>
                    <a:pt x="2960" y="1861"/>
                    <a:pt x="3038" y="2254"/>
                  </a:cubicBezTo>
                  <a:cubicBezTo>
                    <a:pt x="3064" y="2463"/>
                    <a:pt x="3091" y="2646"/>
                    <a:pt x="3064" y="2908"/>
                  </a:cubicBezTo>
                  <a:cubicBezTo>
                    <a:pt x="3064" y="2961"/>
                    <a:pt x="3064" y="3013"/>
                    <a:pt x="3064" y="3065"/>
                  </a:cubicBezTo>
                  <a:cubicBezTo>
                    <a:pt x="3064" y="3062"/>
                    <a:pt x="3064" y="3060"/>
                    <a:pt x="3063" y="3060"/>
                  </a:cubicBezTo>
                  <a:cubicBezTo>
                    <a:pt x="3057" y="3060"/>
                    <a:pt x="3038" y="3118"/>
                    <a:pt x="3038" y="3118"/>
                  </a:cubicBezTo>
                  <a:lnTo>
                    <a:pt x="3038" y="3223"/>
                  </a:lnTo>
                  <a:cubicBezTo>
                    <a:pt x="3012" y="3353"/>
                    <a:pt x="2960" y="3458"/>
                    <a:pt x="2960" y="3615"/>
                  </a:cubicBezTo>
                  <a:cubicBezTo>
                    <a:pt x="2978" y="3760"/>
                    <a:pt x="3109" y="3868"/>
                    <a:pt x="3240" y="3868"/>
                  </a:cubicBezTo>
                  <a:cubicBezTo>
                    <a:pt x="3298" y="3868"/>
                    <a:pt x="3357" y="3847"/>
                    <a:pt x="3405" y="3799"/>
                  </a:cubicBezTo>
                  <a:cubicBezTo>
                    <a:pt x="3614" y="3563"/>
                    <a:pt x="3667" y="3223"/>
                    <a:pt x="3693" y="2935"/>
                  </a:cubicBezTo>
                  <a:cubicBezTo>
                    <a:pt x="3719" y="2646"/>
                    <a:pt x="3693" y="2358"/>
                    <a:pt x="3614" y="2097"/>
                  </a:cubicBezTo>
                  <a:cubicBezTo>
                    <a:pt x="3510" y="1651"/>
                    <a:pt x="3274" y="1259"/>
                    <a:pt x="2960" y="918"/>
                  </a:cubicBezTo>
                  <a:cubicBezTo>
                    <a:pt x="3091" y="840"/>
                    <a:pt x="3248" y="787"/>
                    <a:pt x="3379" y="761"/>
                  </a:cubicBezTo>
                  <a:cubicBezTo>
                    <a:pt x="3504" y="727"/>
                    <a:pt x="3630" y="708"/>
                    <a:pt x="3754" y="708"/>
                  </a:cubicBezTo>
                  <a:cubicBezTo>
                    <a:pt x="3913" y="708"/>
                    <a:pt x="4069" y="740"/>
                    <a:pt x="4217" y="814"/>
                  </a:cubicBezTo>
                  <a:cubicBezTo>
                    <a:pt x="4478" y="918"/>
                    <a:pt x="4609" y="1180"/>
                    <a:pt x="4845" y="1311"/>
                  </a:cubicBezTo>
                  <a:cubicBezTo>
                    <a:pt x="4892" y="1335"/>
                    <a:pt x="4944" y="1346"/>
                    <a:pt x="4994" y="1346"/>
                  </a:cubicBezTo>
                  <a:cubicBezTo>
                    <a:pt x="5111" y="1346"/>
                    <a:pt x="5219" y="1282"/>
                    <a:pt x="5238" y="1154"/>
                  </a:cubicBezTo>
                  <a:cubicBezTo>
                    <a:pt x="5395" y="421"/>
                    <a:pt x="4374" y="2"/>
                    <a:pt x="3771" y="2"/>
                  </a:cubicBezTo>
                  <a:cubicBezTo>
                    <a:pt x="3752" y="1"/>
                    <a:pt x="3732" y="1"/>
                    <a:pt x="3713"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304;p37"/>
            <p:cNvSpPr/>
            <p:nvPr/>
          </p:nvSpPr>
          <p:spPr>
            <a:xfrm>
              <a:off x="7048400" y="1861775"/>
              <a:ext cx="439275" cy="342400"/>
            </a:xfrm>
            <a:custGeom>
              <a:avLst/>
              <a:gdLst/>
              <a:ahLst/>
              <a:cxnLst/>
              <a:rect l="l" t="t" r="r" b="b"/>
              <a:pathLst>
                <a:path w="17571" h="13696" extrusionOk="0">
                  <a:moveTo>
                    <a:pt x="11574" y="1"/>
                  </a:moveTo>
                  <a:cubicBezTo>
                    <a:pt x="11365" y="1"/>
                    <a:pt x="11156" y="1"/>
                    <a:pt x="10946" y="27"/>
                  </a:cubicBezTo>
                  <a:cubicBezTo>
                    <a:pt x="8877" y="184"/>
                    <a:pt x="6940" y="1022"/>
                    <a:pt x="5212" y="2174"/>
                  </a:cubicBezTo>
                  <a:cubicBezTo>
                    <a:pt x="3562" y="3274"/>
                    <a:pt x="2070" y="4714"/>
                    <a:pt x="1179" y="6469"/>
                  </a:cubicBezTo>
                  <a:cubicBezTo>
                    <a:pt x="289" y="8249"/>
                    <a:pt x="1" y="10396"/>
                    <a:pt x="734" y="12229"/>
                  </a:cubicBezTo>
                  <a:cubicBezTo>
                    <a:pt x="944" y="12753"/>
                    <a:pt x="1232" y="13250"/>
                    <a:pt x="1572" y="13669"/>
                  </a:cubicBezTo>
                  <a:cubicBezTo>
                    <a:pt x="1782" y="13669"/>
                    <a:pt x="1965" y="13669"/>
                    <a:pt x="2174" y="13695"/>
                  </a:cubicBezTo>
                  <a:lnTo>
                    <a:pt x="2488" y="13695"/>
                  </a:lnTo>
                  <a:cubicBezTo>
                    <a:pt x="2829" y="13695"/>
                    <a:pt x="3169" y="13669"/>
                    <a:pt x="3510" y="13643"/>
                  </a:cubicBezTo>
                  <a:cubicBezTo>
                    <a:pt x="9035" y="13276"/>
                    <a:pt x="13983" y="9899"/>
                    <a:pt x="16995" y="4793"/>
                  </a:cubicBezTo>
                  <a:cubicBezTo>
                    <a:pt x="17021" y="4740"/>
                    <a:pt x="17047" y="4714"/>
                    <a:pt x="17073" y="4662"/>
                  </a:cubicBezTo>
                  <a:cubicBezTo>
                    <a:pt x="17230" y="4374"/>
                    <a:pt x="17414" y="4060"/>
                    <a:pt x="17571" y="3745"/>
                  </a:cubicBezTo>
                  <a:cubicBezTo>
                    <a:pt x="17178" y="3326"/>
                    <a:pt x="16890" y="2803"/>
                    <a:pt x="16759" y="2174"/>
                  </a:cubicBezTo>
                  <a:cubicBezTo>
                    <a:pt x="16733" y="2096"/>
                    <a:pt x="16707" y="2017"/>
                    <a:pt x="16707" y="1939"/>
                  </a:cubicBezTo>
                  <a:cubicBezTo>
                    <a:pt x="16680" y="1939"/>
                    <a:pt x="16654" y="1912"/>
                    <a:pt x="16654" y="1886"/>
                  </a:cubicBezTo>
                  <a:cubicBezTo>
                    <a:pt x="15319" y="603"/>
                    <a:pt x="13434" y="1"/>
                    <a:pt x="11574"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305;p37"/>
            <p:cNvSpPr/>
            <p:nvPr/>
          </p:nvSpPr>
          <p:spPr>
            <a:xfrm>
              <a:off x="7466050" y="1910225"/>
              <a:ext cx="26200" cy="45200"/>
            </a:xfrm>
            <a:custGeom>
              <a:avLst/>
              <a:gdLst/>
              <a:ahLst/>
              <a:cxnLst/>
              <a:rect l="l" t="t" r="r" b="b"/>
              <a:pathLst>
                <a:path w="1048" h="1808" extrusionOk="0">
                  <a:moveTo>
                    <a:pt x="1" y="1"/>
                  </a:moveTo>
                  <a:cubicBezTo>
                    <a:pt x="1" y="79"/>
                    <a:pt x="27" y="158"/>
                    <a:pt x="53" y="236"/>
                  </a:cubicBezTo>
                  <a:cubicBezTo>
                    <a:pt x="184" y="865"/>
                    <a:pt x="472" y="1388"/>
                    <a:pt x="865" y="1807"/>
                  </a:cubicBezTo>
                  <a:cubicBezTo>
                    <a:pt x="917" y="1703"/>
                    <a:pt x="996" y="1572"/>
                    <a:pt x="1048" y="1441"/>
                  </a:cubicBezTo>
                  <a:cubicBezTo>
                    <a:pt x="786" y="917"/>
                    <a:pt x="420" y="420"/>
                    <a:pt x="1"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306;p37"/>
            <p:cNvSpPr/>
            <p:nvPr/>
          </p:nvSpPr>
          <p:spPr>
            <a:xfrm>
              <a:off x="6691000" y="1834950"/>
              <a:ext cx="119150" cy="275625"/>
            </a:xfrm>
            <a:custGeom>
              <a:avLst/>
              <a:gdLst/>
              <a:ahLst/>
              <a:cxnLst/>
              <a:rect l="l" t="t" r="r" b="b"/>
              <a:pathLst>
                <a:path w="4766" h="11025" extrusionOk="0">
                  <a:moveTo>
                    <a:pt x="0" y="0"/>
                  </a:moveTo>
                  <a:lnTo>
                    <a:pt x="0" y="79"/>
                  </a:lnTo>
                  <a:cubicBezTo>
                    <a:pt x="53" y="550"/>
                    <a:pt x="105" y="995"/>
                    <a:pt x="184" y="1441"/>
                  </a:cubicBezTo>
                  <a:cubicBezTo>
                    <a:pt x="760" y="5342"/>
                    <a:pt x="2121" y="8641"/>
                    <a:pt x="4713" y="10972"/>
                  </a:cubicBezTo>
                  <a:lnTo>
                    <a:pt x="4766" y="11024"/>
                  </a:lnTo>
                  <a:cubicBezTo>
                    <a:pt x="4583" y="9113"/>
                    <a:pt x="4295" y="7227"/>
                    <a:pt x="3692" y="5447"/>
                  </a:cubicBezTo>
                  <a:cubicBezTo>
                    <a:pt x="2985" y="3326"/>
                    <a:pt x="1781" y="1310"/>
                    <a:pt x="0" y="0"/>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307;p37"/>
            <p:cNvSpPr/>
            <p:nvPr/>
          </p:nvSpPr>
          <p:spPr>
            <a:xfrm>
              <a:off x="7026800" y="1522525"/>
              <a:ext cx="156575" cy="58700"/>
            </a:xfrm>
            <a:custGeom>
              <a:avLst/>
              <a:gdLst/>
              <a:ahLst/>
              <a:cxnLst/>
              <a:rect l="l" t="t" r="r" b="b"/>
              <a:pathLst>
                <a:path w="6263" h="2348" extrusionOk="0">
                  <a:moveTo>
                    <a:pt x="1506" y="0"/>
                  </a:moveTo>
                  <a:cubicBezTo>
                    <a:pt x="1423" y="0"/>
                    <a:pt x="1340" y="2"/>
                    <a:pt x="1258" y="8"/>
                  </a:cubicBezTo>
                  <a:cubicBezTo>
                    <a:pt x="813" y="34"/>
                    <a:pt x="367" y="217"/>
                    <a:pt x="158" y="610"/>
                  </a:cubicBezTo>
                  <a:cubicBezTo>
                    <a:pt x="1" y="924"/>
                    <a:pt x="79" y="1317"/>
                    <a:pt x="289" y="1631"/>
                  </a:cubicBezTo>
                  <a:cubicBezTo>
                    <a:pt x="686" y="2147"/>
                    <a:pt x="1339" y="2257"/>
                    <a:pt x="1986" y="2257"/>
                  </a:cubicBezTo>
                  <a:cubicBezTo>
                    <a:pt x="2192" y="2257"/>
                    <a:pt x="2397" y="2246"/>
                    <a:pt x="2593" y="2233"/>
                  </a:cubicBezTo>
                  <a:cubicBezTo>
                    <a:pt x="2754" y="2226"/>
                    <a:pt x="2913" y="2222"/>
                    <a:pt x="3071" y="2222"/>
                  </a:cubicBezTo>
                  <a:cubicBezTo>
                    <a:pt x="3452" y="2222"/>
                    <a:pt x="3828" y="2241"/>
                    <a:pt x="4217" y="2259"/>
                  </a:cubicBezTo>
                  <a:cubicBezTo>
                    <a:pt x="4358" y="2259"/>
                    <a:pt x="4904" y="2348"/>
                    <a:pt x="5373" y="2348"/>
                  </a:cubicBezTo>
                  <a:cubicBezTo>
                    <a:pt x="5859" y="2348"/>
                    <a:pt x="6263" y="2253"/>
                    <a:pt x="6049" y="1867"/>
                  </a:cubicBezTo>
                  <a:cubicBezTo>
                    <a:pt x="5997" y="1762"/>
                    <a:pt x="5892" y="1683"/>
                    <a:pt x="5788" y="1605"/>
                  </a:cubicBezTo>
                  <a:cubicBezTo>
                    <a:pt x="5552" y="1448"/>
                    <a:pt x="5290" y="1291"/>
                    <a:pt x="5028" y="1133"/>
                  </a:cubicBezTo>
                  <a:cubicBezTo>
                    <a:pt x="3975" y="521"/>
                    <a:pt x="2715" y="0"/>
                    <a:pt x="1506"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308;p37"/>
            <p:cNvSpPr/>
            <p:nvPr/>
          </p:nvSpPr>
          <p:spPr>
            <a:xfrm>
              <a:off x="6752375" y="1518700"/>
              <a:ext cx="120625" cy="56525"/>
            </a:xfrm>
            <a:custGeom>
              <a:avLst/>
              <a:gdLst/>
              <a:ahLst/>
              <a:cxnLst/>
              <a:rect l="l" t="t" r="r" b="b"/>
              <a:pathLst>
                <a:path w="4825" h="2261" extrusionOk="0">
                  <a:moveTo>
                    <a:pt x="3258" y="0"/>
                  </a:moveTo>
                  <a:cubicBezTo>
                    <a:pt x="2370" y="0"/>
                    <a:pt x="1508" y="446"/>
                    <a:pt x="845" y="972"/>
                  </a:cubicBezTo>
                  <a:cubicBezTo>
                    <a:pt x="635" y="1129"/>
                    <a:pt x="478" y="1260"/>
                    <a:pt x="321" y="1417"/>
                  </a:cubicBezTo>
                  <a:cubicBezTo>
                    <a:pt x="242" y="1496"/>
                    <a:pt x="164" y="1548"/>
                    <a:pt x="138" y="1653"/>
                  </a:cubicBezTo>
                  <a:cubicBezTo>
                    <a:pt x="0" y="2081"/>
                    <a:pt x="460" y="2170"/>
                    <a:pt x="918" y="2170"/>
                  </a:cubicBezTo>
                  <a:cubicBezTo>
                    <a:pt x="1246" y="2170"/>
                    <a:pt x="1573" y="2124"/>
                    <a:pt x="1682" y="2124"/>
                  </a:cubicBezTo>
                  <a:cubicBezTo>
                    <a:pt x="2101" y="2151"/>
                    <a:pt x="2520" y="2151"/>
                    <a:pt x="2965" y="2203"/>
                  </a:cubicBezTo>
                  <a:cubicBezTo>
                    <a:pt x="3191" y="2230"/>
                    <a:pt x="3433" y="2260"/>
                    <a:pt x="3664" y="2260"/>
                  </a:cubicBezTo>
                  <a:cubicBezTo>
                    <a:pt x="4103" y="2260"/>
                    <a:pt x="4505" y="2151"/>
                    <a:pt x="4694" y="1705"/>
                  </a:cubicBezTo>
                  <a:cubicBezTo>
                    <a:pt x="4825" y="1417"/>
                    <a:pt x="4825" y="1025"/>
                    <a:pt x="4641" y="684"/>
                  </a:cubicBezTo>
                  <a:cubicBezTo>
                    <a:pt x="4406" y="291"/>
                    <a:pt x="4013" y="108"/>
                    <a:pt x="3646" y="30"/>
                  </a:cubicBezTo>
                  <a:cubicBezTo>
                    <a:pt x="3517" y="10"/>
                    <a:pt x="3387" y="0"/>
                    <a:pt x="3258"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309;p37"/>
            <p:cNvSpPr/>
            <p:nvPr/>
          </p:nvSpPr>
          <p:spPr>
            <a:xfrm>
              <a:off x="6857275" y="1641375"/>
              <a:ext cx="73325" cy="192500"/>
            </a:xfrm>
            <a:custGeom>
              <a:avLst/>
              <a:gdLst/>
              <a:ahLst/>
              <a:cxnLst/>
              <a:rect l="l" t="t" r="r" b="b"/>
              <a:pathLst>
                <a:path w="2933" h="7700" extrusionOk="0">
                  <a:moveTo>
                    <a:pt x="2026" y="1"/>
                  </a:moveTo>
                  <a:cubicBezTo>
                    <a:pt x="1925" y="1"/>
                    <a:pt x="1828" y="79"/>
                    <a:pt x="1859" y="202"/>
                  </a:cubicBezTo>
                  <a:cubicBezTo>
                    <a:pt x="2121" y="1302"/>
                    <a:pt x="2304" y="2402"/>
                    <a:pt x="2357" y="3502"/>
                  </a:cubicBezTo>
                  <a:cubicBezTo>
                    <a:pt x="2383" y="3763"/>
                    <a:pt x="2409" y="4051"/>
                    <a:pt x="2383" y="4313"/>
                  </a:cubicBezTo>
                  <a:lnTo>
                    <a:pt x="2383" y="4392"/>
                  </a:lnTo>
                  <a:cubicBezTo>
                    <a:pt x="2304" y="4392"/>
                    <a:pt x="2226" y="4339"/>
                    <a:pt x="2147" y="4313"/>
                  </a:cubicBezTo>
                  <a:cubicBezTo>
                    <a:pt x="2003" y="4286"/>
                    <a:pt x="1855" y="4272"/>
                    <a:pt x="1708" y="4272"/>
                  </a:cubicBezTo>
                  <a:cubicBezTo>
                    <a:pt x="1430" y="4272"/>
                    <a:pt x="1157" y="4324"/>
                    <a:pt x="917" y="4444"/>
                  </a:cubicBezTo>
                  <a:cubicBezTo>
                    <a:pt x="131" y="4889"/>
                    <a:pt x="0" y="5937"/>
                    <a:pt x="341" y="6696"/>
                  </a:cubicBezTo>
                  <a:cubicBezTo>
                    <a:pt x="498" y="7115"/>
                    <a:pt x="812" y="7455"/>
                    <a:pt x="1231" y="7612"/>
                  </a:cubicBezTo>
                  <a:cubicBezTo>
                    <a:pt x="1375" y="7670"/>
                    <a:pt x="1529" y="7700"/>
                    <a:pt x="1683" y="7700"/>
                  </a:cubicBezTo>
                  <a:cubicBezTo>
                    <a:pt x="1948" y="7700"/>
                    <a:pt x="2210" y="7612"/>
                    <a:pt x="2409" y="7429"/>
                  </a:cubicBezTo>
                  <a:cubicBezTo>
                    <a:pt x="2514" y="7351"/>
                    <a:pt x="2435" y="7141"/>
                    <a:pt x="2278" y="7141"/>
                  </a:cubicBezTo>
                  <a:cubicBezTo>
                    <a:pt x="2190" y="7153"/>
                    <a:pt x="2102" y="7159"/>
                    <a:pt x="2014" y="7159"/>
                  </a:cubicBezTo>
                  <a:cubicBezTo>
                    <a:pt x="1713" y="7159"/>
                    <a:pt x="1422" y="7082"/>
                    <a:pt x="1178" y="6879"/>
                  </a:cubicBezTo>
                  <a:cubicBezTo>
                    <a:pt x="890" y="6617"/>
                    <a:pt x="759" y="6199"/>
                    <a:pt x="759" y="5806"/>
                  </a:cubicBezTo>
                  <a:cubicBezTo>
                    <a:pt x="786" y="5413"/>
                    <a:pt x="969" y="5020"/>
                    <a:pt x="1362" y="4889"/>
                  </a:cubicBezTo>
                  <a:cubicBezTo>
                    <a:pt x="1454" y="4859"/>
                    <a:pt x="1564" y="4846"/>
                    <a:pt x="1676" y="4846"/>
                  </a:cubicBezTo>
                  <a:cubicBezTo>
                    <a:pt x="1755" y="4846"/>
                    <a:pt x="1836" y="4852"/>
                    <a:pt x="1912" y="4863"/>
                  </a:cubicBezTo>
                  <a:cubicBezTo>
                    <a:pt x="2069" y="4889"/>
                    <a:pt x="2252" y="4994"/>
                    <a:pt x="2409" y="4994"/>
                  </a:cubicBezTo>
                  <a:cubicBezTo>
                    <a:pt x="2802" y="4994"/>
                    <a:pt x="2933" y="4654"/>
                    <a:pt x="2933" y="4313"/>
                  </a:cubicBezTo>
                  <a:cubicBezTo>
                    <a:pt x="2933" y="3842"/>
                    <a:pt x="2880" y="3371"/>
                    <a:pt x="2828" y="2899"/>
                  </a:cubicBezTo>
                  <a:cubicBezTo>
                    <a:pt x="2697" y="1957"/>
                    <a:pt x="2488" y="1014"/>
                    <a:pt x="2200" y="124"/>
                  </a:cubicBezTo>
                  <a:cubicBezTo>
                    <a:pt x="2167" y="38"/>
                    <a:pt x="2096" y="1"/>
                    <a:pt x="2026"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310;p37"/>
            <p:cNvSpPr/>
            <p:nvPr/>
          </p:nvSpPr>
          <p:spPr>
            <a:xfrm>
              <a:off x="7030075" y="1704775"/>
              <a:ext cx="152325" cy="58450"/>
            </a:xfrm>
            <a:custGeom>
              <a:avLst/>
              <a:gdLst/>
              <a:ahLst/>
              <a:cxnLst/>
              <a:rect l="l" t="t" r="r" b="b"/>
              <a:pathLst>
                <a:path w="6093" h="2338" extrusionOk="0">
                  <a:moveTo>
                    <a:pt x="2994" y="0"/>
                  </a:moveTo>
                  <a:cubicBezTo>
                    <a:pt x="2868" y="0"/>
                    <a:pt x="2743" y="7"/>
                    <a:pt x="2619" y="23"/>
                  </a:cubicBezTo>
                  <a:cubicBezTo>
                    <a:pt x="1991" y="101"/>
                    <a:pt x="1415" y="337"/>
                    <a:pt x="943" y="730"/>
                  </a:cubicBezTo>
                  <a:cubicBezTo>
                    <a:pt x="708" y="913"/>
                    <a:pt x="498" y="1123"/>
                    <a:pt x="341" y="1358"/>
                  </a:cubicBezTo>
                  <a:cubicBezTo>
                    <a:pt x="184" y="1594"/>
                    <a:pt x="1" y="1908"/>
                    <a:pt x="27" y="2196"/>
                  </a:cubicBezTo>
                  <a:cubicBezTo>
                    <a:pt x="27" y="2285"/>
                    <a:pt x="100" y="2338"/>
                    <a:pt x="179" y="2338"/>
                  </a:cubicBezTo>
                  <a:cubicBezTo>
                    <a:pt x="216" y="2338"/>
                    <a:pt x="255" y="2326"/>
                    <a:pt x="289" y="2301"/>
                  </a:cubicBezTo>
                  <a:cubicBezTo>
                    <a:pt x="472" y="2118"/>
                    <a:pt x="577" y="1882"/>
                    <a:pt x="734" y="1699"/>
                  </a:cubicBezTo>
                  <a:cubicBezTo>
                    <a:pt x="891" y="1489"/>
                    <a:pt x="1101" y="1306"/>
                    <a:pt x="1310" y="1149"/>
                  </a:cubicBezTo>
                  <a:cubicBezTo>
                    <a:pt x="1729" y="861"/>
                    <a:pt x="2226" y="651"/>
                    <a:pt x="2724" y="599"/>
                  </a:cubicBezTo>
                  <a:cubicBezTo>
                    <a:pt x="2854" y="581"/>
                    <a:pt x="2982" y="573"/>
                    <a:pt x="3109" y="573"/>
                  </a:cubicBezTo>
                  <a:cubicBezTo>
                    <a:pt x="3546" y="573"/>
                    <a:pt x="3968" y="672"/>
                    <a:pt x="4374" y="835"/>
                  </a:cubicBezTo>
                  <a:cubicBezTo>
                    <a:pt x="4635" y="966"/>
                    <a:pt x="4897" y="1096"/>
                    <a:pt x="5159" y="1254"/>
                  </a:cubicBezTo>
                  <a:cubicBezTo>
                    <a:pt x="5395" y="1411"/>
                    <a:pt x="5604" y="1620"/>
                    <a:pt x="5840" y="1777"/>
                  </a:cubicBezTo>
                  <a:cubicBezTo>
                    <a:pt x="5864" y="1792"/>
                    <a:pt x="5889" y="1798"/>
                    <a:pt x="5912" y="1798"/>
                  </a:cubicBezTo>
                  <a:cubicBezTo>
                    <a:pt x="6013" y="1798"/>
                    <a:pt x="6092" y="1674"/>
                    <a:pt x="6049" y="1568"/>
                  </a:cubicBezTo>
                  <a:cubicBezTo>
                    <a:pt x="5918" y="1280"/>
                    <a:pt x="5630" y="1018"/>
                    <a:pt x="5369" y="835"/>
                  </a:cubicBezTo>
                  <a:cubicBezTo>
                    <a:pt x="5107" y="625"/>
                    <a:pt x="4819" y="442"/>
                    <a:pt x="4505" y="311"/>
                  </a:cubicBezTo>
                  <a:cubicBezTo>
                    <a:pt x="4021" y="122"/>
                    <a:pt x="3504" y="0"/>
                    <a:pt x="29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311;p37"/>
            <p:cNvSpPr/>
            <p:nvPr/>
          </p:nvSpPr>
          <p:spPr>
            <a:xfrm>
              <a:off x="6750025" y="1704775"/>
              <a:ext cx="98100" cy="58450"/>
            </a:xfrm>
            <a:custGeom>
              <a:avLst/>
              <a:gdLst/>
              <a:ahLst/>
              <a:cxnLst/>
              <a:rect l="l" t="t" r="r" b="b"/>
              <a:pathLst>
                <a:path w="3924" h="2338" extrusionOk="0">
                  <a:moveTo>
                    <a:pt x="2000" y="0"/>
                  </a:moveTo>
                  <a:cubicBezTo>
                    <a:pt x="1665" y="0"/>
                    <a:pt x="1332" y="122"/>
                    <a:pt x="1017" y="311"/>
                  </a:cubicBezTo>
                  <a:cubicBezTo>
                    <a:pt x="808" y="442"/>
                    <a:pt x="624" y="625"/>
                    <a:pt x="441" y="835"/>
                  </a:cubicBezTo>
                  <a:cubicBezTo>
                    <a:pt x="284" y="1018"/>
                    <a:pt x="101" y="1280"/>
                    <a:pt x="22" y="1568"/>
                  </a:cubicBezTo>
                  <a:cubicBezTo>
                    <a:pt x="1" y="1674"/>
                    <a:pt x="49" y="1798"/>
                    <a:pt x="110" y="1798"/>
                  </a:cubicBezTo>
                  <a:cubicBezTo>
                    <a:pt x="124" y="1798"/>
                    <a:pt x="138" y="1792"/>
                    <a:pt x="153" y="1777"/>
                  </a:cubicBezTo>
                  <a:cubicBezTo>
                    <a:pt x="310" y="1620"/>
                    <a:pt x="441" y="1411"/>
                    <a:pt x="598" y="1254"/>
                  </a:cubicBezTo>
                  <a:cubicBezTo>
                    <a:pt x="755" y="1096"/>
                    <a:pt x="939" y="966"/>
                    <a:pt x="1096" y="835"/>
                  </a:cubicBezTo>
                  <a:cubicBezTo>
                    <a:pt x="1359" y="672"/>
                    <a:pt x="1639" y="573"/>
                    <a:pt x="1922" y="573"/>
                  </a:cubicBezTo>
                  <a:cubicBezTo>
                    <a:pt x="2004" y="573"/>
                    <a:pt x="2087" y="581"/>
                    <a:pt x="2169" y="599"/>
                  </a:cubicBezTo>
                  <a:cubicBezTo>
                    <a:pt x="2483" y="651"/>
                    <a:pt x="2824" y="861"/>
                    <a:pt x="3086" y="1149"/>
                  </a:cubicBezTo>
                  <a:cubicBezTo>
                    <a:pt x="3217" y="1306"/>
                    <a:pt x="3347" y="1489"/>
                    <a:pt x="3452" y="1699"/>
                  </a:cubicBezTo>
                  <a:cubicBezTo>
                    <a:pt x="3557" y="1882"/>
                    <a:pt x="3636" y="2118"/>
                    <a:pt x="3740" y="2301"/>
                  </a:cubicBezTo>
                  <a:cubicBezTo>
                    <a:pt x="3765" y="2325"/>
                    <a:pt x="3791" y="2337"/>
                    <a:pt x="3817" y="2337"/>
                  </a:cubicBezTo>
                  <a:cubicBezTo>
                    <a:pt x="3874" y="2337"/>
                    <a:pt x="3924" y="2279"/>
                    <a:pt x="3924" y="2170"/>
                  </a:cubicBezTo>
                  <a:cubicBezTo>
                    <a:pt x="3924" y="1908"/>
                    <a:pt x="3819" y="1594"/>
                    <a:pt x="3714" y="1358"/>
                  </a:cubicBezTo>
                  <a:cubicBezTo>
                    <a:pt x="3609" y="1123"/>
                    <a:pt x="3478" y="913"/>
                    <a:pt x="3321" y="730"/>
                  </a:cubicBezTo>
                  <a:cubicBezTo>
                    <a:pt x="3007" y="337"/>
                    <a:pt x="2641" y="101"/>
                    <a:pt x="2248" y="23"/>
                  </a:cubicBezTo>
                  <a:cubicBezTo>
                    <a:pt x="2165" y="7"/>
                    <a:pt x="2082" y="0"/>
                    <a:pt x="2000"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312;p37"/>
            <p:cNvSpPr/>
            <p:nvPr/>
          </p:nvSpPr>
          <p:spPr>
            <a:xfrm>
              <a:off x="6839050" y="1829000"/>
              <a:ext cx="223425" cy="73225"/>
            </a:xfrm>
            <a:custGeom>
              <a:avLst/>
              <a:gdLst/>
              <a:ahLst/>
              <a:cxnLst/>
              <a:rect l="l" t="t" r="r" b="b"/>
              <a:pathLst>
                <a:path w="8937" h="2929" extrusionOk="0">
                  <a:moveTo>
                    <a:pt x="8700" y="1"/>
                  </a:moveTo>
                  <a:cubicBezTo>
                    <a:pt x="8670" y="1"/>
                    <a:pt x="8640" y="9"/>
                    <a:pt x="8611" y="29"/>
                  </a:cubicBezTo>
                  <a:cubicBezTo>
                    <a:pt x="8296" y="265"/>
                    <a:pt x="8008" y="526"/>
                    <a:pt x="7694" y="762"/>
                  </a:cubicBezTo>
                  <a:cubicBezTo>
                    <a:pt x="7406" y="972"/>
                    <a:pt x="7118" y="1181"/>
                    <a:pt x="6804" y="1338"/>
                  </a:cubicBezTo>
                  <a:cubicBezTo>
                    <a:pt x="6175" y="1705"/>
                    <a:pt x="5495" y="1993"/>
                    <a:pt x="4788" y="2150"/>
                  </a:cubicBezTo>
                  <a:cubicBezTo>
                    <a:pt x="4081" y="2333"/>
                    <a:pt x="3348" y="2412"/>
                    <a:pt x="2614" y="2412"/>
                  </a:cubicBezTo>
                  <a:cubicBezTo>
                    <a:pt x="2248" y="2412"/>
                    <a:pt x="1855" y="2359"/>
                    <a:pt x="1488" y="2307"/>
                  </a:cubicBezTo>
                  <a:cubicBezTo>
                    <a:pt x="1096" y="2228"/>
                    <a:pt x="651" y="2150"/>
                    <a:pt x="336" y="1888"/>
                  </a:cubicBezTo>
                  <a:cubicBezTo>
                    <a:pt x="300" y="1852"/>
                    <a:pt x="261" y="1836"/>
                    <a:pt x="223" y="1836"/>
                  </a:cubicBezTo>
                  <a:cubicBezTo>
                    <a:pt x="100" y="1836"/>
                    <a:pt x="0" y="2003"/>
                    <a:pt x="101" y="2124"/>
                  </a:cubicBezTo>
                  <a:cubicBezTo>
                    <a:pt x="651" y="2726"/>
                    <a:pt x="1619" y="2831"/>
                    <a:pt x="2379" y="2909"/>
                  </a:cubicBezTo>
                  <a:cubicBezTo>
                    <a:pt x="2569" y="2922"/>
                    <a:pt x="2761" y="2928"/>
                    <a:pt x="2954" y="2928"/>
                  </a:cubicBezTo>
                  <a:cubicBezTo>
                    <a:pt x="3557" y="2928"/>
                    <a:pt x="4167" y="2865"/>
                    <a:pt x="4762" y="2726"/>
                  </a:cubicBezTo>
                  <a:cubicBezTo>
                    <a:pt x="5547" y="2543"/>
                    <a:pt x="6306" y="2255"/>
                    <a:pt x="7013" y="1862"/>
                  </a:cubicBezTo>
                  <a:cubicBezTo>
                    <a:pt x="7668" y="1469"/>
                    <a:pt x="8427" y="972"/>
                    <a:pt x="8872" y="291"/>
                  </a:cubicBezTo>
                  <a:cubicBezTo>
                    <a:pt x="8936" y="163"/>
                    <a:pt x="8827" y="1"/>
                    <a:pt x="8700"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313;p37"/>
            <p:cNvSpPr/>
            <p:nvPr/>
          </p:nvSpPr>
          <p:spPr>
            <a:xfrm>
              <a:off x="7625775" y="3240625"/>
              <a:ext cx="119775" cy="91050"/>
            </a:xfrm>
            <a:custGeom>
              <a:avLst/>
              <a:gdLst/>
              <a:ahLst/>
              <a:cxnLst/>
              <a:rect l="l" t="t" r="r" b="b"/>
              <a:pathLst>
                <a:path w="4791" h="3642" extrusionOk="0">
                  <a:moveTo>
                    <a:pt x="3782" y="0"/>
                  </a:moveTo>
                  <a:cubicBezTo>
                    <a:pt x="3168" y="0"/>
                    <a:pt x="2148" y="567"/>
                    <a:pt x="2148" y="567"/>
                  </a:cubicBezTo>
                  <a:lnTo>
                    <a:pt x="1" y="3474"/>
                  </a:lnTo>
                  <a:cubicBezTo>
                    <a:pt x="1" y="3474"/>
                    <a:pt x="570" y="3642"/>
                    <a:pt x="1331" y="3642"/>
                  </a:cubicBezTo>
                  <a:cubicBezTo>
                    <a:pt x="2160" y="3642"/>
                    <a:pt x="3215" y="3442"/>
                    <a:pt x="4007" y="2610"/>
                  </a:cubicBezTo>
                  <a:cubicBezTo>
                    <a:pt x="4791" y="1757"/>
                    <a:pt x="4527" y="1554"/>
                    <a:pt x="4100" y="1554"/>
                  </a:cubicBezTo>
                  <a:cubicBezTo>
                    <a:pt x="3714" y="1554"/>
                    <a:pt x="3195" y="1719"/>
                    <a:pt x="3195" y="1719"/>
                  </a:cubicBezTo>
                  <a:cubicBezTo>
                    <a:pt x="3195" y="1719"/>
                    <a:pt x="4557" y="620"/>
                    <a:pt x="4164" y="148"/>
                  </a:cubicBezTo>
                  <a:cubicBezTo>
                    <a:pt x="4086" y="42"/>
                    <a:pt x="3949" y="0"/>
                    <a:pt x="3782"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314;p37"/>
            <p:cNvSpPr/>
            <p:nvPr/>
          </p:nvSpPr>
          <p:spPr>
            <a:xfrm>
              <a:off x="7480450" y="3103300"/>
              <a:ext cx="240775" cy="226300"/>
            </a:xfrm>
            <a:custGeom>
              <a:avLst/>
              <a:gdLst/>
              <a:ahLst/>
              <a:cxnLst/>
              <a:rect l="l" t="t" r="r" b="b"/>
              <a:pathLst>
                <a:path w="9631" h="9052" extrusionOk="0">
                  <a:moveTo>
                    <a:pt x="3981" y="0"/>
                  </a:moveTo>
                  <a:cubicBezTo>
                    <a:pt x="3781" y="0"/>
                    <a:pt x="3620" y="52"/>
                    <a:pt x="3509" y="169"/>
                  </a:cubicBezTo>
                  <a:cubicBezTo>
                    <a:pt x="3509" y="169"/>
                    <a:pt x="1" y="3075"/>
                    <a:pt x="210" y="4751"/>
                  </a:cubicBezTo>
                  <a:cubicBezTo>
                    <a:pt x="388" y="6406"/>
                    <a:pt x="4826" y="9052"/>
                    <a:pt x="5985" y="9052"/>
                  </a:cubicBezTo>
                  <a:cubicBezTo>
                    <a:pt x="6018" y="9052"/>
                    <a:pt x="6048" y="9050"/>
                    <a:pt x="6075" y="9045"/>
                  </a:cubicBezTo>
                  <a:cubicBezTo>
                    <a:pt x="7070" y="8888"/>
                    <a:pt x="9506" y="4227"/>
                    <a:pt x="9584" y="3756"/>
                  </a:cubicBezTo>
                  <a:cubicBezTo>
                    <a:pt x="9631" y="3337"/>
                    <a:pt x="5580" y="0"/>
                    <a:pt x="3981"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315;p37"/>
            <p:cNvSpPr/>
            <p:nvPr/>
          </p:nvSpPr>
          <p:spPr>
            <a:xfrm>
              <a:off x="7651425" y="3250775"/>
              <a:ext cx="42875" cy="61175"/>
            </a:xfrm>
            <a:custGeom>
              <a:avLst/>
              <a:gdLst/>
              <a:ahLst/>
              <a:cxnLst/>
              <a:rect l="l" t="t" r="r" b="b"/>
              <a:pathLst>
                <a:path w="1715" h="2447" extrusionOk="0">
                  <a:moveTo>
                    <a:pt x="1600" y="1"/>
                  </a:moveTo>
                  <a:cubicBezTo>
                    <a:pt x="1567" y="1"/>
                    <a:pt x="1534" y="18"/>
                    <a:pt x="1514" y="56"/>
                  </a:cubicBezTo>
                  <a:cubicBezTo>
                    <a:pt x="1357" y="502"/>
                    <a:pt x="1148" y="921"/>
                    <a:pt x="886" y="1313"/>
                  </a:cubicBezTo>
                  <a:cubicBezTo>
                    <a:pt x="755" y="1497"/>
                    <a:pt x="624" y="1680"/>
                    <a:pt x="467" y="1863"/>
                  </a:cubicBezTo>
                  <a:cubicBezTo>
                    <a:pt x="389" y="1942"/>
                    <a:pt x="310" y="2046"/>
                    <a:pt x="231" y="2125"/>
                  </a:cubicBezTo>
                  <a:cubicBezTo>
                    <a:pt x="153" y="2204"/>
                    <a:pt x="74" y="2282"/>
                    <a:pt x="22" y="2361"/>
                  </a:cubicBezTo>
                  <a:cubicBezTo>
                    <a:pt x="1" y="2403"/>
                    <a:pt x="32" y="2446"/>
                    <a:pt x="72" y="2446"/>
                  </a:cubicBezTo>
                  <a:cubicBezTo>
                    <a:pt x="81" y="2446"/>
                    <a:pt x="91" y="2444"/>
                    <a:pt x="101" y="2439"/>
                  </a:cubicBezTo>
                  <a:cubicBezTo>
                    <a:pt x="231" y="2413"/>
                    <a:pt x="310" y="2308"/>
                    <a:pt x="389" y="2230"/>
                  </a:cubicBezTo>
                  <a:cubicBezTo>
                    <a:pt x="467" y="2151"/>
                    <a:pt x="572" y="2073"/>
                    <a:pt x="650" y="1968"/>
                  </a:cubicBezTo>
                  <a:cubicBezTo>
                    <a:pt x="807" y="1785"/>
                    <a:pt x="938" y="1601"/>
                    <a:pt x="1069" y="1392"/>
                  </a:cubicBezTo>
                  <a:cubicBezTo>
                    <a:pt x="1331" y="999"/>
                    <a:pt x="1541" y="580"/>
                    <a:pt x="1698" y="135"/>
                  </a:cubicBezTo>
                  <a:cubicBezTo>
                    <a:pt x="1714" y="52"/>
                    <a:pt x="1657" y="1"/>
                    <a:pt x="1600"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316;p37"/>
            <p:cNvSpPr/>
            <p:nvPr/>
          </p:nvSpPr>
          <p:spPr>
            <a:xfrm>
              <a:off x="7454300" y="2261475"/>
              <a:ext cx="535475" cy="992025"/>
            </a:xfrm>
            <a:custGeom>
              <a:avLst/>
              <a:gdLst/>
              <a:ahLst/>
              <a:cxnLst/>
              <a:rect l="l" t="t" r="r" b="b"/>
              <a:pathLst>
                <a:path w="21419" h="39681" extrusionOk="0">
                  <a:moveTo>
                    <a:pt x="2080" y="1"/>
                  </a:moveTo>
                  <a:cubicBezTo>
                    <a:pt x="1" y="1"/>
                    <a:pt x="480" y="4619"/>
                    <a:pt x="706" y="6427"/>
                  </a:cubicBezTo>
                  <a:cubicBezTo>
                    <a:pt x="994" y="8521"/>
                    <a:pt x="1727" y="10564"/>
                    <a:pt x="2932" y="12318"/>
                  </a:cubicBezTo>
                  <a:cubicBezTo>
                    <a:pt x="3587" y="13235"/>
                    <a:pt x="4398" y="13811"/>
                    <a:pt x="5262" y="14518"/>
                  </a:cubicBezTo>
                  <a:cubicBezTo>
                    <a:pt x="5891" y="15041"/>
                    <a:pt x="6493" y="15591"/>
                    <a:pt x="7017" y="16193"/>
                  </a:cubicBezTo>
                  <a:cubicBezTo>
                    <a:pt x="7959" y="17293"/>
                    <a:pt x="8719" y="18655"/>
                    <a:pt x="8771" y="20147"/>
                  </a:cubicBezTo>
                  <a:cubicBezTo>
                    <a:pt x="8850" y="22975"/>
                    <a:pt x="6388" y="27846"/>
                    <a:pt x="4765" y="30726"/>
                  </a:cubicBezTo>
                  <a:cubicBezTo>
                    <a:pt x="4712" y="30831"/>
                    <a:pt x="4660" y="30909"/>
                    <a:pt x="4608" y="30988"/>
                  </a:cubicBezTo>
                  <a:cubicBezTo>
                    <a:pt x="3901" y="32244"/>
                    <a:pt x="3377" y="33056"/>
                    <a:pt x="3377" y="33056"/>
                  </a:cubicBezTo>
                  <a:lnTo>
                    <a:pt x="11154" y="39681"/>
                  </a:lnTo>
                  <a:cubicBezTo>
                    <a:pt x="11520" y="39026"/>
                    <a:pt x="11887" y="38372"/>
                    <a:pt x="12254" y="37717"/>
                  </a:cubicBezTo>
                  <a:cubicBezTo>
                    <a:pt x="12306" y="37665"/>
                    <a:pt x="12332" y="37586"/>
                    <a:pt x="12384" y="37508"/>
                  </a:cubicBezTo>
                  <a:cubicBezTo>
                    <a:pt x="17098" y="29181"/>
                    <a:pt x="21418" y="21535"/>
                    <a:pt x="17962" y="15146"/>
                  </a:cubicBezTo>
                  <a:cubicBezTo>
                    <a:pt x="17648" y="14622"/>
                    <a:pt x="17360" y="14073"/>
                    <a:pt x="16993" y="13549"/>
                  </a:cubicBezTo>
                  <a:cubicBezTo>
                    <a:pt x="15029" y="10564"/>
                    <a:pt x="12542" y="7867"/>
                    <a:pt x="9949" y="5432"/>
                  </a:cubicBezTo>
                  <a:cubicBezTo>
                    <a:pt x="8692" y="4253"/>
                    <a:pt x="7383" y="3075"/>
                    <a:pt x="5995" y="2054"/>
                  </a:cubicBezTo>
                  <a:cubicBezTo>
                    <a:pt x="5289" y="1556"/>
                    <a:pt x="4032" y="797"/>
                    <a:pt x="3272" y="378"/>
                  </a:cubicBezTo>
                  <a:cubicBezTo>
                    <a:pt x="2803" y="117"/>
                    <a:pt x="2409" y="1"/>
                    <a:pt x="2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317;p37"/>
            <p:cNvSpPr/>
            <p:nvPr/>
          </p:nvSpPr>
          <p:spPr>
            <a:xfrm>
              <a:off x="7569475" y="3029600"/>
              <a:ext cx="194450" cy="174800"/>
            </a:xfrm>
            <a:custGeom>
              <a:avLst/>
              <a:gdLst/>
              <a:ahLst/>
              <a:cxnLst/>
              <a:rect l="l" t="t" r="r" b="b"/>
              <a:pathLst>
                <a:path w="7778" h="6992" extrusionOk="0">
                  <a:moveTo>
                    <a:pt x="158" y="1"/>
                  </a:moveTo>
                  <a:cubicBezTo>
                    <a:pt x="105" y="106"/>
                    <a:pt x="53" y="184"/>
                    <a:pt x="1" y="263"/>
                  </a:cubicBezTo>
                  <a:cubicBezTo>
                    <a:pt x="263" y="446"/>
                    <a:pt x="524" y="629"/>
                    <a:pt x="760" y="812"/>
                  </a:cubicBezTo>
                  <a:cubicBezTo>
                    <a:pt x="1703" y="1519"/>
                    <a:pt x="2619" y="2253"/>
                    <a:pt x="3509" y="3012"/>
                  </a:cubicBezTo>
                  <a:cubicBezTo>
                    <a:pt x="4976" y="4269"/>
                    <a:pt x="6337" y="5630"/>
                    <a:pt x="7647" y="6992"/>
                  </a:cubicBezTo>
                  <a:cubicBezTo>
                    <a:pt x="7699" y="6940"/>
                    <a:pt x="7725" y="6861"/>
                    <a:pt x="7777" y="6783"/>
                  </a:cubicBezTo>
                  <a:cubicBezTo>
                    <a:pt x="7385" y="6364"/>
                    <a:pt x="6966" y="5945"/>
                    <a:pt x="6573" y="5526"/>
                  </a:cubicBezTo>
                  <a:cubicBezTo>
                    <a:pt x="5290" y="4216"/>
                    <a:pt x="3955" y="2986"/>
                    <a:pt x="2514" y="1808"/>
                  </a:cubicBezTo>
                  <a:cubicBezTo>
                    <a:pt x="1781" y="1231"/>
                    <a:pt x="1048" y="655"/>
                    <a:pt x="289" y="106"/>
                  </a:cubicBezTo>
                  <a:cubicBezTo>
                    <a:pt x="236" y="79"/>
                    <a:pt x="184" y="27"/>
                    <a:pt x="158" y="1"/>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318;p37"/>
            <p:cNvSpPr/>
            <p:nvPr/>
          </p:nvSpPr>
          <p:spPr>
            <a:xfrm>
              <a:off x="7509250" y="2579225"/>
              <a:ext cx="94300" cy="60925"/>
            </a:xfrm>
            <a:custGeom>
              <a:avLst/>
              <a:gdLst/>
              <a:ahLst/>
              <a:cxnLst/>
              <a:rect l="l" t="t" r="r" b="b"/>
              <a:pathLst>
                <a:path w="3772" h="2437" extrusionOk="0">
                  <a:moveTo>
                    <a:pt x="1" y="1"/>
                  </a:moveTo>
                  <a:cubicBezTo>
                    <a:pt x="551" y="551"/>
                    <a:pt x="1179" y="970"/>
                    <a:pt x="1807" y="1389"/>
                  </a:cubicBezTo>
                  <a:cubicBezTo>
                    <a:pt x="2043" y="1546"/>
                    <a:pt x="2305" y="1703"/>
                    <a:pt x="2567" y="1834"/>
                  </a:cubicBezTo>
                  <a:cubicBezTo>
                    <a:pt x="2541" y="1834"/>
                    <a:pt x="2488" y="1808"/>
                    <a:pt x="2462" y="1808"/>
                  </a:cubicBezTo>
                  <a:cubicBezTo>
                    <a:pt x="2253" y="1782"/>
                    <a:pt x="2069" y="1755"/>
                    <a:pt x="1886" y="1755"/>
                  </a:cubicBezTo>
                  <a:cubicBezTo>
                    <a:pt x="1834" y="1755"/>
                    <a:pt x="1781" y="1782"/>
                    <a:pt x="1729" y="1782"/>
                  </a:cubicBezTo>
                  <a:cubicBezTo>
                    <a:pt x="1467" y="1782"/>
                    <a:pt x="1231" y="1808"/>
                    <a:pt x="996" y="1912"/>
                  </a:cubicBezTo>
                  <a:cubicBezTo>
                    <a:pt x="1467" y="2096"/>
                    <a:pt x="1912" y="2174"/>
                    <a:pt x="2384" y="2253"/>
                  </a:cubicBezTo>
                  <a:cubicBezTo>
                    <a:pt x="2855" y="2305"/>
                    <a:pt x="3274" y="2358"/>
                    <a:pt x="3771" y="2436"/>
                  </a:cubicBezTo>
                  <a:cubicBezTo>
                    <a:pt x="3562" y="2227"/>
                    <a:pt x="3326" y="2017"/>
                    <a:pt x="3064" y="1808"/>
                  </a:cubicBezTo>
                  <a:cubicBezTo>
                    <a:pt x="2776" y="1572"/>
                    <a:pt x="2514" y="1363"/>
                    <a:pt x="2226" y="1127"/>
                  </a:cubicBezTo>
                  <a:cubicBezTo>
                    <a:pt x="2174" y="1101"/>
                    <a:pt x="2096" y="1048"/>
                    <a:pt x="2043" y="996"/>
                  </a:cubicBezTo>
                  <a:cubicBezTo>
                    <a:pt x="1389" y="603"/>
                    <a:pt x="734" y="263"/>
                    <a:pt x="1"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319;p37"/>
            <p:cNvSpPr/>
            <p:nvPr/>
          </p:nvSpPr>
          <p:spPr>
            <a:xfrm>
              <a:off x="7564900" y="2607375"/>
              <a:ext cx="38650" cy="32775"/>
            </a:xfrm>
            <a:custGeom>
              <a:avLst/>
              <a:gdLst/>
              <a:ahLst/>
              <a:cxnLst/>
              <a:rect l="l" t="t" r="r" b="b"/>
              <a:pathLst>
                <a:path w="1546" h="1311" extrusionOk="0">
                  <a:moveTo>
                    <a:pt x="0" y="1"/>
                  </a:moveTo>
                  <a:lnTo>
                    <a:pt x="0" y="1"/>
                  </a:lnTo>
                  <a:cubicBezTo>
                    <a:pt x="288" y="237"/>
                    <a:pt x="550" y="446"/>
                    <a:pt x="838" y="682"/>
                  </a:cubicBezTo>
                  <a:cubicBezTo>
                    <a:pt x="1100" y="891"/>
                    <a:pt x="1336" y="1101"/>
                    <a:pt x="1545" y="1310"/>
                  </a:cubicBezTo>
                  <a:cubicBezTo>
                    <a:pt x="1100" y="786"/>
                    <a:pt x="550" y="394"/>
                    <a:pt x="0"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3" name="Picture 102"/>
          <p:cNvPicPr>
            <a:picLocks noChangeAspect="1"/>
          </p:cNvPicPr>
          <p:nvPr/>
        </p:nvPicPr>
        <p:blipFill>
          <a:blip r:embed="rId6">
            <a:extLst>
              <a:ext uri="{BEBA8EAE-BF5A-486C-A8C5-ECC9F3942E4B}">
                <a14:imgProps xmlns:a14="http://schemas.microsoft.com/office/drawing/2010/main">
                  <a14:imgLayer r:embed="rId7">
                    <a14:imgEffect>
                      <a14:backgroundRemoval t="4688" b="93594" l="101" r="100000">
                        <a14:foregroundMark x1="21371" y1="35469" x2="22782" y2="41563"/>
                        <a14:foregroundMark x1="34577" y1="41563" x2="35988" y2="46719"/>
                        <a14:foregroundMark x1="66230" y1="16719" x2="87601" y2="84844"/>
                        <a14:foregroundMark x1="69456" y1="88906" x2="70363" y2="85625"/>
                        <a14:foregroundMark x1="52419" y1="61719" x2="48690" y2="65938"/>
                      </a14:backgroundRemoval>
                    </a14:imgEffect>
                  </a14:imgLayer>
                </a14:imgProps>
              </a:ext>
            </a:extLst>
          </a:blip>
          <a:stretch>
            <a:fillRect/>
          </a:stretch>
        </p:blipFill>
        <p:spPr>
          <a:xfrm>
            <a:off x="3054073" y="3358057"/>
            <a:ext cx="2814422" cy="1815756"/>
          </a:xfrm>
          <a:prstGeom prst="rect">
            <a:avLst/>
          </a:prstGeom>
        </p:spPr>
      </p:pic>
      <p:pic>
        <p:nvPicPr>
          <p:cNvPr id="101" name="Picture 100">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625978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F1BC8A7-503A-4807-8983-B04415B4A219}"/>
              </a:ext>
            </a:extLst>
          </p:cNvPr>
          <p:cNvSpPr/>
          <p:nvPr/>
        </p:nvSpPr>
        <p:spPr>
          <a:xfrm>
            <a:off x="0" y="-19553"/>
            <a:ext cx="6926775" cy="523220"/>
          </a:xfrm>
          <a:prstGeom prst="rect">
            <a:avLst/>
          </a:prstGeom>
          <a:solidFill>
            <a:schemeClr val="tx1"/>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2800" b="1" cap="none" spc="0" dirty="0">
                <a:ln/>
                <a:solidFill>
                  <a:srgbClr val="00B0F0"/>
                </a:solidFill>
                <a:effectLst/>
                <a:latin typeface="Comic Sans MS" panose="030F0702030302020204" pitchFamily="66" charset="0"/>
              </a:rPr>
              <a:t>1 Listen and point. </a:t>
            </a:r>
            <a:r>
              <a:rPr lang="en-US" sz="2800" b="1" cap="none" spc="0" dirty="0" smtClean="0">
                <a:ln/>
                <a:solidFill>
                  <a:srgbClr val="00B0F0"/>
                </a:solidFill>
                <a:effectLst/>
                <a:latin typeface="Comic Sans MS" panose="030F0702030302020204" pitchFamily="66" charset="0"/>
              </a:rPr>
              <a:t>Repeat. </a:t>
            </a:r>
            <a:endParaRPr lang="en-US" sz="2800" b="1" cap="none" spc="0" dirty="0">
              <a:ln/>
              <a:solidFill>
                <a:srgbClr val="00B0F0"/>
              </a:solidFill>
              <a:effectLst/>
              <a:latin typeface="Comic Sans MS" panose="030F0702030302020204" pitchFamily="66" charset="0"/>
            </a:endParaRPr>
          </a:p>
        </p:txBody>
      </p:sp>
      <p:pic>
        <p:nvPicPr>
          <p:cNvPr id="20" name="Picture 4" descr="Point - Free gestures icons">
            <a:extLst>
              <a:ext uri="{FF2B5EF4-FFF2-40B4-BE49-F238E27FC236}">
                <a16:creationId xmlns:a16="http://schemas.microsoft.com/office/drawing/2014/main" id="{C8A5454B-36C4-4874-95DC-9335237555C3}"/>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588180" y="93112"/>
            <a:ext cx="376559" cy="36877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Say Icon #1566 - Free Icons Library">
            <a:extLst>
              <a:ext uri="{FF2B5EF4-FFF2-40B4-BE49-F238E27FC236}">
                <a16:creationId xmlns:a16="http://schemas.microsoft.com/office/drawing/2014/main" id="{EDD622AB-EE07-4F4E-A65F-66B24E0774FC}"/>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035502" y="89222"/>
            <a:ext cx="376559" cy="37655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29,362 Listening Icon Stock Photos, Pictures &amp; Royalty-Free Images - iStock">
            <a:extLst>
              <a:ext uri="{FF2B5EF4-FFF2-40B4-BE49-F238E27FC236}">
                <a16:creationId xmlns:a16="http://schemas.microsoft.com/office/drawing/2014/main" id="{24084AA4-EAF3-498D-9203-05F271DAD74A}"/>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5072668" y="89222"/>
            <a:ext cx="376559" cy="376559"/>
          </a:xfrm>
          <a:prstGeom prst="rect">
            <a:avLst/>
          </a:prstGeom>
          <a:noFill/>
          <a:extLst>
            <a:ext uri="{909E8E84-426E-40DD-AFC4-6F175D3DCCD1}">
              <a14:hiddenFill xmlns:a14="http://schemas.microsoft.com/office/drawing/2010/main">
                <a:solidFill>
                  <a:srgbClr val="FFFFFF"/>
                </a:solidFill>
              </a14:hiddenFill>
            </a:ext>
          </a:extLst>
        </p:spPr>
      </p:pic>
      <p:pic>
        <p:nvPicPr>
          <p:cNvPr id="3" name="3.1 copy.mp3" descr="3.1 copy.mp3">
            <a:hlinkClick r:id="" action="ppaction://media"/>
            <a:extLst>
              <a:ext uri="{FF2B5EF4-FFF2-40B4-BE49-F238E27FC236}">
                <a16:creationId xmlns:a16="http://schemas.microsoft.com/office/drawing/2014/main" id="{5DF3E6DF-7FE4-C1E9-AF25-69D6F38862CB}"/>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046959" y="581167"/>
            <a:ext cx="648803" cy="648803"/>
          </a:xfrm>
          <a:prstGeom prst="rect">
            <a:avLst/>
          </a:prstGeom>
        </p:spPr>
      </p:pic>
      <p:pic>
        <p:nvPicPr>
          <p:cNvPr id="4" name="3.1-5 16.52.08.mp3" descr="3.1-5 16.52.08.mp3">
            <a:hlinkClick r:id="" action="ppaction://media"/>
            <a:extLst>
              <a:ext uri="{FF2B5EF4-FFF2-40B4-BE49-F238E27FC236}">
                <a16:creationId xmlns:a16="http://schemas.microsoft.com/office/drawing/2014/main" id="{AD4462AF-13FC-BD1A-A462-0E586F7082DE}"/>
              </a:ext>
            </a:extLst>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688815" y="4597202"/>
            <a:ext cx="648804" cy="648804"/>
          </a:xfrm>
          <a:prstGeom prst="rect">
            <a:avLst/>
          </a:prstGeom>
        </p:spPr>
      </p:pic>
      <p:pic>
        <p:nvPicPr>
          <p:cNvPr id="5" name="3.1-2 16.52.12.mp3" descr="3.1-2 16.52.12.mp3">
            <a:hlinkClick r:id="" action="ppaction://media"/>
            <a:extLst>
              <a:ext uri="{FF2B5EF4-FFF2-40B4-BE49-F238E27FC236}">
                <a16:creationId xmlns:a16="http://schemas.microsoft.com/office/drawing/2014/main" id="{9C54823B-8F58-10B2-17FF-EA66EDB9979B}"/>
              </a:ext>
            </a:extLst>
          </p:cNvPr>
          <p:cNvPicPr>
            <a:picLocks noChangeAspect="1"/>
          </p:cNvPicPr>
          <p:nvPr>
            <a:audioFile r:link="rId6"/>
            <p:extLst>
              <p:ext uri="{DAA4B4D4-6D71-4841-9C94-3DE7FCFB9230}">
                <p14:media xmlns:p14="http://schemas.microsoft.com/office/powerpoint/2010/main" r:embed="rId5"/>
              </p:ext>
            </p:extLst>
          </p:nvPr>
        </p:nvPicPr>
        <p:blipFill>
          <a:blip r:embed="rId23"/>
          <a:stretch>
            <a:fillRect/>
          </a:stretch>
        </p:blipFill>
        <p:spPr>
          <a:xfrm>
            <a:off x="9218003" y="4490273"/>
            <a:ext cx="680065" cy="680065"/>
          </a:xfrm>
          <a:prstGeom prst="rect">
            <a:avLst/>
          </a:prstGeom>
        </p:spPr>
      </p:pic>
      <p:pic>
        <p:nvPicPr>
          <p:cNvPr id="6" name="3.1-3 16.32.47.mp3" descr="3.1-3 16.32.47.mp3">
            <a:hlinkClick r:id="" action="ppaction://media"/>
            <a:extLst>
              <a:ext uri="{FF2B5EF4-FFF2-40B4-BE49-F238E27FC236}">
                <a16:creationId xmlns:a16="http://schemas.microsoft.com/office/drawing/2014/main" id="{C31D5224-66D0-1877-5880-C6749ABDC7CF}"/>
              </a:ext>
            </a:extLst>
          </p:cNvPr>
          <p:cNvPicPr>
            <a:picLocks noChangeAspect="1"/>
          </p:cNvPicPr>
          <p:nvPr>
            <a:audioFile r:link="rId8"/>
            <p:extLst>
              <p:ext uri="{DAA4B4D4-6D71-4841-9C94-3DE7FCFB9230}">
                <p14:media xmlns:p14="http://schemas.microsoft.com/office/powerpoint/2010/main" r:embed="rId7"/>
              </p:ext>
            </p:extLst>
          </p:nvPr>
        </p:nvPicPr>
        <p:blipFill>
          <a:blip r:embed="rId23"/>
          <a:stretch>
            <a:fillRect/>
          </a:stretch>
        </p:blipFill>
        <p:spPr>
          <a:xfrm>
            <a:off x="9362698" y="1976607"/>
            <a:ext cx="705480" cy="705480"/>
          </a:xfrm>
          <a:prstGeom prst="rect">
            <a:avLst/>
          </a:prstGeom>
        </p:spPr>
      </p:pic>
      <p:pic>
        <p:nvPicPr>
          <p:cNvPr id="7" name="3.1.mp3" descr="3.1.mp3">
            <a:hlinkClick r:id="" action="ppaction://media"/>
            <a:extLst>
              <a:ext uri="{FF2B5EF4-FFF2-40B4-BE49-F238E27FC236}">
                <a16:creationId xmlns:a16="http://schemas.microsoft.com/office/drawing/2014/main" id="{CA6D5D5D-CD52-CEB0-BDD8-27A504442B09}"/>
              </a:ext>
            </a:extLst>
          </p:cNvPr>
          <p:cNvPicPr>
            <a:picLocks noChangeAspect="1"/>
          </p:cNvPicPr>
          <p:nvPr>
            <a:audioFile r:link="rId10"/>
            <p:extLst>
              <p:ext uri="{DAA4B4D4-6D71-4841-9C94-3DE7FCFB9230}">
                <p14:media xmlns:p14="http://schemas.microsoft.com/office/powerpoint/2010/main" r:embed="rId9"/>
              </p:ext>
            </p:extLst>
          </p:nvPr>
        </p:nvPicPr>
        <p:blipFill>
          <a:blip r:embed="rId23"/>
          <a:stretch>
            <a:fillRect/>
          </a:stretch>
        </p:blipFill>
        <p:spPr>
          <a:xfrm>
            <a:off x="9218003" y="3774405"/>
            <a:ext cx="715868" cy="715868"/>
          </a:xfrm>
          <a:prstGeom prst="rect">
            <a:avLst/>
          </a:prstGeom>
        </p:spPr>
      </p:pic>
      <p:pic>
        <p:nvPicPr>
          <p:cNvPr id="25" name="Picture 24"/>
          <p:cNvPicPr>
            <a:picLocks noChangeAspect="1"/>
          </p:cNvPicPr>
          <p:nvPr/>
        </p:nvPicPr>
        <p:blipFill>
          <a:blip r:embed="rId24"/>
          <a:stretch>
            <a:fillRect/>
          </a:stretch>
        </p:blipFill>
        <p:spPr>
          <a:xfrm>
            <a:off x="744956" y="528499"/>
            <a:ext cx="1933575" cy="1895475"/>
          </a:xfrm>
          <a:prstGeom prst="rect">
            <a:avLst/>
          </a:prstGeom>
        </p:spPr>
      </p:pic>
      <p:pic>
        <p:nvPicPr>
          <p:cNvPr id="35" name="Picture 34"/>
          <p:cNvPicPr>
            <a:picLocks noChangeAspect="1"/>
          </p:cNvPicPr>
          <p:nvPr/>
        </p:nvPicPr>
        <p:blipFill>
          <a:blip r:embed="rId25"/>
          <a:stretch>
            <a:fillRect/>
          </a:stretch>
        </p:blipFill>
        <p:spPr>
          <a:xfrm>
            <a:off x="3577607" y="504825"/>
            <a:ext cx="2009775" cy="1914525"/>
          </a:xfrm>
          <a:prstGeom prst="rect">
            <a:avLst/>
          </a:prstGeom>
        </p:spPr>
      </p:pic>
      <p:pic>
        <p:nvPicPr>
          <p:cNvPr id="8" name="Picture 7"/>
          <p:cNvPicPr>
            <a:picLocks noChangeAspect="1"/>
          </p:cNvPicPr>
          <p:nvPr/>
        </p:nvPicPr>
        <p:blipFill>
          <a:blip r:embed="rId26"/>
          <a:stretch>
            <a:fillRect/>
          </a:stretch>
        </p:blipFill>
        <p:spPr>
          <a:xfrm>
            <a:off x="6340339" y="535024"/>
            <a:ext cx="2038350" cy="1914525"/>
          </a:xfrm>
          <a:prstGeom prst="rect">
            <a:avLst/>
          </a:prstGeom>
        </p:spPr>
      </p:pic>
      <p:pic>
        <p:nvPicPr>
          <p:cNvPr id="9" name="Picture 8"/>
          <p:cNvPicPr>
            <a:picLocks noChangeAspect="1"/>
          </p:cNvPicPr>
          <p:nvPr/>
        </p:nvPicPr>
        <p:blipFill>
          <a:blip r:embed="rId27"/>
          <a:stretch>
            <a:fillRect/>
          </a:stretch>
        </p:blipFill>
        <p:spPr>
          <a:xfrm>
            <a:off x="2251217" y="3170314"/>
            <a:ext cx="1943100" cy="1924050"/>
          </a:xfrm>
          <a:prstGeom prst="rect">
            <a:avLst/>
          </a:prstGeom>
        </p:spPr>
      </p:pic>
      <p:pic>
        <p:nvPicPr>
          <p:cNvPr id="10" name="Picture 9"/>
          <p:cNvPicPr>
            <a:picLocks noChangeAspect="1"/>
          </p:cNvPicPr>
          <p:nvPr/>
        </p:nvPicPr>
        <p:blipFill>
          <a:blip r:embed="rId28"/>
          <a:stretch>
            <a:fillRect/>
          </a:stretch>
        </p:blipFill>
        <p:spPr>
          <a:xfrm>
            <a:off x="5033344" y="3206236"/>
            <a:ext cx="1998653" cy="1888128"/>
          </a:xfrm>
          <a:prstGeom prst="rect">
            <a:avLst/>
          </a:prstGeom>
        </p:spPr>
      </p:pic>
      <p:pic>
        <p:nvPicPr>
          <p:cNvPr id="11" name="track 1.1">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29"/>
          <a:stretch>
            <a:fillRect/>
          </a:stretch>
        </p:blipFill>
        <p:spPr>
          <a:xfrm>
            <a:off x="143600" y="581167"/>
            <a:ext cx="406400" cy="406400"/>
          </a:xfrm>
          <a:prstGeom prst="rect">
            <a:avLst/>
          </a:prstGeom>
        </p:spPr>
      </p:pic>
      <p:sp>
        <p:nvSpPr>
          <p:cNvPr id="18" name="Rounded Rectangle 17"/>
          <p:cNvSpPr/>
          <p:nvPr/>
        </p:nvSpPr>
        <p:spPr>
          <a:xfrm>
            <a:off x="7218838" y="4328319"/>
            <a:ext cx="1337912" cy="53776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twins</a:t>
            </a:r>
          </a:p>
        </p:txBody>
      </p:sp>
      <p:sp>
        <p:nvSpPr>
          <p:cNvPr id="19" name="Rounded Rectangle 18"/>
          <p:cNvSpPr/>
          <p:nvPr/>
        </p:nvSpPr>
        <p:spPr>
          <a:xfrm>
            <a:off x="662671" y="4328319"/>
            <a:ext cx="1444714" cy="60524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son</a:t>
            </a:r>
          </a:p>
        </p:txBody>
      </p:sp>
      <p:sp>
        <p:nvSpPr>
          <p:cNvPr id="23" name="Rounded Rectangle 22"/>
          <p:cNvSpPr/>
          <p:nvPr/>
        </p:nvSpPr>
        <p:spPr>
          <a:xfrm>
            <a:off x="6412052" y="2456074"/>
            <a:ext cx="1966637" cy="63577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daughter</a:t>
            </a:r>
          </a:p>
        </p:txBody>
      </p:sp>
      <p:sp>
        <p:nvSpPr>
          <p:cNvPr id="24" name="Rounded Rectangle 23"/>
          <p:cNvSpPr/>
          <p:nvPr/>
        </p:nvSpPr>
        <p:spPr>
          <a:xfrm>
            <a:off x="3676936" y="2484780"/>
            <a:ext cx="1811116" cy="61438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mother</a:t>
            </a:r>
          </a:p>
        </p:txBody>
      </p:sp>
      <p:sp>
        <p:nvSpPr>
          <p:cNvPr id="27" name="Rounded Rectangle 26"/>
          <p:cNvSpPr/>
          <p:nvPr/>
        </p:nvSpPr>
        <p:spPr>
          <a:xfrm>
            <a:off x="793665" y="2502615"/>
            <a:ext cx="1836156" cy="667699"/>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father</a:t>
            </a:r>
          </a:p>
        </p:txBody>
      </p:sp>
      <p:pic>
        <p:nvPicPr>
          <p:cNvPr id="28" name="Picture 27">
            <a:extLst>
              <a:ext uri="{FF2B5EF4-FFF2-40B4-BE49-F238E27FC236}">
                <a16:creationId xmlns:a16="http://schemas.microsoft.com/office/drawing/2014/main" id="{77288C4A-6247-4C91-B74B-A38CDBD71BEE}"/>
              </a:ext>
            </a:extLst>
          </p:cNvPr>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10218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2"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2"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2"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2"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2"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audio>
              <p:cMediaNode vol="80000">
                <p:cTn id="16" fill="hold" display="0">
                  <p:stCondLst>
                    <p:cond delay="indefinite"/>
                  </p:stCondLst>
                  <p:endCondLst>
                    <p:cond evt="onStopAudio" delay="0">
                      <p:tgtEl>
                        <p:sldTgt/>
                      </p:tgtEl>
                    </p:cond>
                  </p:endCondLst>
                </p:cTn>
                <p:tgtEl>
                  <p:spTgt spid="4"/>
                </p:tgtEl>
              </p:cMediaNode>
            </p:audio>
            <p:audio>
              <p:cMediaNode vol="80000">
                <p:cTn id="17" fill="hold" display="0">
                  <p:stCondLst>
                    <p:cond delay="indefinite"/>
                  </p:stCondLst>
                  <p:endCondLst>
                    <p:cond evt="onStopAudio" delay="0">
                      <p:tgtEl>
                        <p:sldTgt/>
                      </p:tgtEl>
                    </p:cond>
                  </p:endCondLst>
                </p:cTn>
                <p:tgtEl>
                  <p:spTgt spid="5"/>
                </p:tgtEl>
              </p:cMediaNode>
            </p:audio>
            <p:audio>
              <p:cMediaNode vol="80000">
                <p:cTn id="18" fill="hold" display="0">
                  <p:stCondLst>
                    <p:cond delay="indefinite"/>
                  </p:stCondLst>
                  <p:endCondLst>
                    <p:cond evt="onStopAudio" delay="0">
                      <p:tgtEl>
                        <p:sldTgt/>
                      </p:tgtEl>
                    </p:cond>
                  </p:endCondLst>
                </p:cTn>
                <p:tgtEl>
                  <p:spTgt spid="6"/>
                </p:tgtEl>
              </p:cMediaNode>
            </p:audio>
            <p:audio>
              <p:cMediaNode vol="80000">
                <p:cTn id="19" fill="hold" display="0">
                  <p:stCondLst>
                    <p:cond delay="indefinite"/>
                  </p:stCondLst>
                  <p:endCondLst>
                    <p:cond evt="onStopAudio" delay="0">
                      <p:tgtEl>
                        <p:sldTgt/>
                      </p:tgtEl>
                    </p:cond>
                  </p:endCondLst>
                </p:cTn>
                <p:tgtEl>
                  <p:spTgt spid="7"/>
                </p:tgtEl>
              </p:cMediaNode>
            </p:audio>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0702" fill="hold"/>
                                        <p:tgtEl>
                                          <p:spTgt spid="11"/>
                                        </p:tgtEl>
                                      </p:cBhvr>
                                    </p:cmd>
                                  </p:childTnLst>
                                </p:cTn>
                              </p:par>
                            </p:childTnLst>
                          </p:cTn>
                        </p:par>
                      </p:childTnLst>
                    </p:cTn>
                  </p:par>
                </p:childTnLst>
              </p:cTn>
              <p:nextCondLst>
                <p:cond evt="onClick" delay="0">
                  <p:tgtEl>
                    <p:spTgt spid="11"/>
                  </p:tgtEl>
                </p:cond>
              </p:nextCondLst>
            </p:seq>
            <p:audio>
              <p:cMediaNode vol="80000">
                <p:cTn id="25" fill="hold" display="0">
                  <p:stCondLst>
                    <p:cond delay="indefinite"/>
                  </p:stCondLst>
                  <p:endCondLst>
                    <p:cond evt="onStopAudio" delay="0">
                      <p:tgtEl>
                        <p:sldTgt/>
                      </p:tgtEl>
                    </p:cond>
                  </p:endCondLst>
                </p:cTn>
                <p:tgtEl>
                  <p:spTgt spid="11"/>
                </p:tgtEl>
              </p:cMediaNode>
            </p:audio>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26" presetClass="emph" presetSubtype="0" fill="hold" grpId="1" nodeType="clickEffect">
                                  <p:stCondLst>
                                    <p:cond delay="0"/>
                                  </p:stCondLst>
                                  <p:childTnLst>
                                    <p:animEffect transition="out" filter="fade">
                                      <p:cBhvr>
                                        <p:cTn id="30" dur="500" tmFilter="0, 0; .2, .5; .8, .5; 1, 0"/>
                                        <p:tgtEl>
                                          <p:spTgt spid="18"/>
                                        </p:tgtEl>
                                      </p:cBhvr>
                                    </p:animEffect>
                                    <p:animScale>
                                      <p:cBhvr>
                                        <p:cTn id="31" dur="250" autoRev="1" fill="hold"/>
                                        <p:tgtEl>
                                          <p:spTgt spid="18"/>
                                        </p:tgtEl>
                                      </p:cBhvr>
                                      <p:by x="105000" y="105000"/>
                                    </p:animScale>
                                  </p:childTnLst>
                                  <p:subTnLst>
                                    <p:audio>
                                      <p:cMediaNode>
                                        <p:cTn display="0" masterRel="sameClick">
                                          <p:stCondLst>
                                            <p:cond evt="begin" delay="0">
                                              <p:tn val="29"/>
                                            </p:cond>
                                          </p:stCondLst>
                                          <p:endCondLst>
                                            <p:cond evt="onStopAudio" delay="0">
                                              <p:tgtEl>
                                                <p:sldTgt/>
                                              </p:tgtEl>
                                            </p:cond>
                                          </p:endCondLst>
                                        </p:cTn>
                                        <p:tgtEl>
                                          <p:sndTgt r:embed="rId15" name="twins.wav"/>
                                        </p:tgtEl>
                                      </p:cMediaNode>
                                    </p:audio>
                                  </p:subTnLst>
                                </p:cTn>
                              </p:par>
                            </p:childTnLst>
                          </p:cTn>
                        </p:par>
                      </p:childTnLst>
                    </p:cTn>
                  </p:par>
                </p:childTnLst>
              </p:cTn>
              <p:nextCondLst>
                <p:cond evt="onClick" delay="0">
                  <p:tgtEl>
                    <p:spTgt spid="18"/>
                  </p:tgtEl>
                </p:cond>
              </p:nextCondLst>
            </p:seq>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26" presetClass="emph" presetSubtype="0" fill="hold" grpId="1" nodeType="clickEffect">
                                  <p:stCondLst>
                                    <p:cond delay="0"/>
                                  </p:stCondLst>
                                  <p:childTnLst>
                                    <p:animEffect transition="out" filter="fade">
                                      <p:cBhvr>
                                        <p:cTn id="36" dur="500" tmFilter="0, 0; .2, .5; .8, .5; 1, 0"/>
                                        <p:tgtEl>
                                          <p:spTgt spid="19"/>
                                        </p:tgtEl>
                                      </p:cBhvr>
                                    </p:animEffect>
                                    <p:animScale>
                                      <p:cBhvr>
                                        <p:cTn id="37" dur="250" autoRev="1" fill="hold"/>
                                        <p:tgtEl>
                                          <p:spTgt spid="19"/>
                                        </p:tgtEl>
                                      </p:cBhvr>
                                      <p:by x="105000" y="105000"/>
                                    </p:animScale>
                                  </p:childTnLst>
                                  <p:subTnLst>
                                    <p:audio>
                                      <p:cMediaNode>
                                        <p:cTn display="0" masterRel="sameClick">
                                          <p:stCondLst>
                                            <p:cond evt="begin" delay="0">
                                              <p:tn val="35"/>
                                            </p:cond>
                                          </p:stCondLst>
                                          <p:endCondLst>
                                            <p:cond evt="onStopAudio" delay="0">
                                              <p:tgtEl>
                                                <p:sldTgt/>
                                              </p:tgtEl>
                                            </p:cond>
                                          </p:endCondLst>
                                        </p:cTn>
                                        <p:tgtEl>
                                          <p:sndTgt r:embed="rId16" name="son.wav"/>
                                        </p:tgtEl>
                                      </p:cMediaNode>
                                    </p:audio>
                                  </p:subTnLst>
                                </p:cTn>
                              </p:par>
                            </p:childTnLst>
                          </p:cTn>
                        </p:par>
                      </p:childTnLst>
                    </p:cTn>
                  </p:par>
                </p:childTnLst>
              </p:cTn>
              <p:nextCondLst>
                <p:cond evt="onClick" delay="0">
                  <p:tgtEl>
                    <p:spTgt spid="19"/>
                  </p:tgtEl>
                </p:cond>
              </p:nextCondLst>
            </p:seq>
            <p:seq concurrent="1" nextAc="seek">
              <p:cTn id="38" restart="whenNotActive" fill="hold" evtFilter="cancelBubble" nodeType="interactiveSeq">
                <p:stCondLst>
                  <p:cond evt="onClick" delay="0">
                    <p:tgtEl>
                      <p:spTgt spid="23"/>
                    </p:tgtEl>
                  </p:cond>
                </p:stCondLst>
                <p:endSync evt="end" delay="0">
                  <p:rtn val="all"/>
                </p:endSync>
                <p:childTnLst>
                  <p:par>
                    <p:cTn id="39" fill="hold">
                      <p:stCondLst>
                        <p:cond delay="0"/>
                      </p:stCondLst>
                      <p:childTnLst>
                        <p:par>
                          <p:cTn id="40" fill="hold">
                            <p:stCondLst>
                              <p:cond delay="0"/>
                            </p:stCondLst>
                            <p:childTnLst>
                              <p:par>
                                <p:cTn id="41" presetID="26" presetClass="emph" presetSubtype="0" fill="hold" grpId="1" nodeType="clickEffect">
                                  <p:stCondLst>
                                    <p:cond delay="0"/>
                                  </p:stCondLst>
                                  <p:childTnLst>
                                    <p:animEffect transition="out" filter="fade">
                                      <p:cBhvr>
                                        <p:cTn id="42" dur="500" tmFilter="0, 0; .2, .5; .8, .5; 1, 0"/>
                                        <p:tgtEl>
                                          <p:spTgt spid="23"/>
                                        </p:tgtEl>
                                      </p:cBhvr>
                                    </p:animEffect>
                                    <p:animScale>
                                      <p:cBhvr>
                                        <p:cTn id="43" dur="250" autoRev="1" fill="hold"/>
                                        <p:tgtEl>
                                          <p:spTgt spid="23"/>
                                        </p:tgtEl>
                                      </p:cBhvr>
                                      <p:by x="105000" y="105000"/>
                                    </p:animScale>
                                  </p:childTnLst>
                                  <p:subTnLst>
                                    <p:audio>
                                      <p:cMediaNode>
                                        <p:cTn display="0" masterRel="sameClick">
                                          <p:stCondLst>
                                            <p:cond evt="begin" delay="0">
                                              <p:tn val="41"/>
                                            </p:cond>
                                          </p:stCondLst>
                                          <p:endCondLst>
                                            <p:cond evt="onStopAudio" delay="0">
                                              <p:tgtEl>
                                                <p:sldTgt/>
                                              </p:tgtEl>
                                            </p:cond>
                                          </p:endCondLst>
                                        </p:cTn>
                                        <p:tgtEl>
                                          <p:sndTgt r:embed="rId17" name="daughter.wav"/>
                                        </p:tgtEl>
                                      </p:cMediaNode>
                                    </p:audio>
                                  </p:subTnLst>
                                </p:cTn>
                              </p:par>
                            </p:childTnLst>
                          </p:cTn>
                        </p:par>
                      </p:childTnLst>
                    </p:cTn>
                  </p:par>
                </p:childTnLst>
              </p:cTn>
              <p:nextCondLst>
                <p:cond evt="onClick" delay="0">
                  <p:tgtEl>
                    <p:spTgt spid="23"/>
                  </p:tgtEl>
                </p:cond>
              </p:nextCondLst>
            </p:seq>
            <p:seq concurrent="1" nextAc="seek">
              <p:cTn id="44" restart="whenNotActive" fill="hold" evtFilter="cancelBubble" nodeType="interactiveSeq">
                <p:stCondLst>
                  <p:cond evt="onClick" delay="0">
                    <p:tgtEl>
                      <p:spTgt spid="24"/>
                    </p:tgtEl>
                  </p:cond>
                </p:stCondLst>
                <p:endSync evt="end" delay="0">
                  <p:rtn val="all"/>
                </p:endSync>
                <p:childTnLst>
                  <p:par>
                    <p:cTn id="45" fill="hold">
                      <p:stCondLst>
                        <p:cond delay="0"/>
                      </p:stCondLst>
                      <p:childTnLst>
                        <p:par>
                          <p:cTn id="46" fill="hold">
                            <p:stCondLst>
                              <p:cond delay="0"/>
                            </p:stCondLst>
                            <p:childTnLst>
                              <p:par>
                                <p:cTn id="47" presetID="26" presetClass="emph" presetSubtype="0" fill="hold" grpId="1" nodeType="clickEffect">
                                  <p:stCondLst>
                                    <p:cond delay="0"/>
                                  </p:stCondLst>
                                  <p:childTnLst>
                                    <p:animEffect transition="out" filter="fade">
                                      <p:cBhvr>
                                        <p:cTn id="48" dur="500" tmFilter="0, 0; .2, .5; .8, .5; 1, 0"/>
                                        <p:tgtEl>
                                          <p:spTgt spid="24"/>
                                        </p:tgtEl>
                                      </p:cBhvr>
                                    </p:animEffect>
                                    <p:animScale>
                                      <p:cBhvr>
                                        <p:cTn id="49" dur="250" autoRev="1" fill="hold"/>
                                        <p:tgtEl>
                                          <p:spTgt spid="24"/>
                                        </p:tgtEl>
                                      </p:cBhvr>
                                      <p:by x="105000" y="105000"/>
                                    </p:animScale>
                                  </p:childTnLst>
                                  <p:subTnLst>
                                    <p:audio>
                                      <p:cMediaNode>
                                        <p:cTn display="0" masterRel="sameClick">
                                          <p:stCondLst>
                                            <p:cond evt="begin" delay="0">
                                              <p:tn val="47"/>
                                            </p:cond>
                                          </p:stCondLst>
                                          <p:endCondLst>
                                            <p:cond evt="onStopAudio" delay="0">
                                              <p:tgtEl>
                                                <p:sldTgt/>
                                              </p:tgtEl>
                                            </p:cond>
                                          </p:endCondLst>
                                        </p:cTn>
                                        <p:tgtEl>
                                          <p:sndTgt r:embed="rId18" name="mother.wav"/>
                                        </p:tgtEl>
                                      </p:cMediaNode>
                                    </p:audio>
                                  </p:subTnLst>
                                </p:cTn>
                              </p:par>
                            </p:childTnLst>
                          </p:cTn>
                        </p:par>
                      </p:childTnLst>
                    </p:cTn>
                  </p:par>
                </p:childTnLst>
              </p:cTn>
              <p:nextCondLst>
                <p:cond evt="onClick" delay="0">
                  <p:tgtEl>
                    <p:spTgt spid="24"/>
                  </p:tgtEl>
                </p:cond>
              </p:nextCondLst>
            </p:seq>
            <p:seq concurrent="1" nextAc="seek">
              <p:cTn id="50" restart="whenNotActive" fill="hold" evtFilter="cancelBubble" nodeType="interactiveSeq">
                <p:stCondLst>
                  <p:cond evt="onClick" delay="0">
                    <p:tgtEl>
                      <p:spTgt spid="27"/>
                    </p:tgtEl>
                  </p:cond>
                </p:stCondLst>
                <p:endSync evt="end" delay="0">
                  <p:rtn val="all"/>
                </p:endSync>
                <p:childTnLst>
                  <p:par>
                    <p:cTn id="51" fill="hold">
                      <p:stCondLst>
                        <p:cond delay="0"/>
                      </p:stCondLst>
                      <p:childTnLst>
                        <p:par>
                          <p:cTn id="52" fill="hold">
                            <p:stCondLst>
                              <p:cond delay="0"/>
                            </p:stCondLst>
                            <p:childTnLst>
                              <p:par>
                                <p:cTn id="53" presetID="26" presetClass="emph" presetSubtype="0" fill="hold" grpId="1" nodeType="clickEffect">
                                  <p:stCondLst>
                                    <p:cond delay="0"/>
                                  </p:stCondLst>
                                  <p:childTnLst>
                                    <p:animEffect transition="out" filter="fade">
                                      <p:cBhvr>
                                        <p:cTn id="54" dur="500" tmFilter="0, 0; .2, .5; .8, .5; 1, 0"/>
                                        <p:tgtEl>
                                          <p:spTgt spid="27"/>
                                        </p:tgtEl>
                                      </p:cBhvr>
                                    </p:animEffect>
                                    <p:animScale>
                                      <p:cBhvr>
                                        <p:cTn id="55" dur="250" autoRev="1" fill="hold"/>
                                        <p:tgtEl>
                                          <p:spTgt spid="27"/>
                                        </p:tgtEl>
                                      </p:cBhvr>
                                      <p:by x="105000" y="105000"/>
                                    </p:animScale>
                                  </p:childTnLst>
                                  <p:subTnLst>
                                    <p:audio>
                                      <p:cMediaNode>
                                        <p:cTn display="0" masterRel="sameClick">
                                          <p:stCondLst>
                                            <p:cond evt="begin" delay="0">
                                              <p:tn val="53"/>
                                            </p:cond>
                                          </p:stCondLst>
                                          <p:endCondLst>
                                            <p:cond evt="onStopAudio" delay="0">
                                              <p:tgtEl>
                                                <p:sldTgt/>
                                              </p:tgtEl>
                                            </p:cond>
                                          </p:endCondLst>
                                        </p:cTn>
                                        <p:tgtEl>
                                          <p:sndTgt r:embed="rId19" name="father.wav"/>
                                        </p:tgtEl>
                                      </p:cMediaNode>
                                    </p:audio>
                                  </p:subTnLst>
                                </p:cTn>
                              </p:par>
                            </p:childTnLst>
                          </p:cTn>
                        </p:par>
                      </p:childTnLst>
                    </p:cTn>
                  </p:par>
                </p:childTnLst>
              </p:cTn>
              <p:nextCondLst>
                <p:cond evt="onClick" delay="0">
                  <p:tgtEl>
                    <p:spTgt spid="27"/>
                  </p:tgtEl>
                </p:cond>
              </p:nextCondLst>
            </p:seq>
          </p:childTnLst>
        </p:cTn>
      </p:par>
    </p:tnLst>
    <p:bldLst>
      <p:bldP spid="18" grpId="1" animBg="1"/>
      <p:bldP spid="18" grpId="2" animBg="1"/>
      <p:bldP spid="19" grpId="1" animBg="1"/>
      <p:bldP spid="19" grpId="2" animBg="1"/>
      <p:bldP spid="23" grpId="1" animBg="1"/>
      <p:bldP spid="23" grpId="2" animBg="1"/>
      <p:bldP spid="24" grpId="1" animBg="1"/>
      <p:bldP spid="24" grpId="2" animBg="1"/>
      <p:bldP spid="27" grpId="1" animBg="1"/>
      <p:bldP spid="27" grpId="2"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4"/>
          <a:srcRect t="-642" r="6854"/>
          <a:stretch/>
        </p:blipFill>
        <p:spPr>
          <a:xfrm>
            <a:off x="-69397" y="1665514"/>
            <a:ext cx="9413422" cy="3535136"/>
          </a:xfrm>
          <a:prstGeom prst="rect">
            <a:avLst/>
          </a:prstGeom>
        </p:spPr>
      </p:pic>
      <p:sp>
        <p:nvSpPr>
          <p:cNvPr id="4" name="Rectangle 3"/>
          <p:cNvSpPr/>
          <p:nvPr/>
        </p:nvSpPr>
        <p:spPr>
          <a:xfrm>
            <a:off x="1122055" y="262037"/>
            <a:ext cx="6368143" cy="1015663"/>
          </a:xfrm>
          <a:prstGeom prst="rect">
            <a:avLst/>
          </a:prstGeom>
        </p:spPr>
        <p:txBody>
          <a:bodyPr wrap="square">
            <a:spAutoFit/>
          </a:bodyPr>
          <a:lstStyle/>
          <a:p>
            <a:pPr algn="ctr">
              <a:buClr>
                <a:schemeClr val="accent2"/>
              </a:buClr>
              <a:buSzPts val="3000"/>
            </a:pPr>
            <a:r>
              <a:rPr lang="en-US" sz="3000" b="1" dirty="0">
                <a:solidFill>
                  <a:schemeClr val="bg2">
                    <a:lumMod val="50000"/>
                  </a:schemeClr>
                </a:solidFill>
                <a:latin typeface="Comic Sans MS" panose="030F0702030302020204" pitchFamily="66" charset="0"/>
                <a:sym typeface="Changa One"/>
              </a:rPr>
              <a:t>VOCABULARY CHECKING</a:t>
            </a:r>
            <a:br>
              <a:rPr lang="en-US" sz="3000" b="1" dirty="0">
                <a:solidFill>
                  <a:schemeClr val="bg2">
                    <a:lumMod val="50000"/>
                  </a:schemeClr>
                </a:solidFill>
                <a:latin typeface="Comic Sans MS" panose="030F0702030302020204" pitchFamily="66" charset="0"/>
                <a:sym typeface="Changa One"/>
              </a:rPr>
            </a:br>
            <a:r>
              <a:rPr lang="en-US" sz="3000" b="1" dirty="0">
                <a:solidFill>
                  <a:schemeClr val="bg2">
                    <a:lumMod val="50000"/>
                  </a:schemeClr>
                </a:solidFill>
                <a:latin typeface="Comic Sans MS" panose="030F0702030302020204" pitchFamily="66" charset="0"/>
                <a:sym typeface="Changa One"/>
              </a:rPr>
              <a:t>Listen and tick or write  </a:t>
            </a:r>
          </a:p>
        </p:txBody>
      </p:sp>
      <p:grpSp>
        <p:nvGrpSpPr>
          <p:cNvPr id="5" name="Group 4">
            <a:extLst>
              <a:ext uri="{FF2B5EF4-FFF2-40B4-BE49-F238E27FC236}">
                <a16:creationId xmlns:a16="http://schemas.microsoft.com/office/drawing/2014/main" id="{45300189-AB82-3441-C89B-87EE90F33E55}"/>
              </a:ext>
            </a:extLst>
          </p:cNvPr>
          <p:cNvGrpSpPr/>
          <p:nvPr/>
        </p:nvGrpSpPr>
        <p:grpSpPr>
          <a:xfrm>
            <a:off x="1039044" y="1464821"/>
            <a:ext cx="8350968" cy="2460080"/>
            <a:chOff x="920695" y="1104447"/>
            <a:chExt cx="6792685" cy="3088432"/>
          </a:xfrm>
        </p:grpSpPr>
        <p:sp>
          <p:nvSpPr>
            <p:cNvPr id="6" name="Rounded Rectangle 5">
              <a:extLst>
                <a:ext uri="{FF2B5EF4-FFF2-40B4-BE49-F238E27FC236}">
                  <a16:creationId xmlns:a16="http://schemas.microsoft.com/office/drawing/2014/main" id="{66048CB4-AA6A-3E11-1731-9F829B814600}"/>
                </a:ext>
              </a:extLst>
            </p:cNvPr>
            <p:cNvSpPr/>
            <p:nvPr/>
          </p:nvSpPr>
          <p:spPr>
            <a:xfrm>
              <a:off x="920695" y="1104447"/>
              <a:ext cx="6792685" cy="3088432"/>
            </a:xfrm>
            <a:prstGeom prst="roundRect">
              <a:avLst/>
            </a:prstGeom>
            <a:ln>
              <a:solidFill>
                <a:schemeClr val="bg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764B01FB-6578-D053-96BF-17E77C53863E}"/>
                </a:ext>
              </a:extLst>
            </p:cNvPr>
            <p:cNvSpPr txBox="1"/>
            <p:nvPr/>
          </p:nvSpPr>
          <p:spPr>
            <a:xfrm>
              <a:off x="1125409" y="1299303"/>
              <a:ext cx="6383255" cy="2616576"/>
            </a:xfrm>
            <a:prstGeom prst="rect">
              <a:avLst/>
            </a:prstGeom>
            <a:noFill/>
          </p:spPr>
          <p:txBody>
            <a:bodyPr wrap="square" rtlCol="0">
              <a:spAutoFit/>
            </a:bodyPr>
            <a:lstStyle/>
            <a:p>
              <a:pPr>
                <a:lnSpc>
                  <a:spcPct val="150000"/>
                </a:lnSpc>
              </a:pPr>
              <a:r>
                <a:rPr lang="en-US" sz="3000" dirty="0">
                  <a:ln w="0"/>
                  <a:solidFill>
                    <a:schemeClr val="bg2">
                      <a:lumMod val="50000"/>
                    </a:schemeClr>
                  </a:solidFill>
                  <a:effectLst>
                    <a:outerShdw blurRad="38100" dist="19050" dir="2700000" algn="tl" rotWithShape="0">
                      <a:schemeClr val="dk1">
                        <a:alpha val="40000"/>
                      </a:schemeClr>
                    </a:outerShdw>
                  </a:effectLst>
                </a:rPr>
                <a:t>There are       4          5 people in my family : </a:t>
              </a:r>
            </a:p>
            <a:p>
              <a:pPr>
                <a:lnSpc>
                  <a:spcPct val="150000"/>
                </a:lnSpc>
              </a:pPr>
              <a:r>
                <a:rPr lang="en-US" sz="3000">
                  <a:ln w="0"/>
                  <a:solidFill>
                    <a:schemeClr val="bg2">
                      <a:lumMod val="50000"/>
                    </a:schemeClr>
                  </a:solidFill>
                  <a:effectLst>
                    <a:outerShdw blurRad="38100" dist="19050" dir="2700000" algn="tl" rotWithShape="0">
                      <a:schemeClr val="dk1">
                        <a:alpha val="40000"/>
                      </a:schemeClr>
                    </a:outerShdw>
                  </a:effectLst>
                </a:rPr>
                <a:t>my </a:t>
              </a:r>
              <a:r>
                <a:rPr lang="en-US" sz="3000" dirty="0">
                  <a:ln w="0"/>
                  <a:solidFill>
                    <a:schemeClr val="bg2">
                      <a:lumMod val="50000"/>
                    </a:schemeClr>
                  </a:solidFill>
                  <a:effectLst>
                    <a:outerShdw blurRad="38100" dist="19050" dir="2700000" algn="tl" rotWithShape="0">
                      <a:schemeClr val="dk1">
                        <a:alpha val="40000"/>
                      </a:schemeClr>
                    </a:outerShdw>
                  </a:effectLst>
                </a:rPr>
                <a:t>mother</a:t>
              </a:r>
              <a:r>
                <a:rPr lang="en-US" sz="3000">
                  <a:ln w="0"/>
                  <a:solidFill>
                    <a:schemeClr val="bg2">
                      <a:lumMod val="50000"/>
                    </a:schemeClr>
                  </a:solidFill>
                  <a:effectLst>
                    <a:outerShdw blurRad="38100" dist="19050" dir="2700000" algn="tl" rotWithShape="0">
                      <a:schemeClr val="dk1">
                        <a:alpha val="40000"/>
                      </a:schemeClr>
                    </a:outerShdw>
                  </a:effectLst>
                </a:rPr>
                <a:t>, my                      , m</a:t>
              </a:r>
              <a:r>
                <a:rPr lang="en-US" sz="3000" dirty="0">
                  <a:ln w="0"/>
                  <a:solidFill>
                    <a:schemeClr val="bg2">
                      <a:lumMod val="50000"/>
                    </a:schemeClr>
                  </a:solidFill>
                  <a:effectLst>
                    <a:outerShdw blurRad="38100" dist="19050" dir="2700000" algn="tl" rotWithShape="0">
                      <a:schemeClr val="dk1">
                        <a:alpha val="40000"/>
                      </a:schemeClr>
                    </a:outerShdw>
                  </a:effectLst>
                </a:rPr>
                <a:t>y</a:t>
              </a:r>
              <a:r>
                <a:rPr lang="en-US" sz="3000">
                  <a:ln w="0"/>
                  <a:solidFill>
                    <a:schemeClr val="bg2">
                      <a:lumMod val="50000"/>
                    </a:schemeClr>
                  </a:solidFill>
                  <a:effectLst>
                    <a:outerShdw blurRad="38100" dist="19050" dir="2700000" algn="tl" rotWithShape="0">
                      <a:schemeClr val="dk1">
                        <a:alpha val="40000"/>
                      </a:schemeClr>
                    </a:outerShdw>
                  </a:effectLst>
                </a:rPr>
                <a:t> </a:t>
              </a:r>
              <a:r>
                <a:rPr lang="en-US" sz="3000" dirty="0">
                  <a:ln w="0"/>
                  <a:solidFill>
                    <a:schemeClr val="bg2">
                      <a:lumMod val="50000"/>
                    </a:schemeClr>
                  </a:solidFill>
                  <a:effectLst>
                    <a:outerShdw blurRad="38100" dist="19050" dir="2700000" algn="tl" rotWithShape="0">
                      <a:schemeClr val="dk1">
                        <a:alpha val="40000"/>
                      </a:schemeClr>
                    </a:outerShdw>
                  </a:effectLst>
                </a:rPr>
                <a:t>son </a:t>
              </a:r>
              <a:r>
                <a:rPr lang="en-US" sz="3000">
                  <a:ln w="0"/>
                  <a:solidFill>
                    <a:schemeClr val="bg2">
                      <a:lumMod val="50000"/>
                    </a:schemeClr>
                  </a:solidFill>
                  <a:effectLst>
                    <a:outerShdw blurRad="38100" dist="19050" dir="2700000" algn="tl" rotWithShape="0">
                      <a:schemeClr val="dk1">
                        <a:alpha val="40000"/>
                      </a:schemeClr>
                    </a:outerShdw>
                  </a:effectLst>
                </a:rPr>
                <a:t>and my daughter. </a:t>
              </a:r>
              <a:endParaRPr lang="en-US" sz="3000" dirty="0">
                <a:ln w="0"/>
                <a:solidFill>
                  <a:schemeClr val="bg2">
                    <a:lumMod val="50000"/>
                  </a:schemeClr>
                </a:solidFill>
                <a:effectLst>
                  <a:outerShdw blurRad="38100" dist="19050" dir="2700000" algn="tl" rotWithShape="0">
                    <a:schemeClr val="dk1">
                      <a:alpha val="40000"/>
                    </a:schemeClr>
                  </a:outerShdw>
                </a:effectLst>
              </a:endParaRPr>
            </a:p>
          </p:txBody>
        </p:sp>
        <p:sp>
          <p:nvSpPr>
            <p:cNvPr id="10" name="Rectangle 9">
              <a:extLst>
                <a:ext uri="{FF2B5EF4-FFF2-40B4-BE49-F238E27FC236}">
                  <a16:creationId xmlns:a16="http://schemas.microsoft.com/office/drawing/2014/main" id="{4F23E00B-24C9-CFB2-FB79-0D4BF9C8524D}"/>
                </a:ext>
              </a:extLst>
            </p:cNvPr>
            <p:cNvSpPr/>
            <p:nvPr/>
          </p:nvSpPr>
          <p:spPr>
            <a:xfrm>
              <a:off x="3315739" y="2502443"/>
              <a:ext cx="1754363" cy="559916"/>
            </a:xfrm>
            <a:prstGeom prst="rect">
              <a:avLst/>
            </a:prstGeom>
            <a:ln>
              <a:solidFill>
                <a:schemeClr val="bg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1E9B8607-8196-665E-6DF3-E3821B238E09}"/>
                </a:ext>
              </a:extLst>
            </p:cNvPr>
            <p:cNvSpPr/>
            <p:nvPr/>
          </p:nvSpPr>
          <p:spPr>
            <a:xfrm>
              <a:off x="2666294" y="1459570"/>
              <a:ext cx="382555" cy="587263"/>
            </a:xfrm>
            <a:prstGeom prst="rect">
              <a:avLst/>
            </a:prstGeom>
            <a:ln>
              <a:solidFill>
                <a:schemeClr val="bg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1E9B8607-8196-665E-6DF3-E3821B238E09}"/>
                </a:ext>
              </a:extLst>
            </p:cNvPr>
            <p:cNvSpPr/>
            <p:nvPr/>
          </p:nvSpPr>
          <p:spPr>
            <a:xfrm>
              <a:off x="3615548" y="1445985"/>
              <a:ext cx="382555" cy="600847"/>
            </a:xfrm>
            <a:prstGeom prst="rect">
              <a:avLst/>
            </a:prstGeom>
            <a:ln>
              <a:solidFill>
                <a:schemeClr val="bg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C70EEC6C-000C-2E1F-7E42-B00D5A583E6A}"/>
              </a:ext>
            </a:extLst>
          </p:cNvPr>
          <p:cNvSpPr txBox="1"/>
          <p:nvPr/>
        </p:nvSpPr>
        <p:spPr>
          <a:xfrm>
            <a:off x="3082765" y="1548675"/>
            <a:ext cx="363894" cy="707886"/>
          </a:xfrm>
          <a:prstGeom prst="rect">
            <a:avLst/>
          </a:prstGeom>
          <a:noFill/>
        </p:spPr>
        <p:txBody>
          <a:bodyPr wrap="square" rtlCol="0">
            <a:spAutoFit/>
          </a:bodyPr>
          <a:lstStyle/>
          <a:p>
            <a:r>
              <a:rPr lang="en-US" sz="4000" dirty="0">
                <a:solidFill>
                  <a:srgbClr val="FF0000"/>
                </a:solidFill>
              </a:rPr>
              <a:t>✓</a:t>
            </a:r>
          </a:p>
        </p:txBody>
      </p:sp>
      <p:pic>
        <p:nvPicPr>
          <p:cNvPr id="20" name="Picture 19" descr="Free Checkbox icon | Checkbox icons PNG, ICO or ICNS">
            <a:extLst>
              <a:ext uri="{FF2B5EF4-FFF2-40B4-BE49-F238E27FC236}">
                <a16:creationId xmlns:a16="http://schemas.microsoft.com/office/drawing/2014/main" id="{FFDC79D1-7DF2-BA2A-149B-32CDFC8997F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555" t="17968" r="13655" b="22509"/>
          <a:stretch/>
        </p:blipFill>
        <p:spPr bwMode="auto">
          <a:xfrm>
            <a:off x="7197026" y="676658"/>
            <a:ext cx="586344" cy="53867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29,362 Listening Icon Stock Photos, Pictures &amp; Royalty-Free Images - iStock">
            <a:extLst>
              <a:ext uri="{FF2B5EF4-FFF2-40B4-BE49-F238E27FC236}">
                <a16:creationId xmlns:a16="http://schemas.microsoft.com/office/drawing/2014/main" id="{B9CE8AED-5770-63D7-D06C-988F5E51D94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6699" y="685005"/>
            <a:ext cx="530327" cy="530327"/>
          </a:xfrm>
          <a:prstGeom prst="rect">
            <a:avLst/>
          </a:prstGeom>
          <a:noFill/>
          <a:extLst>
            <a:ext uri="{909E8E84-426E-40DD-AFC4-6F175D3DCCD1}">
              <a14:hiddenFill xmlns:a14="http://schemas.microsoft.com/office/drawing/2010/main">
                <a:solidFill>
                  <a:srgbClr val="FFFFFF"/>
                </a:solidFill>
              </a14:hiddenFill>
            </a:ext>
          </a:extLst>
        </p:spPr>
      </p:pic>
      <p:pic>
        <p:nvPicPr>
          <p:cNvPr id="2" name="track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91728" y="234929"/>
            <a:ext cx="894632" cy="894632"/>
          </a:xfrm>
          <a:prstGeom prst="rect">
            <a:avLst/>
          </a:prstGeom>
        </p:spPr>
      </p:pic>
      <p:sp>
        <p:nvSpPr>
          <p:cNvPr id="8" name="Rectangle 7"/>
          <p:cNvSpPr/>
          <p:nvPr/>
        </p:nvSpPr>
        <p:spPr>
          <a:xfrm>
            <a:off x="4168633" y="2474429"/>
            <a:ext cx="1596899" cy="553998"/>
          </a:xfrm>
          <a:prstGeom prst="rect">
            <a:avLst/>
          </a:prstGeom>
        </p:spPr>
        <p:txBody>
          <a:bodyPr wrap="square">
            <a:spAutoFit/>
          </a:bodyPr>
          <a:lstStyle/>
          <a:p>
            <a:r>
              <a:rPr lang="en-US" sz="3000" dirty="0">
                <a:ln w="0"/>
                <a:solidFill>
                  <a:srgbClr val="FF0000"/>
                </a:solidFill>
                <a:effectLst>
                  <a:outerShdw blurRad="38100" dist="19050" dir="2700000" algn="tl" rotWithShape="0">
                    <a:schemeClr val="dk1">
                      <a:alpha val="40000"/>
                    </a:schemeClr>
                  </a:outerShdw>
                </a:effectLst>
              </a:rPr>
              <a:t>father</a:t>
            </a:r>
            <a:endParaRPr lang="en-US" sz="3000" dirty="0">
              <a:solidFill>
                <a:srgbClr val="FF0000"/>
              </a:solidFill>
            </a:endParaRPr>
          </a:p>
        </p:txBody>
      </p:sp>
      <p:pic>
        <p:nvPicPr>
          <p:cNvPr id="16" name="Picture 15">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72245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p:tgtEl>
                                          <p:spTgt spid="18"/>
                                        </p:tgtEl>
                                        <p:attrNameLst>
                                          <p:attrName>ppt_y</p:attrName>
                                        </p:attrNameLst>
                                      </p:cBhvr>
                                      <p:tavLst>
                                        <p:tav tm="0">
                                          <p:val>
                                            <p:strVal val="#ppt_y+#ppt_h*1.125000"/>
                                          </p:val>
                                        </p:tav>
                                        <p:tav tm="100000">
                                          <p:val>
                                            <p:strVal val="#ppt_y"/>
                                          </p:val>
                                        </p:tav>
                                      </p:tavLst>
                                    </p:anim>
                                    <p:animEffect transition="in" filter="wipe(up)">
                                      <p:cBhvr>
                                        <p:cTn id="15" dur="5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2"/>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4000" fill="hold"/>
                                        <p:tgtEl>
                                          <p:spTgt spid="2"/>
                                        </p:tgtEl>
                                      </p:cBhvr>
                                    </p:cmd>
                                  </p:childTnLst>
                                </p:cTn>
                              </p:par>
                            </p:childTnLst>
                          </p:cTn>
                        </p:par>
                      </p:childTnLst>
                    </p:cTn>
                  </p:par>
                </p:childTnLst>
              </p:cTn>
              <p:nextCondLst>
                <p:cond evt="onClick" delay="0">
                  <p:tgtEl>
                    <p:spTgt spid="2"/>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18"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lumMod val="60000"/>
            <a:lumOff val="40000"/>
            <a:alpha val="32000"/>
          </a:schemeClr>
        </a:solidFill>
        <a:effectLst/>
      </p:bgPr>
    </p:bg>
    <p:spTree>
      <p:nvGrpSpPr>
        <p:cNvPr id="1" name=""/>
        <p:cNvGrpSpPr/>
        <p:nvPr/>
      </p:nvGrpSpPr>
      <p:grpSpPr>
        <a:xfrm>
          <a:off x="0" y="0"/>
          <a:ext cx="0" cy="0"/>
          <a:chOff x="0" y="0"/>
          <a:chExt cx="0" cy="0"/>
        </a:xfrm>
      </p:grpSpPr>
      <p:pic>
        <p:nvPicPr>
          <p:cNvPr id="21" name="Picture 20"/>
          <p:cNvPicPr>
            <a:picLocks noChangeAspect="1"/>
          </p:cNvPicPr>
          <p:nvPr/>
        </p:nvPicPr>
        <p:blipFill rotWithShape="1">
          <a:blip r:embed="rId5"/>
          <a:srcRect t="-642" r="6854"/>
          <a:stretch/>
        </p:blipFill>
        <p:spPr>
          <a:xfrm>
            <a:off x="607924" y="551762"/>
            <a:ext cx="8044544" cy="3089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Rectangle 13">
            <a:extLst>
              <a:ext uri="{FF2B5EF4-FFF2-40B4-BE49-F238E27FC236}">
                <a16:creationId xmlns:a16="http://schemas.microsoft.com/office/drawing/2014/main" id="{5A82E9D0-A008-9A11-2CCE-7D6E18C62777}"/>
              </a:ext>
            </a:extLst>
          </p:cNvPr>
          <p:cNvSpPr/>
          <p:nvPr/>
        </p:nvSpPr>
        <p:spPr>
          <a:xfrm>
            <a:off x="0" y="-6125"/>
            <a:ext cx="9144000" cy="587948"/>
          </a:xfrm>
          <a:prstGeom prst="rect">
            <a:avLst/>
          </a:prstGeom>
          <a:solidFill>
            <a:schemeClr val="tx1"/>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3200" b="1" cap="none" spc="0" dirty="0">
                <a:ln/>
                <a:solidFill>
                  <a:srgbClr val="00B0F0"/>
                </a:solidFill>
                <a:effectLst/>
                <a:latin typeface="Comic Sans MS" panose="030F0702030302020204" pitchFamily="66" charset="0"/>
              </a:rPr>
              <a:t>2 Listen and read. </a:t>
            </a:r>
          </a:p>
        </p:txBody>
      </p:sp>
      <p:pic>
        <p:nvPicPr>
          <p:cNvPr id="26" name="Picture 25">
            <a:extLst>
              <a:ext uri="{FF2B5EF4-FFF2-40B4-BE49-F238E27FC236}">
                <a16:creationId xmlns:a16="http://schemas.microsoft.com/office/drawing/2014/main" id="{D566F192-6EF0-546E-46D0-203C811F5044}"/>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0" b="100000" l="3943" r="89606">
                        <a14:foregroundMark x1="42652" y1="28629" x2="50538" y2="29839"/>
                        <a14:foregroundMark x1="47312" y1="32258" x2="49821" y2="32661"/>
                        <a14:foregroundMark x1="44444" y1="41532" x2="43728" y2="27419"/>
                      </a14:backgroundRemoval>
                    </a14:imgEffect>
                  </a14:imgLayer>
                </a14:imgProps>
              </a:ext>
            </a:extLst>
          </a:blip>
          <a:stretch>
            <a:fillRect/>
          </a:stretch>
        </p:blipFill>
        <p:spPr>
          <a:xfrm>
            <a:off x="6957220" y="818531"/>
            <a:ext cx="3175705" cy="2822850"/>
          </a:xfrm>
          <a:prstGeom prst="rect">
            <a:avLst/>
          </a:prstGeom>
        </p:spPr>
      </p:pic>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ackgroundRemoval t="5021" b="100000" l="2273" r="97727"/>
                    </a14:imgEffect>
                  </a14:imgLayer>
                </a14:imgProps>
              </a:ext>
            </a:extLst>
          </a:blip>
          <a:stretch>
            <a:fillRect/>
          </a:stretch>
        </p:blipFill>
        <p:spPr>
          <a:xfrm flipH="1">
            <a:off x="-29309" y="1282147"/>
            <a:ext cx="1739815" cy="2297571"/>
          </a:xfrm>
          <a:prstGeom prst="rect">
            <a:avLst/>
          </a:prstGeom>
        </p:spPr>
      </p:pic>
      <p:pic>
        <p:nvPicPr>
          <p:cNvPr id="13" name="track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3804679" y="-27166"/>
            <a:ext cx="680236" cy="680236"/>
          </a:xfrm>
          <a:prstGeom prst="rect">
            <a:avLst/>
          </a:prstGeom>
        </p:spPr>
      </p:pic>
      <p:sp>
        <p:nvSpPr>
          <p:cNvPr id="3" name="TextBox 2"/>
          <p:cNvSpPr txBox="1"/>
          <p:nvPr/>
        </p:nvSpPr>
        <p:spPr>
          <a:xfrm>
            <a:off x="5377116" y="3507252"/>
            <a:ext cx="3896280" cy="1631216"/>
          </a:xfrm>
          <a:prstGeom prst="rect">
            <a:avLst/>
          </a:prstGeom>
          <a:solidFill>
            <a:schemeClr val="tx1"/>
          </a:solidFill>
        </p:spPr>
        <p:txBody>
          <a:bodyPr wrap="square" rtlCol="0">
            <a:spAutoFit/>
          </a:bodyPr>
          <a:lstStyle/>
          <a:p>
            <a:r>
              <a:rPr lang="en-US" sz="2500" dirty="0">
                <a:latin typeface="Comic Sans MS" panose="030F0702030302020204" pitchFamily="66" charset="0"/>
              </a:rPr>
              <a:t>Jack : And who is she ?</a:t>
            </a:r>
          </a:p>
          <a:p>
            <a:r>
              <a:rPr lang="en-US" sz="2500" dirty="0">
                <a:latin typeface="Comic Sans MS" panose="030F0702030302020204" pitchFamily="66" charset="0"/>
              </a:rPr>
              <a:t>Tom :She’s my mother. </a:t>
            </a:r>
          </a:p>
          <a:p>
            <a:r>
              <a:rPr lang="en-US" sz="2500" dirty="0">
                <a:latin typeface="Comic Sans MS" panose="030F0702030302020204" pitchFamily="66" charset="0"/>
              </a:rPr>
              <a:t>Jack : Wow! She’s young.</a:t>
            </a:r>
          </a:p>
          <a:p>
            <a:r>
              <a:rPr lang="en-US" sz="2500" dirty="0">
                <a:latin typeface="Comic Sans MS" panose="030F0702030302020204" pitchFamily="66" charset="0"/>
              </a:rPr>
              <a:t> </a:t>
            </a:r>
          </a:p>
        </p:txBody>
      </p:sp>
      <p:sp>
        <p:nvSpPr>
          <p:cNvPr id="11" name="TextBox 10"/>
          <p:cNvSpPr txBox="1"/>
          <p:nvPr/>
        </p:nvSpPr>
        <p:spPr>
          <a:xfrm>
            <a:off x="34331" y="3507252"/>
            <a:ext cx="5429049" cy="1631216"/>
          </a:xfrm>
          <a:prstGeom prst="rect">
            <a:avLst/>
          </a:prstGeom>
          <a:solidFill>
            <a:schemeClr val="tx1"/>
          </a:solidFill>
        </p:spPr>
        <p:txBody>
          <a:bodyPr wrap="square" rtlCol="0">
            <a:spAutoFit/>
          </a:bodyPr>
          <a:lstStyle/>
          <a:p>
            <a:r>
              <a:rPr lang="en-US" sz="2500" b="1" dirty="0">
                <a:solidFill>
                  <a:schemeClr val="bg1"/>
                </a:solidFill>
                <a:latin typeface="Comic Sans MS" panose="030F0702030302020204" pitchFamily="66" charset="0"/>
              </a:rPr>
              <a:t>Tom : </a:t>
            </a:r>
            <a:r>
              <a:rPr lang="en-US" sz="2500" dirty="0">
                <a:latin typeface="Comic Sans MS" panose="030F0702030302020204" pitchFamily="66" charset="0"/>
              </a:rPr>
              <a:t>Look! This is my family. </a:t>
            </a:r>
          </a:p>
          <a:p>
            <a:r>
              <a:rPr lang="en-US" sz="2500" dirty="0">
                <a:latin typeface="Comic Sans MS" panose="030F0702030302020204" pitchFamily="66" charset="0"/>
              </a:rPr>
              <a:t> We’re going on a picnic in the park.</a:t>
            </a:r>
          </a:p>
          <a:p>
            <a:r>
              <a:rPr lang="en-US" sz="2500" b="1" dirty="0">
                <a:solidFill>
                  <a:schemeClr val="bg1"/>
                </a:solidFill>
                <a:latin typeface="Comic Sans MS" panose="030F0702030302020204" pitchFamily="66" charset="0"/>
              </a:rPr>
              <a:t>Jack :</a:t>
            </a:r>
            <a:r>
              <a:rPr lang="en-US" sz="2500" dirty="0">
                <a:latin typeface="Comic Sans MS" panose="030F0702030302020204" pitchFamily="66" charset="0"/>
              </a:rPr>
              <a:t>That’s great! Who is he ? </a:t>
            </a:r>
          </a:p>
          <a:p>
            <a:r>
              <a:rPr lang="en-US" sz="2500" b="1">
                <a:solidFill>
                  <a:schemeClr val="bg1"/>
                </a:solidFill>
                <a:latin typeface="Comic Sans MS" panose="030F0702030302020204" pitchFamily="66" charset="0"/>
              </a:rPr>
              <a:t>Tom :</a:t>
            </a:r>
            <a:r>
              <a:rPr lang="en-US" sz="2500">
                <a:latin typeface="Comic Sans MS" panose="030F0702030302020204" pitchFamily="66" charset="0"/>
              </a:rPr>
              <a:t>  </a:t>
            </a:r>
            <a:r>
              <a:rPr lang="en-US" sz="2500" dirty="0">
                <a:latin typeface="Comic Sans MS" panose="030F0702030302020204" pitchFamily="66" charset="0"/>
              </a:rPr>
              <a:t>He’s my father.   </a:t>
            </a:r>
          </a:p>
        </p:txBody>
      </p:sp>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100383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bg/>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xEl>
                                              <p:pRg st="1" end="1"/>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
                                            <p:txEl>
                                              <p:pRg st="2" end="2"/>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childTnLst>
                                </p:cTn>
                              </p:par>
                              <p:par>
                                <p:cTn id="25" presetID="3" presetClass="emph" presetSubtype="2" fill="hold" nodeType="withEffect">
                                  <p:stCondLst>
                                    <p:cond delay="0"/>
                                  </p:stCondLst>
                                  <p:childTnLst>
                                    <p:animClr clrSpc="rgb" dir="cw">
                                      <p:cBhvr override="childStyle">
                                        <p:cTn id="26" dur="1000" fill="hold"/>
                                        <p:tgtEl>
                                          <p:spTgt spid="11">
                                            <p:txEl>
                                              <p:pRg st="0" end="0"/>
                                            </p:txEl>
                                          </p:spTgt>
                                        </p:tgtEl>
                                        <p:attrNameLst>
                                          <p:attrName>style.color</p:attrName>
                                        </p:attrNameLst>
                                      </p:cBhvr>
                                      <p:to>
                                        <a:srgbClr val="FF0000"/>
                                      </p:to>
                                    </p:animClr>
                                  </p:childTnLst>
                                </p:cTn>
                              </p:par>
                            </p:childTnLst>
                          </p:cTn>
                        </p:par>
                        <p:par>
                          <p:cTn id="27" fill="hold">
                            <p:stCondLst>
                              <p:cond delay="1000"/>
                            </p:stCondLst>
                            <p:childTnLst>
                              <p:par>
                                <p:cTn id="28" presetID="3" presetClass="emph" presetSubtype="2" fill="hold" nodeType="afterEffect">
                                  <p:stCondLst>
                                    <p:cond delay="0"/>
                                  </p:stCondLst>
                                  <p:childTnLst>
                                    <p:animClr clrSpc="rgb" dir="cw">
                                      <p:cBhvr override="childStyle">
                                        <p:cTn id="29" dur="1000" fill="hold"/>
                                        <p:tgtEl>
                                          <p:spTgt spid="11">
                                            <p:txEl>
                                              <p:pRg st="1" end="1"/>
                                            </p:txEl>
                                          </p:spTgt>
                                        </p:tgtEl>
                                        <p:attrNameLst>
                                          <p:attrName>style.color</p:attrName>
                                        </p:attrNameLst>
                                      </p:cBhvr>
                                      <p:to>
                                        <a:srgbClr val="FF0000"/>
                                      </p:to>
                                    </p:animClr>
                                  </p:childTnLst>
                                </p:cTn>
                              </p:par>
                            </p:childTnLst>
                          </p:cTn>
                        </p:par>
                        <p:par>
                          <p:cTn id="30" fill="hold">
                            <p:stCondLst>
                              <p:cond delay="2000"/>
                            </p:stCondLst>
                            <p:childTnLst>
                              <p:par>
                                <p:cTn id="31" presetID="3" presetClass="emph" presetSubtype="2" fill="hold" nodeType="afterEffect">
                                  <p:stCondLst>
                                    <p:cond delay="0"/>
                                  </p:stCondLst>
                                  <p:childTnLst>
                                    <p:animClr clrSpc="rgb" dir="cw">
                                      <p:cBhvr override="childStyle">
                                        <p:cTn id="32" dur="1000" fill="hold"/>
                                        <p:tgtEl>
                                          <p:spTgt spid="11">
                                            <p:txEl>
                                              <p:pRg st="2" end="2"/>
                                            </p:txEl>
                                          </p:spTgt>
                                        </p:tgtEl>
                                        <p:attrNameLst>
                                          <p:attrName>style.color</p:attrName>
                                        </p:attrNameLst>
                                      </p:cBhvr>
                                      <p:to>
                                        <a:srgbClr val="FF0000"/>
                                      </p:to>
                                    </p:animClr>
                                  </p:childTnLst>
                                </p:cTn>
                              </p:par>
                            </p:childTnLst>
                          </p:cTn>
                        </p:par>
                        <p:par>
                          <p:cTn id="33" fill="hold">
                            <p:stCondLst>
                              <p:cond delay="3000"/>
                            </p:stCondLst>
                            <p:childTnLst>
                              <p:par>
                                <p:cTn id="34" presetID="3" presetClass="emph" presetSubtype="2" fill="hold" nodeType="afterEffect">
                                  <p:stCondLst>
                                    <p:cond delay="0"/>
                                  </p:stCondLst>
                                  <p:childTnLst>
                                    <p:animClr clrSpc="rgb" dir="cw">
                                      <p:cBhvr override="childStyle">
                                        <p:cTn id="35" dur="1000" fill="hold"/>
                                        <p:tgtEl>
                                          <p:spTgt spid="11">
                                            <p:txEl>
                                              <p:pRg st="3" end="3"/>
                                            </p:txEl>
                                          </p:spTgt>
                                        </p:tgtEl>
                                        <p:attrNameLst>
                                          <p:attrName>style.color</p:attrName>
                                        </p:attrNameLst>
                                      </p:cBhvr>
                                      <p:to>
                                        <a:srgbClr val="FF0000"/>
                                      </p:to>
                                    </p:animClr>
                                  </p:childTnLst>
                                </p:cTn>
                              </p:par>
                            </p:childTnLst>
                          </p:cTn>
                        </p:par>
                        <p:par>
                          <p:cTn id="36" fill="hold">
                            <p:stCondLst>
                              <p:cond delay="4000"/>
                            </p:stCondLst>
                            <p:childTnLst>
                              <p:par>
                                <p:cTn id="37" presetID="3" presetClass="emph" presetSubtype="2" fill="hold" nodeType="afterEffect">
                                  <p:stCondLst>
                                    <p:cond delay="0"/>
                                  </p:stCondLst>
                                  <p:childTnLst>
                                    <p:animClr clrSpc="rgb" dir="cw">
                                      <p:cBhvr override="childStyle">
                                        <p:cTn id="38" dur="1000" fill="hold"/>
                                        <p:tgtEl>
                                          <p:spTgt spid="3">
                                            <p:txEl>
                                              <p:pRg st="0" end="0"/>
                                            </p:txEl>
                                          </p:spTgt>
                                        </p:tgtEl>
                                        <p:attrNameLst>
                                          <p:attrName>style.color</p:attrName>
                                        </p:attrNameLst>
                                      </p:cBhvr>
                                      <p:to>
                                        <a:srgbClr val="FF0000"/>
                                      </p:to>
                                    </p:animClr>
                                  </p:childTnLst>
                                </p:cTn>
                              </p:par>
                            </p:childTnLst>
                          </p:cTn>
                        </p:par>
                        <p:par>
                          <p:cTn id="39" fill="hold">
                            <p:stCondLst>
                              <p:cond delay="5000"/>
                            </p:stCondLst>
                            <p:childTnLst>
                              <p:par>
                                <p:cTn id="40" presetID="3" presetClass="emph" presetSubtype="2" fill="hold" nodeType="afterEffect">
                                  <p:stCondLst>
                                    <p:cond delay="0"/>
                                  </p:stCondLst>
                                  <p:childTnLst>
                                    <p:animClr clrSpc="rgb" dir="cw">
                                      <p:cBhvr override="childStyle">
                                        <p:cTn id="41" dur="1000" fill="hold"/>
                                        <p:tgtEl>
                                          <p:spTgt spid="3">
                                            <p:txEl>
                                              <p:pRg st="1" end="1"/>
                                            </p:txEl>
                                          </p:spTgt>
                                        </p:tgtEl>
                                        <p:attrNameLst>
                                          <p:attrName>style.color</p:attrName>
                                        </p:attrNameLst>
                                      </p:cBhvr>
                                      <p:to>
                                        <a:srgbClr val="FF0000"/>
                                      </p:to>
                                    </p:animClr>
                                  </p:childTnLst>
                                </p:cTn>
                              </p:par>
                            </p:childTnLst>
                          </p:cTn>
                        </p:par>
                        <p:par>
                          <p:cTn id="42" fill="hold">
                            <p:stCondLst>
                              <p:cond delay="6000"/>
                            </p:stCondLst>
                            <p:childTnLst>
                              <p:par>
                                <p:cTn id="43" presetID="3" presetClass="emph" presetSubtype="2" fill="hold" nodeType="afterEffect">
                                  <p:stCondLst>
                                    <p:cond delay="0"/>
                                  </p:stCondLst>
                                  <p:childTnLst>
                                    <p:animClr clrSpc="rgb" dir="cw">
                                      <p:cBhvr override="childStyle">
                                        <p:cTn id="44" dur="1000" fill="hold"/>
                                        <p:tgtEl>
                                          <p:spTgt spid="3">
                                            <p:txEl>
                                              <p:pRg st="2" end="2"/>
                                            </p:txEl>
                                          </p:spTgt>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3"/>
                    </p:tgtEl>
                  </p:cond>
                </p:stCondLst>
                <p:endSync evt="end" delay="0">
                  <p:rtn val="all"/>
                </p:endSync>
                <p:childTnLst>
                  <p:par>
                    <p:cTn id="46" fill="hold">
                      <p:stCondLst>
                        <p:cond delay="0"/>
                      </p:stCondLst>
                      <p:childTnLst>
                        <p:par>
                          <p:cTn id="47" fill="hold">
                            <p:stCondLst>
                              <p:cond delay="0"/>
                            </p:stCondLst>
                            <p:childTnLst>
                              <p:par>
                                <p:cTn id="48" presetID="1" presetClass="mediacall" presetSubtype="0" fill="hold" nodeType="clickEffect">
                                  <p:stCondLst>
                                    <p:cond delay="0"/>
                                  </p:stCondLst>
                                  <p:childTnLst>
                                    <p:cmd type="call" cmd="playFrom(0.0)">
                                      <p:cBhvr>
                                        <p:cTn id="49" dur="34000" fill="hold"/>
                                        <p:tgtEl>
                                          <p:spTgt spid="13"/>
                                        </p:tgtEl>
                                      </p:cBhvr>
                                    </p:cmd>
                                  </p:childTnLst>
                                </p:cTn>
                              </p:par>
                            </p:childTnLst>
                          </p:cTn>
                        </p:par>
                      </p:childTnLst>
                    </p:cTn>
                  </p:par>
                </p:childTnLst>
              </p:cTn>
              <p:nextCondLst>
                <p:cond evt="onClick" delay="0">
                  <p:tgtEl>
                    <p:spTgt spid="13"/>
                  </p:tgtEl>
                </p:cond>
              </p:nextCondLst>
            </p:seq>
            <p:audio>
              <p:cMediaNode vol="80000">
                <p:cTn id="50" fill="hold" display="0">
                  <p:stCondLst>
                    <p:cond delay="indefinite"/>
                  </p:stCondLst>
                  <p:endCondLst>
                    <p:cond evt="onStopAudio" delay="0">
                      <p:tgtEl>
                        <p:sldTgt/>
                      </p:tgtEl>
                    </p:cond>
                  </p:endCondLst>
                </p:cTn>
                <p:tgtEl>
                  <p:spTgt spid="13"/>
                </p:tgtEl>
              </p:cMediaNode>
            </p:audio>
          </p:childTnLst>
        </p:cTn>
      </p:par>
    </p:tnLst>
    <p:bldLst>
      <p:bldP spid="3" grpId="0" build="allAtOnce" animBg="1"/>
      <p:bldP spid="11" grpId="0" build="allAtOnce"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1626204" y="143540"/>
            <a:ext cx="4030212" cy="919593"/>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0" name="Picture 209" descr="200.gif">
            <a:extLst>
              <a:ext uri="{FF2B5EF4-FFF2-40B4-BE49-F238E27FC236}">
                <a16:creationId xmlns:a16="http://schemas.microsoft.com/office/drawing/2014/main" id="{AF1E4DE6-EF35-4BBC-8141-7A0FCA699410}"/>
              </a:ext>
            </a:extLst>
          </p:cNvPr>
          <p:cNvPicPr>
            <a:picLocks noChangeAspect="1"/>
          </p:cNvPicPr>
          <p:nvPr/>
        </p:nvPicPr>
        <p:blipFill>
          <a:blip r:embed="rId3" cstate="print"/>
          <a:stretch>
            <a:fillRect/>
          </a:stretch>
        </p:blipFill>
        <p:spPr>
          <a:xfrm>
            <a:off x="818908" y="-168582"/>
            <a:ext cx="1658226" cy="1709511"/>
          </a:xfrm>
          <a:prstGeom prst="rect">
            <a:avLst/>
          </a:prstGeom>
          <a:ln>
            <a:noFill/>
          </a:ln>
          <a:effectLst>
            <a:outerShdw blurRad="292100" dist="139700" dir="2700000" algn="tl" rotWithShape="0">
              <a:srgbClr val="333333">
                <a:alpha val="65000"/>
              </a:srgbClr>
            </a:outerShdw>
          </a:effectLst>
        </p:spPr>
      </p:pic>
      <p:sp>
        <p:nvSpPr>
          <p:cNvPr id="6" name="Google Shape;158;p24"/>
          <p:cNvSpPr txBox="1">
            <a:spLocks/>
          </p:cNvSpPr>
          <p:nvPr/>
        </p:nvSpPr>
        <p:spPr>
          <a:xfrm>
            <a:off x="1000006" y="-42118"/>
            <a:ext cx="5799321" cy="110953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r>
              <a:rPr lang="en-US" sz="5000" b="1" dirty="0">
                <a:solidFill>
                  <a:srgbClr val="FF0000"/>
                </a:solidFill>
                <a:latin typeface="Comic Sans MS" panose="030F0702030302020204" pitchFamily="66" charset="0"/>
              </a:rPr>
              <a:t>Practice </a:t>
            </a:r>
          </a:p>
        </p:txBody>
      </p:sp>
      <p:grpSp>
        <p:nvGrpSpPr>
          <p:cNvPr id="90" name="Google Shape;305;p35"/>
          <p:cNvGrpSpPr/>
          <p:nvPr/>
        </p:nvGrpSpPr>
        <p:grpSpPr>
          <a:xfrm>
            <a:off x="3400724" y="3160209"/>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3" name="Picture 10" descr="Download Free png Cartoon Grass, Turf, Green Land, Grassland PNG and Vector  with ... - DLPNG.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sp>
        <p:nvSpPr>
          <p:cNvPr id="127" name="Google Shape;1260;p37"/>
          <p:cNvSpPr/>
          <p:nvPr/>
        </p:nvSpPr>
        <p:spPr>
          <a:xfrm>
            <a:off x="1148908" y="151871"/>
            <a:ext cx="1020900" cy="1020900"/>
          </a:xfrm>
          <a:prstGeom prst="ellipse">
            <a:avLst/>
          </a:prstGeom>
          <a:solidFill>
            <a:srgbClr val="FFF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 name="Google Shape;1262;p37"/>
          <p:cNvSpPr txBox="1">
            <a:spLocks noGrp="1"/>
          </p:cNvSpPr>
          <p:nvPr>
            <p:ph type="ctrTitle"/>
          </p:nvPr>
        </p:nvSpPr>
        <p:spPr>
          <a:xfrm>
            <a:off x="285688" y="263591"/>
            <a:ext cx="2724863" cy="811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b="1" dirty="0">
                <a:solidFill>
                  <a:srgbClr val="FF0000"/>
                </a:solidFill>
                <a:latin typeface="Comic Sans" panose="030F0702030302020204" pitchFamily="66" charset="0"/>
                <a:cs typeface="Barrio" panose="020B0604020202020204" charset="0"/>
              </a:rPr>
              <a:t>3</a:t>
            </a:r>
            <a:endParaRPr sz="6000" b="1" dirty="0">
              <a:solidFill>
                <a:srgbClr val="FF0000"/>
              </a:solidFill>
              <a:latin typeface="Comic Sans" panose="030F0702030302020204" pitchFamily="66" charset="0"/>
              <a:cs typeface="Barrio" panose="020B0604020202020204" charset="0"/>
            </a:endParaRPr>
          </a:p>
        </p:txBody>
      </p:sp>
      <p:pic>
        <p:nvPicPr>
          <p:cNvPr id="214"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7"/>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1"/>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2" name="Picture 211">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777583590"/>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34171"/>
            <a:ext cx="9700720" cy="51435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2" name="Rectangle 1">
            <a:extLst>
              <a:ext uri="{FF2B5EF4-FFF2-40B4-BE49-F238E27FC236}">
                <a16:creationId xmlns:a16="http://schemas.microsoft.com/office/drawing/2014/main" id="{8124066E-83AE-46F6-BEBF-6821F4B37781}"/>
              </a:ext>
            </a:extLst>
          </p:cNvPr>
          <p:cNvSpPr/>
          <p:nvPr/>
        </p:nvSpPr>
        <p:spPr>
          <a:xfrm>
            <a:off x="208720" y="250096"/>
            <a:ext cx="6647666" cy="584775"/>
          </a:xfrm>
          <a:prstGeom prst="rect">
            <a:avLst/>
          </a:prstGeom>
          <a:solidFill>
            <a:schemeClr val="tx1"/>
          </a:solidFill>
        </p:spPr>
        <p:txBody>
          <a:bodyPr wrap="square" lIns="91440" tIns="45720" rIns="91440" bIns="45720">
            <a:spAutoFit/>
            <a:scene3d>
              <a:camera prst="orthographicFront"/>
              <a:lightRig rig="harsh" dir="t"/>
            </a:scene3d>
            <a:sp3d extrusionH="57150" prstMaterial="matte">
              <a:bevelT w="63500" h="12700" prst="angle"/>
              <a:contourClr>
                <a:schemeClr val="bg1">
                  <a:lumMod val="65000"/>
                </a:schemeClr>
              </a:contourClr>
            </a:sp3d>
          </a:bodyPr>
          <a:lstStyle/>
          <a:p>
            <a:r>
              <a:rPr lang="en-US" sz="3200" b="1" cap="none" spc="0" dirty="0">
                <a:ln/>
                <a:solidFill>
                  <a:srgbClr val="FF0000"/>
                </a:solidFill>
                <a:effectLst/>
              </a:rPr>
              <a:t>3</a:t>
            </a:r>
            <a:r>
              <a:rPr lang="en-US" sz="3200" b="1" cap="none" spc="0" dirty="0">
                <a:ln/>
                <a:solidFill>
                  <a:srgbClr val="00B0F0"/>
                </a:solidFill>
                <a:effectLst/>
              </a:rPr>
              <a:t> </a:t>
            </a:r>
            <a:r>
              <a:rPr lang="en-US" sz="3200" b="1" dirty="0">
                <a:ln/>
                <a:solidFill>
                  <a:srgbClr val="00B0F0"/>
                </a:solidFill>
              </a:rPr>
              <a:t>Write . Point and </a:t>
            </a:r>
            <a:r>
              <a:rPr lang="en-US" sz="3200" b="1" dirty="0" smtClean="0">
                <a:ln/>
                <a:solidFill>
                  <a:srgbClr val="00B0F0"/>
                </a:solidFill>
              </a:rPr>
              <a:t>say. </a:t>
            </a:r>
            <a:endParaRPr lang="en-US" sz="3200" b="1" cap="none" spc="0" dirty="0">
              <a:ln/>
              <a:solidFill>
                <a:srgbClr val="00B0F0"/>
              </a:solidFill>
              <a:effectLst/>
            </a:endParaRPr>
          </a:p>
        </p:txBody>
      </p:sp>
      <p:sp>
        <p:nvSpPr>
          <p:cNvPr id="6" name="Speech Bubble: Rectangle with Corners Rounded 8">
            <a:extLst>
              <a:ext uri="{FF2B5EF4-FFF2-40B4-BE49-F238E27FC236}">
                <a16:creationId xmlns:a16="http://schemas.microsoft.com/office/drawing/2014/main" id="{D75CA6FB-4DB8-0AF0-7A79-D687DAB51F0F}"/>
              </a:ext>
            </a:extLst>
          </p:cNvPr>
          <p:cNvSpPr/>
          <p:nvPr/>
        </p:nvSpPr>
        <p:spPr>
          <a:xfrm>
            <a:off x="736610" y="3550743"/>
            <a:ext cx="3700354" cy="941129"/>
          </a:xfrm>
          <a:prstGeom prst="wedgeRoundRectCallout">
            <a:avLst>
              <a:gd name="adj1" fmla="val -35295"/>
              <a:gd name="adj2" fmla="val -77269"/>
              <a:gd name="adj3" fmla="val 16667"/>
            </a:avLst>
          </a:prstGeom>
          <a:solidFill>
            <a:schemeClr val="tx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2500" dirty="0">
                <a:solidFill>
                  <a:srgbClr val="0070C0"/>
                </a:solidFill>
                <a:latin typeface="Comic Sans MS" panose="030F0702030302020204" pitchFamily="66" charset="0"/>
              </a:rPr>
              <a:t>He’s my father.</a:t>
            </a:r>
            <a:endParaRPr lang="en-US" sz="2500" dirty="0">
              <a:solidFill>
                <a:srgbClr val="0070C0"/>
              </a:solidFill>
              <a:latin typeface="Comic Sans MS" panose="030F0702030302020204" pitchFamily="66" charset="0"/>
            </a:endParaRPr>
          </a:p>
        </p:txBody>
      </p:sp>
      <p:sp>
        <p:nvSpPr>
          <p:cNvPr id="8" name="TextBox 7">
            <a:extLst>
              <a:ext uri="{FF2B5EF4-FFF2-40B4-BE49-F238E27FC236}">
                <a16:creationId xmlns:a16="http://schemas.microsoft.com/office/drawing/2014/main" id="{DC0FA177-7DA5-B6D7-E2A7-83FD11A9A0CA}"/>
              </a:ext>
            </a:extLst>
          </p:cNvPr>
          <p:cNvSpPr txBox="1"/>
          <p:nvPr/>
        </p:nvSpPr>
        <p:spPr>
          <a:xfrm>
            <a:off x="1029306" y="2784880"/>
            <a:ext cx="352650" cy="523220"/>
          </a:xfrm>
          <a:prstGeom prst="rect">
            <a:avLst/>
          </a:prstGeom>
          <a:noFill/>
        </p:spPr>
        <p:txBody>
          <a:bodyPr wrap="square" rtlCol="0">
            <a:spAutoFit/>
          </a:bodyPr>
          <a:lstStyle/>
          <a:p>
            <a:r>
              <a:rPr lang="en-VN" sz="2800" dirty="0">
                <a:solidFill>
                  <a:schemeClr val="bg1"/>
                </a:solidFill>
                <a:latin typeface="Comic Sans MS" panose="030F0902030302020204" pitchFamily="66" charset="0"/>
              </a:rPr>
              <a:t>1</a:t>
            </a:r>
          </a:p>
        </p:txBody>
      </p:sp>
      <p:sp>
        <p:nvSpPr>
          <p:cNvPr id="11" name="TextBox 10">
            <a:extLst>
              <a:ext uri="{FF2B5EF4-FFF2-40B4-BE49-F238E27FC236}">
                <a16:creationId xmlns:a16="http://schemas.microsoft.com/office/drawing/2014/main" id="{506D9DBA-80C9-8AEF-BA2A-AD75B580BD15}"/>
              </a:ext>
            </a:extLst>
          </p:cNvPr>
          <p:cNvSpPr txBox="1"/>
          <p:nvPr/>
        </p:nvSpPr>
        <p:spPr>
          <a:xfrm>
            <a:off x="2710460" y="2784880"/>
            <a:ext cx="352650" cy="523220"/>
          </a:xfrm>
          <a:prstGeom prst="rect">
            <a:avLst/>
          </a:prstGeom>
          <a:noFill/>
        </p:spPr>
        <p:txBody>
          <a:bodyPr wrap="square" rtlCol="0">
            <a:spAutoFit/>
          </a:bodyPr>
          <a:lstStyle/>
          <a:p>
            <a:r>
              <a:rPr lang="en-VN" sz="2800" dirty="0">
                <a:solidFill>
                  <a:schemeClr val="bg1"/>
                </a:solidFill>
                <a:latin typeface="Comic Sans MS" panose="030F0902030302020204" pitchFamily="66" charset="0"/>
              </a:rPr>
              <a:t>2</a:t>
            </a:r>
          </a:p>
        </p:txBody>
      </p:sp>
      <p:sp>
        <p:nvSpPr>
          <p:cNvPr id="17" name="TextBox 16">
            <a:extLst>
              <a:ext uri="{FF2B5EF4-FFF2-40B4-BE49-F238E27FC236}">
                <a16:creationId xmlns:a16="http://schemas.microsoft.com/office/drawing/2014/main" id="{5F62A18B-D881-BDA0-7CF1-C2A85CF42D33}"/>
              </a:ext>
            </a:extLst>
          </p:cNvPr>
          <p:cNvSpPr txBox="1"/>
          <p:nvPr/>
        </p:nvSpPr>
        <p:spPr>
          <a:xfrm>
            <a:off x="4436964" y="2784880"/>
            <a:ext cx="352650" cy="523220"/>
          </a:xfrm>
          <a:prstGeom prst="rect">
            <a:avLst/>
          </a:prstGeom>
          <a:noFill/>
        </p:spPr>
        <p:txBody>
          <a:bodyPr wrap="square" rtlCol="0">
            <a:spAutoFit/>
          </a:bodyPr>
          <a:lstStyle/>
          <a:p>
            <a:r>
              <a:rPr lang="en-VN" sz="2800" dirty="0">
                <a:solidFill>
                  <a:schemeClr val="bg1"/>
                </a:solidFill>
                <a:latin typeface="Comic Sans MS" panose="030F0902030302020204" pitchFamily="66" charset="0"/>
              </a:rPr>
              <a:t>3</a:t>
            </a:r>
          </a:p>
        </p:txBody>
      </p:sp>
      <p:sp>
        <p:nvSpPr>
          <p:cNvPr id="18" name="TextBox 17">
            <a:extLst>
              <a:ext uri="{FF2B5EF4-FFF2-40B4-BE49-F238E27FC236}">
                <a16:creationId xmlns:a16="http://schemas.microsoft.com/office/drawing/2014/main" id="{B5696007-67CB-7FF0-D102-A8CFC42E7A4C}"/>
              </a:ext>
            </a:extLst>
          </p:cNvPr>
          <p:cNvSpPr txBox="1"/>
          <p:nvPr/>
        </p:nvSpPr>
        <p:spPr>
          <a:xfrm>
            <a:off x="6184069" y="2784880"/>
            <a:ext cx="352650" cy="523220"/>
          </a:xfrm>
          <a:prstGeom prst="rect">
            <a:avLst/>
          </a:prstGeom>
          <a:noFill/>
        </p:spPr>
        <p:txBody>
          <a:bodyPr wrap="square" rtlCol="0">
            <a:spAutoFit/>
          </a:bodyPr>
          <a:lstStyle/>
          <a:p>
            <a:r>
              <a:rPr lang="en-VN" sz="2800" dirty="0">
                <a:solidFill>
                  <a:schemeClr val="bg1"/>
                </a:solidFill>
                <a:latin typeface="Comic Sans MS" panose="030F0902030302020204" pitchFamily="66" charset="0"/>
              </a:rPr>
              <a:t>4</a:t>
            </a:r>
          </a:p>
        </p:txBody>
      </p:sp>
      <p:sp>
        <p:nvSpPr>
          <p:cNvPr id="20" name="TextBox 19">
            <a:extLst>
              <a:ext uri="{FF2B5EF4-FFF2-40B4-BE49-F238E27FC236}">
                <a16:creationId xmlns:a16="http://schemas.microsoft.com/office/drawing/2014/main" id="{90F2E4C9-9E97-E427-0AFE-E26BC502BC5D}"/>
              </a:ext>
            </a:extLst>
          </p:cNvPr>
          <p:cNvSpPr txBox="1"/>
          <p:nvPr/>
        </p:nvSpPr>
        <p:spPr>
          <a:xfrm>
            <a:off x="7898191" y="2754342"/>
            <a:ext cx="352650" cy="523220"/>
          </a:xfrm>
          <a:prstGeom prst="rect">
            <a:avLst/>
          </a:prstGeom>
          <a:noFill/>
        </p:spPr>
        <p:txBody>
          <a:bodyPr wrap="square" rtlCol="0">
            <a:spAutoFit/>
          </a:bodyPr>
          <a:lstStyle/>
          <a:p>
            <a:r>
              <a:rPr lang="en-VN" sz="2800" dirty="0">
                <a:solidFill>
                  <a:schemeClr val="bg1"/>
                </a:solidFill>
                <a:latin typeface="Comic Sans MS" panose="030F0902030302020204" pitchFamily="66" charset="0"/>
              </a:rPr>
              <a:t>5</a:t>
            </a:r>
          </a:p>
        </p:txBody>
      </p:sp>
      <p:pic>
        <p:nvPicPr>
          <p:cNvPr id="4" name="Picture 3"/>
          <p:cNvPicPr>
            <a:picLocks noChangeAspect="1"/>
          </p:cNvPicPr>
          <p:nvPr/>
        </p:nvPicPr>
        <p:blipFill>
          <a:blip r:embed="rId3"/>
          <a:stretch>
            <a:fillRect/>
          </a:stretch>
        </p:blipFill>
        <p:spPr>
          <a:xfrm>
            <a:off x="4939962" y="287768"/>
            <a:ext cx="636088" cy="600252"/>
          </a:xfrm>
          <a:prstGeom prst="rect">
            <a:avLst/>
          </a:prstGeom>
        </p:spPr>
      </p:pic>
      <p:pic>
        <p:nvPicPr>
          <p:cNvPr id="21" name="Picture 20"/>
          <p:cNvPicPr>
            <a:picLocks noChangeAspect="1"/>
          </p:cNvPicPr>
          <p:nvPr/>
        </p:nvPicPr>
        <p:blipFill>
          <a:blip r:embed="rId4"/>
          <a:stretch>
            <a:fillRect/>
          </a:stretch>
        </p:blipFill>
        <p:spPr>
          <a:xfrm>
            <a:off x="129351" y="1099497"/>
            <a:ext cx="1884590" cy="1645090"/>
          </a:xfrm>
          <a:prstGeom prst="rect">
            <a:avLst/>
          </a:prstGeom>
        </p:spPr>
      </p:pic>
      <p:pic>
        <p:nvPicPr>
          <p:cNvPr id="5" name="Picture 4"/>
          <p:cNvPicPr>
            <a:picLocks noChangeAspect="1"/>
          </p:cNvPicPr>
          <p:nvPr/>
        </p:nvPicPr>
        <p:blipFill>
          <a:blip r:embed="rId5"/>
          <a:stretch>
            <a:fillRect/>
          </a:stretch>
        </p:blipFill>
        <p:spPr>
          <a:xfrm>
            <a:off x="1977691" y="1137490"/>
            <a:ext cx="2012091" cy="1615863"/>
          </a:xfrm>
          <a:prstGeom prst="rect">
            <a:avLst/>
          </a:prstGeom>
        </p:spPr>
      </p:pic>
      <p:pic>
        <p:nvPicPr>
          <p:cNvPr id="7" name="Picture 6"/>
          <p:cNvPicPr>
            <a:picLocks noChangeAspect="1"/>
          </p:cNvPicPr>
          <p:nvPr/>
        </p:nvPicPr>
        <p:blipFill>
          <a:blip r:embed="rId6"/>
          <a:stretch>
            <a:fillRect/>
          </a:stretch>
        </p:blipFill>
        <p:spPr>
          <a:xfrm>
            <a:off x="3918853" y="1118975"/>
            <a:ext cx="1905558" cy="1679900"/>
          </a:xfrm>
          <a:prstGeom prst="rect">
            <a:avLst/>
          </a:prstGeom>
        </p:spPr>
      </p:pic>
      <p:pic>
        <p:nvPicPr>
          <p:cNvPr id="9" name="Picture 8"/>
          <p:cNvPicPr>
            <a:picLocks noChangeAspect="1"/>
          </p:cNvPicPr>
          <p:nvPr/>
        </p:nvPicPr>
        <p:blipFill>
          <a:blip r:embed="rId7"/>
          <a:stretch>
            <a:fillRect/>
          </a:stretch>
        </p:blipFill>
        <p:spPr>
          <a:xfrm>
            <a:off x="5668155" y="1093356"/>
            <a:ext cx="1968907" cy="1657371"/>
          </a:xfrm>
          <a:prstGeom prst="rect">
            <a:avLst/>
          </a:prstGeom>
        </p:spPr>
      </p:pic>
      <p:pic>
        <p:nvPicPr>
          <p:cNvPr id="10" name="Picture 9"/>
          <p:cNvPicPr>
            <a:picLocks noChangeAspect="1"/>
          </p:cNvPicPr>
          <p:nvPr/>
        </p:nvPicPr>
        <p:blipFill>
          <a:blip r:embed="rId8"/>
          <a:stretch>
            <a:fillRect/>
          </a:stretch>
        </p:blipFill>
        <p:spPr>
          <a:xfrm>
            <a:off x="7502784" y="1162824"/>
            <a:ext cx="1770441" cy="1568444"/>
          </a:xfrm>
          <a:prstGeom prst="rect">
            <a:avLst/>
          </a:prstGeom>
        </p:spPr>
      </p:pic>
      <p:sp>
        <p:nvSpPr>
          <p:cNvPr id="19" name="Speech Bubble: Rectangle with Corners Rounded 8">
            <a:extLst>
              <a:ext uri="{FF2B5EF4-FFF2-40B4-BE49-F238E27FC236}">
                <a16:creationId xmlns:a16="http://schemas.microsoft.com/office/drawing/2014/main" id="{D75CA6FB-4DB8-0AF0-7A79-D687DAB51F0F}"/>
              </a:ext>
            </a:extLst>
          </p:cNvPr>
          <p:cNvSpPr/>
          <p:nvPr/>
        </p:nvSpPr>
        <p:spPr>
          <a:xfrm>
            <a:off x="2322008" y="3550743"/>
            <a:ext cx="3700354" cy="941129"/>
          </a:xfrm>
          <a:prstGeom prst="wedgeRoundRectCallout">
            <a:avLst>
              <a:gd name="adj1" fmla="val -35295"/>
              <a:gd name="adj2" fmla="val -77269"/>
              <a:gd name="adj3" fmla="val 16667"/>
            </a:avLst>
          </a:prstGeom>
          <a:solidFill>
            <a:schemeClr val="tx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2500" dirty="0">
                <a:solidFill>
                  <a:srgbClr val="0070C0"/>
                </a:solidFill>
                <a:latin typeface="Comic Sans MS" panose="030F0702030302020204" pitchFamily="66" charset="0"/>
              </a:rPr>
              <a:t>He’s my son.</a:t>
            </a:r>
            <a:endParaRPr lang="en-US" sz="2500" dirty="0">
              <a:solidFill>
                <a:srgbClr val="0070C0"/>
              </a:solidFill>
              <a:latin typeface="Comic Sans MS" panose="030F0702030302020204" pitchFamily="66" charset="0"/>
            </a:endParaRPr>
          </a:p>
        </p:txBody>
      </p:sp>
      <p:sp>
        <p:nvSpPr>
          <p:cNvPr id="22" name="Speech Bubble: Rectangle with Corners Rounded 8">
            <a:extLst>
              <a:ext uri="{FF2B5EF4-FFF2-40B4-BE49-F238E27FC236}">
                <a16:creationId xmlns:a16="http://schemas.microsoft.com/office/drawing/2014/main" id="{D75CA6FB-4DB8-0AF0-7A79-D687DAB51F0F}"/>
              </a:ext>
            </a:extLst>
          </p:cNvPr>
          <p:cNvSpPr/>
          <p:nvPr/>
        </p:nvSpPr>
        <p:spPr>
          <a:xfrm>
            <a:off x="4133317" y="3550743"/>
            <a:ext cx="3700354" cy="941129"/>
          </a:xfrm>
          <a:prstGeom prst="wedgeRoundRectCallout">
            <a:avLst>
              <a:gd name="adj1" fmla="val -35295"/>
              <a:gd name="adj2" fmla="val -77269"/>
              <a:gd name="adj3" fmla="val 16667"/>
            </a:avLst>
          </a:prstGeom>
          <a:solidFill>
            <a:schemeClr val="tx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2500" dirty="0">
                <a:solidFill>
                  <a:srgbClr val="0070C0"/>
                </a:solidFill>
                <a:latin typeface="Comic Sans MS" panose="030F0702030302020204" pitchFamily="66" charset="0"/>
              </a:rPr>
              <a:t>She’s my mother.</a:t>
            </a:r>
            <a:endParaRPr lang="en-US" sz="2500" dirty="0">
              <a:solidFill>
                <a:srgbClr val="0070C0"/>
              </a:solidFill>
              <a:latin typeface="Comic Sans MS" panose="030F0702030302020204" pitchFamily="66" charset="0"/>
            </a:endParaRPr>
          </a:p>
        </p:txBody>
      </p:sp>
      <p:sp>
        <p:nvSpPr>
          <p:cNvPr id="23" name="Speech Bubble: Rectangle with Corners Rounded 8">
            <a:extLst>
              <a:ext uri="{FF2B5EF4-FFF2-40B4-BE49-F238E27FC236}">
                <a16:creationId xmlns:a16="http://schemas.microsoft.com/office/drawing/2014/main" id="{D75CA6FB-4DB8-0AF0-7A79-D687DAB51F0F}"/>
              </a:ext>
            </a:extLst>
          </p:cNvPr>
          <p:cNvSpPr/>
          <p:nvPr/>
        </p:nvSpPr>
        <p:spPr>
          <a:xfrm>
            <a:off x="3255533" y="3550743"/>
            <a:ext cx="3700354" cy="941129"/>
          </a:xfrm>
          <a:prstGeom prst="wedgeRoundRectCallout">
            <a:avLst>
              <a:gd name="adj1" fmla="val 33961"/>
              <a:gd name="adj2" fmla="val -93888"/>
              <a:gd name="adj3" fmla="val 16667"/>
            </a:avLst>
          </a:prstGeom>
          <a:solidFill>
            <a:schemeClr val="tx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2500" dirty="0">
                <a:solidFill>
                  <a:srgbClr val="0070C0"/>
                </a:solidFill>
                <a:latin typeface="Comic Sans MS" panose="030F0702030302020204" pitchFamily="66" charset="0"/>
              </a:rPr>
              <a:t>She’s my daughter.</a:t>
            </a:r>
            <a:endParaRPr lang="en-US" sz="2500" dirty="0">
              <a:solidFill>
                <a:srgbClr val="0070C0"/>
              </a:solidFill>
              <a:latin typeface="Comic Sans MS" panose="030F0702030302020204" pitchFamily="66" charset="0"/>
            </a:endParaRPr>
          </a:p>
        </p:txBody>
      </p:sp>
      <p:sp>
        <p:nvSpPr>
          <p:cNvPr id="24" name="Speech Bubble: Rectangle with Corners Rounded 8">
            <a:extLst>
              <a:ext uri="{FF2B5EF4-FFF2-40B4-BE49-F238E27FC236}">
                <a16:creationId xmlns:a16="http://schemas.microsoft.com/office/drawing/2014/main" id="{D75CA6FB-4DB8-0AF0-7A79-D687DAB51F0F}"/>
              </a:ext>
            </a:extLst>
          </p:cNvPr>
          <p:cNvSpPr/>
          <p:nvPr/>
        </p:nvSpPr>
        <p:spPr>
          <a:xfrm>
            <a:off x="4320171" y="3550743"/>
            <a:ext cx="3700354" cy="941129"/>
          </a:xfrm>
          <a:prstGeom prst="wedgeRoundRectCallout">
            <a:avLst>
              <a:gd name="adj1" fmla="val 51519"/>
              <a:gd name="adj2" fmla="val -99002"/>
              <a:gd name="adj3" fmla="val 16667"/>
            </a:avLst>
          </a:prstGeom>
          <a:solidFill>
            <a:schemeClr val="tx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2500" dirty="0">
                <a:solidFill>
                  <a:srgbClr val="0070C0"/>
                </a:solidFill>
                <a:latin typeface="Comic Sans MS" panose="030F0702030302020204" pitchFamily="66" charset="0"/>
              </a:rPr>
              <a:t>They’re twins.</a:t>
            </a:r>
            <a:endParaRPr lang="en-US" sz="2500" dirty="0">
              <a:solidFill>
                <a:srgbClr val="0070C0"/>
              </a:solidFill>
              <a:latin typeface="Comic Sans MS" panose="030F0702030302020204" pitchFamily="66" charset="0"/>
            </a:endParaRPr>
          </a:p>
        </p:txBody>
      </p:sp>
      <p:pic>
        <p:nvPicPr>
          <p:cNvPr id="26" name="Picture 25">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916751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grpId="1" nodeType="click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6" presetClass="entr" presetSubtype="21"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9"/>
                                        </p:tgtEl>
                                        <p:attrNameLst>
                                          <p:attrName>style.visibility</p:attrName>
                                        </p:attrNameLst>
                                      </p:cBhvr>
                                      <p:to>
                                        <p:strVal val="hidden"/>
                                      </p:to>
                                    </p:set>
                                  </p:childTnLst>
                                </p:cTn>
                              </p:par>
                              <p:par>
                                <p:cTn id="19" presetID="16" presetClass="entr" presetSubtype="21"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arn(inVertic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grpId="1" nodeType="clickEffect">
                                  <p:stCondLst>
                                    <p:cond delay="0"/>
                                  </p:stCondLst>
                                  <p:childTnLst>
                                    <p:set>
                                      <p:cBhvr>
                                        <p:cTn id="25" dur="1" fill="hold">
                                          <p:stCondLst>
                                            <p:cond delay="0"/>
                                          </p:stCondLst>
                                        </p:cTn>
                                        <p:tgtEl>
                                          <p:spTgt spid="22"/>
                                        </p:tgtEl>
                                        <p:attrNameLst>
                                          <p:attrName>style.visibility</p:attrName>
                                        </p:attrNameLst>
                                      </p:cBhvr>
                                      <p:to>
                                        <p:strVal val="hidden"/>
                                      </p:to>
                                    </p:set>
                                  </p:childTnLst>
                                </p:cTn>
                              </p:par>
                              <p:par>
                                <p:cTn id="26" presetID="16" presetClass="entr" presetSubtype="21"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23"/>
                                        </p:tgtEl>
                                        <p:attrNameLst>
                                          <p:attrName>style.visibility</p:attrName>
                                        </p:attrNameLst>
                                      </p:cBhvr>
                                      <p:to>
                                        <p:strVal val="hidden"/>
                                      </p:to>
                                    </p:set>
                                  </p:childTnLst>
                                </p:cTn>
                              </p:par>
                              <p:par>
                                <p:cTn id="33" presetID="16" presetClass="entr" presetSubtype="21"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barn(inVertical)">
                                      <p:cBhvr>
                                        <p:cTn id="35" dur="500"/>
                                        <p:tgtEl>
                                          <p:spTgt spid="24"/>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xit" presetSubtype="0" fill="hold" grpId="1" nodeType="clickEffect">
                                  <p:stCondLst>
                                    <p:cond delay="0"/>
                                  </p:stCondLst>
                                  <p:childTnLst>
                                    <p:set>
                                      <p:cBhvr>
                                        <p:cTn id="39"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9" grpId="0" animBg="1"/>
      <p:bldP spid="19" grpId="1" animBg="1"/>
      <p:bldP spid="22" grpId="0" animBg="1"/>
      <p:bldP spid="22" grpId="1" animBg="1"/>
      <p:bldP spid="23" grpId="0" animBg="1"/>
      <p:bldP spid="23" grpId="1" animBg="1"/>
      <p:bldP spid="24" grpId="0" animBg="1"/>
      <p:bldP spid="24"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575354" y="229707"/>
            <a:ext cx="2971008" cy="72727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0" name="Picture 209" descr="200.gif">
            <a:extLst>
              <a:ext uri="{FF2B5EF4-FFF2-40B4-BE49-F238E27FC236}">
                <a16:creationId xmlns:a16="http://schemas.microsoft.com/office/drawing/2014/main" id="{AF1E4DE6-EF35-4BBC-8141-7A0FCA699410}"/>
              </a:ext>
            </a:extLst>
          </p:cNvPr>
          <p:cNvPicPr>
            <a:picLocks noChangeAspect="1"/>
          </p:cNvPicPr>
          <p:nvPr/>
        </p:nvPicPr>
        <p:blipFill>
          <a:blip r:embed="rId3" cstate="print"/>
          <a:stretch>
            <a:fillRect/>
          </a:stretch>
        </p:blipFill>
        <p:spPr>
          <a:xfrm>
            <a:off x="1369942" y="-180619"/>
            <a:ext cx="1658226" cy="1709511"/>
          </a:xfrm>
          <a:prstGeom prst="rect">
            <a:avLst/>
          </a:prstGeom>
          <a:ln>
            <a:noFill/>
          </a:ln>
          <a:effectLst>
            <a:outerShdw blurRad="292100" dist="139700" dir="2700000" algn="tl" rotWithShape="0">
              <a:srgbClr val="333333">
                <a:alpha val="65000"/>
              </a:srgbClr>
            </a:outerShdw>
          </a:effectLst>
        </p:spPr>
      </p:pic>
      <p:sp>
        <p:nvSpPr>
          <p:cNvPr id="6" name="Google Shape;158;p24"/>
          <p:cNvSpPr txBox="1">
            <a:spLocks/>
          </p:cNvSpPr>
          <p:nvPr/>
        </p:nvSpPr>
        <p:spPr>
          <a:xfrm>
            <a:off x="1976541" y="-152345"/>
            <a:ext cx="4484216" cy="110953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r>
              <a:rPr lang="en-US" b="1" dirty="0">
                <a:solidFill>
                  <a:srgbClr val="FF0000"/>
                </a:solidFill>
                <a:latin typeface="Comic Sans MS" panose="030F0702030302020204" pitchFamily="66" charset="0"/>
              </a:rPr>
              <a:t>Production</a:t>
            </a:r>
          </a:p>
        </p:txBody>
      </p:sp>
      <p:grpSp>
        <p:nvGrpSpPr>
          <p:cNvPr id="90" name="Google Shape;305;p35"/>
          <p:cNvGrpSpPr/>
          <p:nvPr/>
        </p:nvGrpSpPr>
        <p:grpSpPr>
          <a:xfrm>
            <a:off x="3550179" y="2407608"/>
            <a:ext cx="1679737" cy="2452783"/>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3" name="Picture 10" descr="Download Free png Cartoon Grass, Turf, Green Land, Grassland PNG and Vector  with ... - DLPNG.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sp>
        <p:nvSpPr>
          <p:cNvPr id="127" name="Google Shape;1260;p37"/>
          <p:cNvSpPr/>
          <p:nvPr/>
        </p:nvSpPr>
        <p:spPr>
          <a:xfrm>
            <a:off x="1711298" y="132625"/>
            <a:ext cx="1020900" cy="1020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 name="Google Shape;1262;p37"/>
          <p:cNvSpPr txBox="1">
            <a:spLocks noGrp="1"/>
          </p:cNvSpPr>
          <p:nvPr>
            <p:ph type="ctrTitle"/>
          </p:nvPr>
        </p:nvSpPr>
        <p:spPr>
          <a:xfrm>
            <a:off x="1571044" y="210997"/>
            <a:ext cx="1239607" cy="811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400" b="1" dirty="0">
                <a:solidFill>
                  <a:schemeClr val="bg1"/>
                </a:solidFill>
                <a:latin typeface="Comic Sans" panose="030F0702030302020204" pitchFamily="66" charset="0"/>
                <a:cs typeface="Barrio" panose="020B0604020202020204" charset="0"/>
              </a:rPr>
              <a:t>4</a:t>
            </a:r>
            <a:endParaRPr sz="5400" b="1" dirty="0">
              <a:solidFill>
                <a:schemeClr val="bg1"/>
              </a:solidFill>
              <a:latin typeface="Comic Sans" panose="030F0702030302020204" pitchFamily="66" charset="0"/>
              <a:cs typeface="Barrio" panose="020B0604020202020204" charset="0"/>
            </a:endParaRPr>
          </a:p>
        </p:txBody>
      </p:sp>
      <p:pic>
        <p:nvPicPr>
          <p:cNvPr id="214"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094669" y="2450475"/>
            <a:ext cx="2320058" cy="25056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2" name="Google Shape;158;p24"/>
          <p:cNvSpPr txBox="1">
            <a:spLocks/>
          </p:cNvSpPr>
          <p:nvPr/>
        </p:nvSpPr>
        <p:spPr>
          <a:xfrm>
            <a:off x="3355037" y="1131414"/>
            <a:ext cx="5799321" cy="110953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r>
              <a:rPr lang="en-US" sz="3200" dirty="0">
                <a:solidFill>
                  <a:schemeClr val="bg1"/>
                </a:solidFill>
                <a:latin typeface="Comic Sans MS" panose="030F0702030302020204" pitchFamily="66" charset="0"/>
              </a:rPr>
              <a:t>Game :Dart Board </a:t>
            </a:r>
          </a:p>
          <a:p>
            <a:r>
              <a:rPr lang="en-US" sz="3200" dirty="0">
                <a:solidFill>
                  <a:schemeClr val="bg1"/>
                </a:solidFill>
                <a:latin typeface="Comic Sans MS" panose="030F0702030302020204" pitchFamily="66" charset="0"/>
              </a:rPr>
              <a:t>Look and answer </a:t>
            </a:r>
            <a:endParaRPr lang="en-US" sz="3200" dirty="0">
              <a:solidFill>
                <a:srgbClr val="FF0000"/>
              </a:solidFill>
              <a:latin typeface="Comic Sans MS" panose="030F0702030302020204" pitchFamily="66" charset="0"/>
            </a:endParaRPr>
          </a:p>
        </p:txBody>
      </p:sp>
      <p:pic>
        <p:nvPicPr>
          <p:cNvPr id="217" name="Picture 216"/>
          <p:cNvPicPr>
            <a:picLocks noChangeAspect="1"/>
          </p:cNvPicPr>
          <p:nvPr/>
        </p:nvPicPr>
        <p:blipFill rotWithShape="1">
          <a:blip r:embed="rId11">
            <a:extLst>
              <a:ext uri="{28A0092B-C50C-407E-A947-70E740481C1C}">
                <a14:useLocalDpi xmlns:a14="http://schemas.microsoft.com/office/drawing/2010/main" val="0"/>
              </a:ext>
            </a:extLst>
          </a:blip>
          <a:srcRect l="14893" r="14169"/>
          <a:stretch/>
        </p:blipFill>
        <p:spPr>
          <a:xfrm>
            <a:off x="28736" y="903503"/>
            <a:ext cx="3731988" cy="3721027"/>
          </a:xfrm>
          <a:prstGeom prst="ellipse">
            <a:avLst/>
          </a:prstGeom>
        </p:spPr>
      </p:pic>
      <p:pic>
        <p:nvPicPr>
          <p:cNvPr id="218" name="dartr"/>
          <p:cNvPicPr>
            <a:picLocks noChangeAspect="1"/>
          </p:cNvPicPr>
          <p:nvPr/>
        </p:nvPicPr>
        <p:blipFill rotWithShape="1">
          <a:blip r:embed="rId12">
            <a:extLst>
              <a:ext uri="{BEBA8EAE-BF5A-486C-A8C5-ECC9F3942E4B}">
                <a14:imgProps xmlns:a14="http://schemas.microsoft.com/office/drawing/2010/main">
                  <a14:imgLayer r:embed="rId13">
                    <a14:imgEffect>
                      <a14:backgroundRemoval t="10432" b="97482" l="4750" r="97750"/>
                    </a14:imgEffect>
                  </a14:imgLayer>
                </a14:imgProps>
              </a:ext>
            </a:extLst>
          </a:blip>
          <a:srcRect l="5199" t="-271"/>
          <a:stretch/>
        </p:blipFill>
        <p:spPr>
          <a:xfrm rot="15652264" flipH="1">
            <a:off x="2787674" y="2156007"/>
            <a:ext cx="1014632" cy="745856"/>
          </a:xfrm>
          <a:prstGeom prst="rect">
            <a:avLst/>
          </a:prstGeom>
        </p:spPr>
      </p:pic>
      <p:pic>
        <p:nvPicPr>
          <p:cNvPr id="219" name="dartyl"/>
          <p:cNvPicPr>
            <a:picLocks noChangeAspect="1"/>
          </p:cNvPicPr>
          <p:nvPr/>
        </p:nvPicPr>
        <p:blipFill rotWithShape="1">
          <a:blip r:embed="rId12">
            <a:duotone>
              <a:schemeClr val="accent4">
                <a:shade val="45000"/>
                <a:satMod val="135000"/>
              </a:schemeClr>
              <a:prstClr val="white"/>
            </a:duotone>
            <a:extLst>
              <a:ext uri="{BEBA8EAE-BF5A-486C-A8C5-ECC9F3942E4B}">
                <a14:imgProps xmlns:a14="http://schemas.microsoft.com/office/drawing/2010/main">
                  <a14:imgLayer r:embed="rId13">
                    <a14:imgEffect>
                      <a14:backgroundRemoval t="10432" b="97482" l="4750" r="97750"/>
                    </a14:imgEffect>
                  </a14:imgLayer>
                </a14:imgProps>
              </a:ext>
            </a:extLst>
          </a:blip>
          <a:srcRect l="5199" t="-271"/>
          <a:stretch/>
        </p:blipFill>
        <p:spPr>
          <a:xfrm rot="4621643">
            <a:off x="470863" y="2507576"/>
            <a:ext cx="1014632" cy="745856"/>
          </a:xfrm>
          <a:prstGeom prst="rect">
            <a:avLst/>
          </a:prstGeom>
        </p:spPr>
      </p:pic>
      <p:pic>
        <p:nvPicPr>
          <p:cNvPr id="220" name="dartbl"/>
          <p:cNvPicPr>
            <a:picLocks noChangeAspect="1"/>
          </p:cNvPicPr>
          <p:nvPr/>
        </p:nvPicPr>
        <p:blipFill rotWithShape="1">
          <a:blip r:embed="rId12">
            <a:duotone>
              <a:schemeClr val="accent1">
                <a:shade val="45000"/>
                <a:satMod val="135000"/>
              </a:schemeClr>
              <a:prstClr val="white"/>
            </a:duotone>
            <a:extLst>
              <a:ext uri="{BEBA8EAE-BF5A-486C-A8C5-ECC9F3942E4B}">
                <a14:imgProps xmlns:a14="http://schemas.microsoft.com/office/drawing/2010/main">
                  <a14:imgLayer r:embed="rId13">
                    <a14:imgEffect>
                      <a14:backgroundRemoval t="10432" b="97482" l="4750" r="97750"/>
                    </a14:imgEffect>
                  </a14:imgLayer>
                </a14:imgProps>
              </a:ext>
            </a:extLst>
          </a:blip>
          <a:srcRect l="5199" t="-271"/>
          <a:stretch/>
        </p:blipFill>
        <p:spPr>
          <a:xfrm rot="7014384">
            <a:off x="115945" y="3529685"/>
            <a:ext cx="1014632" cy="745856"/>
          </a:xfrm>
          <a:prstGeom prst="rect">
            <a:avLst/>
          </a:prstGeom>
        </p:spPr>
      </p:pic>
      <p:pic>
        <p:nvPicPr>
          <p:cNvPr id="221" name="dartgr"/>
          <p:cNvPicPr>
            <a:picLocks noChangeAspect="1"/>
          </p:cNvPicPr>
          <p:nvPr/>
        </p:nvPicPr>
        <p:blipFill rotWithShape="1">
          <a:blip r:embed="rId12">
            <a:duotone>
              <a:schemeClr val="accent6">
                <a:shade val="45000"/>
                <a:satMod val="135000"/>
              </a:schemeClr>
              <a:prstClr val="white"/>
            </a:duotone>
            <a:extLst>
              <a:ext uri="{BEBA8EAE-BF5A-486C-A8C5-ECC9F3942E4B}">
                <a14:imgProps xmlns:a14="http://schemas.microsoft.com/office/drawing/2010/main">
                  <a14:imgLayer r:embed="rId13">
                    <a14:imgEffect>
                      <a14:backgroundRemoval t="10432" b="97482" l="4750" r="97750"/>
                    </a14:imgEffect>
                  </a14:imgLayer>
                </a14:imgProps>
              </a:ext>
            </a:extLst>
          </a:blip>
          <a:srcRect l="5199" t="-271"/>
          <a:stretch/>
        </p:blipFill>
        <p:spPr>
          <a:xfrm rot="6630209">
            <a:off x="2325075" y="3139985"/>
            <a:ext cx="1014632" cy="745856"/>
          </a:xfrm>
          <a:prstGeom prst="rect">
            <a:avLst/>
          </a:prstGeom>
        </p:spPr>
      </p:pic>
      <p:sp>
        <p:nvSpPr>
          <p:cNvPr id="222" name="Rounded Rectangle 221">
            <a:hlinkClick r:id="" action="ppaction://hlinkshowjump?jump=nextslide"/>
          </p:cNvPr>
          <p:cNvSpPr/>
          <p:nvPr/>
        </p:nvSpPr>
        <p:spPr>
          <a:xfrm>
            <a:off x="7586662" y="4272604"/>
            <a:ext cx="957263" cy="494518"/>
          </a:xfrm>
          <a:prstGeom prst="roundRect">
            <a:avLst/>
          </a:prstGeom>
          <a:solidFill>
            <a:srgbClr val="FF0000"/>
          </a:solidFill>
          <a:ln>
            <a:solidFill>
              <a:schemeClr val="bg1"/>
            </a:solidFill>
          </a:ln>
          <a:effectLst/>
          <a:scene3d>
            <a:camera prst="perspectiveLeft"/>
            <a:lightRig rig="glow" dir="t">
              <a:rot lat="0" lon="0" rev="14100000"/>
            </a:lightRig>
          </a:scene3d>
          <a:sp3d prstMaterial="softEdge">
            <a:bevelT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Black" panose="020B0A04020102020204" pitchFamily="34" charset="0"/>
              </a:rPr>
              <a:t>PLAY</a:t>
            </a:r>
          </a:p>
        </p:txBody>
      </p:sp>
      <p:pic>
        <p:nvPicPr>
          <p:cNvPr id="56" name="Picture 55">
            <a:extLst>
              <a:ext uri="{FF2B5EF4-FFF2-40B4-BE49-F238E27FC236}">
                <a16:creationId xmlns:a16="http://schemas.microsoft.com/office/drawing/2014/main" id="{77288C4A-6247-4C91-B74B-A38CDBD71BE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766164050"/>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par>
                                <p:cTn id="11" presetID="2" presetClass="entr" presetSubtype="12" fill="hold" nodeType="withEffect">
                                  <p:stCondLst>
                                    <p:cond delay="500"/>
                                  </p:stCondLst>
                                  <p:childTnLst>
                                    <p:set>
                                      <p:cBhvr>
                                        <p:cTn id="12" dur="1" fill="hold">
                                          <p:stCondLst>
                                            <p:cond delay="0"/>
                                          </p:stCondLst>
                                        </p:cTn>
                                        <p:tgtEl>
                                          <p:spTgt spid="220"/>
                                        </p:tgtEl>
                                        <p:attrNameLst>
                                          <p:attrName>style.visibility</p:attrName>
                                        </p:attrNameLst>
                                      </p:cBhvr>
                                      <p:to>
                                        <p:strVal val="visible"/>
                                      </p:to>
                                    </p:set>
                                    <p:anim calcmode="lin" valueType="num">
                                      <p:cBhvr additive="base">
                                        <p:cTn id="13" dur="500" fill="hold"/>
                                        <p:tgtEl>
                                          <p:spTgt spid="220"/>
                                        </p:tgtEl>
                                        <p:attrNameLst>
                                          <p:attrName>ppt_x</p:attrName>
                                        </p:attrNameLst>
                                      </p:cBhvr>
                                      <p:tavLst>
                                        <p:tav tm="0">
                                          <p:val>
                                            <p:strVal val="0-#ppt_w/2"/>
                                          </p:val>
                                        </p:tav>
                                        <p:tav tm="100000">
                                          <p:val>
                                            <p:strVal val="#ppt_x"/>
                                          </p:val>
                                        </p:tav>
                                      </p:tavLst>
                                    </p:anim>
                                    <p:anim calcmode="lin" valueType="num">
                                      <p:cBhvr additive="base">
                                        <p:cTn id="14" dur="500" fill="hold"/>
                                        <p:tgtEl>
                                          <p:spTgt spid="220"/>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500"/>
                                  </p:stCondLst>
                                  <p:childTnLst>
                                    <p:set>
                                      <p:cBhvr>
                                        <p:cTn id="16" dur="1" fill="hold">
                                          <p:stCondLst>
                                            <p:cond delay="0"/>
                                          </p:stCondLst>
                                        </p:cTn>
                                        <p:tgtEl>
                                          <p:spTgt spid="219"/>
                                        </p:tgtEl>
                                        <p:attrNameLst>
                                          <p:attrName>style.visibility</p:attrName>
                                        </p:attrNameLst>
                                      </p:cBhvr>
                                      <p:to>
                                        <p:strVal val="visible"/>
                                      </p:to>
                                    </p:set>
                                    <p:anim calcmode="lin" valueType="num">
                                      <p:cBhvr additive="base">
                                        <p:cTn id="17" dur="500" fill="hold"/>
                                        <p:tgtEl>
                                          <p:spTgt spid="219"/>
                                        </p:tgtEl>
                                        <p:attrNameLst>
                                          <p:attrName>ppt_x</p:attrName>
                                        </p:attrNameLst>
                                      </p:cBhvr>
                                      <p:tavLst>
                                        <p:tav tm="0">
                                          <p:val>
                                            <p:strVal val="#ppt_x"/>
                                          </p:val>
                                        </p:tav>
                                        <p:tav tm="100000">
                                          <p:val>
                                            <p:strVal val="#ppt_x"/>
                                          </p:val>
                                        </p:tav>
                                      </p:tavLst>
                                    </p:anim>
                                    <p:anim calcmode="lin" valueType="num">
                                      <p:cBhvr additive="base">
                                        <p:cTn id="18" dur="500" fill="hold"/>
                                        <p:tgtEl>
                                          <p:spTgt spid="219"/>
                                        </p:tgtEl>
                                        <p:attrNameLst>
                                          <p:attrName>ppt_y</p:attrName>
                                        </p:attrNameLst>
                                      </p:cBhvr>
                                      <p:tavLst>
                                        <p:tav tm="0">
                                          <p:val>
                                            <p:strVal val="1+#ppt_h/2"/>
                                          </p:val>
                                        </p:tav>
                                        <p:tav tm="100000">
                                          <p:val>
                                            <p:strVal val="#ppt_y"/>
                                          </p:val>
                                        </p:tav>
                                      </p:tavLst>
                                    </p:anim>
                                  </p:childTnLst>
                                </p:cTn>
                              </p:par>
                              <p:par>
                                <p:cTn id="19" presetID="2" presetClass="entr" presetSubtype="12" fill="hold" nodeType="withEffect">
                                  <p:stCondLst>
                                    <p:cond delay="500"/>
                                  </p:stCondLst>
                                  <p:childTnLst>
                                    <p:set>
                                      <p:cBhvr>
                                        <p:cTn id="20" dur="1" fill="hold">
                                          <p:stCondLst>
                                            <p:cond delay="0"/>
                                          </p:stCondLst>
                                        </p:cTn>
                                        <p:tgtEl>
                                          <p:spTgt spid="221"/>
                                        </p:tgtEl>
                                        <p:attrNameLst>
                                          <p:attrName>style.visibility</p:attrName>
                                        </p:attrNameLst>
                                      </p:cBhvr>
                                      <p:to>
                                        <p:strVal val="visible"/>
                                      </p:to>
                                    </p:set>
                                    <p:anim calcmode="lin" valueType="num">
                                      <p:cBhvr additive="base">
                                        <p:cTn id="21" dur="500" fill="hold"/>
                                        <p:tgtEl>
                                          <p:spTgt spid="221"/>
                                        </p:tgtEl>
                                        <p:attrNameLst>
                                          <p:attrName>ppt_x</p:attrName>
                                        </p:attrNameLst>
                                      </p:cBhvr>
                                      <p:tavLst>
                                        <p:tav tm="0">
                                          <p:val>
                                            <p:strVal val="0-#ppt_w/2"/>
                                          </p:val>
                                        </p:tav>
                                        <p:tav tm="100000">
                                          <p:val>
                                            <p:strVal val="#ppt_x"/>
                                          </p:val>
                                        </p:tav>
                                      </p:tavLst>
                                    </p:anim>
                                    <p:anim calcmode="lin" valueType="num">
                                      <p:cBhvr additive="base">
                                        <p:cTn id="22" dur="500" fill="hold"/>
                                        <p:tgtEl>
                                          <p:spTgt spid="221"/>
                                        </p:tgtEl>
                                        <p:attrNameLst>
                                          <p:attrName>ppt_y</p:attrName>
                                        </p:attrNameLst>
                                      </p:cBhvr>
                                      <p:tavLst>
                                        <p:tav tm="0">
                                          <p:val>
                                            <p:strVal val="1+#ppt_h/2"/>
                                          </p:val>
                                        </p:tav>
                                        <p:tav tm="100000">
                                          <p:val>
                                            <p:strVal val="#ppt_y"/>
                                          </p:val>
                                        </p:tav>
                                      </p:tavLst>
                                    </p:anim>
                                  </p:childTnLst>
                                </p:cTn>
                              </p:par>
                              <p:par>
                                <p:cTn id="23" presetID="2" presetClass="entr" presetSubtype="6" fill="hold" nodeType="withEffect">
                                  <p:stCondLst>
                                    <p:cond delay="500"/>
                                  </p:stCondLst>
                                  <p:childTnLst>
                                    <p:set>
                                      <p:cBhvr>
                                        <p:cTn id="24" dur="1" fill="hold">
                                          <p:stCondLst>
                                            <p:cond delay="0"/>
                                          </p:stCondLst>
                                        </p:cTn>
                                        <p:tgtEl>
                                          <p:spTgt spid="218"/>
                                        </p:tgtEl>
                                        <p:attrNameLst>
                                          <p:attrName>style.visibility</p:attrName>
                                        </p:attrNameLst>
                                      </p:cBhvr>
                                      <p:to>
                                        <p:strVal val="visible"/>
                                      </p:to>
                                    </p:set>
                                    <p:anim calcmode="lin" valueType="num">
                                      <p:cBhvr additive="base">
                                        <p:cTn id="25" dur="500" fill="hold"/>
                                        <p:tgtEl>
                                          <p:spTgt spid="218"/>
                                        </p:tgtEl>
                                        <p:attrNameLst>
                                          <p:attrName>ppt_x</p:attrName>
                                        </p:attrNameLst>
                                      </p:cBhvr>
                                      <p:tavLst>
                                        <p:tav tm="0">
                                          <p:val>
                                            <p:strVal val="1+#ppt_w/2"/>
                                          </p:val>
                                        </p:tav>
                                        <p:tav tm="100000">
                                          <p:val>
                                            <p:strVal val="#ppt_x"/>
                                          </p:val>
                                        </p:tav>
                                      </p:tavLst>
                                    </p:anim>
                                    <p:anim calcmode="lin" valueType="num">
                                      <p:cBhvr additive="base">
                                        <p:cTn id="26" dur="500" fill="hold"/>
                                        <p:tgtEl>
                                          <p:spTgt spid="218"/>
                                        </p:tgtEl>
                                        <p:attrNameLst>
                                          <p:attrName>ppt_y</p:attrName>
                                        </p:attrNameLst>
                                      </p:cBhvr>
                                      <p:tavLst>
                                        <p:tav tm="0">
                                          <p:val>
                                            <p:strVal val="1+#ppt_h/2"/>
                                          </p:val>
                                        </p:tav>
                                        <p:tav tm="100000">
                                          <p:val>
                                            <p:strVal val="#ppt_y"/>
                                          </p:val>
                                        </p:tav>
                                      </p:tavLst>
                                    </p:anim>
                                  </p:childTnLst>
                                </p:cTn>
                              </p:par>
                            </p:childTnLst>
                          </p:cTn>
                        </p:par>
                        <p:par>
                          <p:cTn id="27" fill="hold">
                            <p:stCondLst>
                              <p:cond delay="1000"/>
                            </p:stCondLst>
                            <p:childTnLst>
                              <p:par>
                                <p:cTn id="28" presetID="42" presetClass="entr" presetSubtype="0" fill="hold" grpId="0" nodeType="afterEffect">
                                  <p:stCondLst>
                                    <p:cond delay="0"/>
                                  </p:stCondLst>
                                  <p:childTnLst>
                                    <p:set>
                                      <p:cBhvr>
                                        <p:cTn id="29" dur="1" fill="hold">
                                          <p:stCondLst>
                                            <p:cond delay="0"/>
                                          </p:stCondLst>
                                        </p:cTn>
                                        <p:tgtEl>
                                          <p:spTgt spid="222"/>
                                        </p:tgtEl>
                                        <p:attrNameLst>
                                          <p:attrName>style.visibility</p:attrName>
                                        </p:attrNameLst>
                                      </p:cBhvr>
                                      <p:to>
                                        <p:strVal val="visible"/>
                                      </p:to>
                                    </p:set>
                                    <p:animEffect transition="in" filter="fade">
                                      <p:cBhvr>
                                        <p:cTn id="30" dur="1000"/>
                                        <p:tgtEl>
                                          <p:spTgt spid="222"/>
                                        </p:tgtEl>
                                      </p:cBhvr>
                                    </p:animEffect>
                                    <p:anim calcmode="lin" valueType="num">
                                      <p:cBhvr>
                                        <p:cTn id="31" dur="1000" fill="hold"/>
                                        <p:tgtEl>
                                          <p:spTgt spid="222"/>
                                        </p:tgtEl>
                                        <p:attrNameLst>
                                          <p:attrName>ppt_x</p:attrName>
                                        </p:attrNameLst>
                                      </p:cBhvr>
                                      <p:tavLst>
                                        <p:tav tm="0">
                                          <p:val>
                                            <p:strVal val="#ppt_x"/>
                                          </p:val>
                                        </p:tav>
                                        <p:tav tm="100000">
                                          <p:val>
                                            <p:strVal val="#ppt_x"/>
                                          </p:val>
                                        </p:tav>
                                      </p:tavLst>
                                    </p:anim>
                                    <p:anim calcmode="lin" valueType="num">
                                      <p:cBhvr>
                                        <p:cTn id="32" dur="1000" fill="hold"/>
                                        <p:tgtEl>
                                          <p:spTgt spid="2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zövegdoboz 3"/>
          <p:cNvSpPr txBox="1"/>
          <p:nvPr/>
        </p:nvSpPr>
        <p:spPr>
          <a:xfrm>
            <a:off x="1466851" y="69711"/>
            <a:ext cx="6210300" cy="1446550"/>
          </a:xfrm>
          <a:prstGeom prst="rect">
            <a:avLst/>
          </a:prstGeom>
          <a:solidFill>
            <a:schemeClr val="accent2"/>
          </a:solidFill>
          <a:ln w="38100">
            <a:solidFill>
              <a:schemeClr val="accent2">
                <a:lumMod val="50000"/>
              </a:schemeClr>
            </a:solidFill>
          </a:ln>
        </p:spPr>
        <p:txBody>
          <a:bodyPr>
            <a:spAutoFit/>
          </a:bodyPr>
          <a:lstStyle/>
          <a:p>
            <a:pPr algn="ctr">
              <a:defRPr/>
            </a:pPr>
            <a:r>
              <a:rPr lang="hu-HU" sz="4400" b="1" dirty="0">
                <a:latin typeface="Comic Sans MS" pitchFamily="66" charset="0"/>
                <a:cs typeface="+mn-cs"/>
              </a:rPr>
              <a:t>PETER</a:t>
            </a:r>
            <a:r>
              <a:rPr lang="en-US" sz="4400" b="1" dirty="0">
                <a:latin typeface="Comic Sans MS" pitchFamily="66" charset="0"/>
                <a:cs typeface="+mn-cs"/>
              </a:rPr>
              <a:t> &amp; ANNA</a:t>
            </a:r>
            <a:r>
              <a:rPr lang="hu-HU" sz="4400" b="1" dirty="0">
                <a:latin typeface="Comic Sans MS" pitchFamily="66" charset="0"/>
                <a:cs typeface="+mn-cs"/>
              </a:rPr>
              <a:t>’S FAMILY</a:t>
            </a:r>
          </a:p>
        </p:txBody>
      </p:sp>
      <p:sp>
        <p:nvSpPr>
          <p:cNvPr id="7" name="Ellipszis 6"/>
          <p:cNvSpPr/>
          <p:nvPr/>
        </p:nvSpPr>
        <p:spPr>
          <a:xfrm>
            <a:off x="3168253" y="1762125"/>
            <a:ext cx="2538413" cy="3077766"/>
          </a:xfrm>
          <a:prstGeom prst="ellipse">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pic>
        <p:nvPicPr>
          <p:cNvPr id="5124" name="Kép 7" descr="Boy Face Cartoon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1391" y="2085976"/>
            <a:ext cx="1188244" cy="1727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5" name="Kép 8" descr="Lady Face Cartoon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1729" y="1869281"/>
            <a:ext cx="750094"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Kép 9" descr="Man Face World Label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4028" y="2085975"/>
            <a:ext cx="594122" cy="701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7" name="Kép 10" descr="Man Face World Label Clip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95850" y="2571750"/>
            <a:ext cx="606029"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8" name="Kép 11" descr="Girlface  Clip A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10075" y="2625328"/>
            <a:ext cx="485775" cy="756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Kép 12" descr="Girlface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30179" y="2950369"/>
            <a:ext cx="863203" cy="592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 name="Kép 13" descr="Man Face World Label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04197" y="3219450"/>
            <a:ext cx="432197" cy="486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1" name="Kép 14" descr="Middle Aged Woman Brown Hair Clip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56498" y="3489723"/>
            <a:ext cx="431006" cy="540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2" name="Kép 15" descr="Boy Face Cartoon Clip Ar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00451" y="3759994"/>
            <a:ext cx="431006" cy="59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3" name="Kép 16" descr="Baby Girl Crawling Clip 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39803" y="3975498"/>
            <a:ext cx="594122" cy="702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4" name="Kép 17" descr="Baby Boy Sitting Clip Ar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87504" y="3813572"/>
            <a:ext cx="486965"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Lekerekített téglalap 18"/>
          <p:cNvSpPr/>
          <p:nvPr/>
        </p:nvSpPr>
        <p:spPr>
          <a:xfrm>
            <a:off x="5868591" y="3975498"/>
            <a:ext cx="1835944" cy="810815"/>
          </a:xfrm>
          <a:prstGeom prst="roundRect">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2100" b="1" dirty="0">
                <a:solidFill>
                  <a:schemeClr val="tx1"/>
                </a:solidFill>
                <a:latin typeface="Comic Sans MS" pitchFamily="66" charset="0"/>
              </a:rPr>
              <a:t>LET’S PLAY</a:t>
            </a:r>
          </a:p>
        </p:txBody>
      </p:sp>
      <p:pic>
        <p:nvPicPr>
          <p:cNvPr id="16" name="Kép 12" descr="Girlface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93645" y="2177058"/>
            <a:ext cx="2226476" cy="1529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77288C4A-6247-4C91-B74B-A38CDBD71BEE}"/>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73510662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Shape 3282"/>
        <p:cNvGrpSpPr/>
        <p:nvPr/>
      </p:nvGrpSpPr>
      <p:grpSpPr>
        <a:xfrm>
          <a:off x="0" y="0"/>
          <a:ext cx="0" cy="0"/>
          <a:chOff x="0" y="0"/>
          <a:chExt cx="0" cy="0"/>
        </a:xfrm>
      </p:grpSpPr>
      <p:pic>
        <p:nvPicPr>
          <p:cNvPr id="59" name="Picture 58" descr="Bee_inkinch.gif"/>
          <p:cNvPicPr>
            <a:picLocks noChangeAspect="1"/>
          </p:cNvPicPr>
          <p:nvPr/>
        </p:nvPicPr>
        <p:blipFill>
          <a:blip r:embed="rId5" cstate="print"/>
          <a:stretch>
            <a:fillRect/>
          </a:stretch>
        </p:blipFill>
        <p:spPr>
          <a:xfrm>
            <a:off x="6394007" y="1930573"/>
            <a:ext cx="2760401" cy="1444975"/>
          </a:xfrm>
          <a:prstGeom prst="rect">
            <a:avLst/>
          </a:prstGeom>
        </p:spPr>
      </p:pic>
      <p:sp>
        <p:nvSpPr>
          <p:cNvPr id="3286" name="Google Shape;3286;p36"/>
          <p:cNvSpPr/>
          <p:nvPr/>
        </p:nvSpPr>
        <p:spPr>
          <a:xfrm>
            <a:off x="5064025" y="5757600"/>
            <a:ext cx="4600" cy="17500"/>
          </a:xfrm>
          <a:custGeom>
            <a:avLst/>
            <a:gdLst/>
            <a:ahLst/>
            <a:cxnLst/>
            <a:rect l="l" t="t" r="r" b="b"/>
            <a:pathLst>
              <a:path w="184" h="700" extrusionOk="0">
                <a:moveTo>
                  <a:pt x="183" y="0"/>
                </a:moveTo>
                <a:cubicBezTo>
                  <a:pt x="158" y="25"/>
                  <a:pt x="154" y="50"/>
                  <a:pt x="153" y="108"/>
                </a:cubicBezTo>
                <a:lnTo>
                  <a:pt x="153" y="108"/>
                </a:lnTo>
                <a:cubicBezTo>
                  <a:pt x="163" y="72"/>
                  <a:pt x="173" y="36"/>
                  <a:pt x="183" y="0"/>
                </a:cubicBezTo>
                <a:close/>
                <a:moveTo>
                  <a:pt x="153" y="108"/>
                </a:moveTo>
                <a:cubicBezTo>
                  <a:pt x="102" y="294"/>
                  <a:pt x="51" y="497"/>
                  <a:pt x="1" y="699"/>
                </a:cubicBezTo>
                <a:lnTo>
                  <a:pt x="153" y="152"/>
                </a:lnTo>
                <a:cubicBezTo>
                  <a:pt x="153" y="136"/>
                  <a:pt x="153" y="121"/>
                  <a:pt x="153" y="108"/>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36"/>
          <p:cNvSpPr/>
          <p:nvPr/>
        </p:nvSpPr>
        <p:spPr>
          <a:xfrm>
            <a:off x="3499400" y="5814600"/>
            <a:ext cx="4600" cy="20525"/>
          </a:xfrm>
          <a:custGeom>
            <a:avLst/>
            <a:gdLst/>
            <a:ahLst/>
            <a:cxnLst/>
            <a:rect l="l" t="t" r="r" b="b"/>
            <a:pathLst>
              <a:path w="184" h="821" extrusionOk="0">
                <a:moveTo>
                  <a:pt x="1" y="0"/>
                </a:moveTo>
                <a:cubicBezTo>
                  <a:pt x="1" y="61"/>
                  <a:pt x="1" y="91"/>
                  <a:pt x="31" y="182"/>
                </a:cubicBezTo>
                <a:lnTo>
                  <a:pt x="183" y="821"/>
                </a:lnTo>
                <a:cubicBezTo>
                  <a:pt x="123" y="547"/>
                  <a:pt x="92" y="304"/>
                  <a:pt x="1" y="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36"/>
          <p:cNvSpPr/>
          <p:nvPr/>
        </p:nvSpPr>
        <p:spPr>
          <a:xfrm>
            <a:off x="3595150" y="5724150"/>
            <a:ext cx="3825" cy="15225"/>
          </a:xfrm>
          <a:custGeom>
            <a:avLst/>
            <a:gdLst/>
            <a:ahLst/>
            <a:cxnLst/>
            <a:rect l="l" t="t" r="r" b="b"/>
            <a:pathLst>
              <a:path w="153" h="609" extrusionOk="0">
                <a:moveTo>
                  <a:pt x="1" y="1"/>
                </a:moveTo>
                <a:lnTo>
                  <a:pt x="1" y="1"/>
                </a:lnTo>
                <a:cubicBezTo>
                  <a:pt x="45" y="155"/>
                  <a:pt x="89" y="309"/>
                  <a:pt x="121" y="452"/>
                </a:cubicBezTo>
                <a:lnTo>
                  <a:pt x="121" y="452"/>
                </a:lnTo>
                <a:lnTo>
                  <a:pt x="62" y="153"/>
                </a:lnTo>
                <a:cubicBezTo>
                  <a:pt x="62" y="62"/>
                  <a:pt x="62" y="31"/>
                  <a:pt x="1" y="1"/>
                </a:cubicBezTo>
                <a:close/>
                <a:moveTo>
                  <a:pt x="121" y="452"/>
                </a:moveTo>
                <a:lnTo>
                  <a:pt x="153" y="609"/>
                </a:lnTo>
                <a:cubicBezTo>
                  <a:pt x="144" y="559"/>
                  <a:pt x="134" y="506"/>
                  <a:pt x="121" y="45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36"/>
          <p:cNvSpPr/>
          <p:nvPr/>
        </p:nvSpPr>
        <p:spPr>
          <a:xfrm>
            <a:off x="2427200" y="5819150"/>
            <a:ext cx="12950" cy="9150"/>
          </a:xfrm>
          <a:custGeom>
            <a:avLst/>
            <a:gdLst/>
            <a:ahLst/>
            <a:cxnLst/>
            <a:rect l="l" t="t" r="r" b="b"/>
            <a:pathLst>
              <a:path w="518" h="366" extrusionOk="0">
                <a:moveTo>
                  <a:pt x="517" y="0"/>
                </a:moveTo>
                <a:lnTo>
                  <a:pt x="517" y="0"/>
                </a:lnTo>
                <a:cubicBezTo>
                  <a:pt x="435" y="50"/>
                  <a:pt x="343" y="126"/>
                  <a:pt x="248" y="200"/>
                </a:cubicBezTo>
                <a:lnTo>
                  <a:pt x="248" y="200"/>
                </a:lnTo>
                <a:lnTo>
                  <a:pt x="457" y="61"/>
                </a:lnTo>
                <a:cubicBezTo>
                  <a:pt x="487" y="61"/>
                  <a:pt x="517" y="31"/>
                  <a:pt x="517" y="0"/>
                </a:cubicBezTo>
                <a:close/>
                <a:moveTo>
                  <a:pt x="248" y="200"/>
                </a:moveTo>
                <a:lnTo>
                  <a:pt x="1" y="365"/>
                </a:lnTo>
                <a:cubicBezTo>
                  <a:pt x="84" y="323"/>
                  <a:pt x="167" y="263"/>
                  <a:pt x="248" y="200"/>
                </a:cubicBezTo>
                <a:close/>
              </a:path>
            </a:pathLst>
          </a:custGeom>
          <a:solidFill>
            <a:srgbClr val="A4D2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41" name="Google Shape;3441;p36"/>
          <p:cNvGrpSpPr/>
          <p:nvPr/>
        </p:nvGrpSpPr>
        <p:grpSpPr>
          <a:xfrm>
            <a:off x="8723525" y="2023025"/>
            <a:ext cx="266050" cy="239375"/>
            <a:chOff x="-4577275" y="4640425"/>
            <a:chExt cx="266050" cy="239375"/>
          </a:xfrm>
        </p:grpSpPr>
        <p:sp>
          <p:nvSpPr>
            <p:cNvPr id="3442" name="Google Shape;3442;p36"/>
            <p:cNvSpPr/>
            <p:nvPr/>
          </p:nvSpPr>
          <p:spPr>
            <a:xfrm>
              <a:off x="-4574700" y="4644225"/>
              <a:ext cx="263475" cy="231500"/>
            </a:xfrm>
            <a:custGeom>
              <a:avLst/>
              <a:gdLst/>
              <a:ahLst/>
              <a:cxnLst/>
              <a:rect l="l" t="t" r="r" b="b"/>
              <a:pathLst>
                <a:path w="10539" h="9260" extrusionOk="0">
                  <a:moveTo>
                    <a:pt x="3729" y="1"/>
                  </a:moveTo>
                  <a:cubicBezTo>
                    <a:pt x="3646" y="1"/>
                    <a:pt x="3558" y="16"/>
                    <a:pt x="3467" y="49"/>
                  </a:cubicBezTo>
                  <a:cubicBezTo>
                    <a:pt x="2266" y="483"/>
                    <a:pt x="3534" y="3385"/>
                    <a:pt x="3534" y="3385"/>
                  </a:cubicBezTo>
                  <a:cubicBezTo>
                    <a:pt x="3534" y="3385"/>
                    <a:pt x="2314" y="2974"/>
                    <a:pt x="1320" y="2974"/>
                  </a:cubicBezTo>
                  <a:cubicBezTo>
                    <a:pt x="663" y="2974"/>
                    <a:pt x="105" y="3154"/>
                    <a:pt x="65" y="3752"/>
                  </a:cubicBezTo>
                  <a:cubicBezTo>
                    <a:pt x="0" y="4909"/>
                    <a:pt x="1301" y="5116"/>
                    <a:pt x="2238" y="5116"/>
                  </a:cubicBezTo>
                  <a:cubicBezTo>
                    <a:pt x="2758" y="5116"/>
                    <a:pt x="3167" y="5052"/>
                    <a:pt x="3167" y="5052"/>
                  </a:cubicBezTo>
                  <a:lnTo>
                    <a:pt x="3167" y="5052"/>
                  </a:lnTo>
                  <a:cubicBezTo>
                    <a:pt x="3167" y="5053"/>
                    <a:pt x="332" y="7321"/>
                    <a:pt x="1499" y="7821"/>
                  </a:cubicBezTo>
                  <a:cubicBezTo>
                    <a:pt x="1614" y="7868"/>
                    <a:pt x="1732" y="7890"/>
                    <a:pt x="1852" y="7890"/>
                  </a:cubicBezTo>
                  <a:cubicBezTo>
                    <a:pt x="2909" y="7890"/>
                    <a:pt x="4068" y="6220"/>
                    <a:pt x="4068" y="6220"/>
                  </a:cubicBezTo>
                  <a:cubicBezTo>
                    <a:pt x="4068" y="6220"/>
                    <a:pt x="4333" y="9260"/>
                    <a:pt x="5142" y="9260"/>
                  </a:cubicBezTo>
                  <a:cubicBezTo>
                    <a:pt x="5193" y="9260"/>
                    <a:pt x="5246" y="9248"/>
                    <a:pt x="5302" y="9222"/>
                  </a:cubicBezTo>
                  <a:cubicBezTo>
                    <a:pt x="6236" y="8788"/>
                    <a:pt x="6102" y="6254"/>
                    <a:pt x="6102" y="6253"/>
                  </a:cubicBezTo>
                  <a:lnTo>
                    <a:pt x="6102" y="6253"/>
                  </a:lnTo>
                  <a:cubicBezTo>
                    <a:pt x="6103" y="6254"/>
                    <a:pt x="6817" y="8277"/>
                    <a:pt x="8076" y="8277"/>
                  </a:cubicBezTo>
                  <a:cubicBezTo>
                    <a:pt x="8150" y="8277"/>
                    <a:pt x="8226" y="8270"/>
                    <a:pt x="8304" y="8255"/>
                  </a:cubicBezTo>
                  <a:cubicBezTo>
                    <a:pt x="9738" y="8021"/>
                    <a:pt x="7403" y="5386"/>
                    <a:pt x="6903" y="5386"/>
                  </a:cubicBezTo>
                  <a:cubicBezTo>
                    <a:pt x="6436" y="5386"/>
                    <a:pt x="10539" y="5319"/>
                    <a:pt x="10139" y="3918"/>
                  </a:cubicBezTo>
                  <a:cubicBezTo>
                    <a:pt x="9982" y="3378"/>
                    <a:pt x="9506" y="3205"/>
                    <a:pt x="8961" y="3205"/>
                  </a:cubicBezTo>
                  <a:cubicBezTo>
                    <a:pt x="7992" y="3205"/>
                    <a:pt x="6803" y="3752"/>
                    <a:pt x="6803" y="3752"/>
                  </a:cubicBezTo>
                  <a:cubicBezTo>
                    <a:pt x="6803" y="3752"/>
                    <a:pt x="9004" y="983"/>
                    <a:pt x="7670" y="416"/>
                  </a:cubicBezTo>
                  <a:cubicBezTo>
                    <a:pt x="7549" y="364"/>
                    <a:pt x="7430" y="341"/>
                    <a:pt x="7314" y="341"/>
                  </a:cubicBezTo>
                  <a:cubicBezTo>
                    <a:pt x="6156" y="341"/>
                    <a:pt x="5302" y="2684"/>
                    <a:pt x="5302" y="2684"/>
                  </a:cubicBezTo>
                  <a:cubicBezTo>
                    <a:pt x="5302" y="2684"/>
                    <a:pt x="4840" y="1"/>
                    <a:pt x="372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36"/>
            <p:cNvSpPr/>
            <p:nvPr/>
          </p:nvSpPr>
          <p:spPr>
            <a:xfrm>
              <a:off x="-4577275" y="4640425"/>
              <a:ext cx="261900" cy="239375"/>
            </a:xfrm>
            <a:custGeom>
              <a:avLst/>
              <a:gdLst/>
              <a:ahLst/>
              <a:cxnLst/>
              <a:rect l="l" t="t" r="r" b="b"/>
              <a:pathLst>
                <a:path w="10476" h="9575" extrusionOk="0">
                  <a:moveTo>
                    <a:pt x="3837" y="301"/>
                  </a:moveTo>
                  <a:cubicBezTo>
                    <a:pt x="4638" y="301"/>
                    <a:pt x="5105" y="2169"/>
                    <a:pt x="5238" y="2869"/>
                  </a:cubicBezTo>
                  <a:cubicBezTo>
                    <a:pt x="5238" y="2936"/>
                    <a:pt x="5305" y="3003"/>
                    <a:pt x="5371" y="3003"/>
                  </a:cubicBezTo>
                  <a:cubicBezTo>
                    <a:pt x="5438" y="3003"/>
                    <a:pt x="5505" y="2970"/>
                    <a:pt x="5538" y="2903"/>
                  </a:cubicBezTo>
                  <a:cubicBezTo>
                    <a:pt x="5772" y="2269"/>
                    <a:pt x="6572" y="635"/>
                    <a:pt x="7440" y="635"/>
                  </a:cubicBezTo>
                  <a:cubicBezTo>
                    <a:pt x="7540" y="635"/>
                    <a:pt x="7640" y="668"/>
                    <a:pt x="7740" y="701"/>
                  </a:cubicBezTo>
                  <a:cubicBezTo>
                    <a:pt x="7907" y="768"/>
                    <a:pt x="8007" y="901"/>
                    <a:pt x="8040" y="1068"/>
                  </a:cubicBezTo>
                  <a:cubicBezTo>
                    <a:pt x="8240" y="1802"/>
                    <a:pt x="7206" y="3303"/>
                    <a:pt x="6772" y="3803"/>
                  </a:cubicBezTo>
                  <a:cubicBezTo>
                    <a:pt x="6739" y="3870"/>
                    <a:pt x="6739" y="3937"/>
                    <a:pt x="6772" y="4004"/>
                  </a:cubicBezTo>
                  <a:cubicBezTo>
                    <a:pt x="6812" y="4043"/>
                    <a:pt x="6851" y="4059"/>
                    <a:pt x="6890" y="4059"/>
                  </a:cubicBezTo>
                  <a:cubicBezTo>
                    <a:pt x="6917" y="4059"/>
                    <a:pt x="6945" y="4051"/>
                    <a:pt x="6973" y="4037"/>
                  </a:cubicBezTo>
                  <a:cubicBezTo>
                    <a:pt x="6973" y="4037"/>
                    <a:pt x="8140" y="3503"/>
                    <a:pt x="9074" y="3503"/>
                  </a:cubicBezTo>
                  <a:cubicBezTo>
                    <a:pt x="9641" y="3503"/>
                    <a:pt x="9975" y="3703"/>
                    <a:pt x="10108" y="4137"/>
                  </a:cubicBezTo>
                  <a:cubicBezTo>
                    <a:pt x="10142" y="4270"/>
                    <a:pt x="10108" y="4404"/>
                    <a:pt x="10041" y="4504"/>
                  </a:cubicBezTo>
                  <a:cubicBezTo>
                    <a:pt x="9741" y="4938"/>
                    <a:pt x="8640" y="5271"/>
                    <a:pt x="7039" y="5371"/>
                  </a:cubicBezTo>
                  <a:cubicBezTo>
                    <a:pt x="6973" y="5371"/>
                    <a:pt x="6806" y="5405"/>
                    <a:pt x="6839" y="5538"/>
                  </a:cubicBezTo>
                  <a:cubicBezTo>
                    <a:pt x="6839" y="5605"/>
                    <a:pt x="6839" y="5705"/>
                    <a:pt x="7006" y="5705"/>
                  </a:cubicBezTo>
                  <a:cubicBezTo>
                    <a:pt x="7306" y="5705"/>
                    <a:pt x="8674" y="7106"/>
                    <a:pt x="8707" y="7906"/>
                  </a:cubicBezTo>
                  <a:cubicBezTo>
                    <a:pt x="8741" y="8107"/>
                    <a:pt x="8640" y="8240"/>
                    <a:pt x="8374" y="8273"/>
                  </a:cubicBezTo>
                  <a:cubicBezTo>
                    <a:pt x="8307" y="8286"/>
                    <a:pt x="8242" y="8291"/>
                    <a:pt x="8178" y="8291"/>
                  </a:cubicBezTo>
                  <a:cubicBezTo>
                    <a:pt x="7031" y="8291"/>
                    <a:pt x="6372" y="6404"/>
                    <a:pt x="6372" y="6372"/>
                  </a:cubicBezTo>
                  <a:cubicBezTo>
                    <a:pt x="6345" y="6317"/>
                    <a:pt x="6295" y="6263"/>
                    <a:pt x="6224" y="6263"/>
                  </a:cubicBezTo>
                  <a:cubicBezTo>
                    <a:pt x="6208" y="6263"/>
                    <a:pt x="6190" y="6266"/>
                    <a:pt x="6172" y="6272"/>
                  </a:cubicBezTo>
                  <a:cubicBezTo>
                    <a:pt x="6105" y="6272"/>
                    <a:pt x="6039" y="6339"/>
                    <a:pt x="6072" y="6439"/>
                  </a:cubicBezTo>
                  <a:cubicBezTo>
                    <a:pt x="6072" y="7106"/>
                    <a:pt x="6005" y="8907"/>
                    <a:pt x="5338" y="9241"/>
                  </a:cubicBezTo>
                  <a:cubicBezTo>
                    <a:pt x="5305" y="9274"/>
                    <a:pt x="5271" y="9274"/>
                    <a:pt x="5238" y="9274"/>
                  </a:cubicBezTo>
                  <a:cubicBezTo>
                    <a:pt x="4771" y="9274"/>
                    <a:pt x="4437" y="7539"/>
                    <a:pt x="4337" y="6372"/>
                  </a:cubicBezTo>
                  <a:cubicBezTo>
                    <a:pt x="4337" y="6305"/>
                    <a:pt x="4271" y="6239"/>
                    <a:pt x="4204" y="6239"/>
                  </a:cubicBezTo>
                  <a:cubicBezTo>
                    <a:pt x="4204" y="6205"/>
                    <a:pt x="4204" y="6205"/>
                    <a:pt x="4171" y="6205"/>
                  </a:cubicBezTo>
                  <a:cubicBezTo>
                    <a:pt x="4137" y="6205"/>
                    <a:pt x="4071" y="6239"/>
                    <a:pt x="4037" y="6272"/>
                  </a:cubicBezTo>
                  <a:cubicBezTo>
                    <a:pt x="4037" y="6305"/>
                    <a:pt x="2936" y="7873"/>
                    <a:pt x="1969" y="7873"/>
                  </a:cubicBezTo>
                  <a:cubicBezTo>
                    <a:pt x="1836" y="7873"/>
                    <a:pt x="1736" y="7873"/>
                    <a:pt x="1669" y="7806"/>
                  </a:cubicBezTo>
                  <a:cubicBezTo>
                    <a:pt x="1502" y="7773"/>
                    <a:pt x="1502" y="7673"/>
                    <a:pt x="1469" y="7640"/>
                  </a:cubicBezTo>
                  <a:cubicBezTo>
                    <a:pt x="1402" y="7106"/>
                    <a:pt x="2603" y="5938"/>
                    <a:pt x="3370" y="5305"/>
                  </a:cubicBezTo>
                  <a:cubicBezTo>
                    <a:pt x="3403" y="5271"/>
                    <a:pt x="3437" y="5204"/>
                    <a:pt x="3403" y="5138"/>
                  </a:cubicBezTo>
                  <a:cubicBezTo>
                    <a:pt x="3370" y="5071"/>
                    <a:pt x="3303" y="5038"/>
                    <a:pt x="3237" y="5038"/>
                  </a:cubicBezTo>
                  <a:cubicBezTo>
                    <a:pt x="3237" y="5038"/>
                    <a:pt x="2836" y="5104"/>
                    <a:pt x="2336" y="5104"/>
                  </a:cubicBezTo>
                  <a:cubicBezTo>
                    <a:pt x="1736" y="5104"/>
                    <a:pt x="935" y="5004"/>
                    <a:pt x="568" y="4604"/>
                  </a:cubicBezTo>
                  <a:cubicBezTo>
                    <a:pt x="401" y="4437"/>
                    <a:pt x="335" y="4204"/>
                    <a:pt x="335" y="3904"/>
                  </a:cubicBezTo>
                  <a:cubicBezTo>
                    <a:pt x="335" y="3770"/>
                    <a:pt x="368" y="3270"/>
                    <a:pt x="1435" y="3270"/>
                  </a:cubicBezTo>
                  <a:cubicBezTo>
                    <a:pt x="2369" y="3270"/>
                    <a:pt x="3570" y="3670"/>
                    <a:pt x="3570" y="3670"/>
                  </a:cubicBezTo>
                  <a:cubicBezTo>
                    <a:pt x="3590" y="3680"/>
                    <a:pt x="3609" y="3684"/>
                    <a:pt x="3628" y="3684"/>
                  </a:cubicBezTo>
                  <a:cubicBezTo>
                    <a:pt x="3673" y="3684"/>
                    <a:pt x="3713" y="3660"/>
                    <a:pt x="3737" y="3637"/>
                  </a:cubicBezTo>
                  <a:cubicBezTo>
                    <a:pt x="3770" y="3570"/>
                    <a:pt x="3804" y="3503"/>
                    <a:pt x="3770" y="3470"/>
                  </a:cubicBezTo>
                  <a:cubicBezTo>
                    <a:pt x="3770" y="3437"/>
                    <a:pt x="2936" y="1502"/>
                    <a:pt x="3303" y="668"/>
                  </a:cubicBezTo>
                  <a:cubicBezTo>
                    <a:pt x="3370" y="501"/>
                    <a:pt x="3470" y="401"/>
                    <a:pt x="3604" y="334"/>
                  </a:cubicBezTo>
                  <a:cubicBezTo>
                    <a:pt x="3670" y="334"/>
                    <a:pt x="3770" y="301"/>
                    <a:pt x="3837" y="301"/>
                  </a:cubicBezTo>
                  <a:close/>
                  <a:moveTo>
                    <a:pt x="3837" y="1"/>
                  </a:moveTo>
                  <a:cubicBezTo>
                    <a:pt x="3704" y="1"/>
                    <a:pt x="3604" y="34"/>
                    <a:pt x="3503" y="67"/>
                  </a:cubicBezTo>
                  <a:cubicBezTo>
                    <a:pt x="3270" y="134"/>
                    <a:pt x="3103" y="301"/>
                    <a:pt x="3003" y="534"/>
                  </a:cubicBezTo>
                  <a:cubicBezTo>
                    <a:pt x="2670" y="1302"/>
                    <a:pt x="3137" y="2669"/>
                    <a:pt x="3370" y="3270"/>
                  </a:cubicBezTo>
                  <a:cubicBezTo>
                    <a:pt x="2936" y="3170"/>
                    <a:pt x="2136" y="2970"/>
                    <a:pt x="1435" y="2970"/>
                  </a:cubicBezTo>
                  <a:cubicBezTo>
                    <a:pt x="301" y="2970"/>
                    <a:pt x="34" y="3470"/>
                    <a:pt x="34" y="3904"/>
                  </a:cubicBezTo>
                  <a:cubicBezTo>
                    <a:pt x="1" y="4270"/>
                    <a:pt x="101" y="4571"/>
                    <a:pt x="335" y="4838"/>
                  </a:cubicBezTo>
                  <a:cubicBezTo>
                    <a:pt x="793" y="5323"/>
                    <a:pt x="1667" y="5416"/>
                    <a:pt x="2338" y="5416"/>
                  </a:cubicBezTo>
                  <a:cubicBezTo>
                    <a:pt x="2496" y="5416"/>
                    <a:pt x="2642" y="5411"/>
                    <a:pt x="2770" y="5405"/>
                  </a:cubicBezTo>
                  <a:lnTo>
                    <a:pt x="2770" y="5405"/>
                  </a:lnTo>
                  <a:cubicBezTo>
                    <a:pt x="2169" y="5938"/>
                    <a:pt x="1068" y="7039"/>
                    <a:pt x="1168" y="7673"/>
                  </a:cubicBezTo>
                  <a:cubicBezTo>
                    <a:pt x="1202" y="7806"/>
                    <a:pt x="1269" y="8006"/>
                    <a:pt x="1535" y="8107"/>
                  </a:cubicBezTo>
                  <a:cubicBezTo>
                    <a:pt x="1669" y="8173"/>
                    <a:pt x="1802" y="8173"/>
                    <a:pt x="1969" y="8173"/>
                  </a:cubicBezTo>
                  <a:cubicBezTo>
                    <a:pt x="2803" y="8173"/>
                    <a:pt x="3637" y="7273"/>
                    <a:pt x="4071" y="6772"/>
                  </a:cubicBezTo>
                  <a:cubicBezTo>
                    <a:pt x="4171" y="7706"/>
                    <a:pt x="4471" y="9574"/>
                    <a:pt x="5238" y="9574"/>
                  </a:cubicBezTo>
                  <a:cubicBezTo>
                    <a:pt x="5305" y="9574"/>
                    <a:pt x="5371" y="9574"/>
                    <a:pt x="5472" y="9541"/>
                  </a:cubicBezTo>
                  <a:cubicBezTo>
                    <a:pt x="6139" y="9207"/>
                    <a:pt x="6339" y="7973"/>
                    <a:pt x="6372" y="7139"/>
                  </a:cubicBezTo>
                  <a:cubicBezTo>
                    <a:pt x="6710" y="7753"/>
                    <a:pt x="7330" y="8593"/>
                    <a:pt x="8207" y="8593"/>
                  </a:cubicBezTo>
                  <a:cubicBezTo>
                    <a:pt x="8283" y="8593"/>
                    <a:pt x="8361" y="8587"/>
                    <a:pt x="8440" y="8574"/>
                  </a:cubicBezTo>
                  <a:cubicBezTo>
                    <a:pt x="8841" y="8507"/>
                    <a:pt x="9074" y="8240"/>
                    <a:pt x="9041" y="7840"/>
                  </a:cubicBezTo>
                  <a:cubicBezTo>
                    <a:pt x="8974" y="7173"/>
                    <a:pt x="8140" y="6138"/>
                    <a:pt x="7506" y="5638"/>
                  </a:cubicBezTo>
                  <a:cubicBezTo>
                    <a:pt x="8640" y="5538"/>
                    <a:pt x="9875" y="5271"/>
                    <a:pt x="10275" y="4704"/>
                  </a:cubicBezTo>
                  <a:cubicBezTo>
                    <a:pt x="10442" y="4504"/>
                    <a:pt x="10475" y="4270"/>
                    <a:pt x="10408" y="4037"/>
                  </a:cubicBezTo>
                  <a:cubicBezTo>
                    <a:pt x="10275" y="3670"/>
                    <a:pt x="9975" y="3203"/>
                    <a:pt x="9074" y="3203"/>
                  </a:cubicBezTo>
                  <a:cubicBezTo>
                    <a:pt x="8474" y="3203"/>
                    <a:pt x="7807" y="3403"/>
                    <a:pt x="7373" y="3570"/>
                  </a:cubicBezTo>
                  <a:cubicBezTo>
                    <a:pt x="7807" y="2903"/>
                    <a:pt x="8540" y="1702"/>
                    <a:pt x="8340" y="968"/>
                  </a:cubicBezTo>
                  <a:cubicBezTo>
                    <a:pt x="8274" y="701"/>
                    <a:pt x="8107" y="534"/>
                    <a:pt x="7840" y="434"/>
                  </a:cubicBezTo>
                  <a:cubicBezTo>
                    <a:pt x="7706" y="368"/>
                    <a:pt x="7573" y="334"/>
                    <a:pt x="7440" y="334"/>
                  </a:cubicBezTo>
                  <a:cubicBezTo>
                    <a:pt x="6506" y="334"/>
                    <a:pt x="5772" y="1602"/>
                    <a:pt x="5438" y="2336"/>
                  </a:cubicBezTo>
                  <a:cubicBezTo>
                    <a:pt x="5238" y="1502"/>
                    <a:pt x="4771" y="1"/>
                    <a:pt x="3837"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36"/>
            <p:cNvSpPr/>
            <p:nvPr/>
          </p:nvSpPr>
          <p:spPr>
            <a:xfrm>
              <a:off x="-4508050" y="4780125"/>
              <a:ext cx="31725" cy="37125"/>
            </a:xfrm>
            <a:custGeom>
              <a:avLst/>
              <a:gdLst/>
              <a:ahLst/>
              <a:cxnLst/>
              <a:rect l="l" t="t" r="r" b="b"/>
              <a:pathLst>
                <a:path w="1269" h="1485" extrusionOk="0">
                  <a:moveTo>
                    <a:pt x="1055" y="0"/>
                  </a:moveTo>
                  <a:cubicBezTo>
                    <a:pt x="1018" y="0"/>
                    <a:pt x="985" y="17"/>
                    <a:pt x="968" y="50"/>
                  </a:cubicBezTo>
                  <a:lnTo>
                    <a:pt x="34" y="1218"/>
                  </a:lnTo>
                  <a:cubicBezTo>
                    <a:pt x="1" y="1284"/>
                    <a:pt x="1" y="1384"/>
                    <a:pt x="67" y="1451"/>
                  </a:cubicBezTo>
                  <a:cubicBezTo>
                    <a:pt x="101" y="1451"/>
                    <a:pt x="134" y="1484"/>
                    <a:pt x="167" y="1484"/>
                  </a:cubicBezTo>
                  <a:cubicBezTo>
                    <a:pt x="201" y="1484"/>
                    <a:pt x="267" y="1451"/>
                    <a:pt x="301" y="1418"/>
                  </a:cubicBezTo>
                  <a:lnTo>
                    <a:pt x="1201" y="250"/>
                  </a:lnTo>
                  <a:cubicBezTo>
                    <a:pt x="1268" y="184"/>
                    <a:pt x="1235" y="83"/>
                    <a:pt x="1168" y="50"/>
                  </a:cubicBezTo>
                  <a:cubicBezTo>
                    <a:pt x="1135" y="17"/>
                    <a:pt x="1093" y="0"/>
                    <a:pt x="1055"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36"/>
            <p:cNvSpPr/>
            <p:nvPr/>
          </p:nvSpPr>
          <p:spPr>
            <a:xfrm>
              <a:off x="-4534725" y="4738000"/>
              <a:ext cx="54225" cy="17550"/>
            </a:xfrm>
            <a:custGeom>
              <a:avLst/>
              <a:gdLst/>
              <a:ahLst/>
              <a:cxnLst/>
              <a:rect l="l" t="t" r="r" b="b"/>
              <a:pathLst>
                <a:path w="2169" h="702" extrusionOk="0">
                  <a:moveTo>
                    <a:pt x="200" y="1"/>
                  </a:moveTo>
                  <a:cubicBezTo>
                    <a:pt x="100" y="1"/>
                    <a:pt x="34" y="34"/>
                    <a:pt x="0" y="134"/>
                  </a:cubicBezTo>
                  <a:cubicBezTo>
                    <a:pt x="0" y="201"/>
                    <a:pt x="34" y="301"/>
                    <a:pt x="134" y="301"/>
                  </a:cubicBezTo>
                  <a:lnTo>
                    <a:pt x="1968" y="701"/>
                  </a:lnTo>
                  <a:lnTo>
                    <a:pt x="2002" y="701"/>
                  </a:lnTo>
                  <a:cubicBezTo>
                    <a:pt x="2102" y="701"/>
                    <a:pt x="2168" y="634"/>
                    <a:pt x="2168" y="568"/>
                  </a:cubicBezTo>
                  <a:cubicBezTo>
                    <a:pt x="2168" y="501"/>
                    <a:pt x="2135" y="401"/>
                    <a:pt x="2035" y="401"/>
                  </a:cubicBezTo>
                  <a:lnTo>
                    <a:pt x="200" y="1"/>
                  </a:ln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36"/>
            <p:cNvSpPr/>
            <p:nvPr/>
          </p:nvSpPr>
          <p:spPr>
            <a:xfrm>
              <a:off x="-4477200" y="4688475"/>
              <a:ext cx="18375" cy="42875"/>
            </a:xfrm>
            <a:custGeom>
              <a:avLst/>
              <a:gdLst/>
              <a:ahLst/>
              <a:cxnLst/>
              <a:rect l="l" t="t" r="r" b="b"/>
              <a:pathLst>
                <a:path w="735" h="1715" extrusionOk="0">
                  <a:moveTo>
                    <a:pt x="189" y="1"/>
                  </a:moveTo>
                  <a:cubicBezTo>
                    <a:pt x="170" y="1"/>
                    <a:pt x="151" y="5"/>
                    <a:pt x="134" y="13"/>
                  </a:cubicBezTo>
                  <a:cubicBezTo>
                    <a:pt x="34" y="13"/>
                    <a:pt x="1" y="114"/>
                    <a:pt x="34" y="214"/>
                  </a:cubicBezTo>
                  <a:lnTo>
                    <a:pt x="434" y="1581"/>
                  </a:lnTo>
                  <a:cubicBezTo>
                    <a:pt x="434" y="1648"/>
                    <a:pt x="501" y="1715"/>
                    <a:pt x="568" y="1715"/>
                  </a:cubicBezTo>
                  <a:lnTo>
                    <a:pt x="601" y="1715"/>
                  </a:lnTo>
                  <a:cubicBezTo>
                    <a:pt x="701" y="1681"/>
                    <a:pt x="735" y="1581"/>
                    <a:pt x="735" y="1515"/>
                  </a:cubicBezTo>
                  <a:lnTo>
                    <a:pt x="334" y="114"/>
                  </a:lnTo>
                  <a:cubicBezTo>
                    <a:pt x="309" y="38"/>
                    <a:pt x="247" y="1"/>
                    <a:pt x="189"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36"/>
            <p:cNvSpPr/>
            <p:nvPr/>
          </p:nvSpPr>
          <p:spPr>
            <a:xfrm>
              <a:off x="-4428825" y="4692100"/>
              <a:ext cx="27550" cy="41750"/>
            </a:xfrm>
            <a:custGeom>
              <a:avLst/>
              <a:gdLst/>
              <a:ahLst/>
              <a:cxnLst/>
              <a:rect l="l" t="t" r="r" b="b"/>
              <a:pathLst>
                <a:path w="1102" h="1670" extrusionOk="0">
                  <a:moveTo>
                    <a:pt x="898" y="1"/>
                  </a:moveTo>
                  <a:cubicBezTo>
                    <a:pt x="839" y="1"/>
                    <a:pt x="789" y="37"/>
                    <a:pt x="768" y="102"/>
                  </a:cubicBezTo>
                  <a:lnTo>
                    <a:pt x="34" y="1436"/>
                  </a:lnTo>
                  <a:cubicBezTo>
                    <a:pt x="1" y="1536"/>
                    <a:pt x="34" y="1603"/>
                    <a:pt x="101" y="1670"/>
                  </a:cubicBezTo>
                  <a:lnTo>
                    <a:pt x="201" y="1670"/>
                  </a:lnTo>
                  <a:cubicBezTo>
                    <a:pt x="234" y="1670"/>
                    <a:pt x="301" y="1636"/>
                    <a:pt x="334" y="1603"/>
                  </a:cubicBezTo>
                  <a:lnTo>
                    <a:pt x="1035" y="235"/>
                  </a:lnTo>
                  <a:cubicBezTo>
                    <a:pt x="1101" y="169"/>
                    <a:pt x="1068" y="69"/>
                    <a:pt x="1001" y="35"/>
                  </a:cubicBezTo>
                  <a:cubicBezTo>
                    <a:pt x="966" y="12"/>
                    <a:pt x="930" y="1"/>
                    <a:pt x="898"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36"/>
            <p:cNvSpPr/>
            <p:nvPr/>
          </p:nvSpPr>
          <p:spPr>
            <a:xfrm>
              <a:off x="-4417150" y="4747800"/>
              <a:ext cx="59225" cy="14400"/>
            </a:xfrm>
            <a:custGeom>
              <a:avLst/>
              <a:gdLst/>
              <a:ahLst/>
              <a:cxnLst/>
              <a:rect l="l" t="t" r="r" b="b"/>
              <a:pathLst>
                <a:path w="2369" h="576" extrusionOk="0">
                  <a:moveTo>
                    <a:pt x="2219" y="0"/>
                  </a:moveTo>
                  <a:cubicBezTo>
                    <a:pt x="2203" y="0"/>
                    <a:pt x="2186" y="3"/>
                    <a:pt x="2169" y="9"/>
                  </a:cubicBezTo>
                  <a:lnTo>
                    <a:pt x="167" y="276"/>
                  </a:lnTo>
                  <a:cubicBezTo>
                    <a:pt x="67" y="309"/>
                    <a:pt x="1" y="376"/>
                    <a:pt x="34" y="442"/>
                  </a:cubicBezTo>
                  <a:cubicBezTo>
                    <a:pt x="34" y="543"/>
                    <a:pt x="101" y="576"/>
                    <a:pt x="167" y="576"/>
                  </a:cubicBezTo>
                  <a:lnTo>
                    <a:pt x="201" y="576"/>
                  </a:lnTo>
                  <a:lnTo>
                    <a:pt x="2235" y="309"/>
                  </a:lnTo>
                  <a:cubicBezTo>
                    <a:pt x="2302" y="309"/>
                    <a:pt x="2369" y="209"/>
                    <a:pt x="2369" y="142"/>
                  </a:cubicBezTo>
                  <a:cubicBezTo>
                    <a:pt x="2341" y="60"/>
                    <a:pt x="2291" y="0"/>
                    <a:pt x="2219" y="0"/>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36"/>
            <p:cNvSpPr/>
            <p:nvPr/>
          </p:nvSpPr>
          <p:spPr>
            <a:xfrm>
              <a:off x="-4419650" y="4782950"/>
              <a:ext cx="31700" cy="34300"/>
            </a:xfrm>
            <a:custGeom>
              <a:avLst/>
              <a:gdLst/>
              <a:ahLst/>
              <a:cxnLst/>
              <a:rect l="l" t="t" r="r" b="b"/>
              <a:pathLst>
                <a:path w="1268" h="1372" extrusionOk="0">
                  <a:moveTo>
                    <a:pt x="154" y="1"/>
                  </a:moveTo>
                  <a:cubicBezTo>
                    <a:pt x="123" y="1"/>
                    <a:pt x="93" y="12"/>
                    <a:pt x="67" y="37"/>
                  </a:cubicBezTo>
                  <a:cubicBezTo>
                    <a:pt x="0" y="104"/>
                    <a:pt x="0" y="204"/>
                    <a:pt x="67" y="271"/>
                  </a:cubicBezTo>
                  <a:lnTo>
                    <a:pt x="1001" y="1305"/>
                  </a:lnTo>
                  <a:cubicBezTo>
                    <a:pt x="1035" y="1338"/>
                    <a:pt x="1068" y="1371"/>
                    <a:pt x="1101" y="1371"/>
                  </a:cubicBezTo>
                  <a:cubicBezTo>
                    <a:pt x="1135" y="1371"/>
                    <a:pt x="1168" y="1338"/>
                    <a:pt x="1201" y="1305"/>
                  </a:cubicBezTo>
                  <a:cubicBezTo>
                    <a:pt x="1268" y="1271"/>
                    <a:pt x="1268" y="1171"/>
                    <a:pt x="1235" y="1105"/>
                  </a:cubicBezTo>
                  <a:lnTo>
                    <a:pt x="301" y="71"/>
                  </a:lnTo>
                  <a:cubicBezTo>
                    <a:pt x="259" y="29"/>
                    <a:pt x="205" y="1"/>
                    <a:pt x="15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36"/>
            <p:cNvSpPr/>
            <p:nvPr/>
          </p:nvSpPr>
          <p:spPr>
            <a:xfrm>
              <a:off x="-4453850" y="4792200"/>
              <a:ext cx="11700" cy="44225"/>
            </a:xfrm>
            <a:custGeom>
              <a:avLst/>
              <a:gdLst/>
              <a:ahLst/>
              <a:cxnLst/>
              <a:rect l="l" t="t" r="r" b="b"/>
              <a:pathLst>
                <a:path w="468" h="1769" extrusionOk="0">
                  <a:moveTo>
                    <a:pt x="134" y="1"/>
                  </a:moveTo>
                  <a:cubicBezTo>
                    <a:pt x="68" y="1"/>
                    <a:pt x="1" y="67"/>
                    <a:pt x="1" y="168"/>
                  </a:cubicBezTo>
                  <a:lnTo>
                    <a:pt x="134" y="1635"/>
                  </a:lnTo>
                  <a:cubicBezTo>
                    <a:pt x="134" y="1735"/>
                    <a:pt x="201" y="1769"/>
                    <a:pt x="301" y="1769"/>
                  </a:cubicBezTo>
                  <a:cubicBezTo>
                    <a:pt x="401" y="1769"/>
                    <a:pt x="468" y="1702"/>
                    <a:pt x="434" y="1602"/>
                  </a:cubicBezTo>
                  <a:lnTo>
                    <a:pt x="301" y="134"/>
                  </a:lnTo>
                  <a:cubicBezTo>
                    <a:pt x="301" y="67"/>
                    <a:pt x="234" y="1"/>
                    <a:pt x="134" y="1"/>
                  </a:cubicBezTo>
                  <a:close/>
                </a:path>
              </a:pathLst>
            </a:custGeom>
            <a:solidFill>
              <a:srgbClr val="2619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36"/>
            <p:cNvSpPr/>
            <p:nvPr/>
          </p:nvSpPr>
          <p:spPr>
            <a:xfrm>
              <a:off x="-4495550" y="4712975"/>
              <a:ext cx="94275" cy="94275"/>
            </a:xfrm>
            <a:custGeom>
              <a:avLst/>
              <a:gdLst/>
              <a:ahLst/>
              <a:cxnLst/>
              <a:rect l="l" t="t" r="r" b="b"/>
              <a:pathLst>
                <a:path w="3771" h="3771" extrusionOk="0">
                  <a:moveTo>
                    <a:pt x="1902" y="1"/>
                  </a:moveTo>
                  <a:cubicBezTo>
                    <a:pt x="835" y="1"/>
                    <a:pt x="1" y="835"/>
                    <a:pt x="1" y="1902"/>
                  </a:cubicBezTo>
                  <a:cubicBezTo>
                    <a:pt x="1" y="2936"/>
                    <a:pt x="835" y="3770"/>
                    <a:pt x="1902" y="3770"/>
                  </a:cubicBezTo>
                  <a:cubicBezTo>
                    <a:pt x="2936" y="3770"/>
                    <a:pt x="3770" y="2936"/>
                    <a:pt x="3770" y="1902"/>
                  </a:cubicBezTo>
                  <a:cubicBezTo>
                    <a:pt x="3770" y="835"/>
                    <a:pt x="2936" y="1"/>
                    <a:pt x="1902" y="1"/>
                  </a:cubicBezTo>
                  <a:close/>
                </a:path>
              </a:pathLst>
            </a:custGeom>
            <a:solidFill>
              <a:srgbClr val="F7A7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10000" b="100000" l="9972" r="100000">
                        <a14:foregroundMark x1="53047" y1="32353" x2="64266" y2="45294"/>
                        <a14:foregroundMark x1="73684" y1="29118" x2="86427" y2="47941"/>
                      </a14:backgroundRemoval>
                    </a14:imgEffect>
                  </a14:imgLayer>
                </a14:imgProps>
              </a:ext>
            </a:extLst>
          </a:blip>
          <a:stretch>
            <a:fillRect/>
          </a:stretch>
        </p:blipFill>
        <p:spPr>
          <a:xfrm flipH="1">
            <a:off x="1442929" y="2396790"/>
            <a:ext cx="1268733" cy="1383462"/>
          </a:xfrm>
          <a:prstGeom prst="rect">
            <a:avLst/>
          </a:prstGeom>
        </p:spPr>
      </p:pic>
      <p:pic>
        <p:nvPicPr>
          <p:cNvPr id="48" name="Picture 4" descr="Merry Christmas Sticker by Biznet for iOS &amp;amp; Android | GIPHY in 2021 | Trees  to plant, Good morning beautiful gif, Kew gardens">
            <a:extLst>
              <a:ext uri="{FF2B5EF4-FFF2-40B4-BE49-F238E27FC236}">
                <a16:creationId xmlns:a16="http://schemas.microsoft.com/office/drawing/2014/main" id="{6F28202C-01C3-4DC0-BC99-1675CB368729}"/>
              </a:ext>
            </a:extLst>
          </p:cNvP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699842" y="2127874"/>
            <a:ext cx="1405656" cy="160857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p:cNvPicPr>
            <a:picLocks noChangeAspect="1"/>
          </p:cNvPicPr>
          <p:nvPr/>
        </p:nvPicPr>
        <p:blipFill rotWithShape="1">
          <a:blip r:embed="rId9">
            <a:extLst>
              <a:ext uri="{BEBA8EAE-BF5A-486C-A8C5-ECC9F3942E4B}">
                <a14:imgProps xmlns:a14="http://schemas.microsoft.com/office/drawing/2010/main">
                  <a14:imgLayer r:embed="rId10">
                    <a14:imgEffect>
                      <a14:backgroundRemoval t="9752" b="94149" l="3191" r="97518">
                        <a14:foregroundMark x1="43794" y1="88475" x2="56738" y2="88652"/>
                      </a14:backgroundRemoval>
                    </a14:imgEffect>
                  </a14:imgLayer>
                </a14:imgProps>
              </a:ext>
            </a:extLst>
          </a:blip>
          <a:srcRect l="2703" t="9471"/>
          <a:stretch/>
        </p:blipFill>
        <p:spPr>
          <a:xfrm>
            <a:off x="4648377" y="2301262"/>
            <a:ext cx="3101349" cy="2885587"/>
          </a:xfrm>
          <a:prstGeom prst="rect">
            <a:avLst/>
          </a:prstGeom>
        </p:spPr>
      </p:pic>
      <p:pic>
        <p:nvPicPr>
          <p:cNvPr id="50" name="Picture 4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659934" y="2322699"/>
            <a:ext cx="1826338" cy="1826338"/>
          </a:xfrm>
          <a:prstGeom prst="rect">
            <a:avLst/>
          </a:prstGeom>
        </p:spPr>
      </p:pic>
      <p:pic>
        <p:nvPicPr>
          <p:cNvPr id="51" name="Picture 50" descr="sunflower.gif"/>
          <p:cNvPicPr>
            <a:picLocks noChangeAspect="1"/>
          </p:cNvPicPr>
          <p:nvPr/>
        </p:nvPicPr>
        <p:blipFill>
          <a:blip r:embed="rId12" cstate="print"/>
          <a:stretch>
            <a:fillRect/>
          </a:stretch>
        </p:blipFill>
        <p:spPr>
          <a:xfrm>
            <a:off x="7712753" y="3563289"/>
            <a:ext cx="2002390" cy="1623560"/>
          </a:xfrm>
          <a:prstGeom prst="rect">
            <a:avLst/>
          </a:prstGeom>
        </p:spPr>
      </p:pic>
      <p:pic>
        <p:nvPicPr>
          <p:cNvPr id="52"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6244" y="4185474"/>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592807"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611480"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073611"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439704"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descr="Bee_inkinch.gif"/>
          <p:cNvPicPr>
            <a:picLocks noChangeAspect="1"/>
          </p:cNvPicPr>
          <p:nvPr/>
        </p:nvPicPr>
        <p:blipFill>
          <a:blip r:embed="rId5" cstate="print"/>
          <a:stretch>
            <a:fillRect/>
          </a:stretch>
        </p:blipFill>
        <p:spPr>
          <a:xfrm>
            <a:off x="6997882" y="3897265"/>
            <a:ext cx="2157281" cy="1254329"/>
          </a:xfrm>
          <a:prstGeom prst="rect">
            <a:avLst/>
          </a:prstGeom>
        </p:spPr>
      </p:pic>
      <p:pic>
        <p:nvPicPr>
          <p:cNvPr id="58" name="Picture 57" descr="sunflower.gif"/>
          <p:cNvPicPr>
            <a:picLocks noChangeAspect="1"/>
          </p:cNvPicPr>
          <p:nvPr/>
        </p:nvPicPr>
        <p:blipFill>
          <a:blip r:embed="rId12" cstate="print"/>
          <a:stretch>
            <a:fillRect/>
          </a:stretch>
        </p:blipFill>
        <p:spPr>
          <a:xfrm>
            <a:off x="-242224" y="3805463"/>
            <a:ext cx="1625228" cy="1317753"/>
          </a:xfrm>
          <a:prstGeom prst="rect">
            <a:avLst/>
          </a:prstGeom>
        </p:spPr>
      </p:pic>
      <p:pic>
        <p:nvPicPr>
          <p:cNvPr id="60"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329260"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60" descr="sunflower.gif"/>
          <p:cNvPicPr>
            <a:picLocks noChangeAspect="1"/>
          </p:cNvPicPr>
          <p:nvPr/>
        </p:nvPicPr>
        <p:blipFill>
          <a:blip r:embed="rId12" cstate="print"/>
          <a:stretch>
            <a:fillRect/>
          </a:stretch>
        </p:blipFill>
        <p:spPr>
          <a:xfrm>
            <a:off x="905053" y="3911537"/>
            <a:ext cx="1706200" cy="1383406"/>
          </a:xfrm>
          <a:prstGeom prst="rect">
            <a:avLst/>
          </a:prstGeom>
        </p:spPr>
      </p:pic>
      <p:pic>
        <p:nvPicPr>
          <p:cNvPr id="62" name="Picture 10" descr="Download Free png Cartoon Grass, Turf, Green Land, Grassland PNG and Vector  with ... - DLPNG.com"/>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97034" y="4185474"/>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63" name="Purple Planet Music - Ping Pong (1_18) 80bpm (L)">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244002" y="594564"/>
            <a:ext cx="406400" cy="406400"/>
          </a:xfrm>
          <a:prstGeom prst="rect">
            <a:avLst/>
          </a:prstGeom>
        </p:spPr>
      </p:pic>
      <p:sp>
        <p:nvSpPr>
          <p:cNvPr id="64" name="Google Shape;3283;p36"/>
          <p:cNvSpPr/>
          <p:nvPr/>
        </p:nvSpPr>
        <p:spPr>
          <a:xfrm>
            <a:off x="2455666" y="1690237"/>
            <a:ext cx="3871800" cy="498000"/>
          </a:xfrm>
          <a:prstGeom prst="roundRect">
            <a:avLst>
              <a:gd name="adj" fmla="val 50000"/>
            </a:avLst>
          </a:prstGeom>
          <a:solidFill>
            <a:schemeClr val="accent2"/>
          </a:solidFill>
          <a:ln w="28575" cap="flat" cmpd="sng">
            <a:solidFill>
              <a:srgbClr val="FFFFFF"/>
            </a:solidFill>
            <a:prstDash val="solid"/>
            <a:round/>
            <a:headEnd type="none" w="sm" len="sm"/>
            <a:tailEnd type="none" w="sm" len="sm"/>
          </a:ln>
          <a:effectLst>
            <a:outerShdw blurRad="57150" dist="19050" dir="5400000" algn="bl" rotWithShape="0">
              <a:srgbClr val="434343">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284;p36"/>
          <p:cNvSpPr txBox="1">
            <a:spLocks/>
          </p:cNvSpPr>
          <p:nvPr/>
        </p:nvSpPr>
        <p:spPr>
          <a:xfrm>
            <a:off x="1042716" y="-177004"/>
            <a:ext cx="6697700" cy="214146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3600"/>
              <a:buFont typeface="Changa One"/>
              <a:buNone/>
              <a:defRPr sz="1519" b="0" i="0" u="none" strike="noStrike" cap="none">
                <a:solidFill>
                  <a:schemeClr val="accent2"/>
                </a:solidFill>
                <a:latin typeface="Changa One"/>
                <a:ea typeface="Changa One"/>
                <a:cs typeface="Changa One"/>
                <a:sym typeface="Changa One"/>
              </a:defRPr>
            </a:lvl1pPr>
            <a:lvl2pPr marR="0" lvl="1"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2pPr>
            <a:lvl3pPr marR="0" lvl="2"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3pPr>
            <a:lvl4pPr marR="0" lvl="3"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4pPr>
            <a:lvl5pPr marR="0" lvl="4"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5pPr>
            <a:lvl6pPr marR="0" lvl="5"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6pPr>
            <a:lvl7pPr marR="0" lvl="6"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7pPr>
            <a:lvl8pPr marR="0" lvl="7"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8pPr>
            <a:lvl9pPr marR="0" lvl="8" algn="ctr" rtl="0">
              <a:lnSpc>
                <a:spcPct val="100000"/>
              </a:lnSpc>
              <a:spcBef>
                <a:spcPts val="0"/>
              </a:spcBef>
              <a:spcAft>
                <a:spcPts val="0"/>
              </a:spcAft>
              <a:buClr>
                <a:schemeClr val="dk1"/>
              </a:buClr>
              <a:buSzPts val="3600"/>
              <a:buFont typeface="Russo One"/>
              <a:buNone/>
              <a:defRPr sz="1519" b="0" i="0" u="none" strike="noStrike" cap="none">
                <a:solidFill>
                  <a:schemeClr val="dk1"/>
                </a:solidFill>
                <a:latin typeface="Russo One"/>
                <a:ea typeface="Russo One"/>
                <a:cs typeface="Russo One"/>
                <a:sym typeface="Russo One"/>
              </a:defRPr>
            </a:lvl9pPr>
          </a:lstStyle>
          <a:p>
            <a:r>
              <a:rPr lang="en-US" sz="4000" b="1" dirty="0">
                <a:solidFill>
                  <a:srgbClr val="FF0000"/>
                </a:solidFill>
                <a:latin typeface="Comic Sans MS" panose="030F0702030302020204" pitchFamily="66" charset="0"/>
              </a:rPr>
              <a:t>Unit 1: My </a:t>
            </a:r>
            <a:r>
              <a:rPr lang="en-US" sz="4000" b="1" dirty="0" smtClean="0">
                <a:solidFill>
                  <a:srgbClr val="FF0000"/>
                </a:solidFill>
                <a:latin typeface="Comic Sans MS" panose="030F0702030302020204" pitchFamily="66" charset="0"/>
              </a:rPr>
              <a:t>family</a:t>
            </a:r>
          </a:p>
          <a:p>
            <a:r>
              <a:rPr lang="en-US" sz="4000" b="1" dirty="0" smtClean="0">
                <a:solidFill>
                  <a:srgbClr val="FF0000"/>
                </a:solidFill>
                <a:latin typeface="Comic Sans MS" panose="030F0702030302020204" pitchFamily="66" charset="0"/>
              </a:rPr>
              <a:t>and </a:t>
            </a:r>
            <a:r>
              <a:rPr lang="en-US" sz="4000" b="1" dirty="0">
                <a:solidFill>
                  <a:srgbClr val="FF0000"/>
                </a:solidFill>
                <a:latin typeface="Comic Sans MS" panose="030F0702030302020204" pitchFamily="66" charset="0"/>
              </a:rPr>
              <a:t>friends</a:t>
            </a:r>
          </a:p>
        </p:txBody>
      </p:sp>
      <p:sp>
        <p:nvSpPr>
          <p:cNvPr id="66" name="Google Shape;3285;p36"/>
          <p:cNvSpPr txBox="1">
            <a:spLocks/>
          </p:cNvSpPr>
          <p:nvPr/>
        </p:nvSpPr>
        <p:spPr>
          <a:xfrm>
            <a:off x="2626516" y="1780651"/>
            <a:ext cx="3530100" cy="3507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dirty="0">
                <a:solidFill>
                  <a:schemeClr val="bg1"/>
                </a:solidFill>
                <a:latin typeface="Comic Sans MS" panose="030F0702030302020204" pitchFamily="66" charset="0"/>
              </a:rPr>
              <a:t>Lesson 1. Task 1 2 3</a:t>
            </a:r>
          </a:p>
        </p:txBody>
      </p:sp>
      <p:grpSp>
        <p:nvGrpSpPr>
          <p:cNvPr id="67" name="Google Shape;3452;p36"/>
          <p:cNvGrpSpPr/>
          <p:nvPr/>
        </p:nvGrpSpPr>
        <p:grpSpPr>
          <a:xfrm>
            <a:off x="1070334" y="814847"/>
            <a:ext cx="826450" cy="1114175"/>
            <a:chOff x="1198150" y="721125"/>
            <a:chExt cx="826450" cy="1114175"/>
          </a:xfrm>
        </p:grpSpPr>
        <p:sp>
          <p:nvSpPr>
            <p:cNvPr id="68" name="Google Shape;3453;p36"/>
            <p:cNvSpPr/>
            <p:nvPr/>
          </p:nvSpPr>
          <p:spPr>
            <a:xfrm>
              <a:off x="1642650" y="721125"/>
              <a:ext cx="381950" cy="350275"/>
            </a:xfrm>
            <a:custGeom>
              <a:avLst/>
              <a:gdLst/>
              <a:ahLst/>
              <a:cxnLst/>
              <a:rect l="l" t="t" r="r" b="b"/>
              <a:pathLst>
                <a:path w="15278" h="14011" extrusionOk="0">
                  <a:moveTo>
                    <a:pt x="6872" y="1"/>
                  </a:moveTo>
                  <a:cubicBezTo>
                    <a:pt x="6572" y="1"/>
                    <a:pt x="6271" y="34"/>
                    <a:pt x="5971" y="134"/>
                  </a:cubicBezTo>
                  <a:cubicBezTo>
                    <a:pt x="5337" y="268"/>
                    <a:pt x="4804" y="635"/>
                    <a:pt x="4370" y="1102"/>
                  </a:cubicBezTo>
                  <a:cubicBezTo>
                    <a:pt x="3770" y="1735"/>
                    <a:pt x="3503" y="2603"/>
                    <a:pt x="3469" y="3470"/>
                  </a:cubicBezTo>
                  <a:cubicBezTo>
                    <a:pt x="3136" y="3637"/>
                    <a:pt x="2869" y="3804"/>
                    <a:pt x="2635" y="4070"/>
                  </a:cubicBezTo>
                  <a:cubicBezTo>
                    <a:pt x="1468" y="4738"/>
                    <a:pt x="634" y="5672"/>
                    <a:pt x="300" y="6706"/>
                  </a:cubicBezTo>
                  <a:cubicBezTo>
                    <a:pt x="0" y="7673"/>
                    <a:pt x="134" y="8674"/>
                    <a:pt x="667" y="9508"/>
                  </a:cubicBezTo>
                  <a:cubicBezTo>
                    <a:pt x="1068" y="10141"/>
                    <a:pt x="1635" y="10709"/>
                    <a:pt x="2302" y="11109"/>
                  </a:cubicBezTo>
                  <a:cubicBezTo>
                    <a:pt x="2335" y="11142"/>
                    <a:pt x="2369" y="11176"/>
                    <a:pt x="2402" y="11209"/>
                  </a:cubicBezTo>
                  <a:cubicBezTo>
                    <a:pt x="2902" y="11709"/>
                    <a:pt x="3569" y="11976"/>
                    <a:pt x="4303" y="11976"/>
                  </a:cubicBezTo>
                  <a:cubicBezTo>
                    <a:pt x="4370" y="11976"/>
                    <a:pt x="4437" y="11943"/>
                    <a:pt x="4503" y="11943"/>
                  </a:cubicBezTo>
                  <a:cubicBezTo>
                    <a:pt x="4970" y="12977"/>
                    <a:pt x="5838" y="13744"/>
                    <a:pt x="6905" y="13944"/>
                  </a:cubicBezTo>
                  <a:cubicBezTo>
                    <a:pt x="7139" y="13978"/>
                    <a:pt x="7372" y="14011"/>
                    <a:pt x="7606" y="14011"/>
                  </a:cubicBezTo>
                  <a:cubicBezTo>
                    <a:pt x="8173" y="14011"/>
                    <a:pt x="8740" y="13877"/>
                    <a:pt x="9273" y="13611"/>
                  </a:cubicBezTo>
                  <a:cubicBezTo>
                    <a:pt x="9574" y="13711"/>
                    <a:pt x="9907" y="13777"/>
                    <a:pt x="10207" y="13777"/>
                  </a:cubicBezTo>
                  <a:lnTo>
                    <a:pt x="10441" y="13777"/>
                  </a:lnTo>
                  <a:cubicBezTo>
                    <a:pt x="11575" y="13777"/>
                    <a:pt x="12643" y="13244"/>
                    <a:pt x="13310" y="12243"/>
                  </a:cubicBezTo>
                  <a:cubicBezTo>
                    <a:pt x="13743" y="11609"/>
                    <a:pt x="13977" y="10875"/>
                    <a:pt x="14010" y="10141"/>
                  </a:cubicBezTo>
                  <a:cubicBezTo>
                    <a:pt x="14944" y="9374"/>
                    <a:pt x="15278" y="8040"/>
                    <a:pt x="14744" y="6906"/>
                  </a:cubicBezTo>
                  <a:cubicBezTo>
                    <a:pt x="14611" y="6639"/>
                    <a:pt x="14410" y="6339"/>
                    <a:pt x="14144" y="6005"/>
                  </a:cubicBezTo>
                  <a:cubicBezTo>
                    <a:pt x="14244" y="5805"/>
                    <a:pt x="14310" y="5605"/>
                    <a:pt x="14344" y="5371"/>
                  </a:cubicBezTo>
                  <a:cubicBezTo>
                    <a:pt x="14544" y="4671"/>
                    <a:pt x="14410" y="3937"/>
                    <a:pt x="14044" y="3303"/>
                  </a:cubicBezTo>
                  <a:cubicBezTo>
                    <a:pt x="13777" y="2870"/>
                    <a:pt x="13376" y="2503"/>
                    <a:pt x="12943" y="2303"/>
                  </a:cubicBezTo>
                  <a:cubicBezTo>
                    <a:pt x="12809" y="2002"/>
                    <a:pt x="12643" y="1735"/>
                    <a:pt x="12442" y="1469"/>
                  </a:cubicBezTo>
                  <a:cubicBezTo>
                    <a:pt x="11809" y="635"/>
                    <a:pt x="10841" y="134"/>
                    <a:pt x="9807" y="101"/>
                  </a:cubicBezTo>
                  <a:lnTo>
                    <a:pt x="9674" y="101"/>
                  </a:lnTo>
                  <a:cubicBezTo>
                    <a:pt x="9240" y="101"/>
                    <a:pt x="8806" y="168"/>
                    <a:pt x="8373" y="334"/>
                  </a:cubicBezTo>
                  <a:cubicBezTo>
                    <a:pt x="7906" y="134"/>
                    <a:pt x="7405" y="1"/>
                    <a:pt x="6872" y="1"/>
                  </a:cubicBezTo>
                  <a:close/>
                </a:path>
              </a:pathLst>
            </a:custGeom>
            <a:solidFill>
              <a:schemeClr val="dk1"/>
            </a:solidFill>
            <a:ln>
              <a:noFill/>
            </a:ln>
            <a:effectLst>
              <a:outerShdw blurRad="57150" dist="19050" dir="5400000" algn="bl" rotWithShape="0">
                <a:schemeClr val="lt1">
                  <a:alpha val="50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454;p36"/>
            <p:cNvSpPr/>
            <p:nvPr/>
          </p:nvSpPr>
          <p:spPr>
            <a:xfrm>
              <a:off x="1781275" y="788900"/>
              <a:ext cx="146600" cy="93775"/>
            </a:xfrm>
            <a:custGeom>
              <a:avLst/>
              <a:gdLst/>
              <a:ahLst/>
              <a:cxnLst/>
              <a:rect l="l" t="t" r="r" b="b"/>
              <a:pathLst>
                <a:path w="5864" h="3751" extrusionOk="0">
                  <a:moveTo>
                    <a:pt x="1299" y="1"/>
                  </a:moveTo>
                  <a:cubicBezTo>
                    <a:pt x="1232" y="1"/>
                    <a:pt x="1163" y="9"/>
                    <a:pt x="1093" y="25"/>
                  </a:cubicBezTo>
                  <a:cubicBezTo>
                    <a:pt x="0" y="313"/>
                    <a:pt x="842" y="3751"/>
                    <a:pt x="2592" y="3751"/>
                  </a:cubicBezTo>
                  <a:cubicBezTo>
                    <a:pt x="2871" y="3751"/>
                    <a:pt x="3174" y="3663"/>
                    <a:pt x="3495" y="3461"/>
                  </a:cubicBezTo>
                  <a:cubicBezTo>
                    <a:pt x="3495" y="3461"/>
                    <a:pt x="5863" y="1860"/>
                    <a:pt x="4763" y="425"/>
                  </a:cubicBezTo>
                  <a:cubicBezTo>
                    <a:pt x="4579" y="186"/>
                    <a:pt x="4364" y="87"/>
                    <a:pt x="4139" y="87"/>
                  </a:cubicBezTo>
                  <a:cubicBezTo>
                    <a:pt x="3601" y="87"/>
                    <a:pt x="3005" y="653"/>
                    <a:pt x="2646" y="1225"/>
                  </a:cubicBezTo>
                  <a:lnTo>
                    <a:pt x="2646" y="1225"/>
                  </a:lnTo>
                  <a:cubicBezTo>
                    <a:pt x="2384" y="617"/>
                    <a:pt x="1896" y="1"/>
                    <a:pt x="129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455;p36"/>
            <p:cNvSpPr/>
            <p:nvPr/>
          </p:nvSpPr>
          <p:spPr>
            <a:xfrm>
              <a:off x="1784400" y="783750"/>
              <a:ext cx="133475" cy="104275"/>
            </a:xfrm>
            <a:custGeom>
              <a:avLst/>
              <a:gdLst/>
              <a:ahLst/>
              <a:cxnLst/>
              <a:rect l="l" t="t" r="r" b="b"/>
              <a:pathLst>
                <a:path w="5339" h="4171" extrusionOk="0">
                  <a:moveTo>
                    <a:pt x="2503" y="1966"/>
                  </a:moveTo>
                  <a:cubicBezTo>
                    <a:pt x="2536" y="2199"/>
                    <a:pt x="2536" y="2366"/>
                    <a:pt x="2536" y="2399"/>
                  </a:cubicBezTo>
                  <a:lnTo>
                    <a:pt x="2436" y="2399"/>
                  </a:lnTo>
                  <a:cubicBezTo>
                    <a:pt x="2403" y="2333"/>
                    <a:pt x="2403" y="2199"/>
                    <a:pt x="2503" y="1966"/>
                  </a:cubicBezTo>
                  <a:close/>
                  <a:moveTo>
                    <a:pt x="1193" y="412"/>
                  </a:moveTo>
                  <a:cubicBezTo>
                    <a:pt x="1660" y="412"/>
                    <a:pt x="2062" y="922"/>
                    <a:pt x="2303" y="1432"/>
                  </a:cubicBezTo>
                  <a:cubicBezTo>
                    <a:pt x="2102" y="1732"/>
                    <a:pt x="1836" y="2299"/>
                    <a:pt x="2069" y="2633"/>
                  </a:cubicBezTo>
                  <a:cubicBezTo>
                    <a:pt x="2125" y="2689"/>
                    <a:pt x="2251" y="2815"/>
                    <a:pt x="2468" y="2815"/>
                  </a:cubicBezTo>
                  <a:cubicBezTo>
                    <a:pt x="2509" y="2815"/>
                    <a:pt x="2554" y="2810"/>
                    <a:pt x="2603" y="2800"/>
                  </a:cubicBezTo>
                  <a:cubicBezTo>
                    <a:pt x="2703" y="2800"/>
                    <a:pt x="2770" y="2766"/>
                    <a:pt x="2803" y="2700"/>
                  </a:cubicBezTo>
                  <a:cubicBezTo>
                    <a:pt x="3036" y="2433"/>
                    <a:pt x="2936" y="1899"/>
                    <a:pt x="2770" y="1465"/>
                  </a:cubicBezTo>
                  <a:cubicBezTo>
                    <a:pt x="2836" y="1332"/>
                    <a:pt x="2936" y="1199"/>
                    <a:pt x="3036" y="1098"/>
                  </a:cubicBezTo>
                  <a:cubicBezTo>
                    <a:pt x="3403" y="698"/>
                    <a:pt x="3737" y="498"/>
                    <a:pt x="4037" y="498"/>
                  </a:cubicBezTo>
                  <a:cubicBezTo>
                    <a:pt x="4204" y="498"/>
                    <a:pt x="4337" y="598"/>
                    <a:pt x="4471" y="765"/>
                  </a:cubicBezTo>
                  <a:cubicBezTo>
                    <a:pt x="4904" y="1332"/>
                    <a:pt x="4771" y="1999"/>
                    <a:pt x="4070" y="2766"/>
                  </a:cubicBezTo>
                  <a:cubicBezTo>
                    <a:pt x="3670" y="3200"/>
                    <a:pt x="3270" y="3500"/>
                    <a:pt x="3270" y="3500"/>
                  </a:cubicBezTo>
                  <a:cubicBezTo>
                    <a:pt x="2973" y="3683"/>
                    <a:pt x="2704" y="3756"/>
                    <a:pt x="2463" y="3756"/>
                  </a:cubicBezTo>
                  <a:cubicBezTo>
                    <a:pt x="2000" y="3756"/>
                    <a:pt x="1643" y="3485"/>
                    <a:pt x="1402" y="3200"/>
                  </a:cubicBezTo>
                  <a:cubicBezTo>
                    <a:pt x="635" y="2266"/>
                    <a:pt x="468" y="598"/>
                    <a:pt x="1035" y="431"/>
                  </a:cubicBezTo>
                  <a:cubicBezTo>
                    <a:pt x="1089" y="418"/>
                    <a:pt x="1141" y="412"/>
                    <a:pt x="1193" y="412"/>
                  </a:cubicBezTo>
                  <a:close/>
                  <a:moveTo>
                    <a:pt x="1193" y="0"/>
                  </a:moveTo>
                  <a:cubicBezTo>
                    <a:pt x="1109" y="0"/>
                    <a:pt x="1023" y="10"/>
                    <a:pt x="935" y="31"/>
                  </a:cubicBezTo>
                  <a:cubicBezTo>
                    <a:pt x="768" y="64"/>
                    <a:pt x="668" y="164"/>
                    <a:pt x="568" y="265"/>
                  </a:cubicBezTo>
                  <a:cubicBezTo>
                    <a:pt x="1" y="865"/>
                    <a:pt x="301" y="2499"/>
                    <a:pt x="1102" y="3467"/>
                  </a:cubicBezTo>
                  <a:cubicBezTo>
                    <a:pt x="1501" y="3926"/>
                    <a:pt x="1973" y="4171"/>
                    <a:pt x="2473" y="4171"/>
                  </a:cubicBezTo>
                  <a:cubicBezTo>
                    <a:pt x="2808" y="4171"/>
                    <a:pt x="3156" y="4061"/>
                    <a:pt x="3503" y="3834"/>
                  </a:cubicBezTo>
                  <a:cubicBezTo>
                    <a:pt x="3537" y="3834"/>
                    <a:pt x="3970" y="3534"/>
                    <a:pt x="4371" y="3067"/>
                  </a:cubicBezTo>
                  <a:cubicBezTo>
                    <a:pt x="5205" y="2133"/>
                    <a:pt x="5338" y="1232"/>
                    <a:pt x="4804" y="498"/>
                  </a:cubicBezTo>
                  <a:cubicBezTo>
                    <a:pt x="4604" y="231"/>
                    <a:pt x="4337" y="98"/>
                    <a:pt x="4037" y="98"/>
                  </a:cubicBezTo>
                  <a:cubicBezTo>
                    <a:pt x="4019" y="97"/>
                    <a:pt x="4001" y="96"/>
                    <a:pt x="3983" y="96"/>
                  </a:cubicBezTo>
                  <a:cubicBezTo>
                    <a:pt x="3470" y="96"/>
                    <a:pt x="2994" y="540"/>
                    <a:pt x="2736" y="798"/>
                  </a:cubicBezTo>
                  <a:cubicBezTo>
                    <a:pt x="2669" y="865"/>
                    <a:pt x="2603" y="932"/>
                    <a:pt x="2569" y="1032"/>
                  </a:cubicBezTo>
                  <a:cubicBezTo>
                    <a:pt x="2249" y="478"/>
                    <a:pt x="1775" y="0"/>
                    <a:pt x="1193"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456;p36"/>
            <p:cNvSpPr/>
            <p:nvPr/>
          </p:nvSpPr>
          <p:spPr>
            <a:xfrm>
              <a:off x="1800225" y="908350"/>
              <a:ext cx="144325" cy="95150"/>
            </a:xfrm>
            <a:custGeom>
              <a:avLst/>
              <a:gdLst/>
              <a:ahLst/>
              <a:cxnLst/>
              <a:rect l="l" t="t" r="r" b="b"/>
              <a:pathLst>
                <a:path w="5773" h="3806" extrusionOk="0">
                  <a:moveTo>
                    <a:pt x="2498" y="0"/>
                  </a:moveTo>
                  <a:cubicBezTo>
                    <a:pt x="669" y="0"/>
                    <a:pt x="1" y="3583"/>
                    <a:pt x="1136" y="3787"/>
                  </a:cubicBezTo>
                  <a:cubicBezTo>
                    <a:pt x="1197" y="3799"/>
                    <a:pt x="1257" y="3806"/>
                    <a:pt x="1315" y="3806"/>
                  </a:cubicBezTo>
                  <a:cubicBezTo>
                    <a:pt x="1918" y="3806"/>
                    <a:pt x="2381" y="3155"/>
                    <a:pt x="2613" y="2524"/>
                  </a:cubicBezTo>
                  <a:lnTo>
                    <a:pt x="2613" y="2524"/>
                  </a:lnTo>
                  <a:cubicBezTo>
                    <a:pt x="2990" y="3067"/>
                    <a:pt x="3592" y="3594"/>
                    <a:pt x="4122" y="3594"/>
                  </a:cubicBezTo>
                  <a:cubicBezTo>
                    <a:pt x="4363" y="3594"/>
                    <a:pt x="4589" y="3485"/>
                    <a:pt x="4772" y="3220"/>
                  </a:cubicBezTo>
                  <a:cubicBezTo>
                    <a:pt x="5772" y="1752"/>
                    <a:pt x="3371" y="251"/>
                    <a:pt x="3371" y="251"/>
                  </a:cubicBezTo>
                  <a:cubicBezTo>
                    <a:pt x="3056" y="77"/>
                    <a:pt x="2765" y="0"/>
                    <a:pt x="249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457;p36"/>
            <p:cNvSpPr/>
            <p:nvPr/>
          </p:nvSpPr>
          <p:spPr>
            <a:xfrm>
              <a:off x="1806100" y="903275"/>
              <a:ext cx="125950" cy="105475"/>
            </a:xfrm>
            <a:custGeom>
              <a:avLst/>
              <a:gdLst/>
              <a:ahLst/>
              <a:cxnLst/>
              <a:rect l="l" t="t" r="r" b="b"/>
              <a:pathLst>
                <a:path w="5038" h="4219" extrusionOk="0">
                  <a:moveTo>
                    <a:pt x="2302" y="1755"/>
                  </a:moveTo>
                  <a:cubicBezTo>
                    <a:pt x="2335" y="1788"/>
                    <a:pt x="2369" y="1955"/>
                    <a:pt x="2302" y="2188"/>
                  </a:cubicBezTo>
                  <a:cubicBezTo>
                    <a:pt x="2202" y="1955"/>
                    <a:pt x="2202" y="1821"/>
                    <a:pt x="2235" y="1788"/>
                  </a:cubicBezTo>
                  <a:cubicBezTo>
                    <a:pt x="2235" y="1788"/>
                    <a:pt x="2268" y="1755"/>
                    <a:pt x="2302" y="1755"/>
                  </a:cubicBezTo>
                  <a:close/>
                  <a:moveTo>
                    <a:pt x="2235" y="423"/>
                  </a:moveTo>
                  <a:cubicBezTo>
                    <a:pt x="2480" y="423"/>
                    <a:pt x="2738" y="501"/>
                    <a:pt x="3002" y="654"/>
                  </a:cubicBezTo>
                  <a:cubicBezTo>
                    <a:pt x="3036" y="654"/>
                    <a:pt x="4337" y="1454"/>
                    <a:pt x="4537" y="2422"/>
                  </a:cubicBezTo>
                  <a:cubicBezTo>
                    <a:pt x="4603" y="2722"/>
                    <a:pt x="4537" y="3022"/>
                    <a:pt x="4337" y="3322"/>
                  </a:cubicBezTo>
                  <a:cubicBezTo>
                    <a:pt x="4337" y="3356"/>
                    <a:pt x="4303" y="3389"/>
                    <a:pt x="4270" y="3389"/>
                  </a:cubicBezTo>
                  <a:cubicBezTo>
                    <a:pt x="4170" y="3523"/>
                    <a:pt x="4003" y="3589"/>
                    <a:pt x="3836" y="3589"/>
                  </a:cubicBezTo>
                  <a:cubicBezTo>
                    <a:pt x="3436" y="3556"/>
                    <a:pt x="2936" y="3122"/>
                    <a:pt x="2602" y="2689"/>
                  </a:cubicBezTo>
                  <a:cubicBezTo>
                    <a:pt x="2735" y="2288"/>
                    <a:pt x="2836" y="1788"/>
                    <a:pt x="2669" y="1521"/>
                  </a:cubicBezTo>
                  <a:cubicBezTo>
                    <a:pt x="2602" y="1421"/>
                    <a:pt x="2502" y="1354"/>
                    <a:pt x="2402" y="1354"/>
                  </a:cubicBezTo>
                  <a:cubicBezTo>
                    <a:pt x="2365" y="1350"/>
                    <a:pt x="2331" y="1348"/>
                    <a:pt x="2300" y="1348"/>
                  </a:cubicBezTo>
                  <a:cubicBezTo>
                    <a:pt x="2099" y="1348"/>
                    <a:pt x="1988" y="1430"/>
                    <a:pt x="1902" y="1488"/>
                  </a:cubicBezTo>
                  <a:cubicBezTo>
                    <a:pt x="1601" y="1821"/>
                    <a:pt x="1968" y="2455"/>
                    <a:pt x="2135" y="2755"/>
                  </a:cubicBezTo>
                  <a:cubicBezTo>
                    <a:pt x="2035" y="3022"/>
                    <a:pt x="1902" y="3289"/>
                    <a:pt x="1735" y="3456"/>
                  </a:cubicBezTo>
                  <a:cubicBezTo>
                    <a:pt x="1514" y="3677"/>
                    <a:pt x="1293" y="3806"/>
                    <a:pt x="1072" y="3806"/>
                  </a:cubicBezTo>
                  <a:cubicBezTo>
                    <a:pt x="1026" y="3806"/>
                    <a:pt x="980" y="3801"/>
                    <a:pt x="934" y="3789"/>
                  </a:cubicBezTo>
                  <a:cubicBezTo>
                    <a:pt x="801" y="3756"/>
                    <a:pt x="701" y="3656"/>
                    <a:pt x="634" y="3456"/>
                  </a:cubicBezTo>
                  <a:cubicBezTo>
                    <a:pt x="434" y="2822"/>
                    <a:pt x="667" y="1588"/>
                    <a:pt x="1301" y="887"/>
                  </a:cubicBezTo>
                  <a:cubicBezTo>
                    <a:pt x="1574" y="576"/>
                    <a:pt x="1892" y="423"/>
                    <a:pt x="2235" y="423"/>
                  </a:cubicBezTo>
                  <a:close/>
                  <a:moveTo>
                    <a:pt x="2243" y="1"/>
                  </a:moveTo>
                  <a:cubicBezTo>
                    <a:pt x="1778" y="1"/>
                    <a:pt x="1343" y="205"/>
                    <a:pt x="968" y="621"/>
                  </a:cubicBezTo>
                  <a:cubicBezTo>
                    <a:pt x="234" y="1454"/>
                    <a:pt x="0" y="2855"/>
                    <a:pt x="234" y="3589"/>
                  </a:cubicBezTo>
                  <a:cubicBezTo>
                    <a:pt x="367" y="4023"/>
                    <a:pt x="634" y="4156"/>
                    <a:pt x="867" y="4190"/>
                  </a:cubicBezTo>
                  <a:cubicBezTo>
                    <a:pt x="943" y="4209"/>
                    <a:pt x="1019" y="4218"/>
                    <a:pt x="1095" y="4218"/>
                  </a:cubicBezTo>
                  <a:cubicBezTo>
                    <a:pt x="1418" y="4218"/>
                    <a:pt x="1738" y="4047"/>
                    <a:pt x="2035" y="3723"/>
                  </a:cubicBezTo>
                  <a:cubicBezTo>
                    <a:pt x="2202" y="3556"/>
                    <a:pt x="2335" y="3322"/>
                    <a:pt x="2435" y="3156"/>
                  </a:cubicBezTo>
                  <a:cubicBezTo>
                    <a:pt x="2802" y="3589"/>
                    <a:pt x="3303" y="3956"/>
                    <a:pt x="3836" y="3990"/>
                  </a:cubicBezTo>
                  <a:cubicBezTo>
                    <a:pt x="3869" y="3993"/>
                    <a:pt x="3902" y="3995"/>
                    <a:pt x="3934" y="3995"/>
                  </a:cubicBezTo>
                  <a:cubicBezTo>
                    <a:pt x="4229" y="3995"/>
                    <a:pt x="4493" y="3857"/>
                    <a:pt x="4704" y="3556"/>
                  </a:cubicBezTo>
                  <a:cubicBezTo>
                    <a:pt x="4970" y="3156"/>
                    <a:pt x="5037" y="2755"/>
                    <a:pt x="4937" y="2322"/>
                  </a:cubicBezTo>
                  <a:cubicBezTo>
                    <a:pt x="4704" y="1188"/>
                    <a:pt x="3303" y="320"/>
                    <a:pt x="3236" y="287"/>
                  </a:cubicBezTo>
                  <a:cubicBezTo>
                    <a:pt x="2897" y="97"/>
                    <a:pt x="2563" y="1"/>
                    <a:pt x="2243"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458;p36"/>
            <p:cNvSpPr/>
            <p:nvPr/>
          </p:nvSpPr>
          <p:spPr>
            <a:xfrm>
              <a:off x="1698525" y="865375"/>
              <a:ext cx="126775" cy="89300"/>
            </a:xfrm>
            <a:custGeom>
              <a:avLst/>
              <a:gdLst/>
              <a:ahLst/>
              <a:cxnLst/>
              <a:rect l="l" t="t" r="r" b="b"/>
              <a:pathLst>
                <a:path w="5071" h="3572" extrusionOk="0">
                  <a:moveTo>
                    <a:pt x="3006" y="1"/>
                  </a:moveTo>
                  <a:cubicBezTo>
                    <a:pt x="2824" y="1"/>
                    <a:pt x="2633" y="31"/>
                    <a:pt x="2435" y="102"/>
                  </a:cubicBezTo>
                  <a:cubicBezTo>
                    <a:pt x="1134" y="535"/>
                    <a:pt x="0" y="1569"/>
                    <a:pt x="534" y="2403"/>
                  </a:cubicBezTo>
                  <a:cubicBezTo>
                    <a:pt x="914" y="3021"/>
                    <a:pt x="1751" y="3571"/>
                    <a:pt x="2636" y="3571"/>
                  </a:cubicBezTo>
                  <a:cubicBezTo>
                    <a:pt x="2993" y="3571"/>
                    <a:pt x="3357" y="3482"/>
                    <a:pt x="3703" y="3271"/>
                  </a:cubicBezTo>
                  <a:cubicBezTo>
                    <a:pt x="4937" y="2570"/>
                    <a:pt x="5070" y="1303"/>
                    <a:pt x="4737" y="936"/>
                  </a:cubicBezTo>
                  <a:cubicBezTo>
                    <a:pt x="4737" y="936"/>
                    <a:pt x="4018" y="1"/>
                    <a:pt x="30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459;p36"/>
            <p:cNvSpPr/>
            <p:nvPr/>
          </p:nvSpPr>
          <p:spPr>
            <a:xfrm>
              <a:off x="1787750" y="867900"/>
              <a:ext cx="15025" cy="71750"/>
            </a:xfrm>
            <a:custGeom>
              <a:avLst/>
              <a:gdLst/>
              <a:ahLst/>
              <a:cxnLst/>
              <a:rect l="l" t="t" r="r" b="b"/>
              <a:pathLst>
                <a:path w="601" h="2870" extrusionOk="0">
                  <a:moveTo>
                    <a:pt x="0" y="1"/>
                  </a:moveTo>
                  <a:cubicBezTo>
                    <a:pt x="0" y="2"/>
                    <a:pt x="267" y="2503"/>
                    <a:pt x="601" y="28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460;p36"/>
            <p:cNvSpPr/>
            <p:nvPr/>
          </p:nvSpPr>
          <p:spPr>
            <a:xfrm>
              <a:off x="1782750" y="862750"/>
              <a:ext cx="25025" cy="81825"/>
            </a:xfrm>
            <a:custGeom>
              <a:avLst/>
              <a:gdLst/>
              <a:ahLst/>
              <a:cxnLst/>
              <a:rect l="l" t="t" r="r" b="b"/>
              <a:pathLst>
                <a:path w="1001" h="3273" extrusionOk="0">
                  <a:moveTo>
                    <a:pt x="219" y="0"/>
                  </a:moveTo>
                  <a:cubicBezTo>
                    <a:pt x="202" y="0"/>
                    <a:pt x="185" y="2"/>
                    <a:pt x="167" y="7"/>
                  </a:cubicBezTo>
                  <a:cubicBezTo>
                    <a:pt x="134" y="7"/>
                    <a:pt x="67" y="40"/>
                    <a:pt x="34" y="73"/>
                  </a:cubicBezTo>
                  <a:cubicBezTo>
                    <a:pt x="0" y="107"/>
                    <a:pt x="0" y="173"/>
                    <a:pt x="0" y="240"/>
                  </a:cubicBezTo>
                  <a:cubicBezTo>
                    <a:pt x="67" y="841"/>
                    <a:pt x="300" y="2842"/>
                    <a:pt x="634" y="3209"/>
                  </a:cubicBezTo>
                  <a:cubicBezTo>
                    <a:pt x="671" y="3245"/>
                    <a:pt x="727" y="3272"/>
                    <a:pt x="787" y="3272"/>
                  </a:cubicBezTo>
                  <a:cubicBezTo>
                    <a:pt x="837" y="3272"/>
                    <a:pt x="889" y="3254"/>
                    <a:pt x="934" y="3209"/>
                  </a:cubicBezTo>
                  <a:cubicBezTo>
                    <a:pt x="1001" y="3142"/>
                    <a:pt x="1001" y="3009"/>
                    <a:pt x="934" y="2909"/>
                  </a:cubicBezTo>
                  <a:cubicBezTo>
                    <a:pt x="767" y="2742"/>
                    <a:pt x="534" y="1374"/>
                    <a:pt x="400" y="173"/>
                  </a:cubicBezTo>
                  <a:cubicBezTo>
                    <a:pt x="400" y="87"/>
                    <a:pt x="325" y="0"/>
                    <a:pt x="219"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461;p36"/>
            <p:cNvSpPr/>
            <p:nvPr/>
          </p:nvSpPr>
          <p:spPr>
            <a:xfrm>
              <a:off x="1756900" y="869575"/>
              <a:ext cx="20025" cy="84250"/>
            </a:xfrm>
            <a:custGeom>
              <a:avLst/>
              <a:gdLst/>
              <a:ahLst/>
              <a:cxnLst/>
              <a:rect l="l" t="t" r="r" b="b"/>
              <a:pathLst>
                <a:path w="801" h="3370" extrusionOk="0">
                  <a:moveTo>
                    <a:pt x="0" y="0"/>
                  </a:moveTo>
                  <a:cubicBezTo>
                    <a:pt x="0" y="1"/>
                    <a:pt x="400" y="2936"/>
                    <a:pt x="801" y="3370"/>
                  </a:cubicBezTo>
                  <a:lnTo>
                    <a:pt x="0"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462;p36"/>
            <p:cNvSpPr/>
            <p:nvPr/>
          </p:nvSpPr>
          <p:spPr>
            <a:xfrm>
              <a:off x="1751050" y="864575"/>
              <a:ext cx="31725" cy="94175"/>
            </a:xfrm>
            <a:custGeom>
              <a:avLst/>
              <a:gdLst/>
              <a:ahLst/>
              <a:cxnLst/>
              <a:rect l="l" t="t" r="r" b="b"/>
              <a:pathLst>
                <a:path w="1269" h="3767" extrusionOk="0">
                  <a:moveTo>
                    <a:pt x="201" y="0"/>
                  </a:moveTo>
                  <a:cubicBezTo>
                    <a:pt x="134" y="0"/>
                    <a:pt x="101" y="34"/>
                    <a:pt x="67" y="67"/>
                  </a:cubicBezTo>
                  <a:cubicBezTo>
                    <a:pt x="34" y="100"/>
                    <a:pt x="1" y="167"/>
                    <a:pt x="34" y="234"/>
                  </a:cubicBezTo>
                  <a:cubicBezTo>
                    <a:pt x="101" y="734"/>
                    <a:pt x="468" y="3236"/>
                    <a:pt x="868" y="3703"/>
                  </a:cubicBezTo>
                  <a:cubicBezTo>
                    <a:pt x="923" y="3740"/>
                    <a:pt x="988" y="3766"/>
                    <a:pt x="1046" y="3766"/>
                  </a:cubicBezTo>
                  <a:cubicBezTo>
                    <a:pt x="1094" y="3766"/>
                    <a:pt x="1138" y="3748"/>
                    <a:pt x="1168" y="3703"/>
                  </a:cubicBezTo>
                  <a:cubicBezTo>
                    <a:pt x="1268" y="3636"/>
                    <a:pt x="1268" y="3503"/>
                    <a:pt x="1201" y="3403"/>
                  </a:cubicBezTo>
                  <a:cubicBezTo>
                    <a:pt x="935" y="3169"/>
                    <a:pt x="601" y="1368"/>
                    <a:pt x="434" y="167"/>
                  </a:cubicBezTo>
                  <a:cubicBezTo>
                    <a:pt x="434" y="67"/>
                    <a:pt x="301"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463;p36"/>
            <p:cNvSpPr/>
            <p:nvPr/>
          </p:nvSpPr>
          <p:spPr>
            <a:xfrm>
              <a:off x="1877800" y="833500"/>
              <a:ext cx="63425" cy="56950"/>
            </a:xfrm>
            <a:custGeom>
              <a:avLst/>
              <a:gdLst/>
              <a:ahLst/>
              <a:cxnLst/>
              <a:rect l="l" t="t" r="r" b="b"/>
              <a:pathLst>
                <a:path w="2537" h="2278" extrusionOk="0">
                  <a:moveTo>
                    <a:pt x="2315" y="1"/>
                  </a:moveTo>
                  <a:cubicBezTo>
                    <a:pt x="2226" y="1"/>
                    <a:pt x="2130" y="65"/>
                    <a:pt x="2102" y="176"/>
                  </a:cubicBezTo>
                  <a:cubicBezTo>
                    <a:pt x="1735" y="1710"/>
                    <a:pt x="268" y="1844"/>
                    <a:pt x="201" y="1844"/>
                  </a:cubicBezTo>
                  <a:cubicBezTo>
                    <a:pt x="134" y="1844"/>
                    <a:pt x="101" y="1877"/>
                    <a:pt x="68" y="1910"/>
                  </a:cubicBezTo>
                  <a:cubicBezTo>
                    <a:pt x="34" y="1977"/>
                    <a:pt x="1" y="2011"/>
                    <a:pt x="1" y="2077"/>
                  </a:cubicBezTo>
                  <a:cubicBezTo>
                    <a:pt x="34" y="2177"/>
                    <a:pt x="134" y="2277"/>
                    <a:pt x="234" y="2277"/>
                  </a:cubicBezTo>
                  <a:cubicBezTo>
                    <a:pt x="268" y="2277"/>
                    <a:pt x="2069" y="2111"/>
                    <a:pt x="2536" y="276"/>
                  </a:cubicBezTo>
                  <a:cubicBezTo>
                    <a:pt x="2536" y="143"/>
                    <a:pt x="2469" y="42"/>
                    <a:pt x="2369" y="9"/>
                  </a:cubicBezTo>
                  <a:cubicBezTo>
                    <a:pt x="2352" y="3"/>
                    <a:pt x="2334" y="1"/>
                    <a:pt x="2315" y="1"/>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464;p36"/>
            <p:cNvSpPr/>
            <p:nvPr/>
          </p:nvSpPr>
          <p:spPr>
            <a:xfrm>
              <a:off x="1733550" y="886250"/>
              <a:ext cx="15850" cy="66750"/>
            </a:xfrm>
            <a:custGeom>
              <a:avLst/>
              <a:gdLst/>
              <a:ahLst/>
              <a:cxnLst/>
              <a:rect l="l" t="t" r="r" b="b"/>
              <a:pathLst>
                <a:path w="634" h="2670" extrusionOk="0">
                  <a:moveTo>
                    <a:pt x="0" y="1"/>
                  </a:moveTo>
                  <a:lnTo>
                    <a:pt x="0" y="1"/>
                  </a:lnTo>
                  <a:cubicBezTo>
                    <a:pt x="0" y="1"/>
                    <a:pt x="134" y="2169"/>
                    <a:pt x="634" y="2669"/>
                  </a:cubicBezTo>
                  <a:lnTo>
                    <a:pt x="0"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465;p36"/>
            <p:cNvSpPr/>
            <p:nvPr/>
          </p:nvSpPr>
          <p:spPr>
            <a:xfrm>
              <a:off x="1728525" y="881250"/>
              <a:ext cx="27550" cy="76325"/>
            </a:xfrm>
            <a:custGeom>
              <a:avLst/>
              <a:gdLst/>
              <a:ahLst/>
              <a:cxnLst/>
              <a:rect l="l" t="t" r="r" b="b"/>
              <a:pathLst>
                <a:path w="1102" h="3053" extrusionOk="0">
                  <a:moveTo>
                    <a:pt x="201" y="0"/>
                  </a:moveTo>
                  <a:cubicBezTo>
                    <a:pt x="134" y="0"/>
                    <a:pt x="101" y="34"/>
                    <a:pt x="68" y="67"/>
                  </a:cubicBezTo>
                  <a:cubicBezTo>
                    <a:pt x="34" y="101"/>
                    <a:pt x="1" y="167"/>
                    <a:pt x="1" y="234"/>
                  </a:cubicBezTo>
                  <a:cubicBezTo>
                    <a:pt x="34" y="434"/>
                    <a:pt x="168" y="2469"/>
                    <a:pt x="701" y="3003"/>
                  </a:cubicBezTo>
                  <a:cubicBezTo>
                    <a:pt x="752" y="3036"/>
                    <a:pt x="810" y="3053"/>
                    <a:pt x="864" y="3053"/>
                  </a:cubicBezTo>
                  <a:cubicBezTo>
                    <a:pt x="918" y="3053"/>
                    <a:pt x="968" y="3036"/>
                    <a:pt x="1002" y="3003"/>
                  </a:cubicBezTo>
                  <a:cubicBezTo>
                    <a:pt x="1102" y="2903"/>
                    <a:pt x="1068" y="2769"/>
                    <a:pt x="1002" y="2702"/>
                  </a:cubicBezTo>
                  <a:cubicBezTo>
                    <a:pt x="668" y="2402"/>
                    <a:pt x="468" y="1001"/>
                    <a:pt x="435" y="201"/>
                  </a:cubicBezTo>
                  <a:cubicBezTo>
                    <a:pt x="401" y="67"/>
                    <a:pt x="335" y="0"/>
                    <a:pt x="201"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466;p36"/>
            <p:cNvSpPr/>
            <p:nvPr/>
          </p:nvSpPr>
          <p:spPr>
            <a:xfrm>
              <a:off x="1876975" y="889925"/>
              <a:ext cx="78425" cy="37525"/>
            </a:xfrm>
            <a:custGeom>
              <a:avLst/>
              <a:gdLst/>
              <a:ahLst/>
              <a:cxnLst/>
              <a:rect l="l" t="t" r="r" b="b"/>
              <a:pathLst>
                <a:path w="3137" h="1501" extrusionOk="0">
                  <a:moveTo>
                    <a:pt x="940" y="0"/>
                  </a:moveTo>
                  <a:cubicBezTo>
                    <a:pt x="705" y="0"/>
                    <a:pt x="448" y="27"/>
                    <a:pt x="167" y="87"/>
                  </a:cubicBezTo>
                  <a:cubicBezTo>
                    <a:pt x="134" y="120"/>
                    <a:pt x="101" y="120"/>
                    <a:pt x="67" y="154"/>
                  </a:cubicBezTo>
                  <a:cubicBezTo>
                    <a:pt x="1" y="221"/>
                    <a:pt x="1" y="287"/>
                    <a:pt x="1" y="354"/>
                  </a:cubicBezTo>
                  <a:cubicBezTo>
                    <a:pt x="34" y="454"/>
                    <a:pt x="134" y="521"/>
                    <a:pt x="267" y="521"/>
                  </a:cubicBezTo>
                  <a:cubicBezTo>
                    <a:pt x="524" y="464"/>
                    <a:pt x="756" y="439"/>
                    <a:pt x="967" y="439"/>
                  </a:cubicBezTo>
                  <a:cubicBezTo>
                    <a:pt x="2237" y="439"/>
                    <a:pt x="2707" y="1331"/>
                    <a:pt x="2736" y="1388"/>
                  </a:cubicBezTo>
                  <a:cubicBezTo>
                    <a:pt x="2761" y="1463"/>
                    <a:pt x="2842" y="1501"/>
                    <a:pt x="2923" y="1501"/>
                  </a:cubicBezTo>
                  <a:cubicBezTo>
                    <a:pt x="2951" y="1501"/>
                    <a:pt x="2978" y="1496"/>
                    <a:pt x="3003" y="1488"/>
                  </a:cubicBezTo>
                  <a:cubicBezTo>
                    <a:pt x="3103" y="1421"/>
                    <a:pt x="3136" y="1321"/>
                    <a:pt x="3103" y="1221"/>
                  </a:cubicBezTo>
                  <a:cubicBezTo>
                    <a:pt x="3103" y="1192"/>
                    <a:pt x="2521" y="0"/>
                    <a:pt x="94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467;p36"/>
            <p:cNvSpPr/>
            <p:nvPr/>
          </p:nvSpPr>
          <p:spPr>
            <a:xfrm>
              <a:off x="1198150" y="938800"/>
              <a:ext cx="386150" cy="896500"/>
            </a:xfrm>
            <a:custGeom>
              <a:avLst/>
              <a:gdLst/>
              <a:ahLst/>
              <a:cxnLst/>
              <a:rect l="l" t="t" r="r" b="b"/>
              <a:pathLst>
                <a:path w="15446" h="35860" extrusionOk="0">
                  <a:moveTo>
                    <a:pt x="13611" y="0"/>
                  </a:moveTo>
                  <a:cubicBezTo>
                    <a:pt x="13310" y="0"/>
                    <a:pt x="13043" y="0"/>
                    <a:pt x="12743" y="33"/>
                  </a:cubicBezTo>
                  <a:cubicBezTo>
                    <a:pt x="12677" y="33"/>
                    <a:pt x="12643" y="67"/>
                    <a:pt x="12610" y="100"/>
                  </a:cubicBezTo>
                  <a:cubicBezTo>
                    <a:pt x="12576" y="134"/>
                    <a:pt x="12543" y="200"/>
                    <a:pt x="12576" y="267"/>
                  </a:cubicBezTo>
                  <a:cubicBezTo>
                    <a:pt x="12576" y="354"/>
                    <a:pt x="12652" y="440"/>
                    <a:pt x="12758" y="440"/>
                  </a:cubicBezTo>
                  <a:cubicBezTo>
                    <a:pt x="12775" y="440"/>
                    <a:pt x="12792" y="438"/>
                    <a:pt x="12810" y="434"/>
                  </a:cubicBezTo>
                  <a:cubicBezTo>
                    <a:pt x="12927" y="417"/>
                    <a:pt x="13052" y="409"/>
                    <a:pt x="13181" y="409"/>
                  </a:cubicBezTo>
                  <a:cubicBezTo>
                    <a:pt x="13310" y="409"/>
                    <a:pt x="13444" y="417"/>
                    <a:pt x="13577" y="434"/>
                  </a:cubicBezTo>
                  <a:cubicBezTo>
                    <a:pt x="13711" y="434"/>
                    <a:pt x="13811" y="334"/>
                    <a:pt x="13811" y="234"/>
                  </a:cubicBezTo>
                  <a:cubicBezTo>
                    <a:pt x="13811" y="100"/>
                    <a:pt x="13744" y="0"/>
                    <a:pt x="13611" y="0"/>
                  </a:cubicBezTo>
                  <a:close/>
                  <a:moveTo>
                    <a:pt x="14419" y="154"/>
                  </a:moveTo>
                  <a:cubicBezTo>
                    <a:pt x="14362" y="154"/>
                    <a:pt x="14302" y="185"/>
                    <a:pt x="14278" y="234"/>
                  </a:cubicBezTo>
                  <a:cubicBezTo>
                    <a:pt x="14244" y="234"/>
                    <a:pt x="14244" y="267"/>
                    <a:pt x="14211" y="300"/>
                  </a:cubicBezTo>
                  <a:cubicBezTo>
                    <a:pt x="14178" y="400"/>
                    <a:pt x="14244" y="534"/>
                    <a:pt x="14378" y="567"/>
                  </a:cubicBezTo>
                  <a:cubicBezTo>
                    <a:pt x="14811" y="701"/>
                    <a:pt x="15078" y="834"/>
                    <a:pt x="15078" y="834"/>
                  </a:cubicBezTo>
                  <a:cubicBezTo>
                    <a:pt x="15114" y="858"/>
                    <a:pt x="15153" y="869"/>
                    <a:pt x="15193" y="869"/>
                  </a:cubicBezTo>
                  <a:cubicBezTo>
                    <a:pt x="15265" y="869"/>
                    <a:pt x="15335" y="832"/>
                    <a:pt x="15378" y="767"/>
                  </a:cubicBezTo>
                  <a:cubicBezTo>
                    <a:pt x="15445" y="667"/>
                    <a:pt x="15412" y="534"/>
                    <a:pt x="15312" y="500"/>
                  </a:cubicBezTo>
                  <a:cubicBezTo>
                    <a:pt x="15278" y="467"/>
                    <a:pt x="14978" y="300"/>
                    <a:pt x="14478" y="167"/>
                  </a:cubicBezTo>
                  <a:cubicBezTo>
                    <a:pt x="14460" y="158"/>
                    <a:pt x="14440" y="154"/>
                    <a:pt x="14419" y="154"/>
                  </a:cubicBezTo>
                  <a:close/>
                  <a:moveTo>
                    <a:pt x="11944" y="225"/>
                  </a:moveTo>
                  <a:cubicBezTo>
                    <a:pt x="11922" y="225"/>
                    <a:pt x="11900" y="228"/>
                    <a:pt x="11876" y="234"/>
                  </a:cubicBezTo>
                  <a:cubicBezTo>
                    <a:pt x="11609" y="334"/>
                    <a:pt x="11342" y="467"/>
                    <a:pt x="11109" y="634"/>
                  </a:cubicBezTo>
                  <a:cubicBezTo>
                    <a:pt x="11075" y="634"/>
                    <a:pt x="11075" y="667"/>
                    <a:pt x="11075" y="667"/>
                  </a:cubicBezTo>
                  <a:cubicBezTo>
                    <a:pt x="11009" y="734"/>
                    <a:pt x="10975" y="834"/>
                    <a:pt x="11042" y="901"/>
                  </a:cubicBezTo>
                  <a:cubicBezTo>
                    <a:pt x="11085" y="965"/>
                    <a:pt x="11156" y="1002"/>
                    <a:pt x="11228" y="1002"/>
                  </a:cubicBezTo>
                  <a:cubicBezTo>
                    <a:pt x="11267" y="1002"/>
                    <a:pt x="11307" y="991"/>
                    <a:pt x="11342" y="967"/>
                  </a:cubicBezTo>
                  <a:cubicBezTo>
                    <a:pt x="11542" y="834"/>
                    <a:pt x="11776" y="734"/>
                    <a:pt x="12043" y="634"/>
                  </a:cubicBezTo>
                  <a:cubicBezTo>
                    <a:pt x="12143" y="601"/>
                    <a:pt x="12210" y="467"/>
                    <a:pt x="12143" y="367"/>
                  </a:cubicBezTo>
                  <a:cubicBezTo>
                    <a:pt x="12115" y="285"/>
                    <a:pt x="12043" y="225"/>
                    <a:pt x="11944" y="225"/>
                  </a:cubicBezTo>
                  <a:close/>
                  <a:moveTo>
                    <a:pt x="10571" y="1093"/>
                  </a:moveTo>
                  <a:cubicBezTo>
                    <a:pt x="10517" y="1093"/>
                    <a:pt x="10458" y="1118"/>
                    <a:pt x="10408" y="1168"/>
                  </a:cubicBezTo>
                  <a:cubicBezTo>
                    <a:pt x="10275" y="1301"/>
                    <a:pt x="10108" y="1434"/>
                    <a:pt x="9975" y="1601"/>
                  </a:cubicBezTo>
                  <a:cubicBezTo>
                    <a:pt x="9908" y="1635"/>
                    <a:pt x="9875" y="1701"/>
                    <a:pt x="9808" y="1768"/>
                  </a:cubicBezTo>
                  <a:cubicBezTo>
                    <a:pt x="9741" y="1868"/>
                    <a:pt x="9741" y="2002"/>
                    <a:pt x="9841" y="2068"/>
                  </a:cubicBezTo>
                  <a:cubicBezTo>
                    <a:pt x="9886" y="2098"/>
                    <a:pt x="9938" y="2115"/>
                    <a:pt x="9987" y="2115"/>
                  </a:cubicBezTo>
                  <a:cubicBezTo>
                    <a:pt x="10048" y="2115"/>
                    <a:pt x="10105" y="2090"/>
                    <a:pt x="10141" y="2035"/>
                  </a:cubicBezTo>
                  <a:cubicBezTo>
                    <a:pt x="10308" y="1835"/>
                    <a:pt x="10508" y="1635"/>
                    <a:pt x="10708" y="1468"/>
                  </a:cubicBezTo>
                  <a:cubicBezTo>
                    <a:pt x="10775" y="1401"/>
                    <a:pt x="10775" y="1268"/>
                    <a:pt x="10708" y="1168"/>
                  </a:cubicBezTo>
                  <a:cubicBezTo>
                    <a:pt x="10675" y="1118"/>
                    <a:pt x="10625" y="1093"/>
                    <a:pt x="10571" y="1093"/>
                  </a:cubicBezTo>
                  <a:close/>
                  <a:moveTo>
                    <a:pt x="9495" y="2365"/>
                  </a:moveTo>
                  <a:cubicBezTo>
                    <a:pt x="9436" y="2365"/>
                    <a:pt x="9382" y="2394"/>
                    <a:pt x="9341" y="2435"/>
                  </a:cubicBezTo>
                  <a:cubicBezTo>
                    <a:pt x="9307" y="2435"/>
                    <a:pt x="9307" y="2469"/>
                    <a:pt x="9307" y="2469"/>
                  </a:cubicBezTo>
                  <a:cubicBezTo>
                    <a:pt x="9174" y="2702"/>
                    <a:pt x="9007" y="2936"/>
                    <a:pt x="8874" y="3202"/>
                  </a:cubicBezTo>
                  <a:cubicBezTo>
                    <a:pt x="8807" y="3302"/>
                    <a:pt x="8874" y="3436"/>
                    <a:pt x="8974" y="3469"/>
                  </a:cubicBezTo>
                  <a:cubicBezTo>
                    <a:pt x="9009" y="3493"/>
                    <a:pt x="9045" y="3504"/>
                    <a:pt x="9079" y="3504"/>
                  </a:cubicBezTo>
                  <a:cubicBezTo>
                    <a:pt x="9141" y="3504"/>
                    <a:pt x="9198" y="3467"/>
                    <a:pt x="9241" y="3403"/>
                  </a:cubicBezTo>
                  <a:cubicBezTo>
                    <a:pt x="9374" y="3136"/>
                    <a:pt x="9508" y="2902"/>
                    <a:pt x="9641" y="2702"/>
                  </a:cubicBezTo>
                  <a:cubicBezTo>
                    <a:pt x="9708" y="2602"/>
                    <a:pt x="9708" y="2469"/>
                    <a:pt x="9608" y="2402"/>
                  </a:cubicBezTo>
                  <a:cubicBezTo>
                    <a:pt x="9569" y="2376"/>
                    <a:pt x="9531" y="2365"/>
                    <a:pt x="9495" y="2365"/>
                  </a:cubicBezTo>
                  <a:close/>
                  <a:moveTo>
                    <a:pt x="8686" y="3833"/>
                  </a:moveTo>
                  <a:cubicBezTo>
                    <a:pt x="8635" y="3833"/>
                    <a:pt x="8582" y="3862"/>
                    <a:pt x="8540" y="3903"/>
                  </a:cubicBezTo>
                  <a:cubicBezTo>
                    <a:pt x="8540" y="3936"/>
                    <a:pt x="8507" y="3936"/>
                    <a:pt x="8507" y="3970"/>
                  </a:cubicBezTo>
                  <a:cubicBezTo>
                    <a:pt x="8407" y="4203"/>
                    <a:pt x="8273" y="4470"/>
                    <a:pt x="8173" y="4737"/>
                  </a:cubicBezTo>
                  <a:cubicBezTo>
                    <a:pt x="8140" y="4837"/>
                    <a:pt x="8207" y="4970"/>
                    <a:pt x="8307" y="5004"/>
                  </a:cubicBezTo>
                  <a:cubicBezTo>
                    <a:pt x="8332" y="5012"/>
                    <a:pt x="8359" y="5016"/>
                    <a:pt x="8386" y="5016"/>
                  </a:cubicBezTo>
                  <a:cubicBezTo>
                    <a:pt x="8467" y="5016"/>
                    <a:pt x="8549" y="4979"/>
                    <a:pt x="8574" y="4904"/>
                  </a:cubicBezTo>
                  <a:cubicBezTo>
                    <a:pt x="8674" y="4637"/>
                    <a:pt x="8774" y="4370"/>
                    <a:pt x="8874" y="4136"/>
                  </a:cubicBezTo>
                  <a:cubicBezTo>
                    <a:pt x="8941" y="4036"/>
                    <a:pt x="8874" y="3903"/>
                    <a:pt x="8774" y="3870"/>
                  </a:cubicBezTo>
                  <a:cubicBezTo>
                    <a:pt x="8748" y="3844"/>
                    <a:pt x="8718" y="3833"/>
                    <a:pt x="8686" y="3833"/>
                  </a:cubicBezTo>
                  <a:close/>
                  <a:moveTo>
                    <a:pt x="8099" y="5391"/>
                  </a:moveTo>
                  <a:cubicBezTo>
                    <a:pt x="8038" y="5391"/>
                    <a:pt x="7989" y="5422"/>
                    <a:pt x="7940" y="5471"/>
                  </a:cubicBezTo>
                  <a:cubicBezTo>
                    <a:pt x="7940" y="5504"/>
                    <a:pt x="7906" y="5504"/>
                    <a:pt x="7906" y="5537"/>
                  </a:cubicBezTo>
                  <a:cubicBezTo>
                    <a:pt x="7840" y="5738"/>
                    <a:pt x="7773" y="5938"/>
                    <a:pt x="7740" y="6138"/>
                  </a:cubicBezTo>
                  <a:lnTo>
                    <a:pt x="7673" y="6338"/>
                  </a:lnTo>
                  <a:cubicBezTo>
                    <a:pt x="7640" y="6471"/>
                    <a:pt x="7706" y="6571"/>
                    <a:pt x="7806" y="6605"/>
                  </a:cubicBezTo>
                  <a:cubicBezTo>
                    <a:pt x="7830" y="6611"/>
                    <a:pt x="7853" y="6614"/>
                    <a:pt x="7874" y="6614"/>
                  </a:cubicBezTo>
                  <a:cubicBezTo>
                    <a:pt x="7973" y="6614"/>
                    <a:pt x="8046" y="6554"/>
                    <a:pt x="8073" y="6471"/>
                  </a:cubicBezTo>
                  <a:lnTo>
                    <a:pt x="8140" y="6238"/>
                  </a:lnTo>
                  <a:cubicBezTo>
                    <a:pt x="8173" y="6038"/>
                    <a:pt x="8240" y="5871"/>
                    <a:pt x="8307" y="5671"/>
                  </a:cubicBezTo>
                  <a:cubicBezTo>
                    <a:pt x="8340" y="5571"/>
                    <a:pt x="8273" y="5437"/>
                    <a:pt x="8173" y="5404"/>
                  </a:cubicBezTo>
                  <a:cubicBezTo>
                    <a:pt x="8147" y="5395"/>
                    <a:pt x="8122" y="5391"/>
                    <a:pt x="8099" y="5391"/>
                  </a:cubicBezTo>
                  <a:close/>
                  <a:moveTo>
                    <a:pt x="7706" y="7005"/>
                  </a:moveTo>
                  <a:cubicBezTo>
                    <a:pt x="7640" y="7005"/>
                    <a:pt x="7573" y="7005"/>
                    <a:pt x="7506" y="7072"/>
                  </a:cubicBezTo>
                  <a:cubicBezTo>
                    <a:pt x="7473" y="7105"/>
                    <a:pt x="7473" y="7139"/>
                    <a:pt x="7473" y="7172"/>
                  </a:cubicBezTo>
                  <a:cubicBezTo>
                    <a:pt x="7406" y="7472"/>
                    <a:pt x="7339" y="7739"/>
                    <a:pt x="7306" y="8006"/>
                  </a:cubicBezTo>
                  <a:cubicBezTo>
                    <a:pt x="7306" y="8106"/>
                    <a:pt x="7373" y="8206"/>
                    <a:pt x="7473" y="8239"/>
                  </a:cubicBezTo>
                  <a:cubicBezTo>
                    <a:pt x="7491" y="8244"/>
                    <a:pt x="7508" y="8246"/>
                    <a:pt x="7525" y="8246"/>
                  </a:cubicBezTo>
                  <a:cubicBezTo>
                    <a:pt x="7631" y="8246"/>
                    <a:pt x="7706" y="8159"/>
                    <a:pt x="7706" y="8073"/>
                  </a:cubicBezTo>
                  <a:cubicBezTo>
                    <a:pt x="7773" y="7806"/>
                    <a:pt x="7806" y="7539"/>
                    <a:pt x="7873" y="7272"/>
                  </a:cubicBezTo>
                  <a:cubicBezTo>
                    <a:pt x="7906" y="7139"/>
                    <a:pt x="7840" y="7038"/>
                    <a:pt x="7706" y="7005"/>
                  </a:cubicBezTo>
                  <a:close/>
                  <a:moveTo>
                    <a:pt x="7439" y="8640"/>
                  </a:moveTo>
                  <a:cubicBezTo>
                    <a:pt x="7373" y="8640"/>
                    <a:pt x="7306" y="8673"/>
                    <a:pt x="7273" y="8706"/>
                  </a:cubicBezTo>
                  <a:cubicBezTo>
                    <a:pt x="7239" y="8740"/>
                    <a:pt x="7206" y="8806"/>
                    <a:pt x="7206" y="8840"/>
                  </a:cubicBezTo>
                  <a:cubicBezTo>
                    <a:pt x="7173" y="9140"/>
                    <a:pt x="7173" y="9440"/>
                    <a:pt x="7173" y="9707"/>
                  </a:cubicBezTo>
                  <a:cubicBezTo>
                    <a:pt x="7173" y="9807"/>
                    <a:pt x="7273" y="9907"/>
                    <a:pt x="7406" y="9907"/>
                  </a:cubicBezTo>
                  <a:cubicBezTo>
                    <a:pt x="7506" y="9907"/>
                    <a:pt x="7606" y="9807"/>
                    <a:pt x="7606" y="9674"/>
                  </a:cubicBezTo>
                  <a:cubicBezTo>
                    <a:pt x="7606" y="9440"/>
                    <a:pt x="7606" y="9173"/>
                    <a:pt x="7640" y="8873"/>
                  </a:cubicBezTo>
                  <a:cubicBezTo>
                    <a:pt x="7640" y="8773"/>
                    <a:pt x="7540" y="8673"/>
                    <a:pt x="7439" y="8640"/>
                  </a:cubicBezTo>
                  <a:close/>
                  <a:moveTo>
                    <a:pt x="8207" y="9874"/>
                  </a:moveTo>
                  <a:cubicBezTo>
                    <a:pt x="8140" y="9874"/>
                    <a:pt x="8107" y="9907"/>
                    <a:pt x="8073" y="9941"/>
                  </a:cubicBezTo>
                  <a:cubicBezTo>
                    <a:pt x="8040" y="9974"/>
                    <a:pt x="8007" y="10007"/>
                    <a:pt x="8007" y="10074"/>
                  </a:cubicBezTo>
                  <a:cubicBezTo>
                    <a:pt x="8007" y="10174"/>
                    <a:pt x="8107" y="10274"/>
                    <a:pt x="8207" y="10274"/>
                  </a:cubicBezTo>
                  <a:cubicBezTo>
                    <a:pt x="8474" y="10274"/>
                    <a:pt x="8740" y="10307"/>
                    <a:pt x="9007" y="10374"/>
                  </a:cubicBezTo>
                  <a:cubicBezTo>
                    <a:pt x="9021" y="10379"/>
                    <a:pt x="9035" y="10381"/>
                    <a:pt x="9049" y="10381"/>
                  </a:cubicBezTo>
                  <a:cubicBezTo>
                    <a:pt x="9141" y="10381"/>
                    <a:pt x="9241" y="10294"/>
                    <a:pt x="9241" y="10207"/>
                  </a:cubicBezTo>
                  <a:cubicBezTo>
                    <a:pt x="9274" y="10107"/>
                    <a:pt x="9207" y="9974"/>
                    <a:pt x="9074" y="9974"/>
                  </a:cubicBezTo>
                  <a:cubicBezTo>
                    <a:pt x="8807" y="9907"/>
                    <a:pt x="8507" y="9874"/>
                    <a:pt x="8207" y="9874"/>
                  </a:cubicBezTo>
                  <a:close/>
                  <a:moveTo>
                    <a:pt x="9813" y="10219"/>
                  </a:moveTo>
                  <a:cubicBezTo>
                    <a:pt x="9764" y="10219"/>
                    <a:pt x="9713" y="10235"/>
                    <a:pt x="9674" y="10274"/>
                  </a:cubicBezTo>
                  <a:cubicBezTo>
                    <a:pt x="9674" y="10307"/>
                    <a:pt x="9641" y="10307"/>
                    <a:pt x="9641" y="10341"/>
                  </a:cubicBezTo>
                  <a:cubicBezTo>
                    <a:pt x="9608" y="10441"/>
                    <a:pt x="9641" y="10574"/>
                    <a:pt x="9741" y="10608"/>
                  </a:cubicBezTo>
                  <a:cubicBezTo>
                    <a:pt x="9975" y="10708"/>
                    <a:pt x="10141" y="10841"/>
                    <a:pt x="10308" y="10975"/>
                  </a:cubicBezTo>
                  <a:cubicBezTo>
                    <a:pt x="10342" y="11008"/>
                    <a:pt x="10342" y="11008"/>
                    <a:pt x="10375" y="11041"/>
                  </a:cubicBezTo>
                  <a:cubicBezTo>
                    <a:pt x="10408" y="11075"/>
                    <a:pt x="10458" y="11091"/>
                    <a:pt x="10513" y="11091"/>
                  </a:cubicBezTo>
                  <a:cubicBezTo>
                    <a:pt x="10567" y="11091"/>
                    <a:pt x="10625" y="11075"/>
                    <a:pt x="10675" y="11041"/>
                  </a:cubicBezTo>
                  <a:cubicBezTo>
                    <a:pt x="10742" y="10941"/>
                    <a:pt x="10742" y="10808"/>
                    <a:pt x="10675" y="10741"/>
                  </a:cubicBezTo>
                  <a:cubicBezTo>
                    <a:pt x="10642" y="10708"/>
                    <a:pt x="10608" y="10674"/>
                    <a:pt x="10575" y="10674"/>
                  </a:cubicBezTo>
                  <a:cubicBezTo>
                    <a:pt x="10408" y="10508"/>
                    <a:pt x="10175" y="10341"/>
                    <a:pt x="9908" y="10241"/>
                  </a:cubicBezTo>
                  <a:cubicBezTo>
                    <a:pt x="9880" y="10227"/>
                    <a:pt x="9847" y="10219"/>
                    <a:pt x="9813" y="10219"/>
                  </a:cubicBezTo>
                  <a:close/>
                  <a:moveTo>
                    <a:pt x="5784" y="10362"/>
                  </a:moveTo>
                  <a:cubicBezTo>
                    <a:pt x="5757" y="10362"/>
                    <a:pt x="5730" y="10366"/>
                    <a:pt x="5705" y="10374"/>
                  </a:cubicBezTo>
                  <a:cubicBezTo>
                    <a:pt x="5438" y="10474"/>
                    <a:pt x="5171" y="10608"/>
                    <a:pt x="4938" y="10741"/>
                  </a:cubicBezTo>
                  <a:cubicBezTo>
                    <a:pt x="4904" y="10774"/>
                    <a:pt x="4904" y="10774"/>
                    <a:pt x="4871" y="10808"/>
                  </a:cubicBezTo>
                  <a:cubicBezTo>
                    <a:pt x="4804" y="10875"/>
                    <a:pt x="4804" y="10941"/>
                    <a:pt x="4838" y="11041"/>
                  </a:cubicBezTo>
                  <a:cubicBezTo>
                    <a:pt x="4881" y="11106"/>
                    <a:pt x="4952" y="11143"/>
                    <a:pt x="5023" y="11143"/>
                  </a:cubicBezTo>
                  <a:cubicBezTo>
                    <a:pt x="5063" y="11143"/>
                    <a:pt x="5102" y="11132"/>
                    <a:pt x="5138" y="11108"/>
                  </a:cubicBezTo>
                  <a:cubicBezTo>
                    <a:pt x="5371" y="10975"/>
                    <a:pt x="5605" y="10875"/>
                    <a:pt x="5872" y="10741"/>
                  </a:cubicBezTo>
                  <a:cubicBezTo>
                    <a:pt x="5972" y="10708"/>
                    <a:pt x="6005" y="10574"/>
                    <a:pt x="5972" y="10474"/>
                  </a:cubicBezTo>
                  <a:cubicBezTo>
                    <a:pt x="5947" y="10399"/>
                    <a:pt x="5865" y="10362"/>
                    <a:pt x="5784" y="10362"/>
                  </a:cubicBezTo>
                  <a:close/>
                  <a:moveTo>
                    <a:pt x="7339" y="9907"/>
                  </a:moveTo>
                  <a:cubicBezTo>
                    <a:pt x="7073" y="9941"/>
                    <a:pt x="6806" y="10007"/>
                    <a:pt x="6505" y="10074"/>
                  </a:cubicBezTo>
                  <a:cubicBezTo>
                    <a:pt x="6472" y="10107"/>
                    <a:pt x="6439" y="10107"/>
                    <a:pt x="6405" y="10141"/>
                  </a:cubicBezTo>
                  <a:cubicBezTo>
                    <a:pt x="6372" y="10207"/>
                    <a:pt x="6339" y="10274"/>
                    <a:pt x="6372" y="10341"/>
                  </a:cubicBezTo>
                  <a:cubicBezTo>
                    <a:pt x="6400" y="10423"/>
                    <a:pt x="6472" y="10483"/>
                    <a:pt x="6553" y="10483"/>
                  </a:cubicBezTo>
                  <a:cubicBezTo>
                    <a:pt x="6570" y="10483"/>
                    <a:pt x="6588" y="10480"/>
                    <a:pt x="6606" y="10474"/>
                  </a:cubicBezTo>
                  <a:cubicBezTo>
                    <a:pt x="6872" y="10408"/>
                    <a:pt x="7139" y="10374"/>
                    <a:pt x="7373" y="10341"/>
                  </a:cubicBezTo>
                  <a:lnTo>
                    <a:pt x="7373" y="10341"/>
                  </a:lnTo>
                  <a:cubicBezTo>
                    <a:pt x="7306" y="10374"/>
                    <a:pt x="7239" y="10474"/>
                    <a:pt x="7273" y="10541"/>
                  </a:cubicBezTo>
                  <a:cubicBezTo>
                    <a:pt x="7306" y="10875"/>
                    <a:pt x="7373" y="11141"/>
                    <a:pt x="7473" y="11408"/>
                  </a:cubicBezTo>
                  <a:cubicBezTo>
                    <a:pt x="7497" y="11480"/>
                    <a:pt x="7573" y="11535"/>
                    <a:pt x="7651" y="11535"/>
                  </a:cubicBezTo>
                  <a:cubicBezTo>
                    <a:pt x="7681" y="11535"/>
                    <a:pt x="7712" y="11527"/>
                    <a:pt x="7740" y="11508"/>
                  </a:cubicBezTo>
                  <a:cubicBezTo>
                    <a:pt x="7873" y="11475"/>
                    <a:pt x="7906" y="11375"/>
                    <a:pt x="7873" y="11241"/>
                  </a:cubicBezTo>
                  <a:cubicBezTo>
                    <a:pt x="7773" y="11008"/>
                    <a:pt x="7706" y="10774"/>
                    <a:pt x="7673" y="10474"/>
                  </a:cubicBezTo>
                  <a:cubicBezTo>
                    <a:pt x="7673" y="10374"/>
                    <a:pt x="7573" y="10307"/>
                    <a:pt x="7473" y="10307"/>
                  </a:cubicBezTo>
                  <a:cubicBezTo>
                    <a:pt x="7540" y="10274"/>
                    <a:pt x="7606" y="10207"/>
                    <a:pt x="7573" y="10107"/>
                  </a:cubicBezTo>
                  <a:cubicBezTo>
                    <a:pt x="7573" y="9974"/>
                    <a:pt x="7473" y="9907"/>
                    <a:pt x="7339" y="9907"/>
                  </a:cubicBezTo>
                  <a:close/>
                  <a:moveTo>
                    <a:pt x="4340" y="11181"/>
                  </a:moveTo>
                  <a:cubicBezTo>
                    <a:pt x="4294" y="11181"/>
                    <a:pt x="4246" y="11200"/>
                    <a:pt x="4204" y="11241"/>
                  </a:cubicBezTo>
                  <a:cubicBezTo>
                    <a:pt x="3970" y="11408"/>
                    <a:pt x="3770" y="11575"/>
                    <a:pt x="3570" y="11775"/>
                  </a:cubicBezTo>
                  <a:cubicBezTo>
                    <a:pt x="3570" y="11775"/>
                    <a:pt x="3537" y="11775"/>
                    <a:pt x="3537" y="11809"/>
                  </a:cubicBezTo>
                  <a:cubicBezTo>
                    <a:pt x="3470" y="11875"/>
                    <a:pt x="3470" y="12009"/>
                    <a:pt x="3537" y="12075"/>
                  </a:cubicBezTo>
                  <a:cubicBezTo>
                    <a:pt x="3587" y="12125"/>
                    <a:pt x="3645" y="12150"/>
                    <a:pt x="3699" y="12150"/>
                  </a:cubicBezTo>
                  <a:cubicBezTo>
                    <a:pt x="3754" y="12150"/>
                    <a:pt x="3804" y="12125"/>
                    <a:pt x="3837" y="12075"/>
                  </a:cubicBezTo>
                  <a:cubicBezTo>
                    <a:pt x="4037" y="11909"/>
                    <a:pt x="4237" y="11708"/>
                    <a:pt x="4471" y="11542"/>
                  </a:cubicBezTo>
                  <a:cubicBezTo>
                    <a:pt x="4537" y="11475"/>
                    <a:pt x="4571" y="11342"/>
                    <a:pt x="4504" y="11275"/>
                  </a:cubicBezTo>
                  <a:cubicBezTo>
                    <a:pt x="4465" y="11217"/>
                    <a:pt x="4404" y="11181"/>
                    <a:pt x="4340" y="11181"/>
                  </a:cubicBezTo>
                  <a:close/>
                  <a:moveTo>
                    <a:pt x="10964" y="11366"/>
                  </a:moveTo>
                  <a:cubicBezTo>
                    <a:pt x="10945" y="11366"/>
                    <a:pt x="10926" y="11369"/>
                    <a:pt x="10909" y="11375"/>
                  </a:cubicBezTo>
                  <a:cubicBezTo>
                    <a:pt x="10875" y="11408"/>
                    <a:pt x="10842" y="11408"/>
                    <a:pt x="10809" y="11442"/>
                  </a:cubicBezTo>
                  <a:cubicBezTo>
                    <a:pt x="10775" y="11508"/>
                    <a:pt x="10742" y="11575"/>
                    <a:pt x="10775" y="11642"/>
                  </a:cubicBezTo>
                  <a:cubicBezTo>
                    <a:pt x="10842" y="11875"/>
                    <a:pt x="10842" y="12109"/>
                    <a:pt x="10708" y="12276"/>
                  </a:cubicBezTo>
                  <a:cubicBezTo>
                    <a:pt x="10675" y="12376"/>
                    <a:pt x="10708" y="12509"/>
                    <a:pt x="10809" y="12576"/>
                  </a:cubicBezTo>
                  <a:cubicBezTo>
                    <a:pt x="10835" y="12585"/>
                    <a:pt x="10862" y="12589"/>
                    <a:pt x="10888" y="12589"/>
                  </a:cubicBezTo>
                  <a:cubicBezTo>
                    <a:pt x="10960" y="12589"/>
                    <a:pt x="11027" y="12558"/>
                    <a:pt x="11075" y="12509"/>
                  </a:cubicBezTo>
                  <a:cubicBezTo>
                    <a:pt x="11242" y="12209"/>
                    <a:pt x="11276" y="11875"/>
                    <a:pt x="11175" y="11508"/>
                  </a:cubicBezTo>
                  <a:cubicBezTo>
                    <a:pt x="11148" y="11426"/>
                    <a:pt x="11053" y="11366"/>
                    <a:pt x="10964" y="11366"/>
                  </a:cubicBezTo>
                  <a:close/>
                  <a:moveTo>
                    <a:pt x="8086" y="11862"/>
                  </a:moveTo>
                  <a:cubicBezTo>
                    <a:pt x="8037" y="11862"/>
                    <a:pt x="7985" y="11879"/>
                    <a:pt x="7940" y="11909"/>
                  </a:cubicBezTo>
                  <a:cubicBezTo>
                    <a:pt x="7940" y="11909"/>
                    <a:pt x="7906" y="11909"/>
                    <a:pt x="7906" y="11942"/>
                  </a:cubicBezTo>
                  <a:cubicBezTo>
                    <a:pt x="7840" y="12009"/>
                    <a:pt x="7840" y="12109"/>
                    <a:pt x="7906" y="12175"/>
                  </a:cubicBezTo>
                  <a:cubicBezTo>
                    <a:pt x="8007" y="12342"/>
                    <a:pt x="8140" y="12476"/>
                    <a:pt x="8273" y="12609"/>
                  </a:cubicBezTo>
                  <a:cubicBezTo>
                    <a:pt x="8340" y="12676"/>
                    <a:pt x="8440" y="12743"/>
                    <a:pt x="8540" y="12809"/>
                  </a:cubicBezTo>
                  <a:cubicBezTo>
                    <a:pt x="8576" y="12833"/>
                    <a:pt x="8615" y="12844"/>
                    <a:pt x="8655" y="12844"/>
                  </a:cubicBezTo>
                  <a:cubicBezTo>
                    <a:pt x="8727" y="12844"/>
                    <a:pt x="8797" y="12807"/>
                    <a:pt x="8840" y="12743"/>
                  </a:cubicBezTo>
                  <a:cubicBezTo>
                    <a:pt x="8907" y="12676"/>
                    <a:pt x="8874" y="12542"/>
                    <a:pt x="8774" y="12476"/>
                  </a:cubicBezTo>
                  <a:cubicBezTo>
                    <a:pt x="8707" y="12409"/>
                    <a:pt x="8607" y="12342"/>
                    <a:pt x="8540" y="12276"/>
                  </a:cubicBezTo>
                  <a:cubicBezTo>
                    <a:pt x="8440" y="12175"/>
                    <a:pt x="8340" y="12075"/>
                    <a:pt x="8240" y="11942"/>
                  </a:cubicBezTo>
                  <a:cubicBezTo>
                    <a:pt x="8203" y="11887"/>
                    <a:pt x="8146" y="11862"/>
                    <a:pt x="8086" y="11862"/>
                  </a:cubicBezTo>
                  <a:close/>
                  <a:moveTo>
                    <a:pt x="10242" y="12667"/>
                  </a:moveTo>
                  <a:cubicBezTo>
                    <a:pt x="10221" y="12667"/>
                    <a:pt x="10198" y="12670"/>
                    <a:pt x="10175" y="12676"/>
                  </a:cubicBezTo>
                  <a:cubicBezTo>
                    <a:pt x="10028" y="12725"/>
                    <a:pt x="9846" y="12756"/>
                    <a:pt x="9667" y="12756"/>
                  </a:cubicBezTo>
                  <a:cubicBezTo>
                    <a:pt x="9602" y="12756"/>
                    <a:pt x="9537" y="12751"/>
                    <a:pt x="9474" y="12743"/>
                  </a:cubicBezTo>
                  <a:cubicBezTo>
                    <a:pt x="9374" y="12743"/>
                    <a:pt x="9307" y="12743"/>
                    <a:pt x="9274" y="12809"/>
                  </a:cubicBezTo>
                  <a:cubicBezTo>
                    <a:pt x="9241" y="12843"/>
                    <a:pt x="9241" y="12876"/>
                    <a:pt x="9207" y="12909"/>
                  </a:cubicBezTo>
                  <a:cubicBezTo>
                    <a:pt x="9207" y="13009"/>
                    <a:pt x="9274" y="13143"/>
                    <a:pt x="9408" y="13143"/>
                  </a:cubicBezTo>
                  <a:cubicBezTo>
                    <a:pt x="9514" y="13166"/>
                    <a:pt x="9624" y="13178"/>
                    <a:pt x="9735" y="13178"/>
                  </a:cubicBezTo>
                  <a:cubicBezTo>
                    <a:pt x="9936" y="13178"/>
                    <a:pt x="10136" y="13141"/>
                    <a:pt x="10308" y="13076"/>
                  </a:cubicBezTo>
                  <a:cubicBezTo>
                    <a:pt x="10442" y="13043"/>
                    <a:pt x="10475" y="12909"/>
                    <a:pt x="10442" y="12809"/>
                  </a:cubicBezTo>
                  <a:cubicBezTo>
                    <a:pt x="10414" y="12727"/>
                    <a:pt x="10342" y="12667"/>
                    <a:pt x="10242" y="12667"/>
                  </a:cubicBezTo>
                  <a:close/>
                  <a:moveTo>
                    <a:pt x="3135" y="12329"/>
                  </a:moveTo>
                  <a:cubicBezTo>
                    <a:pt x="3080" y="12329"/>
                    <a:pt x="3025" y="12354"/>
                    <a:pt x="2970" y="12409"/>
                  </a:cubicBezTo>
                  <a:cubicBezTo>
                    <a:pt x="2803" y="12642"/>
                    <a:pt x="2636" y="12876"/>
                    <a:pt x="2469" y="13109"/>
                  </a:cubicBezTo>
                  <a:cubicBezTo>
                    <a:pt x="2403" y="13210"/>
                    <a:pt x="2436" y="13343"/>
                    <a:pt x="2536" y="13410"/>
                  </a:cubicBezTo>
                  <a:cubicBezTo>
                    <a:pt x="2571" y="13433"/>
                    <a:pt x="2611" y="13444"/>
                    <a:pt x="2650" y="13444"/>
                  </a:cubicBezTo>
                  <a:cubicBezTo>
                    <a:pt x="2722" y="13444"/>
                    <a:pt x="2793" y="13408"/>
                    <a:pt x="2836" y="13343"/>
                  </a:cubicBezTo>
                  <a:cubicBezTo>
                    <a:pt x="2970" y="13109"/>
                    <a:pt x="3136" y="12876"/>
                    <a:pt x="3303" y="12676"/>
                  </a:cubicBezTo>
                  <a:cubicBezTo>
                    <a:pt x="3370" y="12576"/>
                    <a:pt x="3370" y="12442"/>
                    <a:pt x="3270" y="12376"/>
                  </a:cubicBezTo>
                  <a:cubicBezTo>
                    <a:pt x="3225" y="12346"/>
                    <a:pt x="3180" y="12329"/>
                    <a:pt x="3135" y="12329"/>
                  </a:cubicBezTo>
                  <a:close/>
                  <a:moveTo>
                    <a:pt x="2225" y="13740"/>
                  </a:moveTo>
                  <a:cubicBezTo>
                    <a:pt x="2169" y="13740"/>
                    <a:pt x="2123" y="13769"/>
                    <a:pt x="2102" y="13810"/>
                  </a:cubicBezTo>
                  <a:cubicBezTo>
                    <a:pt x="2069" y="13810"/>
                    <a:pt x="2069" y="13843"/>
                    <a:pt x="2069" y="13843"/>
                  </a:cubicBezTo>
                  <a:cubicBezTo>
                    <a:pt x="1936" y="14110"/>
                    <a:pt x="1802" y="14377"/>
                    <a:pt x="1735" y="14644"/>
                  </a:cubicBezTo>
                  <a:cubicBezTo>
                    <a:pt x="1669" y="14744"/>
                    <a:pt x="1735" y="14877"/>
                    <a:pt x="1835" y="14911"/>
                  </a:cubicBezTo>
                  <a:cubicBezTo>
                    <a:pt x="1867" y="14919"/>
                    <a:pt x="1897" y="14923"/>
                    <a:pt x="1924" y="14923"/>
                  </a:cubicBezTo>
                  <a:cubicBezTo>
                    <a:pt x="2012" y="14923"/>
                    <a:pt x="2077" y="14879"/>
                    <a:pt x="2102" y="14777"/>
                  </a:cubicBezTo>
                  <a:cubicBezTo>
                    <a:pt x="2202" y="14544"/>
                    <a:pt x="2302" y="14277"/>
                    <a:pt x="2436" y="14043"/>
                  </a:cubicBezTo>
                  <a:cubicBezTo>
                    <a:pt x="2469" y="13943"/>
                    <a:pt x="2436" y="13810"/>
                    <a:pt x="2336" y="13777"/>
                  </a:cubicBezTo>
                  <a:cubicBezTo>
                    <a:pt x="2298" y="13751"/>
                    <a:pt x="2259" y="13740"/>
                    <a:pt x="2225" y="13740"/>
                  </a:cubicBezTo>
                  <a:close/>
                  <a:moveTo>
                    <a:pt x="1735" y="15311"/>
                  </a:moveTo>
                  <a:cubicBezTo>
                    <a:pt x="1635" y="15311"/>
                    <a:pt x="1569" y="15311"/>
                    <a:pt x="1535" y="15378"/>
                  </a:cubicBezTo>
                  <a:cubicBezTo>
                    <a:pt x="1502" y="15411"/>
                    <a:pt x="1502" y="15444"/>
                    <a:pt x="1469" y="15478"/>
                  </a:cubicBezTo>
                  <a:cubicBezTo>
                    <a:pt x="1402" y="15745"/>
                    <a:pt x="1368" y="16045"/>
                    <a:pt x="1335" y="16312"/>
                  </a:cubicBezTo>
                  <a:cubicBezTo>
                    <a:pt x="1335" y="16445"/>
                    <a:pt x="1435" y="16545"/>
                    <a:pt x="1535" y="16545"/>
                  </a:cubicBezTo>
                  <a:cubicBezTo>
                    <a:pt x="1669" y="16545"/>
                    <a:pt x="1769" y="16479"/>
                    <a:pt x="1769" y="16345"/>
                  </a:cubicBezTo>
                  <a:cubicBezTo>
                    <a:pt x="1769" y="16078"/>
                    <a:pt x="1835" y="15811"/>
                    <a:pt x="1869" y="15578"/>
                  </a:cubicBezTo>
                  <a:cubicBezTo>
                    <a:pt x="1902" y="15444"/>
                    <a:pt x="1835" y="15344"/>
                    <a:pt x="1735" y="15311"/>
                  </a:cubicBezTo>
                  <a:close/>
                  <a:moveTo>
                    <a:pt x="1587" y="16972"/>
                  </a:moveTo>
                  <a:cubicBezTo>
                    <a:pt x="1570" y="16972"/>
                    <a:pt x="1553" y="16974"/>
                    <a:pt x="1535" y="16979"/>
                  </a:cubicBezTo>
                  <a:cubicBezTo>
                    <a:pt x="1502" y="16979"/>
                    <a:pt x="1435" y="16979"/>
                    <a:pt x="1402" y="17046"/>
                  </a:cubicBezTo>
                  <a:cubicBezTo>
                    <a:pt x="1368" y="17079"/>
                    <a:pt x="1335" y="17146"/>
                    <a:pt x="1368" y="17179"/>
                  </a:cubicBezTo>
                  <a:cubicBezTo>
                    <a:pt x="1368" y="17479"/>
                    <a:pt x="1435" y="17779"/>
                    <a:pt x="1502" y="18046"/>
                  </a:cubicBezTo>
                  <a:cubicBezTo>
                    <a:pt x="1529" y="18129"/>
                    <a:pt x="1625" y="18188"/>
                    <a:pt x="1713" y="18188"/>
                  </a:cubicBezTo>
                  <a:cubicBezTo>
                    <a:pt x="1732" y="18188"/>
                    <a:pt x="1751" y="18186"/>
                    <a:pt x="1769" y="18180"/>
                  </a:cubicBezTo>
                  <a:cubicBezTo>
                    <a:pt x="1869" y="18146"/>
                    <a:pt x="1936" y="18046"/>
                    <a:pt x="1902" y="17946"/>
                  </a:cubicBezTo>
                  <a:cubicBezTo>
                    <a:pt x="1835" y="17679"/>
                    <a:pt x="1802" y="17413"/>
                    <a:pt x="1769" y="17146"/>
                  </a:cubicBezTo>
                  <a:cubicBezTo>
                    <a:pt x="1769" y="17059"/>
                    <a:pt x="1694" y="16972"/>
                    <a:pt x="1587" y="16972"/>
                  </a:cubicBezTo>
                  <a:close/>
                  <a:moveTo>
                    <a:pt x="2006" y="18553"/>
                  </a:moveTo>
                  <a:cubicBezTo>
                    <a:pt x="1974" y="18553"/>
                    <a:pt x="1939" y="18561"/>
                    <a:pt x="1902" y="18580"/>
                  </a:cubicBezTo>
                  <a:cubicBezTo>
                    <a:pt x="1902" y="18580"/>
                    <a:pt x="1869" y="18613"/>
                    <a:pt x="1869" y="18613"/>
                  </a:cubicBezTo>
                  <a:cubicBezTo>
                    <a:pt x="1802" y="18680"/>
                    <a:pt x="1769" y="18780"/>
                    <a:pt x="1835" y="18847"/>
                  </a:cubicBezTo>
                  <a:cubicBezTo>
                    <a:pt x="1936" y="19114"/>
                    <a:pt x="2102" y="19381"/>
                    <a:pt x="2269" y="19614"/>
                  </a:cubicBezTo>
                  <a:cubicBezTo>
                    <a:pt x="2310" y="19655"/>
                    <a:pt x="2377" y="19684"/>
                    <a:pt x="2446" y="19684"/>
                  </a:cubicBezTo>
                  <a:cubicBezTo>
                    <a:pt x="2488" y="19684"/>
                    <a:pt x="2531" y="19673"/>
                    <a:pt x="2569" y="19647"/>
                  </a:cubicBezTo>
                  <a:cubicBezTo>
                    <a:pt x="2669" y="19581"/>
                    <a:pt x="2669" y="19447"/>
                    <a:pt x="2603" y="19347"/>
                  </a:cubicBezTo>
                  <a:cubicBezTo>
                    <a:pt x="2436" y="19147"/>
                    <a:pt x="2302" y="18914"/>
                    <a:pt x="2202" y="18680"/>
                  </a:cubicBezTo>
                  <a:cubicBezTo>
                    <a:pt x="2154" y="18608"/>
                    <a:pt x="2089" y="18553"/>
                    <a:pt x="2006" y="18553"/>
                  </a:cubicBezTo>
                  <a:close/>
                  <a:moveTo>
                    <a:pt x="5038" y="19614"/>
                  </a:moveTo>
                  <a:cubicBezTo>
                    <a:pt x="4738" y="19614"/>
                    <a:pt x="4437" y="19647"/>
                    <a:pt x="4137" y="19748"/>
                  </a:cubicBezTo>
                  <a:cubicBezTo>
                    <a:pt x="4104" y="19748"/>
                    <a:pt x="4070" y="19781"/>
                    <a:pt x="4037" y="19814"/>
                  </a:cubicBezTo>
                  <a:cubicBezTo>
                    <a:pt x="4004" y="19848"/>
                    <a:pt x="3970" y="19948"/>
                    <a:pt x="4004" y="20014"/>
                  </a:cubicBezTo>
                  <a:cubicBezTo>
                    <a:pt x="4031" y="20097"/>
                    <a:pt x="4104" y="20157"/>
                    <a:pt x="4203" y="20157"/>
                  </a:cubicBezTo>
                  <a:cubicBezTo>
                    <a:pt x="4224" y="20157"/>
                    <a:pt x="4247" y="20154"/>
                    <a:pt x="4271" y="20148"/>
                  </a:cubicBezTo>
                  <a:cubicBezTo>
                    <a:pt x="4446" y="20073"/>
                    <a:pt x="4640" y="20035"/>
                    <a:pt x="4824" y="20035"/>
                  </a:cubicBezTo>
                  <a:cubicBezTo>
                    <a:pt x="4886" y="20035"/>
                    <a:pt x="4946" y="20039"/>
                    <a:pt x="5004" y="20048"/>
                  </a:cubicBezTo>
                  <a:cubicBezTo>
                    <a:pt x="5138" y="20048"/>
                    <a:pt x="5205" y="19948"/>
                    <a:pt x="5238" y="19848"/>
                  </a:cubicBezTo>
                  <a:cubicBezTo>
                    <a:pt x="5238" y="19714"/>
                    <a:pt x="5138" y="19614"/>
                    <a:pt x="5038" y="19614"/>
                  </a:cubicBezTo>
                  <a:close/>
                  <a:moveTo>
                    <a:pt x="5818" y="19811"/>
                  </a:moveTo>
                  <a:cubicBezTo>
                    <a:pt x="5767" y="19811"/>
                    <a:pt x="5713" y="19840"/>
                    <a:pt x="5672" y="19881"/>
                  </a:cubicBezTo>
                  <a:cubicBezTo>
                    <a:pt x="5638" y="19881"/>
                    <a:pt x="5638" y="19914"/>
                    <a:pt x="5638" y="19948"/>
                  </a:cubicBezTo>
                  <a:cubicBezTo>
                    <a:pt x="5571" y="20048"/>
                    <a:pt x="5638" y="20148"/>
                    <a:pt x="5738" y="20215"/>
                  </a:cubicBezTo>
                  <a:cubicBezTo>
                    <a:pt x="5872" y="20281"/>
                    <a:pt x="6038" y="20381"/>
                    <a:pt x="6139" y="20481"/>
                  </a:cubicBezTo>
                  <a:cubicBezTo>
                    <a:pt x="6205" y="20548"/>
                    <a:pt x="6272" y="20581"/>
                    <a:pt x="6305" y="20648"/>
                  </a:cubicBezTo>
                  <a:cubicBezTo>
                    <a:pt x="6342" y="20703"/>
                    <a:pt x="6399" y="20728"/>
                    <a:pt x="6459" y="20728"/>
                  </a:cubicBezTo>
                  <a:cubicBezTo>
                    <a:pt x="6509" y="20728"/>
                    <a:pt x="6561" y="20712"/>
                    <a:pt x="6606" y="20682"/>
                  </a:cubicBezTo>
                  <a:cubicBezTo>
                    <a:pt x="6706" y="20615"/>
                    <a:pt x="6706" y="20481"/>
                    <a:pt x="6639" y="20415"/>
                  </a:cubicBezTo>
                  <a:cubicBezTo>
                    <a:pt x="6572" y="20315"/>
                    <a:pt x="6505" y="20248"/>
                    <a:pt x="6439" y="20181"/>
                  </a:cubicBezTo>
                  <a:cubicBezTo>
                    <a:pt x="6272" y="20048"/>
                    <a:pt x="6105" y="19914"/>
                    <a:pt x="5905" y="19848"/>
                  </a:cubicBezTo>
                  <a:cubicBezTo>
                    <a:pt x="5880" y="19822"/>
                    <a:pt x="5849" y="19811"/>
                    <a:pt x="5818" y="19811"/>
                  </a:cubicBezTo>
                  <a:close/>
                  <a:moveTo>
                    <a:pt x="2974" y="19898"/>
                  </a:moveTo>
                  <a:cubicBezTo>
                    <a:pt x="2920" y="19898"/>
                    <a:pt x="2870" y="19914"/>
                    <a:pt x="2836" y="19948"/>
                  </a:cubicBezTo>
                  <a:cubicBezTo>
                    <a:pt x="2836" y="19981"/>
                    <a:pt x="2836" y="19981"/>
                    <a:pt x="2836" y="19981"/>
                  </a:cubicBezTo>
                  <a:cubicBezTo>
                    <a:pt x="2769" y="20048"/>
                    <a:pt x="2769" y="20181"/>
                    <a:pt x="2836" y="20248"/>
                  </a:cubicBezTo>
                  <a:cubicBezTo>
                    <a:pt x="2903" y="20315"/>
                    <a:pt x="2936" y="20348"/>
                    <a:pt x="3003" y="20415"/>
                  </a:cubicBezTo>
                  <a:cubicBezTo>
                    <a:pt x="2903" y="20515"/>
                    <a:pt x="2769" y="20615"/>
                    <a:pt x="2669" y="20715"/>
                  </a:cubicBezTo>
                  <a:cubicBezTo>
                    <a:pt x="2603" y="20815"/>
                    <a:pt x="2603" y="20948"/>
                    <a:pt x="2669" y="21015"/>
                  </a:cubicBezTo>
                  <a:cubicBezTo>
                    <a:pt x="2719" y="21048"/>
                    <a:pt x="2778" y="21065"/>
                    <a:pt x="2832" y="21065"/>
                  </a:cubicBezTo>
                  <a:cubicBezTo>
                    <a:pt x="2886" y="21065"/>
                    <a:pt x="2936" y="21048"/>
                    <a:pt x="2970" y="21015"/>
                  </a:cubicBezTo>
                  <a:cubicBezTo>
                    <a:pt x="3103" y="20882"/>
                    <a:pt x="3203" y="20782"/>
                    <a:pt x="3303" y="20682"/>
                  </a:cubicBezTo>
                  <a:cubicBezTo>
                    <a:pt x="3370" y="20748"/>
                    <a:pt x="3437" y="20782"/>
                    <a:pt x="3503" y="20815"/>
                  </a:cubicBezTo>
                  <a:cubicBezTo>
                    <a:pt x="3533" y="20845"/>
                    <a:pt x="3577" y="20861"/>
                    <a:pt x="3622" y="20861"/>
                  </a:cubicBezTo>
                  <a:cubicBezTo>
                    <a:pt x="3677" y="20861"/>
                    <a:pt x="3733" y="20837"/>
                    <a:pt x="3770" y="20782"/>
                  </a:cubicBezTo>
                  <a:cubicBezTo>
                    <a:pt x="3837" y="20682"/>
                    <a:pt x="3837" y="20548"/>
                    <a:pt x="3737" y="20481"/>
                  </a:cubicBezTo>
                  <a:cubicBezTo>
                    <a:pt x="3703" y="20448"/>
                    <a:pt x="3670" y="20448"/>
                    <a:pt x="3637" y="20415"/>
                  </a:cubicBezTo>
                  <a:cubicBezTo>
                    <a:pt x="3670" y="20348"/>
                    <a:pt x="3670" y="20281"/>
                    <a:pt x="3637" y="20215"/>
                  </a:cubicBezTo>
                  <a:cubicBezTo>
                    <a:pt x="3594" y="20150"/>
                    <a:pt x="3523" y="20113"/>
                    <a:pt x="3451" y="20113"/>
                  </a:cubicBezTo>
                  <a:cubicBezTo>
                    <a:pt x="3412" y="20113"/>
                    <a:pt x="3372" y="20124"/>
                    <a:pt x="3337" y="20148"/>
                  </a:cubicBezTo>
                  <a:cubicBezTo>
                    <a:pt x="3270" y="20081"/>
                    <a:pt x="3203" y="20014"/>
                    <a:pt x="3136" y="19948"/>
                  </a:cubicBezTo>
                  <a:cubicBezTo>
                    <a:pt x="3086" y="19914"/>
                    <a:pt x="3028" y="19898"/>
                    <a:pt x="2974" y="19898"/>
                  </a:cubicBezTo>
                  <a:close/>
                  <a:moveTo>
                    <a:pt x="4309" y="20893"/>
                  </a:moveTo>
                  <a:cubicBezTo>
                    <a:pt x="4260" y="20893"/>
                    <a:pt x="4210" y="20909"/>
                    <a:pt x="4170" y="20948"/>
                  </a:cubicBezTo>
                  <a:cubicBezTo>
                    <a:pt x="4170" y="20982"/>
                    <a:pt x="4137" y="20982"/>
                    <a:pt x="4137" y="21015"/>
                  </a:cubicBezTo>
                  <a:cubicBezTo>
                    <a:pt x="4070" y="21115"/>
                    <a:pt x="4137" y="21215"/>
                    <a:pt x="4237" y="21282"/>
                  </a:cubicBezTo>
                  <a:cubicBezTo>
                    <a:pt x="4504" y="21415"/>
                    <a:pt x="4771" y="21549"/>
                    <a:pt x="5038" y="21616"/>
                  </a:cubicBezTo>
                  <a:cubicBezTo>
                    <a:pt x="5061" y="21623"/>
                    <a:pt x="5085" y="21628"/>
                    <a:pt x="5108" y="21628"/>
                  </a:cubicBezTo>
                  <a:cubicBezTo>
                    <a:pt x="5181" y="21628"/>
                    <a:pt x="5246" y="21584"/>
                    <a:pt x="5271" y="21482"/>
                  </a:cubicBezTo>
                  <a:cubicBezTo>
                    <a:pt x="5305" y="21382"/>
                    <a:pt x="5271" y="21249"/>
                    <a:pt x="5138" y="21215"/>
                  </a:cubicBezTo>
                  <a:cubicBezTo>
                    <a:pt x="4904" y="21149"/>
                    <a:pt x="4671" y="21048"/>
                    <a:pt x="4404" y="20915"/>
                  </a:cubicBezTo>
                  <a:cubicBezTo>
                    <a:pt x="4376" y="20901"/>
                    <a:pt x="4343" y="20893"/>
                    <a:pt x="4309" y="20893"/>
                  </a:cubicBezTo>
                  <a:close/>
                  <a:moveTo>
                    <a:pt x="6650" y="21088"/>
                  </a:moveTo>
                  <a:cubicBezTo>
                    <a:pt x="6572" y="21088"/>
                    <a:pt x="6496" y="21143"/>
                    <a:pt x="6472" y="21215"/>
                  </a:cubicBezTo>
                  <a:cubicBezTo>
                    <a:pt x="6372" y="21315"/>
                    <a:pt x="6205" y="21382"/>
                    <a:pt x="5905" y="21382"/>
                  </a:cubicBezTo>
                  <a:cubicBezTo>
                    <a:pt x="5838" y="21382"/>
                    <a:pt x="5772" y="21415"/>
                    <a:pt x="5738" y="21449"/>
                  </a:cubicBezTo>
                  <a:cubicBezTo>
                    <a:pt x="5705" y="21482"/>
                    <a:pt x="5705" y="21515"/>
                    <a:pt x="5705" y="21582"/>
                  </a:cubicBezTo>
                  <a:cubicBezTo>
                    <a:pt x="5705" y="21682"/>
                    <a:pt x="5772" y="21782"/>
                    <a:pt x="5905" y="21782"/>
                  </a:cubicBezTo>
                  <a:cubicBezTo>
                    <a:pt x="5942" y="21785"/>
                    <a:pt x="5979" y="21787"/>
                    <a:pt x="6014" y="21787"/>
                  </a:cubicBezTo>
                  <a:cubicBezTo>
                    <a:pt x="6394" y="21787"/>
                    <a:pt x="6684" y="21629"/>
                    <a:pt x="6806" y="21415"/>
                  </a:cubicBezTo>
                  <a:cubicBezTo>
                    <a:pt x="6872" y="21282"/>
                    <a:pt x="6839" y="21182"/>
                    <a:pt x="6739" y="21115"/>
                  </a:cubicBezTo>
                  <a:cubicBezTo>
                    <a:pt x="6711" y="21097"/>
                    <a:pt x="6680" y="21088"/>
                    <a:pt x="6650" y="21088"/>
                  </a:cubicBezTo>
                  <a:close/>
                  <a:moveTo>
                    <a:pt x="2290" y="21302"/>
                  </a:moveTo>
                  <a:cubicBezTo>
                    <a:pt x="2229" y="21302"/>
                    <a:pt x="2172" y="21327"/>
                    <a:pt x="2136" y="21382"/>
                  </a:cubicBezTo>
                  <a:cubicBezTo>
                    <a:pt x="1969" y="21616"/>
                    <a:pt x="1835" y="21849"/>
                    <a:pt x="1669" y="22116"/>
                  </a:cubicBezTo>
                  <a:cubicBezTo>
                    <a:pt x="1602" y="22216"/>
                    <a:pt x="1635" y="22349"/>
                    <a:pt x="1769" y="22383"/>
                  </a:cubicBezTo>
                  <a:cubicBezTo>
                    <a:pt x="1804" y="22406"/>
                    <a:pt x="1840" y="22417"/>
                    <a:pt x="1874" y="22417"/>
                  </a:cubicBezTo>
                  <a:cubicBezTo>
                    <a:pt x="1936" y="22417"/>
                    <a:pt x="1993" y="22381"/>
                    <a:pt x="2036" y="22316"/>
                  </a:cubicBezTo>
                  <a:cubicBezTo>
                    <a:pt x="2169" y="22083"/>
                    <a:pt x="2336" y="21849"/>
                    <a:pt x="2469" y="21649"/>
                  </a:cubicBezTo>
                  <a:cubicBezTo>
                    <a:pt x="2536" y="21549"/>
                    <a:pt x="2503" y="21415"/>
                    <a:pt x="2436" y="21349"/>
                  </a:cubicBezTo>
                  <a:cubicBezTo>
                    <a:pt x="2391" y="21319"/>
                    <a:pt x="2339" y="21302"/>
                    <a:pt x="2290" y="21302"/>
                  </a:cubicBezTo>
                  <a:close/>
                  <a:moveTo>
                    <a:pt x="1458" y="22747"/>
                  </a:moveTo>
                  <a:cubicBezTo>
                    <a:pt x="1402" y="22747"/>
                    <a:pt x="1356" y="22775"/>
                    <a:pt x="1335" y="22816"/>
                  </a:cubicBezTo>
                  <a:cubicBezTo>
                    <a:pt x="1302" y="22850"/>
                    <a:pt x="1302" y="22850"/>
                    <a:pt x="1302" y="22883"/>
                  </a:cubicBezTo>
                  <a:cubicBezTo>
                    <a:pt x="1168" y="23117"/>
                    <a:pt x="1068" y="23384"/>
                    <a:pt x="968" y="23650"/>
                  </a:cubicBezTo>
                  <a:cubicBezTo>
                    <a:pt x="901" y="23750"/>
                    <a:pt x="968" y="23884"/>
                    <a:pt x="1068" y="23917"/>
                  </a:cubicBezTo>
                  <a:cubicBezTo>
                    <a:pt x="1093" y="23926"/>
                    <a:pt x="1120" y="23930"/>
                    <a:pt x="1147" y="23930"/>
                  </a:cubicBezTo>
                  <a:cubicBezTo>
                    <a:pt x="1229" y="23930"/>
                    <a:pt x="1310" y="23892"/>
                    <a:pt x="1335" y="23817"/>
                  </a:cubicBezTo>
                  <a:cubicBezTo>
                    <a:pt x="1435" y="23550"/>
                    <a:pt x="1569" y="23283"/>
                    <a:pt x="1669" y="23050"/>
                  </a:cubicBezTo>
                  <a:cubicBezTo>
                    <a:pt x="1702" y="22950"/>
                    <a:pt x="1669" y="22816"/>
                    <a:pt x="1569" y="22783"/>
                  </a:cubicBezTo>
                  <a:cubicBezTo>
                    <a:pt x="1530" y="22758"/>
                    <a:pt x="1492" y="22747"/>
                    <a:pt x="1458" y="22747"/>
                  </a:cubicBezTo>
                  <a:close/>
                  <a:moveTo>
                    <a:pt x="875" y="24304"/>
                  </a:moveTo>
                  <a:cubicBezTo>
                    <a:pt x="817" y="24304"/>
                    <a:pt x="750" y="24335"/>
                    <a:pt x="701" y="24384"/>
                  </a:cubicBezTo>
                  <a:cubicBezTo>
                    <a:pt x="701" y="24384"/>
                    <a:pt x="668" y="24418"/>
                    <a:pt x="668" y="24451"/>
                  </a:cubicBezTo>
                  <a:cubicBezTo>
                    <a:pt x="601" y="24618"/>
                    <a:pt x="568" y="24818"/>
                    <a:pt x="501" y="25018"/>
                  </a:cubicBezTo>
                  <a:lnTo>
                    <a:pt x="434" y="25252"/>
                  </a:lnTo>
                  <a:cubicBezTo>
                    <a:pt x="401" y="25352"/>
                    <a:pt x="468" y="25485"/>
                    <a:pt x="568" y="25518"/>
                  </a:cubicBezTo>
                  <a:cubicBezTo>
                    <a:pt x="585" y="25524"/>
                    <a:pt x="603" y="25527"/>
                    <a:pt x="622" y="25527"/>
                  </a:cubicBezTo>
                  <a:cubicBezTo>
                    <a:pt x="711" y="25527"/>
                    <a:pt x="807" y="25462"/>
                    <a:pt x="835" y="25352"/>
                  </a:cubicBezTo>
                  <a:lnTo>
                    <a:pt x="901" y="25151"/>
                  </a:lnTo>
                  <a:cubicBezTo>
                    <a:pt x="935" y="24951"/>
                    <a:pt x="1002" y="24751"/>
                    <a:pt x="1068" y="24584"/>
                  </a:cubicBezTo>
                  <a:cubicBezTo>
                    <a:pt x="1102" y="24484"/>
                    <a:pt x="1035" y="24351"/>
                    <a:pt x="935" y="24318"/>
                  </a:cubicBezTo>
                  <a:cubicBezTo>
                    <a:pt x="917" y="24309"/>
                    <a:pt x="897" y="24304"/>
                    <a:pt x="875" y="24304"/>
                  </a:cubicBezTo>
                  <a:close/>
                  <a:moveTo>
                    <a:pt x="414" y="25906"/>
                  </a:moveTo>
                  <a:cubicBezTo>
                    <a:pt x="365" y="25906"/>
                    <a:pt x="317" y="25937"/>
                    <a:pt x="268" y="25985"/>
                  </a:cubicBezTo>
                  <a:cubicBezTo>
                    <a:pt x="268" y="26019"/>
                    <a:pt x="234" y="26052"/>
                    <a:pt x="234" y="26085"/>
                  </a:cubicBezTo>
                  <a:cubicBezTo>
                    <a:pt x="168" y="26352"/>
                    <a:pt x="134" y="26653"/>
                    <a:pt x="68" y="26919"/>
                  </a:cubicBezTo>
                  <a:cubicBezTo>
                    <a:pt x="68" y="27019"/>
                    <a:pt x="134" y="27120"/>
                    <a:pt x="268" y="27153"/>
                  </a:cubicBezTo>
                  <a:cubicBezTo>
                    <a:pt x="368" y="27153"/>
                    <a:pt x="468" y="27086"/>
                    <a:pt x="501" y="26953"/>
                  </a:cubicBezTo>
                  <a:cubicBezTo>
                    <a:pt x="535" y="26719"/>
                    <a:pt x="568" y="26419"/>
                    <a:pt x="635" y="26152"/>
                  </a:cubicBezTo>
                  <a:cubicBezTo>
                    <a:pt x="668" y="26052"/>
                    <a:pt x="601" y="25952"/>
                    <a:pt x="468" y="25919"/>
                  </a:cubicBezTo>
                  <a:cubicBezTo>
                    <a:pt x="450" y="25910"/>
                    <a:pt x="432" y="25906"/>
                    <a:pt x="414" y="25906"/>
                  </a:cubicBezTo>
                  <a:close/>
                  <a:moveTo>
                    <a:pt x="234" y="27553"/>
                  </a:moveTo>
                  <a:cubicBezTo>
                    <a:pt x="168" y="27553"/>
                    <a:pt x="101" y="27587"/>
                    <a:pt x="68" y="27620"/>
                  </a:cubicBezTo>
                  <a:cubicBezTo>
                    <a:pt x="34" y="27653"/>
                    <a:pt x="1" y="27720"/>
                    <a:pt x="1" y="27753"/>
                  </a:cubicBezTo>
                  <a:cubicBezTo>
                    <a:pt x="1" y="28054"/>
                    <a:pt x="1" y="28320"/>
                    <a:pt x="1" y="28621"/>
                  </a:cubicBezTo>
                  <a:cubicBezTo>
                    <a:pt x="1" y="28721"/>
                    <a:pt x="101" y="28821"/>
                    <a:pt x="201" y="28821"/>
                  </a:cubicBezTo>
                  <a:cubicBezTo>
                    <a:pt x="334" y="28821"/>
                    <a:pt x="434" y="28721"/>
                    <a:pt x="401" y="28587"/>
                  </a:cubicBezTo>
                  <a:cubicBezTo>
                    <a:pt x="401" y="28320"/>
                    <a:pt x="401" y="28054"/>
                    <a:pt x="434" y="27787"/>
                  </a:cubicBezTo>
                  <a:cubicBezTo>
                    <a:pt x="434" y="27653"/>
                    <a:pt x="334" y="27553"/>
                    <a:pt x="234" y="27553"/>
                  </a:cubicBezTo>
                  <a:close/>
                  <a:moveTo>
                    <a:pt x="234" y="29221"/>
                  </a:moveTo>
                  <a:cubicBezTo>
                    <a:pt x="201" y="29221"/>
                    <a:pt x="134" y="29254"/>
                    <a:pt x="101" y="29288"/>
                  </a:cubicBezTo>
                  <a:cubicBezTo>
                    <a:pt x="68" y="29354"/>
                    <a:pt x="68" y="29388"/>
                    <a:pt x="68" y="29455"/>
                  </a:cubicBezTo>
                  <a:cubicBezTo>
                    <a:pt x="101" y="29755"/>
                    <a:pt x="168" y="30022"/>
                    <a:pt x="201" y="30288"/>
                  </a:cubicBezTo>
                  <a:cubicBezTo>
                    <a:pt x="229" y="30399"/>
                    <a:pt x="325" y="30464"/>
                    <a:pt x="414" y="30464"/>
                  </a:cubicBezTo>
                  <a:cubicBezTo>
                    <a:pt x="433" y="30464"/>
                    <a:pt x="451" y="30461"/>
                    <a:pt x="468" y="30455"/>
                  </a:cubicBezTo>
                  <a:cubicBezTo>
                    <a:pt x="568" y="30422"/>
                    <a:pt x="635" y="30322"/>
                    <a:pt x="635" y="30222"/>
                  </a:cubicBezTo>
                  <a:cubicBezTo>
                    <a:pt x="568" y="29955"/>
                    <a:pt x="501" y="29688"/>
                    <a:pt x="468" y="29421"/>
                  </a:cubicBezTo>
                  <a:cubicBezTo>
                    <a:pt x="468" y="29288"/>
                    <a:pt x="368" y="29221"/>
                    <a:pt x="234" y="29221"/>
                  </a:cubicBezTo>
                  <a:close/>
                  <a:moveTo>
                    <a:pt x="635" y="30847"/>
                  </a:moveTo>
                  <a:cubicBezTo>
                    <a:pt x="614" y="30847"/>
                    <a:pt x="592" y="30850"/>
                    <a:pt x="568" y="30856"/>
                  </a:cubicBezTo>
                  <a:cubicBezTo>
                    <a:pt x="535" y="30889"/>
                    <a:pt x="501" y="30889"/>
                    <a:pt x="501" y="30922"/>
                  </a:cubicBezTo>
                  <a:cubicBezTo>
                    <a:pt x="434" y="30989"/>
                    <a:pt x="434" y="31056"/>
                    <a:pt x="434" y="31122"/>
                  </a:cubicBezTo>
                  <a:cubicBezTo>
                    <a:pt x="535" y="31389"/>
                    <a:pt x="668" y="31656"/>
                    <a:pt x="768" y="31923"/>
                  </a:cubicBezTo>
                  <a:cubicBezTo>
                    <a:pt x="818" y="31998"/>
                    <a:pt x="887" y="32036"/>
                    <a:pt x="974" y="32036"/>
                  </a:cubicBezTo>
                  <a:cubicBezTo>
                    <a:pt x="1004" y="32036"/>
                    <a:pt x="1035" y="32031"/>
                    <a:pt x="1068" y="32023"/>
                  </a:cubicBezTo>
                  <a:cubicBezTo>
                    <a:pt x="1168" y="31956"/>
                    <a:pt x="1202" y="31856"/>
                    <a:pt x="1135" y="31723"/>
                  </a:cubicBezTo>
                  <a:cubicBezTo>
                    <a:pt x="1035" y="31489"/>
                    <a:pt x="935" y="31256"/>
                    <a:pt x="835" y="30989"/>
                  </a:cubicBezTo>
                  <a:cubicBezTo>
                    <a:pt x="807" y="30907"/>
                    <a:pt x="735" y="30847"/>
                    <a:pt x="635" y="30847"/>
                  </a:cubicBezTo>
                  <a:close/>
                  <a:moveTo>
                    <a:pt x="1358" y="32355"/>
                  </a:moveTo>
                  <a:cubicBezTo>
                    <a:pt x="1324" y="32355"/>
                    <a:pt x="1292" y="32366"/>
                    <a:pt x="1268" y="32390"/>
                  </a:cubicBezTo>
                  <a:cubicBezTo>
                    <a:pt x="1235" y="32390"/>
                    <a:pt x="1235" y="32390"/>
                    <a:pt x="1202" y="32423"/>
                  </a:cubicBezTo>
                  <a:cubicBezTo>
                    <a:pt x="1135" y="32490"/>
                    <a:pt x="1135" y="32590"/>
                    <a:pt x="1202" y="32657"/>
                  </a:cubicBezTo>
                  <a:cubicBezTo>
                    <a:pt x="1335" y="32924"/>
                    <a:pt x="1502" y="33157"/>
                    <a:pt x="1702" y="33357"/>
                  </a:cubicBezTo>
                  <a:cubicBezTo>
                    <a:pt x="1739" y="33412"/>
                    <a:pt x="1796" y="33437"/>
                    <a:pt x="1851" y="33437"/>
                  </a:cubicBezTo>
                  <a:cubicBezTo>
                    <a:pt x="1895" y="33437"/>
                    <a:pt x="1939" y="33421"/>
                    <a:pt x="1969" y="33391"/>
                  </a:cubicBezTo>
                  <a:cubicBezTo>
                    <a:pt x="2069" y="33324"/>
                    <a:pt x="2069" y="33191"/>
                    <a:pt x="2002" y="33090"/>
                  </a:cubicBezTo>
                  <a:cubicBezTo>
                    <a:pt x="1835" y="32890"/>
                    <a:pt x="1669" y="32690"/>
                    <a:pt x="1535" y="32457"/>
                  </a:cubicBezTo>
                  <a:cubicBezTo>
                    <a:pt x="1492" y="32392"/>
                    <a:pt x="1421" y="32355"/>
                    <a:pt x="1358" y="32355"/>
                  </a:cubicBezTo>
                  <a:close/>
                  <a:moveTo>
                    <a:pt x="2407" y="33641"/>
                  </a:moveTo>
                  <a:cubicBezTo>
                    <a:pt x="2353" y="33641"/>
                    <a:pt x="2302" y="33658"/>
                    <a:pt x="2269" y="33691"/>
                  </a:cubicBezTo>
                  <a:cubicBezTo>
                    <a:pt x="2269" y="33691"/>
                    <a:pt x="2269" y="33691"/>
                    <a:pt x="2269" y="33724"/>
                  </a:cubicBezTo>
                  <a:cubicBezTo>
                    <a:pt x="2202" y="33791"/>
                    <a:pt x="2202" y="33924"/>
                    <a:pt x="2269" y="33991"/>
                  </a:cubicBezTo>
                  <a:cubicBezTo>
                    <a:pt x="2302" y="34058"/>
                    <a:pt x="2369" y="34091"/>
                    <a:pt x="2403" y="34125"/>
                  </a:cubicBezTo>
                  <a:cubicBezTo>
                    <a:pt x="2569" y="34291"/>
                    <a:pt x="2769" y="34425"/>
                    <a:pt x="2936" y="34558"/>
                  </a:cubicBezTo>
                  <a:cubicBezTo>
                    <a:pt x="2972" y="34582"/>
                    <a:pt x="3011" y="34593"/>
                    <a:pt x="3051" y="34593"/>
                  </a:cubicBezTo>
                  <a:cubicBezTo>
                    <a:pt x="3123" y="34593"/>
                    <a:pt x="3193" y="34556"/>
                    <a:pt x="3236" y="34491"/>
                  </a:cubicBezTo>
                  <a:cubicBezTo>
                    <a:pt x="3303" y="34425"/>
                    <a:pt x="3270" y="34291"/>
                    <a:pt x="3170" y="34225"/>
                  </a:cubicBezTo>
                  <a:cubicBezTo>
                    <a:pt x="3003" y="34091"/>
                    <a:pt x="2836" y="33958"/>
                    <a:pt x="2703" y="33824"/>
                  </a:cubicBezTo>
                  <a:cubicBezTo>
                    <a:pt x="2636" y="33791"/>
                    <a:pt x="2603" y="33724"/>
                    <a:pt x="2569" y="33691"/>
                  </a:cubicBezTo>
                  <a:cubicBezTo>
                    <a:pt x="2519" y="33658"/>
                    <a:pt x="2461" y="33641"/>
                    <a:pt x="2407" y="33641"/>
                  </a:cubicBezTo>
                  <a:close/>
                  <a:moveTo>
                    <a:pt x="10922" y="34257"/>
                  </a:moveTo>
                  <a:cubicBezTo>
                    <a:pt x="10884" y="34257"/>
                    <a:pt x="10844" y="34268"/>
                    <a:pt x="10809" y="34291"/>
                  </a:cubicBezTo>
                  <a:cubicBezTo>
                    <a:pt x="10575" y="34425"/>
                    <a:pt x="10308" y="34558"/>
                    <a:pt x="10075" y="34692"/>
                  </a:cubicBezTo>
                  <a:cubicBezTo>
                    <a:pt x="10075" y="34692"/>
                    <a:pt x="10041" y="34725"/>
                    <a:pt x="10008" y="34725"/>
                  </a:cubicBezTo>
                  <a:cubicBezTo>
                    <a:pt x="9975" y="34792"/>
                    <a:pt x="9941" y="34892"/>
                    <a:pt x="9975" y="34958"/>
                  </a:cubicBezTo>
                  <a:cubicBezTo>
                    <a:pt x="10023" y="35031"/>
                    <a:pt x="10105" y="35085"/>
                    <a:pt x="10185" y="35085"/>
                  </a:cubicBezTo>
                  <a:cubicBezTo>
                    <a:pt x="10216" y="35085"/>
                    <a:pt x="10247" y="35077"/>
                    <a:pt x="10275" y="35059"/>
                  </a:cubicBezTo>
                  <a:cubicBezTo>
                    <a:pt x="10508" y="34925"/>
                    <a:pt x="10775" y="34792"/>
                    <a:pt x="11009" y="34658"/>
                  </a:cubicBezTo>
                  <a:cubicBezTo>
                    <a:pt x="11109" y="34592"/>
                    <a:pt x="11142" y="34458"/>
                    <a:pt x="11075" y="34358"/>
                  </a:cubicBezTo>
                  <a:cubicBezTo>
                    <a:pt x="11054" y="34293"/>
                    <a:pt x="10991" y="34257"/>
                    <a:pt x="10922" y="34257"/>
                  </a:cubicBezTo>
                  <a:close/>
                  <a:moveTo>
                    <a:pt x="3757" y="34622"/>
                  </a:moveTo>
                  <a:cubicBezTo>
                    <a:pt x="3699" y="34622"/>
                    <a:pt x="3645" y="34650"/>
                    <a:pt x="3603" y="34692"/>
                  </a:cubicBezTo>
                  <a:cubicBezTo>
                    <a:pt x="3603" y="34692"/>
                    <a:pt x="3570" y="34725"/>
                    <a:pt x="3570" y="34725"/>
                  </a:cubicBezTo>
                  <a:cubicBezTo>
                    <a:pt x="3537" y="34825"/>
                    <a:pt x="3570" y="34958"/>
                    <a:pt x="3670" y="35025"/>
                  </a:cubicBezTo>
                  <a:cubicBezTo>
                    <a:pt x="3904" y="35159"/>
                    <a:pt x="4170" y="35259"/>
                    <a:pt x="4437" y="35392"/>
                  </a:cubicBezTo>
                  <a:cubicBezTo>
                    <a:pt x="4455" y="35398"/>
                    <a:pt x="4474" y="35401"/>
                    <a:pt x="4493" y="35401"/>
                  </a:cubicBezTo>
                  <a:cubicBezTo>
                    <a:pt x="4582" y="35401"/>
                    <a:pt x="4677" y="35341"/>
                    <a:pt x="4704" y="35259"/>
                  </a:cubicBezTo>
                  <a:cubicBezTo>
                    <a:pt x="4738" y="35159"/>
                    <a:pt x="4704" y="35025"/>
                    <a:pt x="4604" y="34992"/>
                  </a:cubicBezTo>
                  <a:cubicBezTo>
                    <a:pt x="4337" y="34892"/>
                    <a:pt x="4104" y="34792"/>
                    <a:pt x="3870" y="34658"/>
                  </a:cubicBezTo>
                  <a:cubicBezTo>
                    <a:pt x="3832" y="34633"/>
                    <a:pt x="3794" y="34622"/>
                    <a:pt x="3757" y="34622"/>
                  </a:cubicBezTo>
                  <a:close/>
                  <a:moveTo>
                    <a:pt x="9396" y="34983"/>
                  </a:moveTo>
                  <a:cubicBezTo>
                    <a:pt x="9377" y="34983"/>
                    <a:pt x="9359" y="34986"/>
                    <a:pt x="9341" y="34992"/>
                  </a:cubicBezTo>
                  <a:cubicBezTo>
                    <a:pt x="9074" y="35092"/>
                    <a:pt x="8807" y="35159"/>
                    <a:pt x="8574" y="35225"/>
                  </a:cubicBezTo>
                  <a:cubicBezTo>
                    <a:pt x="8507" y="35225"/>
                    <a:pt x="8474" y="35259"/>
                    <a:pt x="8440" y="35292"/>
                  </a:cubicBezTo>
                  <a:cubicBezTo>
                    <a:pt x="8407" y="35359"/>
                    <a:pt x="8373" y="35425"/>
                    <a:pt x="8407" y="35492"/>
                  </a:cubicBezTo>
                  <a:cubicBezTo>
                    <a:pt x="8434" y="35575"/>
                    <a:pt x="8507" y="35634"/>
                    <a:pt x="8588" y="35634"/>
                  </a:cubicBezTo>
                  <a:cubicBezTo>
                    <a:pt x="8605" y="35634"/>
                    <a:pt x="8623" y="35632"/>
                    <a:pt x="8640" y="35626"/>
                  </a:cubicBezTo>
                  <a:cubicBezTo>
                    <a:pt x="8941" y="35559"/>
                    <a:pt x="9207" y="35492"/>
                    <a:pt x="9474" y="35392"/>
                  </a:cubicBezTo>
                  <a:cubicBezTo>
                    <a:pt x="9574" y="35359"/>
                    <a:pt x="9641" y="35225"/>
                    <a:pt x="9608" y="35125"/>
                  </a:cubicBezTo>
                  <a:cubicBezTo>
                    <a:pt x="9580" y="35043"/>
                    <a:pt x="9485" y="34983"/>
                    <a:pt x="9396" y="34983"/>
                  </a:cubicBezTo>
                  <a:close/>
                  <a:moveTo>
                    <a:pt x="5371" y="35225"/>
                  </a:moveTo>
                  <a:cubicBezTo>
                    <a:pt x="5271" y="35225"/>
                    <a:pt x="5205" y="35259"/>
                    <a:pt x="5138" y="35292"/>
                  </a:cubicBezTo>
                  <a:cubicBezTo>
                    <a:pt x="5138" y="35325"/>
                    <a:pt x="5104" y="35359"/>
                    <a:pt x="5104" y="35392"/>
                  </a:cubicBezTo>
                  <a:cubicBezTo>
                    <a:pt x="5071" y="35492"/>
                    <a:pt x="5138" y="35626"/>
                    <a:pt x="5271" y="35626"/>
                  </a:cubicBezTo>
                  <a:cubicBezTo>
                    <a:pt x="5538" y="35692"/>
                    <a:pt x="5805" y="35759"/>
                    <a:pt x="6105" y="35792"/>
                  </a:cubicBezTo>
                  <a:cubicBezTo>
                    <a:pt x="6119" y="35797"/>
                    <a:pt x="6132" y="35799"/>
                    <a:pt x="6145" y="35799"/>
                  </a:cubicBezTo>
                  <a:cubicBezTo>
                    <a:pt x="6231" y="35799"/>
                    <a:pt x="6310" y="35712"/>
                    <a:pt x="6339" y="35626"/>
                  </a:cubicBezTo>
                  <a:cubicBezTo>
                    <a:pt x="6339" y="35492"/>
                    <a:pt x="6272" y="35392"/>
                    <a:pt x="6139" y="35392"/>
                  </a:cubicBezTo>
                  <a:cubicBezTo>
                    <a:pt x="5872" y="35359"/>
                    <a:pt x="5605" y="35292"/>
                    <a:pt x="5371" y="35225"/>
                  </a:cubicBezTo>
                  <a:close/>
                  <a:moveTo>
                    <a:pt x="7813" y="35386"/>
                  </a:moveTo>
                  <a:cubicBezTo>
                    <a:pt x="7800" y="35386"/>
                    <a:pt x="7786" y="35388"/>
                    <a:pt x="7773" y="35392"/>
                  </a:cubicBezTo>
                  <a:cubicBezTo>
                    <a:pt x="7506" y="35425"/>
                    <a:pt x="7239" y="35425"/>
                    <a:pt x="6939" y="35425"/>
                  </a:cubicBezTo>
                  <a:cubicBezTo>
                    <a:pt x="6906" y="35425"/>
                    <a:pt x="6839" y="35459"/>
                    <a:pt x="6806" y="35492"/>
                  </a:cubicBezTo>
                  <a:cubicBezTo>
                    <a:pt x="6772" y="35526"/>
                    <a:pt x="6739" y="35592"/>
                    <a:pt x="6739" y="35626"/>
                  </a:cubicBezTo>
                  <a:cubicBezTo>
                    <a:pt x="6739" y="35759"/>
                    <a:pt x="6839" y="35859"/>
                    <a:pt x="6972" y="35859"/>
                  </a:cubicBezTo>
                  <a:cubicBezTo>
                    <a:pt x="7239" y="35859"/>
                    <a:pt x="7540" y="35826"/>
                    <a:pt x="7806" y="35792"/>
                  </a:cubicBezTo>
                  <a:cubicBezTo>
                    <a:pt x="7940" y="35792"/>
                    <a:pt x="8007" y="35659"/>
                    <a:pt x="8007" y="35559"/>
                  </a:cubicBezTo>
                  <a:cubicBezTo>
                    <a:pt x="7978" y="35472"/>
                    <a:pt x="7899" y="35386"/>
                    <a:pt x="7813" y="35386"/>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3468;p36"/>
          <p:cNvGrpSpPr/>
          <p:nvPr/>
        </p:nvGrpSpPr>
        <p:grpSpPr>
          <a:xfrm>
            <a:off x="8355348" y="1424551"/>
            <a:ext cx="717200" cy="356100"/>
            <a:chOff x="8025425" y="984400"/>
            <a:chExt cx="717200" cy="356100"/>
          </a:xfrm>
        </p:grpSpPr>
        <p:sp>
          <p:nvSpPr>
            <p:cNvPr id="84" name="Google Shape;3469;p36"/>
            <p:cNvSpPr/>
            <p:nvPr/>
          </p:nvSpPr>
          <p:spPr>
            <a:xfrm>
              <a:off x="8025425" y="984400"/>
              <a:ext cx="326925" cy="327750"/>
            </a:xfrm>
            <a:custGeom>
              <a:avLst/>
              <a:gdLst/>
              <a:ahLst/>
              <a:cxnLst/>
              <a:rect l="l" t="t" r="r" b="b"/>
              <a:pathLst>
                <a:path w="13077" h="13110" extrusionOk="0">
                  <a:moveTo>
                    <a:pt x="6372" y="0"/>
                  </a:moveTo>
                  <a:cubicBezTo>
                    <a:pt x="6071" y="0"/>
                    <a:pt x="5805" y="67"/>
                    <a:pt x="5471" y="167"/>
                  </a:cubicBezTo>
                  <a:cubicBezTo>
                    <a:pt x="5171" y="267"/>
                    <a:pt x="4237" y="667"/>
                    <a:pt x="3570" y="1701"/>
                  </a:cubicBezTo>
                  <a:cubicBezTo>
                    <a:pt x="3169" y="1735"/>
                    <a:pt x="2769" y="1801"/>
                    <a:pt x="2402" y="1901"/>
                  </a:cubicBezTo>
                  <a:cubicBezTo>
                    <a:pt x="1702" y="2102"/>
                    <a:pt x="1135" y="2569"/>
                    <a:pt x="801" y="3202"/>
                  </a:cubicBezTo>
                  <a:cubicBezTo>
                    <a:pt x="467" y="3836"/>
                    <a:pt x="367" y="4570"/>
                    <a:pt x="601" y="5271"/>
                  </a:cubicBezTo>
                  <a:cubicBezTo>
                    <a:pt x="601" y="5304"/>
                    <a:pt x="601" y="5337"/>
                    <a:pt x="634" y="5371"/>
                  </a:cubicBezTo>
                  <a:cubicBezTo>
                    <a:pt x="567" y="5471"/>
                    <a:pt x="501" y="5571"/>
                    <a:pt x="467" y="5671"/>
                  </a:cubicBezTo>
                  <a:cubicBezTo>
                    <a:pt x="0" y="6805"/>
                    <a:pt x="134" y="8039"/>
                    <a:pt x="768" y="8973"/>
                  </a:cubicBezTo>
                  <a:cubicBezTo>
                    <a:pt x="1201" y="9607"/>
                    <a:pt x="1802" y="10041"/>
                    <a:pt x="2436" y="10341"/>
                  </a:cubicBezTo>
                  <a:cubicBezTo>
                    <a:pt x="2502" y="10841"/>
                    <a:pt x="2702" y="11342"/>
                    <a:pt x="3036" y="11809"/>
                  </a:cubicBezTo>
                  <a:cubicBezTo>
                    <a:pt x="3603" y="12642"/>
                    <a:pt x="4537" y="13109"/>
                    <a:pt x="5571" y="13109"/>
                  </a:cubicBezTo>
                  <a:cubicBezTo>
                    <a:pt x="7005" y="13109"/>
                    <a:pt x="8373" y="12242"/>
                    <a:pt x="9107" y="10941"/>
                  </a:cubicBezTo>
                  <a:cubicBezTo>
                    <a:pt x="10475" y="10875"/>
                    <a:pt x="11742" y="10141"/>
                    <a:pt x="12409" y="9040"/>
                  </a:cubicBezTo>
                  <a:cubicBezTo>
                    <a:pt x="13010" y="8106"/>
                    <a:pt x="13076" y="6972"/>
                    <a:pt x="12576" y="6004"/>
                  </a:cubicBezTo>
                  <a:cubicBezTo>
                    <a:pt x="12343" y="5504"/>
                    <a:pt x="12009" y="5104"/>
                    <a:pt x="11575" y="4770"/>
                  </a:cubicBezTo>
                  <a:cubicBezTo>
                    <a:pt x="11609" y="4070"/>
                    <a:pt x="11509" y="3369"/>
                    <a:pt x="11175" y="2702"/>
                  </a:cubicBezTo>
                  <a:cubicBezTo>
                    <a:pt x="10641" y="1668"/>
                    <a:pt x="9641" y="967"/>
                    <a:pt x="8406" y="834"/>
                  </a:cubicBezTo>
                  <a:lnTo>
                    <a:pt x="8306" y="834"/>
                  </a:lnTo>
                  <a:cubicBezTo>
                    <a:pt x="7806" y="334"/>
                    <a:pt x="7106" y="0"/>
                    <a:pt x="6372" y="0"/>
                  </a:cubicBezTo>
                  <a:close/>
                </a:path>
              </a:pathLst>
            </a:cu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470;p36"/>
            <p:cNvSpPr/>
            <p:nvPr/>
          </p:nvSpPr>
          <p:spPr>
            <a:xfrm>
              <a:off x="8078600" y="1122125"/>
              <a:ext cx="156500" cy="122200"/>
            </a:xfrm>
            <a:custGeom>
              <a:avLst/>
              <a:gdLst/>
              <a:ahLst/>
              <a:cxnLst/>
              <a:rect l="l" t="t" r="r" b="b"/>
              <a:pathLst>
                <a:path w="6260" h="4888" extrusionOk="0">
                  <a:moveTo>
                    <a:pt x="2005" y="0"/>
                  </a:moveTo>
                  <a:cubicBezTo>
                    <a:pt x="1476" y="0"/>
                    <a:pt x="976" y="216"/>
                    <a:pt x="709" y="896"/>
                  </a:cubicBezTo>
                  <a:cubicBezTo>
                    <a:pt x="0" y="2699"/>
                    <a:pt x="3210" y="2730"/>
                    <a:pt x="3432" y="2730"/>
                  </a:cubicBezTo>
                  <a:cubicBezTo>
                    <a:pt x="3440" y="2730"/>
                    <a:pt x="3444" y="2730"/>
                    <a:pt x="3444" y="2730"/>
                  </a:cubicBezTo>
                  <a:lnTo>
                    <a:pt x="3444" y="2730"/>
                  </a:lnTo>
                  <a:cubicBezTo>
                    <a:pt x="3444" y="2730"/>
                    <a:pt x="2377" y="3798"/>
                    <a:pt x="2977" y="4665"/>
                  </a:cubicBezTo>
                  <a:cubicBezTo>
                    <a:pt x="3087" y="4816"/>
                    <a:pt x="3273" y="4888"/>
                    <a:pt x="3489" y="4888"/>
                  </a:cubicBezTo>
                  <a:cubicBezTo>
                    <a:pt x="4521" y="4888"/>
                    <a:pt x="6260" y="3253"/>
                    <a:pt x="3944" y="662"/>
                  </a:cubicBezTo>
                  <a:cubicBezTo>
                    <a:pt x="3944" y="662"/>
                    <a:pt x="2931"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471;p36"/>
            <p:cNvSpPr/>
            <p:nvPr/>
          </p:nvSpPr>
          <p:spPr>
            <a:xfrm>
              <a:off x="8179350" y="1062450"/>
              <a:ext cx="112625" cy="128850"/>
            </a:xfrm>
            <a:custGeom>
              <a:avLst/>
              <a:gdLst/>
              <a:ahLst/>
              <a:cxnLst/>
              <a:rect l="l" t="t" r="r" b="b"/>
              <a:pathLst>
                <a:path w="4505" h="5154" extrusionOk="0">
                  <a:moveTo>
                    <a:pt x="1767" y="1"/>
                  </a:moveTo>
                  <a:cubicBezTo>
                    <a:pt x="1" y="1"/>
                    <a:pt x="248" y="2782"/>
                    <a:pt x="248" y="2782"/>
                  </a:cubicBezTo>
                  <a:cubicBezTo>
                    <a:pt x="903" y="4580"/>
                    <a:pt x="1892" y="5153"/>
                    <a:pt x="2729" y="5153"/>
                  </a:cubicBezTo>
                  <a:cubicBezTo>
                    <a:pt x="3724" y="5153"/>
                    <a:pt x="4505" y="4342"/>
                    <a:pt x="4251" y="3816"/>
                  </a:cubicBezTo>
                  <a:cubicBezTo>
                    <a:pt x="3981" y="3313"/>
                    <a:pt x="3432" y="3197"/>
                    <a:pt x="2981" y="3197"/>
                  </a:cubicBezTo>
                  <a:cubicBezTo>
                    <a:pt x="2595" y="3197"/>
                    <a:pt x="2283" y="3283"/>
                    <a:pt x="2283" y="3283"/>
                  </a:cubicBezTo>
                  <a:cubicBezTo>
                    <a:pt x="2283" y="3283"/>
                    <a:pt x="3984" y="247"/>
                    <a:pt x="1983" y="14"/>
                  </a:cubicBezTo>
                  <a:cubicBezTo>
                    <a:pt x="1908" y="5"/>
                    <a:pt x="1836" y="1"/>
                    <a:pt x="17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472;p36"/>
            <p:cNvSpPr/>
            <p:nvPr/>
          </p:nvSpPr>
          <p:spPr>
            <a:xfrm>
              <a:off x="8100475" y="1084250"/>
              <a:ext cx="71750" cy="36925"/>
            </a:xfrm>
            <a:custGeom>
              <a:avLst/>
              <a:gdLst/>
              <a:ahLst/>
              <a:cxnLst/>
              <a:rect l="l" t="t" r="r" b="b"/>
              <a:pathLst>
                <a:path w="2870" h="1477" extrusionOk="0">
                  <a:moveTo>
                    <a:pt x="966" y="0"/>
                  </a:moveTo>
                  <a:cubicBezTo>
                    <a:pt x="662" y="0"/>
                    <a:pt x="380" y="48"/>
                    <a:pt x="167" y="109"/>
                  </a:cubicBezTo>
                  <a:cubicBezTo>
                    <a:pt x="34" y="142"/>
                    <a:pt x="1" y="276"/>
                    <a:pt x="34" y="376"/>
                  </a:cubicBezTo>
                  <a:cubicBezTo>
                    <a:pt x="61" y="458"/>
                    <a:pt x="134" y="518"/>
                    <a:pt x="215" y="518"/>
                  </a:cubicBezTo>
                  <a:cubicBezTo>
                    <a:pt x="232" y="518"/>
                    <a:pt x="250" y="515"/>
                    <a:pt x="267" y="509"/>
                  </a:cubicBezTo>
                  <a:cubicBezTo>
                    <a:pt x="295" y="509"/>
                    <a:pt x="597" y="428"/>
                    <a:pt x="973" y="428"/>
                  </a:cubicBezTo>
                  <a:cubicBezTo>
                    <a:pt x="1496" y="428"/>
                    <a:pt x="2164" y="586"/>
                    <a:pt x="2436" y="1343"/>
                  </a:cubicBezTo>
                  <a:cubicBezTo>
                    <a:pt x="2469" y="1443"/>
                    <a:pt x="2536" y="1477"/>
                    <a:pt x="2636" y="1477"/>
                  </a:cubicBezTo>
                  <a:lnTo>
                    <a:pt x="2703" y="1477"/>
                  </a:lnTo>
                  <a:cubicBezTo>
                    <a:pt x="2803" y="1443"/>
                    <a:pt x="2869" y="1310"/>
                    <a:pt x="2803" y="1210"/>
                  </a:cubicBezTo>
                  <a:cubicBezTo>
                    <a:pt x="2477" y="256"/>
                    <a:pt x="1665" y="0"/>
                    <a:pt x="966"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473;p36"/>
            <p:cNvSpPr/>
            <p:nvPr/>
          </p:nvSpPr>
          <p:spPr>
            <a:xfrm>
              <a:off x="8160525" y="1042550"/>
              <a:ext cx="30875" cy="71950"/>
            </a:xfrm>
            <a:custGeom>
              <a:avLst/>
              <a:gdLst/>
              <a:ahLst/>
              <a:cxnLst/>
              <a:rect l="l" t="t" r="r" b="b"/>
              <a:pathLst>
                <a:path w="1235" h="2878" extrusionOk="0">
                  <a:moveTo>
                    <a:pt x="990" y="0"/>
                  </a:moveTo>
                  <a:cubicBezTo>
                    <a:pt x="971" y="0"/>
                    <a:pt x="952" y="3"/>
                    <a:pt x="934" y="9"/>
                  </a:cubicBezTo>
                  <a:cubicBezTo>
                    <a:pt x="901" y="9"/>
                    <a:pt x="467" y="176"/>
                    <a:pt x="234" y="710"/>
                  </a:cubicBezTo>
                  <a:cubicBezTo>
                    <a:pt x="0" y="1243"/>
                    <a:pt x="67" y="1910"/>
                    <a:pt x="434" y="2744"/>
                  </a:cubicBezTo>
                  <a:cubicBezTo>
                    <a:pt x="467" y="2811"/>
                    <a:pt x="534" y="2878"/>
                    <a:pt x="601" y="2878"/>
                  </a:cubicBezTo>
                  <a:cubicBezTo>
                    <a:pt x="634" y="2878"/>
                    <a:pt x="667" y="2878"/>
                    <a:pt x="701" y="2844"/>
                  </a:cubicBezTo>
                  <a:cubicBezTo>
                    <a:pt x="801" y="2811"/>
                    <a:pt x="868" y="2678"/>
                    <a:pt x="801" y="2578"/>
                  </a:cubicBezTo>
                  <a:cubicBezTo>
                    <a:pt x="501" y="1877"/>
                    <a:pt x="434" y="1277"/>
                    <a:pt x="601" y="876"/>
                  </a:cubicBezTo>
                  <a:cubicBezTo>
                    <a:pt x="768" y="509"/>
                    <a:pt x="1034" y="409"/>
                    <a:pt x="1068" y="409"/>
                  </a:cubicBezTo>
                  <a:cubicBezTo>
                    <a:pt x="1168" y="376"/>
                    <a:pt x="1235" y="243"/>
                    <a:pt x="1201" y="143"/>
                  </a:cubicBezTo>
                  <a:cubicBezTo>
                    <a:pt x="1174" y="60"/>
                    <a:pt x="1078" y="0"/>
                    <a:pt x="990" y="0"/>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474;p36"/>
            <p:cNvSpPr/>
            <p:nvPr/>
          </p:nvSpPr>
          <p:spPr>
            <a:xfrm>
              <a:off x="8273925" y="1156675"/>
              <a:ext cx="468700" cy="183825"/>
            </a:xfrm>
            <a:custGeom>
              <a:avLst/>
              <a:gdLst/>
              <a:ahLst/>
              <a:cxnLst/>
              <a:rect l="l" t="t" r="r" b="b"/>
              <a:pathLst>
                <a:path w="18748" h="7353" extrusionOk="0">
                  <a:moveTo>
                    <a:pt x="5783" y="0"/>
                  </a:moveTo>
                  <a:cubicBezTo>
                    <a:pt x="5746" y="0"/>
                    <a:pt x="5708" y="5"/>
                    <a:pt x="5672" y="14"/>
                  </a:cubicBezTo>
                  <a:cubicBezTo>
                    <a:pt x="5538" y="47"/>
                    <a:pt x="5505" y="147"/>
                    <a:pt x="5505" y="248"/>
                  </a:cubicBezTo>
                  <a:cubicBezTo>
                    <a:pt x="5532" y="358"/>
                    <a:pt x="5606" y="423"/>
                    <a:pt x="5706" y="423"/>
                  </a:cubicBezTo>
                  <a:cubicBezTo>
                    <a:pt x="5727" y="423"/>
                    <a:pt x="5749" y="420"/>
                    <a:pt x="5772" y="414"/>
                  </a:cubicBezTo>
                  <a:cubicBezTo>
                    <a:pt x="5805" y="414"/>
                    <a:pt x="5838" y="514"/>
                    <a:pt x="5838" y="681"/>
                  </a:cubicBezTo>
                  <a:cubicBezTo>
                    <a:pt x="5838" y="715"/>
                    <a:pt x="5838" y="781"/>
                    <a:pt x="5838" y="815"/>
                  </a:cubicBezTo>
                  <a:cubicBezTo>
                    <a:pt x="5838" y="915"/>
                    <a:pt x="5905" y="1048"/>
                    <a:pt x="6039" y="1048"/>
                  </a:cubicBezTo>
                  <a:cubicBezTo>
                    <a:pt x="6139" y="1048"/>
                    <a:pt x="6239" y="948"/>
                    <a:pt x="6272" y="848"/>
                  </a:cubicBezTo>
                  <a:cubicBezTo>
                    <a:pt x="6272" y="781"/>
                    <a:pt x="6272" y="748"/>
                    <a:pt x="6272" y="681"/>
                  </a:cubicBezTo>
                  <a:cubicBezTo>
                    <a:pt x="6272" y="191"/>
                    <a:pt x="6023" y="0"/>
                    <a:pt x="5783" y="0"/>
                  </a:cubicBezTo>
                  <a:close/>
                  <a:moveTo>
                    <a:pt x="5182" y="606"/>
                  </a:moveTo>
                  <a:cubicBezTo>
                    <a:pt x="5094" y="606"/>
                    <a:pt x="4999" y="666"/>
                    <a:pt x="4971" y="748"/>
                  </a:cubicBezTo>
                  <a:cubicBezTo>
                    <a:pt x="4904" y="915"/>
                    <a:pt x="4904" y="1081"/>
                    <a:pt x="4904" y="1248"/>
                  </a:cubicBezTo>
                  <a:cubicBezTo>
                    <a:pt x="4904" y="1382"/>
                    <a:pt x="4904" y="1548"/>
                    <a:pt x="4938" y="1682"/>
                  </a:cubicBezTo>
                  <a:cubicBezTo>
                    <a:pt x="4971" y="1782"/>
                    <a:pt x="5071" y="1849"/>
                    <a:pt x="5138" y="1849"/>
                  </a:cubicBezTo>
                  <a:lnTo>
                    <a:pt x="5205" y="1849"/>
                  </a:lnTo>
                  <a:cubicBezTo>
                    <a:pt x="5305" y="1815"/>
                    <a:pt x="5371" y="1682"/>
                    <a:pt x="5371" y="1582"/>
                  </a:cubicBezTo>
                  <a:cubicBezTo>
                    <a:pt x="5338" y="1482"/>
                    <a:pt x="5305" y="1348"/>
                    <a:pt x="5305" y="1248"/>
                  </a:cubicBezTo>
                  <a:cubicBezTo>
                    <a:pt x="5305" y="1115"/>
                    <a:pt x="5338" y="981"/>
                    <a:pt x="5371" y="881"/>
                  </a:cubicBezTo>
                  <a:cubicBezTo>
                    <a:pt x="5405" y="781"/>
                    <a:pt x="5338" y="648"/>
                    <a:pt x="5238" y="614"/>
                  </a:cubicBezTo>
                  <a:cubicBezTo>
                    <a:pt x="5220" y="609"/>
                    <a:pt x="5201" y="606"/>
                    <a:pt x="5182" y="606"/>
                  </a:cubicBezTo>
                  <a:close/>
                  <a:moveTo>
                    <a:pt x="12007" y="2348"/>
                  </a:moveTo>
                  <a:cubicBezTo>
                    <a:pt x="11793" y="2348"/>
                    <a:pt x="11551" y="2474"/>
                    <a:pt x="11309" y="2716"/>
                  </a:cubicBezTo>
                  <a:cubicBezTo>
                    <a:pt x="11209" y="2816"/>
                    <a:pt x="11209" y="2949"/>
                    <a:pt x="11309" y="3016"/>
                  </a:cubicBezTo>
                  <a:cubicBezTo>
                    <a:pt x="11342" y="3050"/>
                    <a:pt x="11409" y="3083"/>
                    <a:pt x="11442" y="3083"/>
                  </a:cubicBezTo>
                  <a:cubicBezTo>
                    <a:pt x="11509" y="3083"/>
                    <a:pt x="11576" y="3050"/>
                    <a:pt x="11609" y="3016"/>
                  </a:cubicBezTo>
                  <a:cubicBezTo>
                    <a:pt x="11776" y="2816"/>
                    <a:pt x="11909" y="2749"/>
                    <a:pt x="11976" y="2749"/>
                  </a:cubicBezTo>
                  <a:cubicBezTo>
                    <a:pt x="12009" y="2749"/>
                    <a:pt x="12009" y="2783"/>
                    <a:pt x="12009" y="2783"/>
                  </a:cubicBezTo>
                  <a:lnTo>
                    <a:pt x="12043" y="2783"/>
                  </a:lnTo>
                  <a:cubicBezTo>
                    <a:pt x="12088" y="2813"/>
                    <a:pt x="12133" y="2829"/>
                    <a:pt x="12178" y="2829"/>
                  </a:cubicBezTo>
                  <a:cubicBezTo>
                    <a:pt x="12233" y="2829"/>
                    <a:pt x="12288" y="2804"/>
                    <a:pt x="12343" y="2749"/>
                  </a:cubicBezTo>
                  <a:cubicBezTo>
                    <a:pt x="12410" y="2683"/>
                    <a:pt x="12376" y="2549"/>
                    <a:pt x="12310" y="2449"/>
                  </a:cubicBezTo>
                  <a:cubicBezTo>
                    <a:pt x="12219" y="2381"/>
                    <a:pt x="12117" y="2348"/>
                    <a:pt x="12007" y="2348"/>
                  </a:cubicBezTo>
                  <a:close/>
                  <a:moveTo>
                    <a:pt x="5830" y="1436"/>
                  </a:moveTo>
                  <a:cubicBezTo>
                    <a:pt x="5748" y="1436"/>
                    <a:pt x="5664" y="1480"/>
                    <a:pt x="5638" y="1582"/>
                  </a:cubicBezTo>
                  <a:cubicBezTo>
                    <a:pt x="5572" y="1782"/>
                    <a:pt x="5471" y="2015"/>
                    <a:pt x="5338" y="2249"/>
                  </a:cubicBezTo>
                  <a:cubicBezTo>
                    <a:pt x="5338" y="2282"/>
                    <a:pt x="5305" y="2282"/>
                    <a:pt x="5305" y="2316"/>
                  </a:cubicBezTo>
                  <a:cubicBezTo>
                    <a:pt x="5271" y="2416"/>
                    <a:pt x="5305" y="2549"/>
                    <a:pt x="5405" y="2583"/>
                  </a:cubicBezTo>
                  <a:cubicBezTo>
                    <a:pt x="5572" y="2783"/>
                    <a:pt x="5738" y="2949"/>
                    <a:pt x="5938" y="3150"/>
                  </a:cubicBezTo>
                  <a:cubicBezTo>
                    <a:pt x="6005" y="3183"/>
                    <a:pt x="6039" y="3183"/>
                    <a:pt x="6072" y="3183"/>
                  </a:cubicBezTo>
                  <a:cubicBezTo>
                    <a:pt x="6139" y="3183"/>
                    <a:pt x="6205" y="3150"/>
                    <a:pt x="6239" y="3116"/>
                  </a:cubicBezTo>
                  <a:cubicBezTo>
                    <a:pt x="6305" y="3016"/>
                    <a:pt x="6305" y="2883"/>
                    <a:pt x="6205" y="2816"/>
                  </a:cubicBezTo>
                  <a:cubicBezTo>
                    <a:pt x="6039" y="2683"/>
                    <a:pt x="5905" y="2516"/>
                    <a:pt x="5772" y="2349"/>
                  </a:cubicBezTo>
                  <a:cubicBezTo>
                    <a:pt x="5872" y="2116"/>
                    <a:pt x="5972" y="1915"/>
                    <a:pt x="6039" y="1715"/>
                  </a:cubicBezTo>
                  <a:cubicBezTo>
                    <a:pt x="6072" y="1615"/>
                    <a:pt x="6005" y="1482"/>
                    <a:pt x="5905" y="1448"/>
                  </a:cubicBezTo>
                  <a:cubicBezTo>
                    <a:pt x="5881" y="1441"/>
                    <a:pt x="5856" y="1436"/>
                    <a:pt x="5830" y="1436"/>
                  </a:cubicBezTo>
                  <a:close/>
                  <a:moveTo>
                    <a:pt x="5092" y="2915"/>
                  </a:moveTo>
                  <a:cubicBezTo>
                    <a:pt x="5023" y="2915"/>
                    <a:pt x="4959" y="2952"/>
                    <a:pt x="4938" y="3016"/>
                  </a:cubicBezTo>
                  <a:cubicBezTo>
                    <a:pt x="4771" y="3250"/>
                    <a:pt x="4604" y="3450"/>
                    <a:pt x="4437" y="3650"/>
                  </a:cubicBezTo>
                  <a:cubicBezTo>
                    <a:pt x="4337" y="3717"/>
                    <a:pt x="4371" y="3850"/>
                    <a:pt x="4437" y="3950"/>
                  </a:cubicBezTo>
                  <a:cubicBezTo>
                    <a:pt x="4471" y="3984"/>
                    <a:pt x="4537" y="3984"/>
                    <a:pt x="4571" y="3984"/>
                  </a:cubicBezTo>
                  <a:cubicBezTo>
                    <a:pt x="4638" y="3984"/>
                    <a:pt x="4704" y="3984"/>
                    <a:pt x="4738" y="3917"/>
                  </a:cubicBezTo>
                  <a:cubicBezTo>
                    <a:pt x="4938" y="3750"/>
                    <a:pt x="5105" y="3517"/>
                    <a:pt x="5271" y="3250"/>
                  </a:cubicBezTo>
                  <a:cubicBezTo>
                    <a:pt x="5338" y="3150"/>
                    <a:pt x="5305" y="3016"/>
                    <a:pt x="5205" y="2949"/>
                  </a:cubicBezTo>
                  <a:cubicBezTo>
                    <a:pt x="5169" y="2926"/>
                    <a:pt x="5129" y="2915"/>
                    <a:pt x="5092" y="2915"/>
                  </a:cubicBezTo>
                  <a:close/>
                  <a:moveTo>
                    <a:pt x="220" y="3086"/>
                  </a:moveTo>
                  <a:cubicBezTo>
                    <a:pt x="175" y="3086"/>
                    <a:pt x="131" y="3104"/>
                    <a:pt x="101" y="3150"/>
                  </a:cubicBezTo>
                  <a:cubicBezTo>
                    <a:pt x="1" y="3216"/>
                    <a:pt x="1" y="3350"/>
                    <a:pt x="68" y="3416"/>
                  </a:cubicBezTo>
                  <a:cubicBezTo>
                    <a:pt x="68" y="3450"/>
                    <a:pt x="334" y="3717"/>
                    <a:pt x="701" y="4017"/>
                  </a:cubicBezTo>
                  <a:cubicBezTo>
                    <a:pt x="768" y="4050"/>
                    <a:pt x="801" y="4050"/>
                    <a:pt x="835" y="4050"/>
                  </a:cubicBezTo>
                  <a:cubicBezTo>
                    <a:pt x="902" y="4050"/>
                    <a:pt x="968" y="4017"/>
                    <a:pt x="1002" y="3984"/>
                  </a:cubicBezTo>
                  <a:cubicBezTo>
                    <a:pt x="1068" y="3883"/>
                    <a:pt x="1068" y="3750"/>
                    <a:pt x="968" y="3683"/>
                  </a:cubicBezTo>
                  <a:cubicBezTo>
                    <a:pt x="601" y="3416"/>
                    <a:pt x="368" y="3150"/>
                    <a:pt x="368" y="3150"/>
                  </a:cubicBezTo>
                  <a:cubicBezTo>
                    <a:pt x="331" y="3113"/>
                    <a:pt x="275" y="3086"/>
                    <a:pt x="220" y="3086"/>
                  </a:cubicBezTo>
                  <a:close/>
                  <a:moveTo>
                    <a:pt x="6754" y="3263"/>
                  </a:moveTo>
                  <a:cubicBezTo>
                    <a:pt x="6684" y="3263"/>
                    <a:pt x="6615" y="3286"/>
                    <a:pt x="6572" y="3350"/>
                  </a:cubicBezTo>
                  <a:cubicBezTo>
                    <a:pt x="6506" y="3450"/>
                    <a:pt x="6539" y="3583"/>
                    <a:pt x="6639" y="3650"/>
                  </a:cubicBezTo>
                  <a:cubicBezTo>
                    <a:pt x="6906" y="3817"/>
                    <a:pt x="7139" y="3950"/>
                    <a:pt x="7406" y="4050"/>
                  </a:cubicBezTo>
                  <a:cubicBezTo>
                    <a:pt x="7440" y="4084"/>
                    <a:pt x="7473" y="4084"/>
                    <a:pt x="7473" y="4084"/>
                  </a:cubicBezTo>
                  <a:cubicBezTo>
                    <a:pt x="7573" y="4084"/>
                    <a:pt x="7640" y="4050"/>
                    <a:pt x="7673" y="3950"/>
                  </a:cubicBezTo>
                  <a:cubicBezTo>
                    <a:pt x="7740" y="3850"/>
                    <a:pt x="7673" y="3750"/>
                    <a:pt x="7573" y="3683"/>
                  </a:cubicBezTo>
                  <a:cubicBezTo>
                    <a:pt x="7339" y="3583"/>
                    <a:pt x="7106" y="3450"/>
                    <a:pt x="6872" y="3283"/>
                  </a:cubicBezTo>
                  <a:cubicBezTo>
                    <a:pt x="6836" y="3271"/>
                    <a:pt x="6795" y="3263"/>
                    <a:pt x="6754" y="3263"/>
                  </a:cubicBezTo>
                  <a:close/>
                  <a:moveTo>
                    <a:pt x="12097" y="3170"/>
                  </a:moveTo>
                  <a:cubicBezTo>
                    <a:pt x="12036" y="3170"/>
                    <a:pt x="11979" y="3195"/>
                    <a:pt x="11943" y="3250"/>
                  </a:cubicBezTo>
                  <a:cubicBezTo>
                    <a:pt x="11809" y="3416"/>
                    <a:pt x="11643" y="3583"/>
                    <a:pt x="11376" y="3750"/>
                  </a:cubicBezTo>
                  <a:cubicBezTo>
                    <a:pt x="11276" y="3817"/>
                    <a:pt x="11242" y="3917"/>
                    <a:pt x="11309" y="4017"/>
                  </a:cubicBezTo>
                  <a:cubicBezTo>
                    <a:pt x="11342" y="4084"/>
                    <a:pt x="11409" y="4117"/>
                    <a:pt x="11509" y="4117"/>
                  </a:cubicBezTo>
                  <a:lnTo>
                    <a:pt x="11609" y="4117"/>
                  </a:lnTo>
                  <a:cubicBezTo>
                    <a:pt x="11876" y="3917"/>
                    <a:pt x="12143" y="3717"/>
                    <a:pt x="12276" y="3517"/>
                  </a:cubicBezTo>
                  <a:cubicBezTo>
                    <a:pt x="12343" y="3416"/>
                    <a:pt x="12343" y="3283"/>
                    <a:pt x="12243" y="3216"/>
                  </a:cubicBezTo>
                  <a:cubicBezTo>
                    <a:pt x="12198" y="3186"/>
                    <a:pt x="12146" y="3170"/>
                    <a:pt x="12097" y="3170"/>
                  </a:cubicBezTo>
                  <a:close/>
                  <a:moveTo>
                    <a:pt x="8273" y="3975"/>
                  </a:moveTo>
                  <a:cubicBezTo>
                    <a:pt x="8173" y="3975"/>
                    <a:pt x="8101" y="4035"/>
                    <a:pt x="8073" y="4117"/>
                  </a:cubicBezTo>
                  <a:cubicBezTo>
                    <a:pt x="8040" y="4217"/>
                    <a:pt x="8107" y="4350"/>
                    <a:pt x="8207" y="4384"/>
                  </a:cubicBezTo>
                  <a:cubicBezTo>
                    <a:pt x="8474" y="4484"/>
                    <a:pt x="8774" y="4517"/>
                    <a:pt x="9041" y="4551"/>
                  </a:cubicBezTo>
                  <a:cubicBezTo>
                    <a:pt x="9074" y="4584"/>
                    <a:pt x="9074" y="4584"/>
                    <a:pt x="9074" y="4584"/>
                  </a:cubicBezTo>
                  <a:cubicBezTo>
                    <a:pt x="9174" y="4584"/>
                    <a:pt x="9274" y="4484"/>
                    <a:pt x="9274" y="4384"/>
                  </a:cubicBezTo>
                  <a:cubicBezTo>
                    <a:pt x="9308" y="4284"/>
                    <a:pt x="9207" y="4184"/>
                    <a:pt x="9107" y="4150"/>
                  </a:cubicBezTo>
                  <a:cubicBezTo>
                    <a:pt x="8841" y="4117"/>
                    <a:pt x="8574" y="4050"/>
                    <a:pt x="8340" y="3984"/>
                  </a:cubicBezTo>
                  <a:cubicBezTo>
                    <a:pt x="8317" y="3978"/>
                    <a:pt x="8294" y="3975"/>
                    <a:pt x="8273" y="3975"/>
                  </a:cubicBezTo>
                  <a:close/>
                  <a:moveTo>
                    <a:pt x="10987" y="3356"/>
                  </a:moveTo>
                  <a:cubicBezTo>
                    <a:pt x="10909" y="3356"/>
                    <a:pt x="10833" y="3411"/>
                    <a:pt x="10809" y="3483"/>
                  </a:cubicBezTo>
                  <a:cubicBezTo>
                    <a:pt x="10709" y="3683"/>
                    <a:pt x="10642" y="3883"/>
                    <a:pt x="10575" y="4084"/>
                  </a:cubicBezTo>
                  <a:cubicBezTo>
                    <a:pt x="10375" y="4117"/>
                    <a:pt x="10141" y="4150"/>
                    <a:pt x="9908" y="4184"/>
                  </a:cubicBezTo>
                  <a:cubicBezTo>
                    <a:pt x="9775" y="4184"/>
                    <a:pt x="9708" y="4284"/>
                    <a:pt x="9708" y="4417"/>
                  </a:cubicBezTo>
                  <a:cubicBezTo>
                    <a:pt x="9708" y="4517"/>
                    <a:pt x="9808" y="4584"/>
                    <a:pt x="9908" y="4584"/>
                  </a:cubicBezTo>
                  <a:cubicBezTo>
                    <a:pt x="10141" y="4584"/>
                    <a:pt x="10375" y="4551"/>
                    <a:pt x="10608" y="4484"/>
                  </a:cubicBezTo>
                  <a:cubicBezTo>
                    <a:pt x="10608" y="4517"/>
                    <a:pt x="10675" y="4551"/>
                    <a:pt x="10709" y="4551"/>
                  </a:cubicBezTo>
                  <a:cubicBezTo>
                    <a:pt x="10726" y="4556"/>
                    <a:pt x="10744" y="4559"/>
                    <a:pt x="10762" y="4559"/>
                  </a:cubicBezTo>
                  <a:cubicBezTo>
                    <a:pt x="10850" y="4559"/>
                    <a:pt x="10942" y="4494"/>
                    <a:pt x="10942" y="4384"/>
                  </a:cubicBezTo>
                  <a:cubicBezTo>
                    <a:pt x="10975" y="4150"/>
                    <a:pt x="11075" y="3883"/>
                    <a:pt x="11176" y="3650"/>
                  </a:cubicBezTo>
                  <a:cubicBezTo>
                    <a:pt x="11242" y="3550"/>
                    <a:pt x="11176" y="3416"/>
                    <a:pt x="11075" y="3383"/>
                  </a:cubicBezTo>
                  <a:cubicBezTo>
                    <a:pt x="11047" y="3364"/>
                    <a:pt x="11017" y="3356"/>
                    <a:pt x="10987" y="3356"/>
                  </a:cubicBezTo>
                  <a:close/>
                  <a:moveTo>
                    <a:pt x="18566" y="3543"/>
                  </a:moveTo>
                  <a:cubicBezTo>
                    <a:pt x="18549" y="3543"/>
                    <a:pt x="18532" y="3545"/>
                    <a:pt x="18514" y="3550"/>
                  </a:cubicBezTo>
                  <a:cubicBezTo>
                    <a:pt x="18414" y="3550"/>
                    <a:pt x="18314" y="3650"/>
                    <a:pt x="18347" y="3750"/>
                  </a:cubicBezTo>
                  <a:cubicBezTo>
                    <a:pt x="18347" y="3750"/>
                    <a:pt x="18347" y="3817"/>
                    <a:pt x="18347" y="3883"/>
                  </a:cubicBezTo>
                  <a:cubicBezTo>
                    <a:pt x="18347" y="3984"/>
                    <a:pt x="18347" y="4150"/>
                    <a:pt x="18314" y="4350"/>
                  </a:cubicBezTo>
                  <a:cubicBezTo>
                    <a:pt x="18281" y="4451"/>
                    <a:pt x="18381" y="4551"/>
                    <a:pt x="18481" y="4584"/>
                  </a:cubicBezTo>
                  <a:lnTo>
                    <a:pt x="18514" y="4584"/>
                  </a:lnTo>
                  <a:cubicBezTo>
                    <a:pt x="18614" y="4584"/>
                    <a:pt x="18714" y="4517"/>
                    <a:pt x="18714" y="4417"/>
                  </a:cubicBezTo>
                  <a:cubicBezTo>
                    <a:pt x="18748" y="4184"/>
                    <a:pt x="18748" y="3984"/>
                    <a:pt x="18748" y="3883"/>
                  </a:cubicBezTo>
                  <a:cubicBezTo>
                    <a:pt x="18748" y="3783"/>
                    <a:pt x="18748" y="3717"/>
                    <a:pt x="18748" y="3717"/>
                  </a:cubicBezTo>
                  <a:cubicBezTo>
                    <a:pt x="18748" y="3630"/>
                    <a:pt x="18673" y="3543"/>
                    <a:pt x="18566" y="3543"/>
                  </a:cubicBezTo>
                  <a:close/>
                  <a:moveTo>
                    <a:pt x="1529" y="4084"/>
                  </a:moveTo>
                  <a:cubicBezTo>
                    <a:pt x="1457" y="4084"/>
                    <a:pt x="1391" y="4128"/>
                    <a:pt x="1369" y="4217"/>
                  </a:cubicBezTo>
                  <a:cubicBezTo>
                    <a:pt x="1302" y="4317"/>
                    <a:pt x="1369" y="4417"/>
                    <a:pt x="1469" y="4484"/>
                  </a:cubicBezTo>
                  <a:cubicBezTo>
                    <a:pt x="1735" y="4617"/>
                    <a:pt x="2002" y="4717"/>
                    <a:pt x="2303" y="4784"/>
                  </a:cubicBezTo>
                  <a:lnTo>
                    <a:pt x="2336" y="4784"/>
                  </a:lnTo>
                  <a:cubicBezTo>
                    <a:pt x="2436" y="4784"/>
                    <a:pt x="2503" y="4717"/>
                    <a:pt x="2536" y="4617"/>
                  </a:cubicBezTo>
                  <a:cubicBezTo>
                    <a:pt x="2569" y="4517"/>
                    <a:pt x="2503" y="4384"/>
                    <a:pt x="2369" y="4384"/>
                  </a:cubicBezTo>
                  <a:cubicBezTo>
                    <a:pt x="2136" y="4317"/>
                    <a:pt x="1902" y="4217"/>
                    <a:pt x="1635" y="4117"/>
                  </a:cubicBezTo>
                  <a:cubicBezTo>
                    <a:pt x="1602" y="4095"/>
                    <a:pt x="1565" y="4084"/>
                    <a:pt x="1529" y="4084"/>
                  </a:cubicBezTo>
                  <a:close/>
                  <a:moveTo>
                    <a:pt x="3916" y="4104"/>
                  </a:moveTo>
                  <a:cubicBezTo>
                    <a:pt x="3889" y="4104"/>
                    <a:pt x="3862" y="4109"/>
                    <a:pt x="3837" y="4117"/>
                  </a:cubicBezTo>
                  <a:cubicBezTo>
                    <a:pt x="3603" y="4250"/>
                    <a:pt x="3370" y="4350"/>
                    <a:pt x="3136" y="4384"/>
                  </a:cubicBezTo>
                  <a:cubicBezTo>
                    <a:pt x="3003" y="4417"/>
                    <a:pt x="2936" y="4517"/>
                    <a:pt x="2970" y="4617"/>
                  </a:cubicBezTo>
                  <a:cubicBezTo>
                    <a:pt x="2970" y="4717"/>
                    <a:pt x="3070" y="4817"/>
                    <a:pt x="3170" y="4817"/>
                  </a:cubicBezTo>
                  <a:lnTo>
                    <a:pt x="3203" y="4817"/>
                  </a:lnTo>
                  <a:cubicBezTo>
                    <a:pt x="3503" y="4751"/>
                    <a:pt x="3770" y="4651"/>
                    <a:pt x="4037" y="4484"/>
                  </a:cubicBezTo>
                  <a:cubicBezTo>
                    <a:pt x="4137" y="4417"/>
                    <a:pt x="4171" y="4317"/>
                    <a:pt x="4104" y="4217"/>
                  </a:cubicBezTo>
                  <a:cubicBezTo>
                    <a:pt x="4079" y="4142"/>
                    <a:pt x="3997" y="4104"/>
                    <a:pt x="3916" y="4104"/>
                  </a:cubicBezTo>
                  <a:close/>
                  <a:moveTo>
                    <a:pt x="18287" y="4972"/>
                  </a:moveTo>
                  <a:cubicBezTo>
                    <a:pt x="18199" y="4972"/>
                    <a:pt x="18130" y="5009"/>
                    <a:pt x="18080" y="5084"/>
                  </a:cubicBezTo>
                  <a:cubicBezTo>
                    <a:pt x="17980" y="5351"/>
                    <a:pt x="17847" y="5551"/>
                    <a:pt x="17680" y="5751"/>
                  </a:cubicBezTo>
                  <a:cubicBezTo>
                    <a:pt x="17613" y="5852"/>
                    <a:pt x="17647" y="5985"/>
                    <a:pt x="17714" y="6052"/>
                  </a:cubicBezTo>
                  <a:cubicBezTo>
                    <a:pt x="17747" y="6085"/>
                    <a:pt x="17814" y="6085"/>
                    <a:pt x="17847" y="6085"/>
                  </a:cubicBezTo>
                  <a:cubicBezTo>
                    <a:pt x="17914" y="6085"/>
                    <a:pt x="17980" y="6085"/>
                    <a:pt x="18014" y="6018"/>
                  </a:cubicBezTo>
                  <a:cubicBezTo>
                    <a:pt x="18214" y="5785"/>
                    <a:pt x="18347" y="5551"/>
                    <a:pt x="18481" y="5251"/>
                  </a:cubicBezTo>
                  <a:cubicBezTo>
                    <a:pt x="18514" y="5151"/>
                    <a:pt x="18481" y="5018"/>
                    <a:pt x="18381" y="4984"/>
                  </a:cubicBezTo>
                  <a:cubicBezTo>
                    <a:pt x="18347" y="4976"/>
                    <a:pt x="18316" y="4972"/>
                    <a:pt x="18287" y="4972"/>
                  </a:cubicBezTo>
                  <a:close/>
                  <a:moveTo>
                    <a:pt x="10749" y="4978"/>
                  </a:moveTo>
                  <a:cubicBezTo>
                    <a:pt x="10735" y="4978"/>
                    <a:pt x="10722" y="4980"/>
                    <a:pt x="10709" y="4984"/>
                  </a:cubicBezTo>
                  <a:cubicBezTo>
                    <a:pt x="10575" y="5018"/>
                    <a:pt x="10508" y="5118"/>
                    <a:pt x="10542" y="5218"/>
                  </a:cubicBezTo>
                  <a:cubicBezTo>
                    <a:pt x="10575" y="5518"/>
                    <a:pt x="10709" y="5818"/>
                    <a:pt x="10875" y="6085"/>
                  </a:cubicBezTo>
                  <a:cubicBezTo>
                    <a:pt x="10909" y="6118"/>
                    <a:pt x="10975" y="6152"/>
                    <a:pt x="11042" y="6152"/>
                  </a:cubicBezTo>
                  <a:cubicBezTo>
                    <a:pt x="11109" y="6152"/>
                    <a:pt x="11142" y="6152"/>
                    <a:pt x="11176" y="6118"/>
                  </a:cubicBezTo>
                  <a:cubicBezTo>
                    <a:pt x="11276" y="6052"/>
                    <a:pt x="11276" y="5918"/>
                    <a:pt x="11209" y="5818"/>
                  </a:cubicBezTo>
                  <a:cubicBezTo>
                    <a:pt x="11075" y="5618"/>
                    <a:pt x="10975" y="5385"/>
                    <a:pt x="10942" y="5151"/>
                  </a:cubicBezTo>
                  <a:cubicBezTo>
                    <a:pt x="10913" y="5064"/>
                    <a:pt x="10834" y="4978"/>
                    <a:pt x="10749" y="4978"/>
                  </a:cubicBezTo>
                  <a:close/>
                  <a:moveTo>
                    <a:pt x="17237" y="6249"/>
                  </a:moveTo>
                  <a:cubicBezTo>
                    <a:pt x="17194" y="6249"/>
                    <a:pt x="17151" y="6260"/>
                    <a:pt x="17113" y="6285"/>
                  </a:cubicBezTo>
                  <a:cubicBezTo>
                    <a:pt x="16913" y="6419"/>
                    <a:pt x="16679" y="6552"/>
                    <a:pt x="16446" y="6652"/>
                  </a:cubicBezTo>
                  <a:cubicBezTo>
                    <a:pt x="16313" y="6685"/>
                    <a:pt x="16279" y="6786"/>
                    <a:pt x="16313" y="6919"/>
                  </a:cubicBezTo>
                  <a:cubicBezTo>
                    <a:pt x="16346" y="6986"/>
                    <a:pt x="16413" y="7052"/>
                    <a:pt x="16513" y="7052"/>
                  </a:cubicBezTo>
                  <a:cubicBezTo>
                    <a:pt x="16546" y="7052"/>
                    <a:pt x="16546" y="7052"/>
                    <a:pt x="16579" y="7019"/>
                  </a:cubicBezTo>
                  <a:cubicBezTo>
                    <a:pt x="16880" y="6919"/>
                    <a:pt x="17146" y="6786"/>
                    <a:pt x="17380" y="6619"/>
                  </a:cubicBezTo>
                  <a:cubicBezTo>
                    <a:pt x="17447" y="6552"/>
                    <a:pt x="17480" y="6419"/>
                    <a:pt x="17413" y="6319"/>
                  </a:cubicBezTo>
                  <a:cubicBezTo>
                    <a:pt x="17372" y="6277"/>
                    <a:pt x="17305" y="6249"/>
                    <a:pt x="17237" y="6249"/>
                  </a:cubicBezTo>
                  <a:close/>
                  <a:moveTo>
                    <a:pt x="11661" y="6317"/>
                  </a:moveTo>
                  <a:cubicBezTo>
                    <a:pt x="11590" y="6317"/>
                    <a:pt x="11519" y="6354"/>
                    <a:pt x="11476" y="6419"/>
                  </a:cubicBezTo>
                  <a:cubicBezTo>
                    <a:pt x="11409" y="6519"/>
                    <a:pt x="11442" y="6619"/>
                    <a:pt x="11542" y="6685"/>
                  </a:cubicBezTo>
                  <a:cubicBezTo>
                    <a:pt x="11776" y="6852"/>
                    <a:pt x="12043" y="6986"/>
                    <a:pt x="12343" y="7086"/>
                  </a:cubicBezTo>
                  <a:lnTo>
                    <a:pt x="12410" y="7086"/>
                  </a:lnTo>
                  <a:cubicBezTo>
                    <a:pt x="12510" y="7086"/>
                    <a:pt x="12577" y="7019"/>
                    <a:pt x="12610" y="6952"/>
                  </a:cubicBezTo>
                  <a:cubicBezTo>
                    <a:pt x="12643" y="6819"/>
                    <a:pt x="12577" y="6719"/>
                    <a:pt x="12476" y="6685"/>
                  </a:cubicBezTo>
                  <a:cubicBezTo>
                    <a:pt x="12210" y="6585"/>
                    <a:pt x="11976" y="6485"/>
                    <a:pt x="11776" y="6352"/>
                  </a:cubicBezTo>
                  <a:cubicBezTo>
                    <a:pt x="11740" y="6328"/>
                    <a:pt x="11701" y="6317"/>
                    <a:pt x="11661" y="6317"/>
                  </a:cubicBezTo>
                  <a:close/>
                  <a:moveTo>
                    <a:pt x="13244" y="6852"/>
                  </a:moveTo>
                  <a:cubicBezTo>
                    <a:pt x="13144" y="6852"/>
                    <a:pt x="13044" y="6919"/>
                    <a:pt x="13010" y="7019"/>
                  </a:cubicBezTo>
                  <a:cubicBezTo>
                    <a:pt x="13010" y="7152"/>
                    <a:pt x="13077" y="7253"/>
                    <a:pt x="13177" y="7253"/>
                  </a:cubicBezTo>
                  <a:cubicBezTo>
                    <a:pt x="13344" y="7286"/>
                    <a:pt x="13544" y="7319"/>
                    <a:pt x="13711" y="7319"/>
                  </a:cubicBezTo>
                  <a:cubicBezTo>
                    <a:pt x="13811" y="7353"/>
                    <a:pt x="13944" y="7353"/>
                    <a:pt x="14044" y="7353"/>
                  </a:cubicBezTo>
                  <a:cubicBezTo>
                    <a:pt x="14144" y="7353"/>
                    <a:pt x="14244" y="7253"/>
                    <a:pt x="14244" y="7152"/>
                  </a:cubicBezTo>
                  <a:cubicBezTo>
                    <a:pt x="14278" y="7052"/>
                    <a:pt x="14178" y="6952"/>
                    <a:pt x="14044" y="6952"/>
                  </a:cubicBezTo>
                  <a:cubicBezTo>
                    <a:pt x="13944" y="6919"/>
                    <a:pt x="13844" y="6919"/>
                    <a:pt x="13744" y="6919"/>
                  </a:cubicBezTo>
                  <a:cubicBezTo>
                    <a:pt x="13577" y="6886"/>
                    <a:pt x="13410" y="6886"/>
                    <a:pt x="13244" y="6852"/>
                  </a:cubicBezTo>
                  <a:close/>
                  <a:moveTo>
                    <a:pt x="15719" y="6846"/>
                  </a:moveTo>
                  <a:cubicBezTo>
                    <a:pt x="15706" y="6846"/>
                    <a:pt x="15692" y="6848"/>
                    <a:pt x="15679" y="6852"/>
                  </a:cubicBezTo>
                  <a:cubicBezTo>
                    <a:pt x="15412" y="6886"/>
                    <a:pt x="15145" y="6919"/>
                    <a:pt x="14878" y="6952"/>
                  </a:cubicBezTo>
                  <a:cubicBezTo>
                    <a:pt x="14745" y="6952"/>
                    <a:pt x="14678" y="7052"/>
                    <a:pt x="14678" y="7152"/>
                  </a:cubicBezTo>
                  <a:cubicBezTo>
                    <a:pt x="14678" y="7253"/>
                    <a:pt x="14778" y="7353"/>
                    <a:pt x="14878" y="7353"/>
                  </a:cubicBezTo>
                  <a:cubicBezTo>
                    <a:pt x="15178" y="7353"/>
                    <a:pt x="15479" y="7319"/>
                    <a:pt x="15745" y="7253"/>
                  </a:cubicBezTo>
                  <a:cubicBezTo>
                    <a:pt x="15846" y="7253"/>
                    <a:pt x="15946" y="7119"/>
                    <a:pt x="15912" y="7019"/>
                  </a:cubicBezTo>
                  <a:cubicBezTo>
                    <a:pt x="15883" y="6932"/>
                    <a:pt x="15804" y="6846"/>
                    <a:pt x="15719" y="6846"/>
                  </a:cubicBezTo>
                  <a:close/>
                </a:path>
              </a:pathLst>
            </a:custGeom>
            <a:solidFill>
              <a:srgbClr val="261D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1" name="Picture 2" descr="Sun GIFs - Get the best GIF on GIPHY"/>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456596" y="689052"/>
            <a:ext cx="1203687" cy="1166072"/>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18" descr="School Building, School Clipart, School, Yellow PNG Transparent Clipart  Image and PSD File for Free Download"/>
          <p:cNvPicPr>
            <a:picLocks noChangeAspect="1" noChangeArrowheads="1"/>
          </p:cNvPicPr>
          <p:nvPr/>
        </p:nvPicPr>
        <p:blipFill rotWithShape="1">
          <a:blip r:embed="rId17">
            <a:extLst>
              <a:ext uri="{BEBA8EAE-BF5A-486C-A8C5-ECC9F3942E4B}">
                <a14:imgProps xmlns:a14="http://schemas.microsoft.com/office/drawing/2010/main">
                  <a14:imgLayer r:embed="rId1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19" cstate="print">
            <a:extLst>
              <a:ext uri="{BEBA8EAE-BF5A-486C-A8C5-ECC9F3942E4B}">
                <a14:imgProps xmlns:a14="http://schemas.microsoft.com/office/drawing/2010/main">
                  <a14:imgLayer r:embed="rId2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4302959" y="3197334"/>
            <a:ext cx="610335" cy="6591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4" name="Picture 93" descr="138 Preschool Children Sharing Illustrations &amp;amp; Clip Art - iStock"/>
          <p:cNvPicPr>
            <a:picLocks noChangeAspect="1" noChangeArrowheads="1"/>
          </p:cNvPicPr>
          <p:nvPr/>
        </p:nvPicPr>
        <p:blipFill rotWithShape="1">
          <a:blip r:embed="rId21" cstate="print">
            <a:extLst>
              <a:ext uri="{BEBA8EAE-BF5A-486C-A8C5-ECC9F3942E4B}">
                <a14:imgProps xmlns:a14="http://schemas.microsoft.com/office/drawing/2010/main">
                  <a14:imgLayer r:embed="rId22">
                    <a14:imgEffect>
                      <a14:backgroundRemoval t="9804" b="89706" l="3268" r="98366">
                        <a14:foregroundMark x1="69281" y1="22712" x2="84641" y2="54739"/>
                        <a14:foregroundMark x1="81863" y1="38235" x2="69935" y2="68954"/>
                        <a14:foregroundMark x1="67974" y1="39216" x2="91830" y2="31536"/>
                        <a14:foregroundMark x1="70098" y1="58824" x2="66176" y2="73529"/>
                        <a14:foregroundMark x1="75490" y1="78431" x2="75490" y2="74837"/>
                        <a14:foregroundMark x1="20425" y1="78105" x2="21732" y2="77288"/>
                        <a14:foregroundMark x1="17810" y1="42157" x2="33007" y2="39542"/>
                        <a14:foregroundMark x1="58170" y1="50000" x2="59314" y2="51144"/>
                        <a14:foregroundMark x1="76307" y1="75490" x2="76797" y2="77288"/>
                        <a14:foregroundMark x1="76634" y1="76797" x2="76634" y2="77778"/>
                        <a14:backgroundMark x1="30392" y1="76797" x2="30392" y2="76797"/>
                        <a14:backgroundMark x1="25817" y1="78105" x2="25817" y2="78105"/>
                        <a14:backgroundMark x1="68464" y1="78431" x2="68464" y2="78431"/>
                        <a14:backgroundMark x1="64542" y1="75817" x2="64542" y2="75817"/>
                        <a14:backgroundMark x1="69444" y1="77451" x2="69444" y2="77451"/>
                        <a14:backgroundMark x1="69444" y1="77451" x2="69444" y2="77451"/>
                        <a14:backgroundMark x1="69444" y1="77451" x2="69444" y2="77451"/>
                        <a14:backgroundMark x1="27451" y1="79085" x2="27451" y2="79085"/>
                        <a14:backgroundMark x1="23366" y1="55392" x2="23366" y2="55392"/>
                        <a14:backgroundMark x1="27941" y1="55065" x2="27941" y2="55065"/>
                      </a14:backgroundRemoval>
                    </a14:imgEffect>
                  </a14:imgLayer>
                </a14:imgProps>
              </a:ext>
              <a:ext uri="{28A0092B-C50C-407E-A947-70E740481C1C}">
                <a14:useLocalDpi xmlns:a14="http://schemas.microsoft.com/office/drawing/2010/main" val="0"/>
              </a:ext>
            </a:extLst>
          </a:blip>
          <a:srcRect b="15372"/>
          <a:stretch/>
        </p:blipFill>
        <p:spPr bwMode="auto">
          <a:xfrm>
            <a:off x="2026990" y="3509832"/>
            <a:ext cx="1063146" cy="8997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5" name="Picture 22" descr="Kid playing football Royalty Free Vector Image"/>
          <p:cNvPicPr>
            <a:picLocks noChangeAspect="1" noChangeArrowheads="1"/>
          </p:cNvPicPr>
          <p:nvPr/>
        </p:nvPicPr>
        <p:blipFill rotWithShape="1">
          <a:blip r:embed="rId23" cstate="print">
            <a:extLst>
              <a:ext uri="{BEBA8EAE-BF5A-486C-A8C5-ECC9F3942E4B}">
                <a14:imgProps xmlns:a14="http://schemas.microsoft.com/office/drawing/2010/main">
                  <a14:imgLayer r:embed="rId24">
                    <a14:imgEffect>
                      <a14:backgroundRemoval t="10000" b="90000" l="2800" r="98000">
                        <a14:foregroundMark x1="19500" y1="16667" x2="27900" y2="40278"/>
                        <a14:foregroundMark x1="23700" y1="49167" x2="30000" y2="66944"/>
                        <a14:foregroundMark x1="9900" y1="69630" x2="17000" y2="70185"/>
                        <a14:foregroundMark x1="31400" y1="66944" x2="35000" y2="73148"/>
                        <a14:foregroundMark x1="79000" y1="49167" x2="87800" y2="65185"/>
                        <a14:foregroundMark x1="76100" y1="41019" x2="76300" y2="43889"/>
                        <a14:foregroundMark x1="41000" y1="44907" x2="41000" y2="44907"/>
                        <a14:foregroundMark x1="40200" y1="39259" x2="40200" y2="39259"/>
                        <a14:foregroundMark x1="93200" y1="39907" x2="93200" y2="39907"/>
                        <a14:foregroundMark x1="63200" y1="47037" x2="63200" y2="47037"/>
                        <a14:foregroundMark x1="93400" y1="45463" x2="93400" y2="45463"/>
                        <a14:foregroundMark x1="28100" y1="70185" x2="32100" y2="68519"/>
                        <a14:foregroundMark x1="8700" y1="69074" x2="8900" y2="71389"/>
                        <a14:foregroundMark x1="8500" y1="71759" x2="10800" y2="74444"/>
                        <a14:foregroundMark x1="35800" y1="76944" x2="37700" y2="78333"/>
                        <a14:foregroundMark x1="35600" y1="80648" x2="38300" y2="79907"/>
                        <a14:foregroundMark x1="38100" y1="79722" x2="40200" y2="78519"/>
                        <a14:foregroundMark x1="17700" y1="52037" x2="22500" y2="51481"/>
                        <a14:foregroundMark x1="26600" y1="40648" x2="28100" y2="43519"/>
                        <a14:foregroundMark x1="7400" y1="34630" x2="19100" y2="26111"/>
                        <a14:foregroundMark x1="24600" y1="23426" x2="35800" y2="23796"/>
                        <a14:foregroundMark x1="10200" y1="74815" x2="10200" y2="73519"/>
                        <a14:foregroundMark x1="46000" y1="70556" x2="50800" y2="78148"/>
                        <a14:foregroundMark x1="45200" y1="76944" x2="55400" y2="76759"/>
                        <a14:foregroundMark x1="43300" y1="73333" x2="43300" y2="75833"/>
                        <a14:foregroundMark x1="49000" y1="69074" x2="49600" y2="71019"/>
                        <a14:foregroundMark x1="43800" y1="77963" x2="49600" y2="80463"/>
                        <a14:foregroundMark x1="50800" y1="70185" x2="53800" y2="72315"/>
                        <a14:foregroundMark x1="51900" y1="79444" x2="53600" y2="79722"/>
                        <a14:foregroundMark x1="43800" y1="72315" x2="45800" y2="70000"/>
                        <a14:foregroundMark x1="14500" y1="45833" x2="15600" y2="46667"/>
                        <a14:foregroundMark x1="18500" y1="47963" x2="18500" y2="47963"/>
                        <a14:foregroundMark x1="11400" y1="43148" x2="12200" y2="43519"/>
                        <a14:backgroundMark x1="18700" y1="57222" x2="18900" y2="55185"/>
                      </a14:backgroundRemoval>
                    </a14:imgEffect>
                    <a14:imgEffect>
                      <a14:saturation sat="200000"/>
                    </a14:imgEffect>
                  </a14:imgLayer>
                </a14:imgProps>
              </a:ext>
              <a:ext uri="{28A0092B-C50C-407E-A947-70E740481C1C}">
                <a14:useLocalDpi xmlns:a14="http://schemas.microsoft.com/office/drawing/2010/main" val="0"/>
              </a:ext>
            </a:extLst>
          </a:blip>
          <a:srcRect l="-1" r="44055"/>
          <a:stretch/>
        </p:blipFill>
        <p:spPr bwMode="auto">
          <a:xfrm flipH="1">
            <a:off x="3402010" y="3429571"/>
            <a:ext cx="698392" cy="117366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6" name="Picture 4" descr="136 Viet nam Vector Images, Viet nam Illustrations | Depositphotos"/>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97" name="Picture 96">
            <a:extLst>
              <a:ext uri="{FF2B5EF4-FFF2-40B4-BE49-F238E27FC236}">
                <a16:creationId xmlns:a16="http://schemas.microsoft.com/office/drawing/2014/main" id="{77288C4A-6247-4C91-B74B-A38CDBD71BEE}"/>
              </a:ext>
            </a:extLst>
          </p:cNvPr>
          <p:cNvPicPr>
            <a:picLocks noChangeAspect="1"/>
          </p:cNvPicPr>
          <p:nvPr/>
        </p:nvPicPr>
        <p:blipFill>
          <a:blip r:embed="rId26"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7714" fill="hold"/>
                                        <p:tgtEl>
                                          <p:spTgt spid="63"/>
                                        </p:tgtEl>
                                      </p:cBhvr>
                                    </p:cmd>
                                  </p:childTnLst>
                                </p:cTn>
                              </p:par>
                              <p:par>
                                <p:cTn id="7" presetID="42" presetClass="path" presetSubtype="0" repeatCount="indefinite" accel="50000" decel="50000" fill="hold" nodeType="withEffect">
                                  <p:stCondLst>
                                    <p:cond delay="0"/>
                                  </p:stCondLst>
                                  <p:childTnLst>
                                    <p:animMotion origin="layout" path="M -3.05556E-6 -4.19753E-6 L 0.02518 -4.19753E-6 " pathEditMode="relative" rAng="0" ptsTypes="AA">
                                      <p:cBhvr>
                                        <p:cTn id="8" dur="1500" fill="hold"/>
                                        <p:tgtEl>
                                          <p:spTgt spid="95"/>
                                        </p:tgtEl>
                                        <p:attrNameLst>
                                          <p:attrName>ppt_x</p:attrName>
                                          <p:attrName>ppt_y</p:attrName>
                                        </p:attrNameLst>
                                      </p:cBhvr>
                                      <p:rCtr x="1250" y="0"/>
                                    </p:animMotion>
                                  </p:childTnLst>
                                </p:cTn>
                              </p:par>
                            </p:childTnLst>
                          </p:cTn>
                        </p:par>
                      </p:childTnLst>
                    </p:cTn>
                  </p:par>
                </p:childTnLst>
              </p:cTn>
              <p:prevCondLst>
                <p:cond evt="onPrev" delay="0">
                  <p:tgtEl>
                    <p:sldTgt/>
                  </p:tgtEl>
                </p:cond>
              </p:prevCondLst>
              <p:nextCondLst>
                <p:cond evt="onNext" delay="0">
                  <p:tgtEl>
                    <p:sldTgt/>
                  </p:tgtEl>
                </p:cond>
              </p:nextCondLst>
            </p:seq>
            <p:audio>
              <p:cMediaNode vol="25510">
                <p:cTn id="9" fill="hold" display="0">
                  <p:stCondLst>
                    <p:cond delay="indefinite"/>
                  </p:stCondLst>
                  <p:endCondLst>
                    <p:cond evt="onStopAudio" delay="0">
                      <p:tgtEl>
                        <p:sldTgt/>
                      </p:tgtEl>
                    </p:cond>
                  </p:endCondLst>
                </p:cTn>
                <p:tgtEl>
                  <p:spTgt spid="6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llipszis 3"/>
          <p:cNvSpPr/>
          <p:nvPr/>
        </p:nvSpPr>
        <p:spPr>
          <a:xfrm>
            <a:off x="2863289" y="148032"/>
            <a:ext cx="1285072" cy="998463"/>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dirty="0"/>
          </a:p>
        </p:txBody>
      </p:sp>
      <p:sp>
        <p:nvSpPr>
          <p:cNvPr id="5" name="Ellipszis 4"/>
          <p:cNvSpPr/>
          <p:nvPr/>
        </p:nvSpPr>
        <p:spPr>
          <a:xfrm>
            <a:off x="4267036" y="148032"/>
            <a:ext cx="1224392" cy="998463"/>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dirty="0"/>
          </a:p>
        </p:txBody>
      </p:sp>
      <p:pic>
        <p:nvPicPr>
          <p:cNvPr id="6148" name="Kép 10" descr="Man Face World Label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1637" y="128305"/>
            <a:ext cx="977625" cy="856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Kép 11" descr="Girlface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3731" y="0"/>
            <a:ext cx="670178" cy="10369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 name="Egyenes összekötő 13"/>
          <p:cNvCxnSpPr>
            <a:stCxn id="4" idx="6"/>
            <a:endCxn id="5" idx="2"/>
          </p:cNvCxnSpPr>
          <p:nvPr/>
        </p:nvCxnSpPr>
        <p:spPr>
          <a:xfrm>
            <a:off x="4148361" y="647264"/>
            <a:ext cx="118675" cy="0"/>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Egyenes összekötő 15"/>
          <p:cNvCxnSpPr/>
          <p:nvPr/>
        </p:nvCxnSpPr>
        <p:spPr>
          <a:xfrm>
            <a:off x="4061633" y="579757"/>
            <a:ext cx="0" cy="102961"/>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76" name="Ellipszis 75"/>
          <p:cNvSpPr/>
          <p:nvPr/>
        </p:nvSpPr>
        <p:spPr>
          <a:xfrm>
            <a:off x="2149571" y="3448862"/>
            <a:ext cx="1162363" cy="118934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sp>
        <p:nvSpPr>
          <p:cNvPr id="77" name="Ellipszis 76"/>
          <p:cNvSpPr/>
          <p:nvPr/>
        </p:nvSpPr>
        <p:spPr>
          <a:xfrm>
            <a:off x="3716434" y="3502439"/>
            <a:ext cx="1100334" cy="118934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sp>
        <p:nvSpPr>
          <p:cNvPr id="78" name="Ellipszis 77"/>
          <p:cNvSpPr/>
          <p:nvPr/>
        </p:nvSpPr>
        <p:spPr>
          <a:xfrm>
            <a:off x="5282105" y="3502439"/>
            <a:ext cx="1101683" cy="118934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sp>
        <p:nvSpPr>
          <p:cNvPr id="79" name="Ellipszis 78"/>
          <p:cNvSpPr/>
          <p:nvPr/>
        </p:nvSpPr>
        <p:spPr>
          <a:xfrm>
            <a:off x="6685853" y="3353419"/>
            <a:ext cx="1101682" cy="1284788"/>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pic>
        <p:nvPicPr>
          <p:cNvPr id="6168" name="Kép 79" descr="Girlface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1123" y="3383050"/>
            <a:ext cx="1146679" cy="1039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9" name="Kép 80" descr="Boy Face Cartoon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8359" y="3320233"/>
            <a:ext cx="733556" cy="11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1" name="Kép 84" descr="Baby Girl Crawling Clip Ar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56124" y="3272489"/>
            <a:ext cx="550167" cy="5906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72" name="Kép 85" descr="Baby Boy Sitting Clip A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0893" y="3871346"/>
            <a:ext cx="430156" cy="5501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7" name="Egyenes összekötő 96"/>
          <p:cNvCxnSpPr/>
          <p:nvPr/>
        </p:nvCxnSpPr>
        <p:spPr>
          <a:xfrm>
            <a:off x="2636536" y="2964188"/>
            <a:ext cx="0" cy="38575"/>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Egyenes összekötő 100"/>
          <p:cNvCxnSpPr/>
          <p:nvPr/>
        </p:nvCxnSpPr>
        <p:spPr>
          <a:xfrm>
            <a:off x="4187666" y="3058785"/>
            <a:ext cx="19790" cy="424209"/>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Egyenes összekötő 109"/>
          <p:cNvCxnSpPr/>
          <p:nvPr/>
        </p:nvCxnSpPr>
        <p:spPr>
          <a:xfrm>
            <a:off x="7173448" y="3026472"/>
            <a:ext cx="492" cy="365284"/>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Egyenes összekötő 112"/>
          <p:cNvCxnSpPr/>
          <p:nvPr/>
        </p:nvCxnSpPr>
        <p:spPr>
          <a:xfrm>
            <a:off x="5767880" y="3017766"/>
            <a:ext cx="25959" cy="484673"/>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119" name="Lekerekített téglalap 118"/>
          <p:cNvSpPr/>
          <p:nvPr/>
        </p:nvSpPr>
        <p:spPr>
          <a:xfrm>
            <a:off x="1351196" y="550275"/>
            <a:ext cx="1651850" cy="380717"/>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tx1"/>
                </a:solidFill>
                <a:latin typeface="Comic Sans MS" pitchFamily="66" charset="0"/>
              </a:rPr>
              <a:t>grandfather</a:t>
            </a:r>
          </a:p>
        </p:txBody>
      </p:sp>
      <p:sp>
        <p:nvSpPr>
          <p:cNvPr id="120" name="Lekerekített téglalap 119"/>
          <p:cNvSpPr/>
          <p:nvPr/>
        </p:nvSpPr>
        <p:spPr>
          <a:xfrm>
            <a:off x="5455281" y="550275"/>
            <a:ext cx="1835238" cy="380717"/>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tx1"/>
                </a:solidFill>
                <a:latin typeface="Comic Sans MS" pitchFamily="66" charset="0"/>
              </a:rPr>
              <a:t>grandmother</a:t>
            </a:r>
          </a:p>
        </p:txBody>
      </p:sp>
      <p:sp>
        <p:nvSpPr>
          <p:cNvPr id="121" name="Lekerekített téglalap 120"/>
          <p:cNvSpPr/>
          <p:nvPr/>
        </p:nvSpPr>
        <p:spPr>
          <a:xfrm>
            <a:off x="3392338" y="2632321"/>
            <a:ext cx="1283723" cy="332471"/>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tx1"/>
                </a:solidFill>
                <a:latin typeface="Comic Sans MS" pitchFamily="66" charset="0"/>
              </a:rPr>
              <a:t>father</a:t>
            </a:r>
          </a:p>
        </p:txBody>
      </p:sp>
      <p:sp>
        <p:nvSpPr>
          <p:cNvPr id="122" name="Lekerekített téglalap 121"/>
          <p:cNvSpPr/>
          <p:nvPr/>
        </p:nvSpPr>
        <p:spPr>
          <a:xfrm>
            <a:off x="5052192" y="2632320"/>
            <a:ext cx="1283723" cy="332471"/>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tx1"/>
                </a:solidFill>
                <a:latin typeface="Comic Sans MS" pitchFamily="66" charset="0"/>
              </a:rPr>
              <a:t>mother</a:t>
            </a:r>
          </a:p>
        </p:txBody>
      </p:sp>
      <p:sp>
        <p:nvSpPr>
          <p:cNvPr id="126" name="Lekerekített téglalap 125"/>
          <p:cNvSpPr/>
          <p:nvPr/>
        </p:nvSpPr>
        <p:spPr>
          <a:xfrm>
            <a:off x="2149572" y="4562052"/>
            <a:ext cx="1285071" cy="238079"/>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tx1"/>
                </a:solidFill>
                <a:latin typeface="Comic Sans MS" pitchFamily="66" charset="0"/>
              </a:rPr>
              <a:t>sister</a:t>
            </a:r>
          </a:p>
        </p:txBody>
      </p:sp>
      <p:sp>
        <p:nvSpPr>
          <p:cNvPr id="127" name="Lekerekített téglalap 126"/>
          <p:cNvSpPr/>
          <p:nvPr/>
        </p:nvSpPr>
        <p:spPr>
          <a:xfrm>
            <a:off x="3661665" y="4562052"/>
            <a:ext cx="1224392" cy="238079"/>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tx1"/>
                </a:solidFill>
                <a:latin typeface="Comic Sans MS" pitchFamily="66" charset="0"/>
              </a:rPr>
              <a:t>Me</a:t>
            </a:r>
          </a:p>
        </p:txBody>
      </p:sp>
      <p:sp>
        <p:nvSpPr>
          <p:cNvPr id="128" name="Lekerekített téglalap 127"/>
          <p:cNvSpPr/>
          <p:nvPr/>
        </p:nvSpPr>
        <p:spPr>
          <a:xfrm>
            <a:off x="5228527" y="4562052"/>
            <a:ext cx="1223043" cy="238079"/>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tx1"/>
                </a:solidFill>
                <a:latin typeface="Comic Sans MS" pitchFamily="66" charset="0"/>
              </a:rPr>
              <a:t>brother</a:t>
            </a:r>
          </a:p>
        </p:txBody>
      </p:sp>
      <p:sp>
        <p:nvSpPr>
          <p:cNvPr id="129" name="Lekerekített téglalap 128"/>
          <p:cNvSpPr/>
          <p:nvPr/>
        </p:nvSpPr>
        <p:spPr>
          <a:xfrm>
            <a:off x="6685853" y="4562052"/>
            <a:ext cx="1285071" cy="238079"/>
          </a:xfrm>
          <a:prstGeom prst="roundRect">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050" dirty="0">
                <a:solidFill>
                  <a:schemeClr val="tx1"/>
                </a:solidFill>
                <a:latin typeface="Comic Sans MS" pitchFamily="66" charset="0"/>
              </a:rPr>
              <a:t>twins</a:t>
            </a:r>
          </a:p>
        </p:txBody>
      </p:sp>
      <p:sp>
        <p:nvSpPr>
          <p:cNvPr id="51" name="Nyolcágú csillag 50"/>
          <p:cNvSpPr/>
          <p:nvPr/>
        </p:nvSpPr>
        <p:spPr>
          <a:xfrm>
            <a:off x="4488852" y="3088020"/>
            <a:ext cx="987697" cy="735542"/>
          </a:xfrm>
          <a:prstGeom prst="star8">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1200" b="1" dirty="0">
                <a:solidFill>
                  <a:schemeClr val="tx1"/>
                </a:solidFill>
                <a:latin typeface="Comic Sans MS" pitchFamily="66" charset="0"/>
              </a:rPr>
              <a:t>PETER</a:t>
            </a:r>
          </a:p>
        </p:txBody>
      </p:sp>
      <p:sp>
        <p:nvSpPr>
          <p:cNvPr id="52" name="Ellipszis 16"/>
          <p:cNvSpPr/>
          <p:nvPr/>
        </p:nvSpPr>
        <p:spPr>
          <a:xfrm>
            <a:off x="4890268" y="1518564"/>
            <a:ext cx="1162363" cy="1093905"/>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pic>
        <p:nvPicPr>
          <p:cNvPr id="54" name="Kép 24" descr="Lady Face Clip Ar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52192" y="1423989"/>
            <a:ext cx="741647" cy="927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Ellipszis 25"/>
          <p:cNvSpPr/>
          <p:nvPr/>
        </p:nvSpPr>
        <p:spPr>
          <a:xfrm>
            <a:off x="3269827" y="1476702"/>
            <a:ext cx="1223043" cy="1189346"/>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pic>
        <p:nvPicPr>
          <p:cNvPr id="57" name="Kép 41" descr="Man Face World Label Clip 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31752" y="1348861"/>
            <a:ext cx="856265" cy="110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8" name="Egyenes összekötő 55"/>
          <p:cNvCxnSpPr>
            <a:stCxn id="55" idx="6"/>
            <a:endCxn id="52" idx="2"/>
          </p:cNvCxnSpPr>
          <p:nvPr/>
        </p:nvCxnSpPr>
        <p:spPr>
          <a:xfrm flipV="1">
            <a:off x="4492870" y="2065517"/>
            <a:ext cx="397398" cy="5858"/>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62" name="Kép 3" descr="Boy Face Cartoon Clip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16541" y="3346674"/>
            <a:ext cx="795819" cy="1074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8" name="Egyenes összekötő 55"/>
          <p:cNvCxnSpPr/>
          <p:nvPr/>
        </p:nvCxnSpPr>
        <p:spPr>
          <a:xfrm flipV="1">
            <a:off x="2636536" y="3028686"/>
            <a:ext cx="4583445" cy="39889"/>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 name="Egyenes összekötő 112"/>
          <p:cNvCxnSpPr/>
          <p:nvPr/>
        </p:nvCxnSpPr>
        <p:spPr>
          <a:xfrm>
            <a:off x="2636536" y="3083126"/>
            <a:ext cx="25959" cy="484673"/>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42" name="Nyolcágú csillag 50"/>
          <p:cNvSpPr/>
          <p:nvPr/>
        </p:nvSpPr>
        <p:spPr>
          <a:xfrm>
            <a:off x="999354" y="3305387"/>
            <a:ext cx="987697" cy="735542"/>
          </a:xfrm>
          <a:prstGeom prst="star8">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solidFill>
                  <a:schemeClr val="tx1"/>
                </a:solidFill>
                <a:latin typeface="Comic Sans MS" pitchFamily="66" charset="0"/>
              </a:rPr>
              <a:t>ANNA</a:t>
            </a:r>
            <a:endParaRPr lang="hu-HU" sz="1200" b="1" dirty="0">
              <a:solidFill>
                <a:schemeClr val="tx1"/>
              </a:solidFill>
              <a:latin typeface="Comic Sans MS" pitchFamily="66" charset="0"/>
            </a:endParaRPr>
          </a:p>
        </p:txBody>
      </p:sp>
      <p:cxnSp>
        <p:nvCxnSpPr>
          <p:cNvPr id="44" name="Egyenes összekötő 100"/>
          <p:cNvCxnSpPr/>
          <p:nvPr/>
        </p:nvCxnSpPr>
        <p:spPr>
          <a:xfrm flipH="1">
            <a:off x="4174005" y="661704"/>
            <a:ext cx="856" cy="856860"/>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Egyenes összekötő 109"/>
          <p:cNvCxnSpPr/>
          <p:nvPr/>
        </p:nvCxnSpPr>
        <p:spPr>
          <a:xfrm>
            <a:off x="4664148" y="2070839"/>
            <a:ext cx="17435" cy="977791"/>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43" name="Picture 42">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425740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9"/>
                                        </p:tgtEl>
                                        <p:attrNameLst>
                                          <p:attrName>style.visibility</p:attrName>
                                        </p:attrNameLst>
                                      </p:cBhvr>
                                      <p:to>
                                        <p:strVal val="visible"/>
                                      </p:to>
                                    </p:set>
                                    <p:anim calcmode="lin" valueType="num">
                                      <p:cBhvr additive="base">
                                        <p:cTn id="7" dur="500" fill="hold"/>
                                        <p:tgtEl>
                                          <p:spTgt spid="119"/>
                                        </p:tgtEl>
                                        <p:attrNameLst>
                                          <p:attrName>ppt_x</p:attrName>
                                        </p:attrNameLst>
                                      </p:cBhvr>
                                      <p:tavLst>
                                        <p:tav tm="0">
                                          <p:val>
                                            <p:strVal val="#ppt_x"/>
                                          </p:val>
                                        </p:tav>
                                        <p:tav tm="100000">
                                          <p:val>
                                            <p:strVal val="#ppt_x"/>
                                          </p:val>
                                        </p:tav>
                                      </p:tavLst>
                                    </p:anim>
                                    <p:anim calcmode="lin" valueType="num">
                                      <p:cBhvr additive="base">
                                        <p:cTn id="8" dur="500" fill="hold"/>
                                        <p:tgtEl>
                                          <p:spTgt spid="11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0"/>
                                        </p:tgtEl>
                                        <p:attrNameLst>
                                          <p:attrName>style.visibility</p:attrName>
                                        </p:attrNameLst>
                                      </p:cBhvr>
                                      <p:to>
                                        <p:strVal val="visible"/>
                                      </p:to>
                                    </p:set>
                                    <p:anim calcmode="lin" valueType="num">
                                      <p:cBhvr additive="base">
                                        <p:cTn id="13" dur="500" fill="hold"/>
                                        <p:tgtEl>
                                          <p:spTgt spid="120"/>
                                        </p:tgtEl>
                                        <p:attrNameLst>
                                          <p:attrName>ppt_x</p:attrName>
                                        </p:attrNameLst>
                                      </p:cBhvr>
                                      <p:tavLst>
                                        <p:tav tm="0">
                                          <p:val>
                                            <p:strVal val="#ppt_x"/>
                                          </p:val>
                                        </p:tav>
                                        <p:tav tm="100000">
                                          <p:val>
                                            <p:strVal val="#ppt_x"/>
                                          </p:val>
                                        </p:tav>
                                      </p:tavLst>
                                    </p:anim>
                                    <p:anim calcmode="lin" valueType="num">
                                      <p:cBhvr additive="base">
                                        <p:cTn id="14" dur="500" fill="hold"/>
                                        <p:tgtEl>
                                          <p:spTgt spid="120"/>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1"/>
                                        </p:tgtEl>
                                        <p:attrNameLst>
                                          <p:attrName>style.visibility</p:attrName>
                                        </p:attrNameLst>
                                      </p:cBhvr>
                                      <p:to>
                                        <p:strVal val="visible"/>
                                      </p:to>
                                    </p:set>
                                    <p:anim calcmode="lin" valueType="num">
                                      <p:cBhvr additive="base">
                                        <p:cTn id="19" dur="500" fill="hold"/>
                                        <p:tgtEl>
                                          <p:spTgt spid="121"/>
                                        </p:tgtEl>
                                        <p:attrNameLst>
                                          <p:attrName>ppt_x</p:attrName>
                                        </p:attrNameLst>
                                      </p:cBhvr>
                                      <p:tavLst>
                                        <p:tav tm="0">
                                          <p:val>
                                            <p:strVal val="#ppt_x"/>
                                          </p:val>
                                        </p:tav>
                                        <p:tav tm="100000">
                                          <p:val>
                                            <p:strVal val="#ppt_x"/>
                                          </p:val>
                                        </p:tav>
                                      </p:tavLst>
                                    </p:anim>
                                    <p:anim calcmode="lin" valueType="num">
                                      <p:cBhvr additive="base">
                                        <p:cTn id="20" dur="500" fill="hold"/>
                                        <p:tgtEl>
                                          <p:spTgt spid="121"/>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2"/>
                                        </p:tgtEl>
                                        <p:attrNameLst>
                                          <p:attrName>style.visibility</p:attrName>
                                        </p:attrNameLst>
                                      </p:cBhvr>
                                      <p:to>
                                        <p:strVal val="visible"/>
                                      </p:to>
                                    </p:set>
                                    <p:anim calcmode="lin" valueType="num">
                                      <p:cBhvr additive="base">
                                        <p:cTn id="25" dur="500" fill="hold"/>
                                        <p:tgtEl>
                                          <p:spTgt spid="122"/>
                                        </p:tgtEl>
                                        <p:attrNameLst>
                                          <p:attrName>ppt_x</p:attrName>
                                        </p:attrNameLst>
                                      </p:cBhvr>
                                      <p:tavLst>
                                        <p:tav tm="0">
                                          <p:val>
                                            <p:strVal val="#ppt_x"/>
                                          </p:val>
                                        </p:tav>
                                        <p:tav tm="100000">
                                          <p:val>
                                            <p:strVal val="#ppt_x"/>
                                          </p:val>
                                        </p:tav>
                                      </p:tavLst>
                                    </p:anim>
                                    <p:anim calcmode="lin" valueType="num">
                                      <p:cBhvr additive="base">
                                        <p:cTn id="26" dur="500" fill="hold"/>
                                        <p:tgtEl>
                                          <p:spTgt spid="122"/>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6"/>
                                        </p:tgtEl>
                                        <p:attrNameLst>
                                          <p:attrName>style.visibility</p:attrName>
                                        </p:attrNameLst>
                                      </p:cBhvr>
                                      <p:to>
                                        <p:strVal val="visible"/>
                                      </p:to>
                                    </p:set>
                                    <p:anim calcmode="lin" valueType="num">
                                      <p:cBhvr additive="base">
                                        <p:cTn id="31" dur="500" fill="hold"/>
                                        <p:tgtEl>
                                          <p:spTgt spid="126"/>
                                        </p:tgtEl>
                                        <p:attrNameLst>
                                          <p:attrName>ppt_x</p:attrName>
                                        </p:attrNameLst>
                                      </p:cBhvr>
                                      <p:tavLst>
                                        <p:tav tm="0">
                                          <p:val>
                                            <p:strVal val="#ppt_x"/>
                                          </p:val>
                                        </p:tav>
                                        <p:tav tm="100000">
                                          <p:val>
                                            <p:strVal val="#ppt_x"/>
                                          </p:val>
                                        </p:tav>
                                      </p:tavLst>
                                    </p:anim>
                                    <p:anim calcmode="lin" valueType="num">
                                      <p:cBhvr additive="base">
                                        <p:cTn id="32" dur="500" fill="hold"/>
                                        <p:tgtEl>
                                          <p:spTgt spid="126"/>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7"/>
                                        </p:tgtEl>
                                        <p:attrNameLst>
                                          <p:attrName>style.visibility</p:attrName>
                                        </p:attrNameLst>
                                      </p:cBhvr>
                                      <p:to>
                                        <p:strVal val="visible"/>
                                      </p:to>
                                    </p:set>
                                    <p:anim calcmode="lin" valueType="num">
                                      <p:cBhvr additive="base">
                                        <p:cTn id="37" dur="500" fill="hold"/>
                                        <p:tgtEl>
                                          <p:spTgt spid="127"/>
                                        </p:tgtEl>
                                        <p:attrNameLst>
                                          <p:attrName>ppt_x</p:attrName>
                                        </p:attrNameLst>
                                      </p:cBhvr>
                                      <p:tavLst>
                                        <p:tav tm="0">
                                          <p:val>
                                            <p:strVal val="#ppt_x"/>
                                          </p:val>
                                        </p:tav>
                                        <p:tav tm="100000">
                                          <p:val>
                                            <p:strVal val="#ppt_x"/>
                                          </p:val>
                                        </p:tav>
                                      </p:tavLst>
                                    </p:anim>
                                    <p:anim calcmode="lin" valueType="num">
                                      <p:cBhvr additive="base">
                                        <p:cTn id="38" dur="500" fill="hold"/>
                                        <p:tgtEl>
                                          <p:spTgt spid="127"/>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28"/>
                                        </p:tgtEl>
                                        <p:attrNameLst>
                                          <p:attrName>style.visibility</p:attrName>
                                        </p:attrNameLst>
                                      </p:cBhvr>
                                      <p:to>
                                        <p:strVal val="visible"/>
                                      </p:to>
                                    </p:set>
                                    <p:anim calcmode="lin" valueType="num">
                                      <p:cBhvr additive="base">
                                        <p:cTn id="43" dur="500" fill="hold"/>
                                        <p:tgtEl>
                                          <p:spTgt spid="128"/>
                                        </p:tgtEl>
                                        <p:attrNameLst>
                                          <p:attrName>ppt_x</p:attrName>
                                        </p:attrNameLst>
                                      </p:cBhvr>
                                      <p:tavLst>
                                        <p:tav tm="0">
                                          <p:val>
                                            <p:strVal val="#ppt_x"/>
                                          </p:val>
                                        </p:tav>
                                        <p:tav tm="100000">
                                          <p:val>
                                            <p:strVal val="#ppt_x"/>
                                          </p:val>
                                        </p:tav>
                                      </p:tavLst>
                                    </p:anim>
                                    <p:anim calcmode="lin" valueType="num">
                                      <p:cBhvr additive="base">
                                        <p:cTn id="44" dur="500" fill="hold"/>
                                        <p:tgtEl>
                                          <p:spTgt spid="128"/>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9"/>
                                        </p:tgtEl>
                                        <p:attrNameLst>
                                          <p:attrName>style.visibility</p:attrName>
                                        </p:attrNameLst>
                                      </p:cBhvr>
                                      <p:to>
                                        <p:strVal val="visible"/>
                                      </p:to>
                                    </p:set>
                                    <p:anim calcmode="lin" valueType="num">
                                      <p:cBhvr additive="base">
                                        <p:cTn id="49" dur="500" fill="hold"/>
                                        <p:tgtEl>
                                          <p:spTgt spid="129"/>
                                        </p:tgtEl>
                                        <p:attrNameLst>
                                          <p:attrName>ppt_x</p:attrName>
                                        </p:attrNameLst>
                                      </p:cBhvr>
                                      <p:tavLst>
                                        <p:tav tm="0">
                                          <p:val>
                                            <p:strVal val="#ppt_x"/>
                                          </p:val>
                                        </p:tav>
                                        <p:tav tm="100000">
                                          <p:val>
                                            <p:strVal val="#ppt_x"/>
                                          </p:val>
                                        </p:tav>
                                      </p:tavLst>
                                    </p:anim>
                                    <p:anim calcmode="lin" valueType="num">
                                      <p:cBhvr additive="base">
                                        <p:cTn id="50" dur="500" fill="hold"/>
                                        <p:tgtEl>
                                          <p:spTgt spid="1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 grpId="0" animBg="1"/>
      <p:bldP spid="120" grpId="0" animBg="1"/>
      <p:bldP spid="121" grpId="0" animBg="1"/>
      <p:bldP spid="122" grpId="0" animBg="1"/>
      <p:bldP spid="126" grpId="0" animBg="1"/>
      <p:bldP spid="127" grpId="0" animBg="1"/>
      <p:bldP spid="128" grpId="0" animBg="1"/>
      <p:bldP spid="12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0">
            <a:extLst>
              <a:ext uri="{FF2B5EF4-FFF2-40B4-BE49-F238E27FC236}">
                <a16:creationId xmlns:a16="http://schemas.microsoft.com/office/drawing/2014/main" id="{BDCC1C2A-F994-4F3F-AD0F-DDDD3F8ACD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831742" y="4163114"/>
            <a:ext cx="1643309" cy="811148"/>
          </a:xfrm>
          <a:prstGeom prst="rect">
            <a:avLst/>
          </a:prstGeom>
        </p:spPr>
      </p:pic>
      <p:sp>
        <p:nvSpPr>
          <p:cNvPr id="14" name="DapanA"/>
          <p:cNvSpPr/>
          <p:nvPr/>
        </p:nvSpPr>
        <p:spPr>
          <a:xfrm>
            <a:off x="4007478" y="3356879"/>
            <a:ext cx="4751209" cy="701631"/>
          </a:xfrm>
          <a:prstGeom prst="wedgeRoundRectCallout">
            <a:avLst>
              <a:gd name="adj1" fmla="val -66224"/>
              <a:gd name="adj2" fmla="val 32992"/>
              <a:gd name="adj3" fmla="val 16667"/>
            </a:avLst>
          </a:prstGeom>
          <a:solidFill>
            <a:schemeClr val="bg1"/>
          </a:solidFill>
          <a:ln w="28575">
            <a:solidFill>
              <a:srgbClr val="00B05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She’s my grandmother.</a:t>
            </a:r>
            <a:endParaRPr lang="en-US" sz="21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7" name="DapanC"/>
          <p:cNvSpPr/>
          <p:nvPr/>
        </p:nvSpPr>
        <p:spPr>
          <a:xfrm>
            <a:off x="4145975" y="4246081"/>
            <a:ext cx="4691893" cy="668755"/>
          </a:xfrm>
          <a:prstGeom prst="wedgeRoundRectCallout">
            <a:avLst>
              <a:gd name="adj1" fmla="val -63488"/>
              <a:gd name="adj2" fmla="val 17353"/>
              <a:gd name="adj3" fmla="val 16667"/>
            </a:avLst>
          </a:prstGeom>
          <a:solidFill>
            <a:schemeClr val="bg1"/>
          </a:solidFill>
          <a:ln w="28575">
            <a:solidFill>
              <a:srgbClr val="FF000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She’s my mother .</a:t>
            </a:r>
          </a:p>
        </p:txBody>
      </p:sp>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14893" r="14169"/>
          <a:stretch/>
        </p:blipFill>
        <p:spPr>
          <a:xfrm>
            <a:off x="712292" y="337914"/>
            <a:ext cx="3538864" cy="3528470"/>
          </a:xfrm>
          <a:prstGeom prst="ellipse">
            <a:avLst/>
          </a:prstGeom>
        </p:spPr>
      </p:pic>
      <p:sp>
        <p:nvSpPr>
          <p:cNvPr id="21" name="TextBox 20"/>
          <p:cNvSpPr txBox="1"/>
          <p:nvPr/>
        </p:nvSpPr>
        <p:spPr>
          <a:xfrm>
            <a:off x="4431682" y="5243605"/>
            <a:ext cx="881973" cy="253916"/>
          </a:xfrm>
          <a:prstGeom prst="rect">
            <a:avLst/>
          </a:prstGeom>
          <a:noFill/>
        </p:spPr>
        <p:txBody>
          <a:bodyPr wrap="none" rtlCol="0">
            <a:spAutoFit/>
          </a:bodyPr>
          <a:lstStyle/>
          <a:p>
            <a:r>
              <a:rPr lang="en-US" sz="1050"/>
              <a:t>Abc.xyz789</a:t>
            </a:r>
          </a:p>
        </p:txBody>
      </p:sp>
      <p:pic>
        <p:nvPicPr>
          <p:cNvPr id="20" name="dartbl"/>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flipH="1">
            <a:off x="4006320" y="3858026"/>
            <a:ext cx="1125473" cy="733801"/>
          </a:xfrm>
          <a:prstGeom prst="rect">
            <a:avLst/>
          </a:prstGeom>
        </p:spPr>
      </p:pic>
      <p:pic>
        <p:nvPicPr>
          <p:cNvPr id="22" name="dartgr"/>
          <p:cNvPicPr>
            <a:picLocks noChangeAspect="1"/>
          </p:cNvPicPr>
          <p:nvPr/>
        </p:nvPicPr>
        <p:blipFill rotWithShape="1">
          <a:blip r:embed="rId7">
            <a:duotone>
              <a:schemeClr val="accent6">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flipH="1">
            <a:off x="3620558" y="3185937"/>
            <a:ext cx="1121475" cy="714026"/>
          </a:xfrm>
          <a:prstGeom prst="rect">
            <a:avLst/>
          </a:prstGeom>
        </p:spPr>
      </p:pic>
      <p:pic>
        <p:nvPicPr>
          <p:cNvPr id="23" name="dartr"/>
          <p:cNvPicPr>
            <a:picLocks noChangeAspect="1"/>
          </p:cNvPicPr>
          <p:nvPr/>
        </p:nvPicPr>
        <p:blipFill rotWithShape="1">
          <a:blip r:embed="rId7">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17115678" flipH="1">
            <a:off x="2010907" y="5654992"/>
            <a:ext cx="1014632" cy="745856"/>
          </a:xfrm>
          <a:prstGeom prst="rect">
            <a:avLst/>
          </a:prstGeom>
        </p:spPr>
      </p:pic>
      <p:pic>
        <p:nvPicPr>
          <p:cNvPr id="24" name="dartyl"/>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4621643">
            <a:off x="864495" y="5498826"/>
            <a:ext cx="1014632" cy="745856"/>
          </a:xfrm>
          <a:prstGeom prst="rect">
            <a:avLst/>
          </a:prstGeom>
        </p:spPr>
      </p:pic>
      <p:pic>
        <p:nvPicPr>
          <p:cNvPr id="25" name="dartbl"/>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4871310">
            <a:off x="-134388" y="5438495"/>
            <a:ext cx="1014632" cy="745856"/>
          </a:xfrm>
          <a:prstGeom prst="rect">
            <a:avLst/>
          </a:prstGeom>
        </p:spPr>
      </p:pic>
      <p:pic>
        <p:nvPicPr>
          <p:cNvPr id="27" name="dartgr"/>
          <p:cNvPicPr>
            <a:picLocks noChangeAspect="1"/>
          </p:cNvPicPr>
          <p:nvPr/>
        </p:nvPicPr>
        <p:blipFill rotWithShape="1">
          <a:blip r:embed="rId7">
            <a:duotone>
              <a:schemeClr val="accent6">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16200000" flipH="1">
            <a:off x="3301052" y="5557233"/>
            <a:ext cx="1014632" cy="745856"/>
          </a:xfrm>
          <a:prstGeom prst="rect">
            <a:avLst/>
          </a:prstGeom>
        </p:spPr>
      </p:pic>
      <p:sp>
        <p:nvSpPr>
          <p:cNvPr id="6" name="TextBox 5"/>
          <p:cNvSpPr txBox="1"/>
          <p:nvPr/>
        </p:nvSpPr>
        <p:spPr>
          <a:xfrm>
            <a:off x="1791882" y="1709702"/>
            <a:ext cx="747320" cy="553998"/>
          </a:xfrm>
          <a:prstGeom prst="rect">
            <a:avLst/>
          </a:prstGeom>
          <a:noFill/>
        </p:spPr>
        <p:txBody>
          <a:bodyPr wrap="none" rtlCol="0">
            <a:spAutoFit/>
          </a:bodyPr>
          <a:lstStyle/>
          <a:p>
            <a:r>
              <a:rPr lang="en-US" sz="24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 </a:t>
            </a:r>
            <a:r>
              <a:rPr lang="en-US" sz="30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9</a:t>
            </a:r>
          </a:p>
        </p:txBody>
      </p:sp>
      <p:pic>
        <p:nvPicPr>
          <p:cNvPr id="31" name="Picture 30"/>
          <p:cNvPicPr>
            <a:picLocks noChangeAspect="1"/>
          </p:cNvPicPr>
          <p:nvPr/>
        </p:nvPicPr>
        <p:blipFill rotWithShape="1">
          <a:blip r:embed="rId9"/>
          <a:srcRect l="4396" t="146" r="6015" b="1"/>
          <a:stretch/>
        </p:blipFill>
        <p:spPr>
          <a:xfrm>
            <a:off x="4475051" y="125394"/>
            <a:ext cx="4447733" cy="3110246"/>
          </a:xfrm>
          <a:prstGeom prst="roundRect">
            <a:avLst/>
          </a:prstGeom>
        </p:spPr>
      </p:pic>
      <p:pic>
        <p:nvPicPr>
          <p:cNvPr id="33" name="Picture 32"/>
          <p:cNvPicPr>
            <a:picLocks noChangeAspect="1"/>
          </p:cNvPicPr>
          <p:nvPr/>
        </p:nvPicPr>
        <p:blipFill>
          <a:blip r:embed="rId10">
            <a:extLst>
              <a:ext uri="{BEBA8EAE-BF5A-486C-A8C5-ECC9F3942E4B}">
                <a14:imgProps xmlns:a14="http://schemas.microsoft.com/office/drawing/2010/main">
                  <a14:imgLayer r:embed="rId11">
                    <a14:imgEffect>
                      <a14:backgroundRemoval t="559" b="98883" l="0" r="95506">
                        <a14:foregroundMark x1="30899" y1="24581" x2="59551" y2="69274"/>
                        <a14:foregroundMark x1="82022" y1="31844" x2="63483" y2="15084"/>
                        <a14:foregroundMark x1="42135" y1="16201" x2="26404" y2="18436"/>
                      </a14:backgroundRemoval>
                    </a14:imgEffect>
                  </a14:imgLayer>
                </a14:imgProps>
              </a:ext>
            </a:extLst>
          </a:blip>
          <a:stretch>
            <a:fillRect/>
          </a:stretch>
        </p:blipFill>
        <p:spPr>
          <a:xfrm>
            <a:off x="87171" y="67195"/>
            <a:ext cx="762886" cy="771005"/>
          </a:xfrm>
          <a:prstGeom prst="rect">
            <a:avLst/>
          </a:prstGeom>
        </p:spPr>
      </p:pic>
      <p:pic>
        <p:nvPicPr>
          <p:cNvPr id="34" name="Kép 80" descr="Boy Face Cartoon Clip 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22380" y="3779075"/>
            <a:ext cx="848136" cy="1281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3"/>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2694" r="100000">
                        <a14:foregroundMark x1="32660" y1="57059" x2="27609" y2="6470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993212" y="126813"/>
            <a:ext cx="1007788" cy="576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17">
            <a:extLst>
              <a:ext uri="{FF2B5EF4-FFF2-40B4-BE49-F238E27FC236}">
                <a16:creationId xmlns:a16="http://schemas.microsoft.com/office/drawing/2014/main" id="{77288C4A-6247-4C91-B74B-A38CDBD71BEE}"/>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3176480657"/>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 calcmode="lin" valueType="num">
                                      <p:cBhvr>
                                        <p:cTn id="9" dur="1000" fill="hold"/>
                                        <p:tgtEl>
                                          <p:spTgt spid="35"/>
                                        </p:tgtEl>
                                        <p:attrNameLst>
                                          <p:attrName>style.rotation</p:attrName>
                                        </p:attrNameLst>
                                      </p:cBhvr>
                                      <p:tavLst>
                                        <p:tav tm="0">
                                          <p:val>
                                            <p:fltVal val="90"/>
                                          </p:val>
                                        </p:tav>
                                        <p:tav tm="100000">
                                          <p:val>
                                            <p:fltVal val="0"/>
                                          </p:val>
                                        </p:tav>
                                      </p:tavLst>
                                    </p:anim>
                                    <p:animEffect transition="in" filter="fade">
                                      <p:cBhvr>
                                        <p:cTn id="10"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4"/>
                    </p:tgtEl>
                  </p:cond>
                </p:stCondLst>
                <p:endSync evt="end" delay="0">
                  <p:rtn val="all"/>
                </p:endSync>
                <p:childTnLst>
                  <p:par>
                    <p:cTn id="12" fill="hold">
                      <p:stCondLst>
                        <p:cond delay="0"/>
                      </p:stCondLst>
                      <p:childTnLst>
                        <p:par>
                          <p:cTn id="13" fill="hold">
                            <p:stCondLst>
                              <p:cond delay="0"/>
                            </p:stCondLst>
                            <p:childTnLst>
                              <p:par>
                                <p:cTn id="14" presetID="42" presetClass="path" presetSubtype="0" accel="50000" decel="50000" fill="hold" nodeType="clickEffect">
                                  <p:stCondLst>
                                    <p:cond delay="0"/>
                                  </p:stCondLst>
                                  <p:childTnLst>
                                    <p:animMotion origin="layout" path="M -1.66667E-6 1.11111E-6 L -0.18073 0.54475 " pathEditMode="relative" rAng="0" ptsTypes="AA">
                                      <p:cBhvr>
                                        <p:cTn id="15" dur="250" fill="hold"/>
                                        <p:tgtEl>
                                          <p:spTgt spid="22"/>
                                        </p:tgtEl>
                                        <p:attrNameLst>
                                          <p:attrName>ppt_x</p:attrName>
                                          <p:attrName>ppt_y</p:attrName>
                                        </p:attrNameLst>
                                      </p:cBhvr>
                                      <p:rCtr x="-9045" y="27222"/>
                                    </p:animMotion>
                                  </p:childTnLst>
                                </p:cTn>
                              </p:par>
                              <p:par>
                                <p:cTn id="16" presetID="10" presetClass="exit" presetSubtype="0" fill="hold" nodeType="with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17"/>
                                        </p:tgtEl>
                                      </p:cBhvr>
                                    </p:animEffect>
                                    <p:set>
                                      <p:cBhvr>
                                        <p:cTn id="21" dur="1" fill="hold">
                                          <p:stCondLst>
                                            <p:cond delay="499"/>
                                          </p:stCondLst>
                                        </p:cTn>
                                        <p:tgtEl>
                                          <p:spTgt spid="17"/>
                                        </p:tgtEl>
                                        <p:attrNameLst>
                                          <p:attrName>style.visibility</p:attrName>
                                        </p:attrNameLst>
                                      </p:cBhvr>
                                      <p:to>
                                        <p:strVal val="hidden"/>
                                      </p:to>
                                    </p:set>
                                  </p:childTnLst>
                                </p:cTn>
                              </p:par>
                              <p:par>
                                <p:cTn id="22" presetID="42" presetClass="path" presetSubtype="0" accel="50000" decel="50000" fill="hold" grpId="0" nodeType="withEffect">
                                  <p:stCondLst>
                                    <p:cond delay="0"/>
                                  </p:stCondLst>
                                  <p:childTnLst>
                                    <p:animMotion origin="layout" path="M -0.09132 -0.00371 L 0.03698 0.13055 " pathEditMode="relative" rAng="0" ptsTypes="AA">
                                      <p:cBhvr>
                                        <p:cTn id="23" dur="1000" fill="hold"/>
                                        <p:tgtEl>
                                          <p:spTgt spid="14"/>
                                        </p:tgtEl>
                                        <p:attrNameLst>
                                          <p:attrName>ppt_x</p:attrName>
                                          <p:attrName>ppt_y</p:attrName>
                                        </p:attrNameLst>
                                      </p:cBhvr>
                                      <p:rCtr x="6406" y="6698"/>
                                    </p:animMotion>
                                  </p:childTnLst>
                                </p:cTn>
                              </p:par>
                            </p:childTnLst>
                          </p:cTn>
                        </p:par>
                        <p:par>
                          <p:cTn id="24" fill="hold">
                            <p:stCondLst>
                              <p:cond delay="1000"/>
                            </p:stCondLst>
                            <p:childTnLst>
                              <p:par>
                                <p:cTn id="25" presetID="42" presetClass="path" presetSubtype="0" accel="50000" decel="50000" fill="hold" nodeType="afterEffect">
                                  <p:stCondLst>
                                    <p:cond delay="0"/>
                                  </p:stCondLst>
                                  <p:childTnLst>
                                    <p:animMotion origin="layout" path="M 3.54167E-6 2.22222E-6 L -0.18243 -0.63102 " pathEditMode="relative" rAng="0" ptsTypes="AA">
                                      <p:cBhvr>
                                        <p:cTn id="26" dur="500" fill="hold"/>
                                        <p:tgtEl>
                                          <p:spTgt spid="27"/>
                                        </p:tgtEl>
                                        <p:attrNameLst>
                                          <p:attrName>ppt_x</p:attrName>
                                          <p:attrName>ppt_y</p:attrName>
                                        </p:attrNameLst>
                                      </p:cBhvr>
                                      <p:rCtr x="-9128" y="-31551"/>
                                    </p:animMotion>
                                  </p:childTnLst>
                                </p:cTn>
                              </p:par>
                            </p:childTnLst>
                          </p:cTn>
                        </p:par>
                        <p:par>
                          <p:cTn id="27" fill="hold">
                            <p:stCondLst>
                              <p:cond delay="1500"/>
                            </p:stCondLst>
                            <p:childTnLst>
                              <p:par>
                                <p:cTn id="28" presetID="10"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3" name="yeahtWAV.wav"/>
                                        </p:tgtEl>
                                      </p:cMediaNode>
                                    </p:audio>
                                  </p:subTnLst>
                                </p:cTn>
                              </p:par>
                            </p:childTnLst>
                          </p:cTn>
                        </p:par>
                        <p:par>
                          <p:cTn id="31" fill="hold">
                            <p:stCondLst>
                              <p:cond delay="2000"/>
                            </p:stCondLst>
                            <p:childTnLst>
                              <p:par>
                                <p:cTn id="32" presetID="47" presetClass="exit" presetSubtype="0" fill="hold" grpId="1" nodeType="afterEffect">
                                  <p:stCondLst>
                                    <p:cond delay="750"/>
                                  </p:stCondLst>
                                  <p:childTnLst>
                                    <p:animEffect transition="out" filter="fade">
                                      <p:cBhvr>
                                        <p:cTn id="33" dur="750"/>
                                        <p:tgtEl>
                                          <p:spTgt spid="6"/>
                                        </p:tgtEl>
                                      </p:cBhvr>
                                    </p:animEffect>
                                    <p:anim calcmode="lin" valueType="num">
                                      <p:cBhvr>
                                        <p:cTn id="34" dur="750"/>
                                        <p:tgtEl>
                                          <p:spTgt spid="6"/>
                                        </p:tgtEl>
                                        <p:attrNameLst>
                                          <p:attrName>ppt_x</p:attrName>
                                        </p:attrNameLst>
                                      </p:cBhvr>
                                      <p:tavLst>
                                        <p:tav tm="0">
                                          <p:val>
                                            <p:strVal val="ppt_x"/>
                                          </p:val>
                                        </p:tav>
                                        <p:tav tm="100000">
                                          <p:val>
                                            <p:strVal val="ppt_x"/>
                                          </p:val>
                                        </p:tav>
                                      </p:tavLst>
                                    </p:anim>
                                    <p:anim calcmode="lin" valueType="num">
                                      <p:cBhvr>
                                        <p:cTn id="35" dur="750"/>
                                        <p:tgtEl>
                                          <p:spTgt spid="6"/>
                                        </p:tgtEl>
                                        <p:attrNameLst>
                                          <p:attrName>ppt_y</p:attrName>
                                        </p:attrNameLst>
                                      </p:cBhvr>
                                      <p:tavLst>
                                        <p:tav tm="0">
                                          <p:val>
                                            <p:strVal val="ppt_y"/>
                                          </p:val>
                                        </p:tav>
                                        <p:tav tm="100000">
                                          <p:val>
                                            <p:strVal val="ppt_y-.1"/>
                                          </p:val>
                                        </p:tav>
                                      </p:tavLst>
                                    </p:anim>
                                    <p:set>
                                      <p:cBhvr>
                                        <p:cTn id="36" dur="1" fill="hold">
                                          <p:stCondLst>
                                            <p:cond delay="7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7" restart="whenNotActive" fill="hold" evtFilter="cancelBubble" nodeType="interactiveSeq">
                <p:stCondLst>
                  <p:cond evt="onClick" delay="0">
                    <p:tgtEl>
                      <p:spTgt spid="17"/>
                    </p:tgtEl>
                  </p:cond>
                </p:stCondLst>
                <p:endSync evt="end" delay="0">
                  <p:rtn val="all"/>
                </p:endSync>
                <p:childTnLst>
                  <p:par>
                    <p:cTn id="38" fill="hold">
                      <p:stCondLst>
                        <p:cond delay="0"/>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2.77778E-6 3.7037E-6 L -0.15243 0.47314 " pathEditMode="relative" rAng="0" ptsTypes="AA">
                                      <p:cBhvr>
                                        <p:cTn id="41" dur="250" fill="hold"/>
                                        <p:tgtEl>
                                          <p:spTgt spid="20"/>
                                        </p:tgtEl>
                                        <p:attrNameLst>
                                          <p:attrName>ppt_x</p:attrName>
                                          <p:attrName>ppt_y</p:attrName>
                                        </p:attrNameLst>
                                      </p:cBhvr>
                                      <p:rCtr x="-7622" y="23642"/>
                                    </p:animMotion>
                                  </p:childTnLst>
                                </p:cTn>
                              </p:par>
                            </p:childTnLst>
                          </p:cTn>
                        </p:par>
                        <p:par>
                          <p:cTn id="42" fill="hold">
                            <p:stCondLst>
                              <p:cond delay="250"/>
                            </p:stCondLst>
                            <p:childTnLst>
                              <p:par>
                                <p:cTn id="43" presetID="42" presetClass="path" presetSubtype="0" accel="50000" decel="50000" autoRev="1" fill="hold" nodeType="afterEffect">
                                  <p:stCondLst>
                                    <p:cond delay="0"/>
                                  </p:stCondLst>
                                  <p:childTnLst>
                                    <p:animMotion origin="layout" path="M 4.79167E-6 -1.11111E-6 L 0.09505 -0.55139 " pathEditMode="relative" rAng="0" ptsTypes="AA">
                                      <p:cBhvr>
                                        <p:cTn id="44" dur="250" fill="hold"/>
                                        <p:tgtEl>
                                          <p:spTgt spid="25"/>
                                        </p:tgtEl>
                                        <p:attrNameLst>
                                          <p:attrName>ppt_x</p:attrName>
                                          <p:attrName>ppt_y</p:attrName>
                                        </p:attrNameLst>
                                      </p:cBhvr>
                                      <p:rCtr x="4753" y="-27569"/>
                                    </p:animMotion>
                                  </p:childTnLst>
                                  <p:subTnLst>
                                    <p:audio>
                                      <p:cMediaNode>
                                        <p:cTn display="0" masterRel="sameClick">
                                          <p:stCondLst>
                                            <p:cond evt="begin" delay="0">
                                              <p:tn val="43"/>
                                            </p:cond>
                                          </p:stCondLst>
                                          <p:endCondLst>
                                            <p:cond evt="onStopAudio" delay="0">
                                              <p:tgtEl>
                                                <p:sldTgt/>
                                              </p:tgtEl>
                                            </p:cond>
                                          </p:endCondLst>
                                        </p:cTn>
                                        <p:tgtEl>
                                          <p:sndTgt r:embed="rId4" name="sorry waw.wav"/>
                                        </p:tgtEl>
                                      </p:cMediaNode>
                                    </p:audio>
                                  </p:subTnLst>
                                </p:cTn>
                              </p:par>
                            </p:childTnLst>
                          </p:cTn>
                        </p:par>
                      </p:childTnLst>
                    </p:cTn>
                  </p:par>
                </p:childTnLst>
              </p:cTn>
              <p:nextCondLst>
                <p:cond evt="onClick" delay="0">
                  <p:tgtEl>
                    <p:spTgt spid="17"/>
                  </p:tgtEl>
                </p:cond>
              </p:nextCondLst>
            </p:seq>
          </p:childTnLst>
        </p:cTn>
      </p:par>
    </p:tnLst>
    <p:bldLst>
      <p:bldP spid="14" grpId="0" animBg="1"/>
      <p:bldP spid="17" grpId="0" animBg="1"/>
      <p:bldP spid="6" grpId="0"/>
      <p:bldP spid="6"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10">
            <a:extLst>
              <a:ext uri="{FF2B5EF4-FFF2-40B4-BE49-F238E27FC236}">
                <a16:creationId xmlns:a16="http://schemas.microsoft.com/office/drawing/2014/main" id="{BDCC1C2A-F994-4F3F-AD0F-DDDD3F8ACD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842319" y="4183149"/>
            <a:ext cx="1643309" cy="811148"/>
          </a:xfrm>
          <a:prstGeom prst="rect">
            <a:avLst/>
          </a:prstGeom>
        </p:spPr>
      </p:pic>
      <p:sp>
        <p:nvSpPr>
          <p:cNvPr id="17" name="DapanC"/>
          <p:cNvSpPr/>
          <p:nvPr/>
        </p:nvSpPr>
        <p:spPr>
          <a:xfrm>
            <a:off x="4045879" y="3957988"/>
            <a:ext cx="2217223" cy="847083"/>
          </a:xfrm>
          <a:prstGeom prst="wedgeRoundRectCallout">
            <a:avLst>
              <a:gd name="adj1" fmla="val -79315"/>
              <a:gd name="adj2" fmla="val -18441"/>
              <a:gd name="adj3" fmla="val 16667"/>
            </a:avLst>
          </a:prstGeom>
          <a:solidFill>
            <a:schemeClr val="bg1"/>
          </a:solidFill>
          <a:ln w="28575">
            <a:solidFill>
              <a:srgbClr val="FF000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son</a:t>
            </a:r>
          </a:p>
        </p:txBody>
      </p:sp>
      <p:sp>
        <p:nvSpPr>
          <p:cNvPr id="18" name="DapanD"/>
          <p:cNvSpPr/>
          <p:nvPr/>
        </p:nvSpPr>
        <p:spPr>
          <a:xfrm>
            <a:off x="6447208" y="3957988"/>
            <a:ext cx="2205890" cy="847084"/>
          </a:xfrm>
          <a:prstGeom prst="wedgeRoundRectCallout">
            <a:avLst>
              <a:gd name="adj1" fmla="val -49033"/>
              <a:gd name="adj2" fmla="val 70854"/>
              <a:gd name="adj3" fmla="val 16667"/>
            </a:avLst>
          </a:prstGeom>
          <a:solidFill>
            <a:schemeClr val="bg1"/>
          </a:solidFill>
          <a:ln w="28575">
            <a:solidFill>
              <a:srgbClr val="00B0F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daughter</a:t>
            </a:r>
          </a:p>
        </p:txBody>
      </p:sp>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14893" r="14169"/>
          <a:stretch/>
        </p:blipFill>
        <p:spPr>
          <a:xfrm>
            <a:off x="1118074" y="405371"/>
            <a:ext cx="3538864" cy="3528470"/>
          </a:xfrm>
          <a:prstGeom prst="ellipse">
            <a:avLst/>
          </a:prstGeom>
        </p:spPr>
      </p:pic>
      <p:sp>
        <p:nvSpPr>
          <p:cNvPr id="21" name="TextBox 20"/>
          <p:cNvSpPr txBox="1"/>
          <p:nvPr/>
        </p:nvSpPr>
        <p:spPr>
          <a:xfrm>
            <a:off x="4431682" y="5243605"/>
            <a:ext cx="881973" cy="253916"/>
          </a:xfrm>
          <a:prstGeom prst="rect">
            <a:avLst/>
          </a:prstGeom>
          <a:noFill/>
        </p:spPr>
        <p:txBody>
          <a:bodyPr wrap="none" rtlCol="0">
            <a:spAutoFit/>
          </a:bodyPr>
          <a:lstStyle/>
          <a:p>
            <a:r>
              <a:rPr lang="en-US" sz="1050"/>
              <a:t>Abc.xyz789</a:t>
            </a:r>
          </a:p>
        </p:txBody>
      </p:sp>
      <p:pic>
        <p:nvPicPr>
          <p:cNvPr id="3" name="dartr"/>
          <p:cNvPicPr>
            <a:picLocks noChangeAspect="1"/>
          </p:cNvPicPr>
          <p:nvPr/>
        </p:nvPicPr>
        <p:blipFill rotWithShape="1">
          <a:blip r:embed="rId7">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a:off x="5889604" y="4091524"/>
            <a:ext cx="1008188" cy="741119"/>
          </a:xfrm>
          <a:prstGeom prst="rect">
            <a:avLst/>
          </a:prstGeom>
        </p:spPr>
      </p:pic>
      <p:pic>
        <p:nvPicPr>
          <p:cNvPr id="20" name="dartbl"/>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a:off x="3728239" y="4054171"/>
            <a:ext cx="1008188" cy="741119"/>
          </a:xfrm>
          <a:prstGeom prst="rect">
            <a:avLst/>
          </a:prstGeom>
        </p:spPr>
      </p:pic>
      <p:pic>
        <p:nvPicPr>
          <p:cNvPr id="23" name="dartr"/>
          <p:cNvPicPr>
            <a:picLocks noChangeAspect="1"/>
          </p:cNvPicPr>
          <p:nvPr/>
        </p:nvPicPr>
        <p:blipFill rotWithShape="1">
          <a:blip r:embed="rId7">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17115678" flipH="1">
            <a:off x="2010907" y="5654992"/>
            <a:ext cx="1014632" cy="745856"/>
          </a:xfrm>
          <a:prstGeom prst="rect">
            <a:avLst/>
          </a:prstGeom>
        </p:spPr>
      </p:pic>
      <p:pic>
        <p:nvPicPr>
          <p:cNvPr id="24" name="dartyl"/>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3589418">
            <a:off x="1138961" y="5557233"/>
            <a:ext cx="1014632" cy="745856"/>
          </a:xfrm>
          <a:prstGeom prst="rect">
            <a:avLst/>
          </a:prstGeom>
        </p:spPr>
      </p:pic>
      <p:pic>
        <p:nvPicPr>
          <p:cNvPr id="25" name="dartbl"/>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572669">
            <a:off x="-134388" y="5438495"/>
            <a:ext cx="1014632" cy="745856"/>
          </a:xfrm>
          <a:prstGeom prst="rect">
            <a:avLst/>
          </a:prstGeom>
        </p:spPr>
      </p:pic>
      <p:pic>
        <p:nvPicPr>
          <p:cNvPr id="27" name="dartgr"/>
          <p:cNvPicPr>
            <a:picLocks noChangeAspect="1"/>
          </p:cNvPicPr>
          <p:nvPr/>
        </p:nvPicPr>
        <p:blipFill rotWithShape="1">
          <a:blip r:embed="rId7">
            <a:duotone>
              <a:schemeClr val="accent6">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16200000" flipH="1">
            <a:off x="3301052" y="5557233"/>
            <a:ext cx="1014632" cy="745856"/>
          </a:xfrm>
          <a:prstGeom prst="rect">
            <a:avLst/>
          </a:prstGeom>
        </p:spPr>
      </p:pic>
      <p:sp>
        <p:nvSpPr>
          <p:cNvPr id="6" name="TextBox 5"/>
          <p:cNvSpPr txBox="1"/>
          <p:nvPr/>
        </p:nvSpPr>
        <p:spPr>
          <a:xfrm>
            <a:off x="1957017" y="2099086"/>
            <a:ext cx="901209" cy="553998"/>
          </a:xfrm>
          <a:prstGeom prst="rect">
            <a:avLst/>
          </a:prstGeom>
          <a:noFill/>
        </p:spPr>
        <p:txBody>
          <a:bodyPr wrap="none" rtlCol="0">
            <a:spAutoFit/>
            <a:scene3d>
              <a:camera prst="obliqueTopRight"/>
              <a:lightRig rig="threePt" dir="t"/>
            </a:scene3d>
          </a:bodyPr>
          <a:lstStyle/>
          <a:p>
            <a:r>
              <a:rPr lang="en-US" sz="24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a:t>
            </a:r>
            <a:r>
              <a:rPr lang="en-US" sz="30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50</a:t>
            </a:r>
          </a:p>
        </p:txBody>
      </p:sp>
      <p:sp>
        <p:nvSpPr>
          <p:cNvPr id="26" name="Right Arrow 25">
            <a:hlinkClick r:id="" action="ppaction://hlinkshowjump?jump=nextslide"/>
          </p:cNvPr>
          <p:cNvSpPr/>
          <p:nvPr/>
        </p:nvSpPr>
        <p:spPr>
          <a:xfrm>
            <a:off x="8310236" y="4498652"/>
            <a:ext cx="785192" cy="612838"/>
          </a:xfrm>
          <a:prstGeom prst="rightArrow">
            <a:avLst>
              <a:gd name="adj1" fmla="val 56488"/>
              <a:gd name="adj2" fmla="val 41891"/>
            </a:avLst>
          </a:prstGeom>
          <a:solidFill>
            <a:srgbClr val="FF0000"/>
          </a:solidFill>
          <a:ln>
            <a:solidFill>
              <a:schemeClr val="bg1"/>
            </a:solidFill>
          </a:ln>
          <a:effectLst/>
          <a:scene3d>
            <a:camera prst="perspectiveLeft"/>
            <a:lightRig rig="glow" dir="t">
              <a:rot lat="0" lon="0" rev="14100000"/>
            </a:lightRig>
          </a:scene3d>
          <a:sp3d prstMaterial="softEdge">
            <a:bevelT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Black" panose="020B0A04020102020204" pitchFamily="34" charset="0"/>
              </a:rPr>
              <a:t>Next</a:t>
            </a:r>
          </a:p>
        </p:txBody>
      </p:sp>
      <p:sp>
        <p:nvSpPr>
          <p:cNvPr id="31" name="Szövegdoboz 1"/>
          <p:cNvSpPr txBox="1"/>
          <p:nvPr/>
        </p:nvSpPr>
        <p:spPr>
          <a:xfrm>
            <a:off x="704528" y="25435"/>
            <a:ext cx="4168140" cy="553998"/>
          </a:xfrm>
          <a:prstGeom prst="rect">
            <a:avLst/>
          </a:prstGeom>
          <a:solidFill>
            <a:schemeClr val="accent2"/>
          </a:solidFill>
          <a:ln w="38100">
            <a:solidFill>
              <a:schemeClr val="accent2">
                <a:lumMod val="50000"/>
              </a:schemeClr>
            </a:solidFill>
          </a:ln>
        </p:spPr>
        <p:txBody>
          <a:bodyPr wrap="square">
            <a:spAutoFit/>
          </a:bodyPr>
          <a:lstStyle/>
          <a:p>
            <a:pPr algn="ctr">
              <a:defRPr/>
            </a:pPr>
            <a:r>
              <a:rPr lang="en-US" sz="3000" b="1" dirty="0">
                <a:latin typeface="Comic Sans MS" pitchFamily="66" charset="0"/>
                <a:cs typeface="+mn-cs"/>
              </a:rPr>
              <a:t>   </a:t>
            </a:r>
            <a:r>
              <a:rPr lang="hu-HU" sz="3000" b="1" dirty="0">
                <a:latin typeface="Comic Sans MS" pitchFamily="66" charset="0"/>
                <a:cs typeface="+mn-cs"/>
              </a:rPr>
              <a:t>WHO IS </a:t>
            </a:r>
            <a:r>
              <a:rPr lang="en-US" sz="3000" b="1" dirty="0">
                <a:latin typeface="Comic Sans MS" pitchFamily="66" charset="0"/>
                <a:cs typeface="+mn-cs"/>
              </a:rPr>
              <a:t>PETER?</a:t>
            </a:r>
            <a:endParaRPr lang="hu-HU" sz="3000" b="1" dirty="0">
              <a:latin typeface="Comic Sans MS" pitchFamily="66" charset="0"/>
              <a:cs typeface="+mn-cs"/>
            </a:endParaRPr>
          </a:p>
        </p:txBody>
      </p:sp>
      <p:pic>
        <p:nvPicPr>
          <p:cNvPr id="32" name="Picture 31"/>
          <p:cNvPicPr>
            <a:picLocks noChangeAspect="1"/>
          </p:cNvPicPr>
          <p:nvPr/>
        </p:nvPicPr>
        <p:blipFill>
          <a:blip r:embed="rId9"/>
          <a:stretch>
            <a:fillRect/>
          </a:stretch>
        </p:blipFill>
        <p:spPr>
          <a:xfrm>
            <a:off x="4671937" y="655345"/>
            <a:ext cx="4235686" cy="2120839"/>
          </a:xfrm>
          <a:prstGeom prst="rect">
            <a:avLst/>
          </a:prstGeom>
        </p:spPr>
      </p:pic>
      <p:sp>
        <p:nvSpPr>
          <p:cNvPr id="33" name="Ellipszis 76"/>
          <p:cNvSpPr/>
          <p:nvPr/>
        </p:nvSpPr>
        <p:spPr>
          <a:xfrm>
            <a:off x="6263102" y="2111434"/>
            <a:ext cx="1420717" cy="1535010"/>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sp>
        <p:nvSpPr>
          <p:cNvPr id="34" name="Nyolcágú csillag 50"/>
          <p:cNvSpPr/>
          <p:nvPr/>
        </p:nvSpPr>
        <p:spPr>
          <a:xfrm>
            <a:off x="7324265" y="2938780"/>
            <a:ext cx="971456" cy="913784"/>
          </a:xfrm>
          <a:prstGeom prst="star8">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1200" b="1" dirty="0">
                <a:solidFill>
                  <a:schemeClr val="tx1"/>
                </a:solidFill>
                <a:latin typeface="Comic Sans MS" pitchFamily="66" charset="0"/>
              </a:rPr>
              <a:t>PETER</a:t>
            </a:r>
          </a:p>
        </p:txBody>
      </p:sp>
      <p:pic>
        <p:nvPicPr>
          <p:cNvPr id="35" name="Kép 80" descr="Boy Face Cartoon Clip 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54388" y="2194833"/>
            <a:ext cx="838143" cy="1266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6" name="Egyenes összekötő 109"/>
          <p:cNvCxnSpPr/>
          <p:nvPr/>
        </p:nvCxnSpPr>
        <p:spPr>
          <a:xfrm>
            <a:off x="6746823" y="1008273"/>
            <a:ext cx="17435" cy="601948"/>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a:blip r:embed="rId11">
            <a:extLst>
              <a:ext uri="{BEBA8EAE-BF5A-486C-A8C5-ECC9F3942E4B}">
                <a14:imgProps xmlns:a14="http://schemas.microsoft.com/office/drawing/2010/main">
                  <a14:imgLayer r:embed="rId12">
                    <a14:imgEffect>
                      <a14:backgroundRemoval t="0" b="98837" l="9694" r="89796">
                        <a14:foregroundMark x1="62245" y1="25000" x2="35204" y2="71512"/>
                        <a14:foregroundMark x1="73980" y1="69767" x2="47959" y2="20930"/>
                      </a14:backgroundRemoval>
                    </a14:imgEffect>
                  </a14:imgLayer>
                </a14:imgProps>
              </a:ext>
            </a:extLst>
          </a:blip>
          <a:stretch>
            <a:fillRect/>
          </a:stretch>
        </p:blipFill>
        <p:spPr>
          <a:xfrm>
            <a:off x="-25001" y="-13306"/>
            <a:ext cx="1238511" cy="1086857"/>
          </a:xfrm>
          <a:prstGeom prst="rect">
            <a:avLst/>
          </a:prstGeom>
        </p:spPr>
      </p:pic>
      <p:sp>
        <p:nvSpPr>
          <p:cNvPr id="38" name="Heart 37"/>
          <p:cNvSpPr/>
          <p:nvPr/>
        </p:nvSpPr>
        <p:spPr>
          <a:xfrm>
            <a:off x="6585708" y="819860"/>
            <a:ext cx="362310" cy="293428"/>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Kép 41" descr="Man Face World Label Clip Ar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95316" y="3690726"/>
            <a:ext cx="862222" cy="1109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2694" r="100000">
                        <a14:foregroundMark x1="32660" y1="57059" x2="27609" y2="6470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5792499" y="2749229"/>
            <a:ext cx="1048307" cy="576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a:extLst>
              <a:ext uri="{FF2B5EF4-FFF2-40B4-BE49-F238E27FC236}">
                <a16:creationId xmlns:a16="http://schemas.microsoft.com/office/drawing/2014/main" id="{77288C4A-6247-4C91-B74B-A38CDBD71BEE}"/>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867977444"/>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16667E-7 4.81481E-6 L -0.15247 0.47314 " pathEditMode="relative" rAng="0" ptsTypes="AA">
                                      <p:cBhvr>
                                        <p:cTn id="11" dur="250" fill="hold"/>
                                        <p:tgtEl>
                                          <p:spTgt spid="20"/>
                                        </p:tgtEl>
                                        <p:attrNameLst>
                                          <p:attrName>ppt_x</p:attrName>
                                          <p:attrName>ppt_y</p:attrName>
                                        </p:attrNameLst>
                                      </p:cBhvr>
                                      <p:rCtr x="-7630" y="23657"/>
                                    </p:animMotion>
                                  </p:childTnLst>
                                </p:cTn>
                              </p:par>
                            </p:childTnLst>
                          </p:cTn>
                        </p:par>
                        <p:par>
                          <p:cTn id="12" fill="hold">
                            <p:stCondLst>
                              <p:cond delay="250"/>
                            </p:stCondLst>
                            <p:childTnLst>
                              <p:par>
                                <p:cTn id="13" presetID="42" presetClass="path" presetSubtype="0" accel="50000" decel="50000" fill="hold" nodeType="afterEffect">
                                  <p:stCondLst>
                                    <p:cond delay="0"/>
                                  </p:stCondLst>
                                  <p:childTnLst>
                                    <p:animMotion origin="layout" path="M 4.79167E-6 -1.11111E-6 L 0.17096 -0.55023 " pathEditMode="relative" rAng="0" ptsTypes="AA">
                                      <p:cBhvr>
                                        <p:cTn id="14" dur="250" fill="hold"/>
                                        <p:tgtEl>
                                          <p:spTgt spid="25"/>
                                        </p:tgtEl>
                                        <p:attrNameLst>
                                          <p:attrName>ppt_x</p:attrName>
                                          <p:attrName>ppt_y</p:attrName>
                                        </p:attrNameLst>
                                      </p:cBhvr>
                                      <p:rCtr x="8542" y="-27523"/>
                                    </p:animMotion>
                                  </p:childTnLst>
                                </p:cTn>
                              </p:par>
                              <p:par>
                                <p:cTn id="15" presetID="10" presetClass="exit" presetSubtype="0" fill="hold" nodeType="with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18"/>
                                        </p:tgtEl>
                                      </p:cBhvr>
                                    </p:animEffect>
                                    <p:set>
                                      <p:cBhvr>
                                        <p:cTn id="23" dur="1" fill="hold">
                                          <p:stCondLst>
                                            <p:cond delay="499"/>
                                          </p:stCondLst>
                                        </p:cTn>
                                        <p:tgtEl>
                                          <p:spTgt spid="18"/>
                                        </p:tgtEl>
                                        <p:attrNameLst>
                                          <p:attrName>style.visibility</p:attrName>
                                        </p:attrNameLst>
                                      </p:cBhvr>
                                      <p:to>
                                        <p:strVal val="hidden"/>
                                      </p:to>
                                    </p:set>
                                  </p:childTnLst>
                                </p:cTn>
                              </p:par>
                            </p:childTnLst>
                          </p:cTn>
                        </p:par>
                        <p:par>
                          <p:cTn id="24" fill="hold">
                            <p:stCondLst>
                              <p:cond delay="750"/>
                            </p:stCondLst>
                            <p:childTnLst>
                              <p:par>
                                <p:cTn id="25" presetID="42" presetClass="path" presetSubtype="0" accel="50000" decel="50000" fill="hold" grpId="0" nodeType="afterEffect">
                                  <p:stCondLst>
                                    <p:cond delay="0"/>
                                  </p:stCondLst>
                                  <p:childTnLst>
                                    <p:animMotion origin="layout" path="M 4.72222E-6 -1.85185E-6 L 0.12118 -0.14043 " pathEditMode="relative" rAng="0" ptsTypes="AA">
                                      <p:cBhvr>
                                        <p:cTn id="26" dur="1000" fill="hold"/>
                                        <p:tgtEl>
                                          <p:spTgt spid="17"/>
                                        </p:tgtEl>
                                        <p:attrNameLst>
                                          <p:attrName>ppt_x</p:attrName>
                                          <p:attrName>ppt_y</p:attrName>
                                        </p:attrNameLst>
                                      </p:cBhvr>
                                      <p:rCtr x="6059" y="-7037"/>
                                    </p:animMotion>
                                  </p:childTnLst>
                                </p:cTn>
                              </p:par>
                            </p:childTnLst>
                          </p:cTn>
                        </p:par>
                        <p:par>
                          <p:cTn id="27" fill="hold">
                            <p:stCondLst>
                              <p:cond delay="1750"/>
                            </p:stCondLst>
                            <p:childTnLst>
                              <p:par>
                                <p:cTn id="28" presetID="10"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3" name="yeahtWAV.wav"/>
                                        </p:tgtEl>
                                      </p:cMediaNode>
                                    </p:audio>
                                  </p:subTnLst>
                                </p:cTn>
                              </p:par>
                            </p:childTnLst>
                          </p:cTn>
                        </p:par>
                        <p:par>
                          <p:cTn id="31" fill="hold">
                            <p:stCondLst>
                              <p:cond delay="2250"/>
                            </p:stCondLst>
                            <p:childTnLst>
                              <p:par>
                                <p:cTn id="32" presetID="47" presetClass="exit" presetSubtype="0" fill="hold" grpId="1" nodeType="afterEffect">
                                  <p:stCondLst>
                                    <p:cond delay="750"/>
                                  </p:stCondLst>
                                  <p:childTnLst>
                                    <p:animEffect transition="out" filter="fade">
                                      <p:cBhvr>
                                        <p:cTn id="33" dur="750"/>
                                        <p:tgtEl>
                                          <p:spTgt spid="6"/>
                                        </p:tgtEl>
                                      </p:cBhvr>
                                    </p:animEffect>
                                    <p:anim calcmode="lin" valueType="num">
                                      <p:cBhvr>
                                        <p:cTn id="34" dur="750"/>
                                        <p:tgtEl>
                                          <p:spTgt spid="6"/>
                                        </p:tgtEl>
                                        <p:attrNameLst>
                                          <p:attrName>ppt_x</p:attrName>
                                        </p:attrNameLst>
                                      </p:cBhvr>
                                      <p:tavLst>
                                        <p:tav tm="0">
                                          <p:val>
                                            <p:strVal val="ppt_x"/>
                                          </p:val>
                                        </p:tav>
                                        <p:tav tm="100000">
                                          <p:val>
                                            <p:strVal val="ppt_x"/>
                                          </p:val>
                                        </p:tav>
                                      </p:tavLst>
                                    </p:anim>
                                    <p:anim calcmode="lin" valueType="num">
                                      <p:cBhvr>
                                        <p:cTn id="35" dur="750"/>
                                        <p:tgtEl>
                                          <p:spTgt spid="6"/>
                                        </p:tgtEl>
                                        <p:attrNameLst>
                                          <p:attrName>ppt_y</p:attrName>
                                        </p:attrNameLst>
                                      </p:cBhvr>
                                      <p:tavLst>
                                        <p:tav tm="0">
                                          <p:val>
                                            <p:strVal val="ppt_y"/>
                                          </p:val>
                                        </p:tav>
                                        <p:tav tm="100000">
                                          <p:val>
                                            <p:strVal val="ppt_y-.1"/>
                                          </p:val>
                                        </p:tav>
                                      </p:tavLst>
                                    </p:anim>
                                    <p:set>
                                      <p:cBhvr>
                                        <p:cTn id="36" dur="1" fill="hold">
                                          <p:stCondLst>
                                            <p:cond delay="749"/>
                                          </p:stCondLst>
                                        </p:cTn>
                                        <p:tgtEl>
                                          <p:spTgt spid="6"/>
                                        </p:tgtEl>
                                        <p:attrNameLst>
                                          <p:attrName>style.visibility</p:attrName>
                                        </p:attrNameLst>
                                      </p:cBhvr>
                                      <p:to>
                                        <p:strVal val="hidden"/>
                                      </p:to>
                                    </p:set>
                                  </p:childTnLst>
                                </p:cTn>
                              </p:par>
                            </p:childTnLst>
                          </p:cTn>
                        </p:par>
                        <p:par>
                          <p:cTn id="37" fill="hold">
                            <p:stCondLst>
                              <p:cond delay="3750"/>
                            </p:stCondLst>
                            <p:childTnLst>
                              <p:par>
                                <p:cTn id="38" presetID="10" presetClass="entr" presetSubtype="0" fill="hold" grpId="0"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childTnLst>
              </p:cTn>
              <p:nextCondLst>
                <p:cond evt="onClick" delay="0">
                  <p:tgtEl>
                    <p:spTgt spid="17"/>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1.25E-6 -1.11111E-6 L -0.13346 0.46204 " pathEditMode="relative" rAng="0" ptsTypes="AA">
                                      <p:cBhvr>
                                        <p:cTn id="45" dur="250" fill="hold"/>
                                        <p:tgtEl>
                                          <p:spTgt spid="3"/>
                                        </p:tgtEl>
                                        <p:attrNameLst>
                                          <p:attrName>ppt_x</p:attrName>
                                          <p:attrName>ppt_y</p:attrName>
                                        </p:attrNameLst>
                                      </p:cBhvr>
                                      <p:rCtr x="-6680" y="23102"/>
                                    </p:animMotion>
                                  </p:childTnLst>
                                </p:cTn>
                              </p:par>
                            </p:childTnLst>
                          </p:cTn>
                        </p:par>
                        <p:par>
                          <p:cTn id="46" fill="hold">
                            <p:stCondLst>
                              <p:cond delay="250"/>
                            </p:stCondLst>
                            <p:childTnLst>
                              <p:par>
                                <p:cTn id="47" presetID="42" presetClass="path" presetSubtype="0" accel="50000" decel="50000" autoRev="1" fill="hold" nodeType="afterEffect">
                                  <p:stCondLst>
                                    <p:cond delay="0"/>
                                  </p:stCondLst>
                                  <p:childTnLst>
                                    <p:animMotion origin="layout" path="M -6.25E-7 -7.40741E-7 L -0.05833 -0.64375 " pathEditMode="relative" rAng="0" ptsTypes="AA">
                                      <p:cBhvr>
                                        <p:cTn id="48" dur="250" fill="hold"/>
                                        <p:tgtEl>
                                          <p:spTgt spid="23"/>
                                        </p:tgtEl>
                                        <p:attrNameLst>
                                          <p:attrName>ppt_x</p:attrName>
                                          <p:attrName>ppt_y</p:attrName>
                                        </p:attrNameLst>
                                      </p:cBhvr>
                                      <p:rCtr x="-2917" y="-32199"/>
                                    </p:animMotion>
                                  </p:childTnLst>
                                  <p:subTnLst>
                                    <p:audio>
                                      <p:cMediaNode>
                                        <p:cTn display="0" masterRel="sameClick">
                                          <p:stCondLst>
                                            <p:cond evt="begin" delay="0">
                                              <p:tn val="47"/>
                                            </p:cond>
                                          </p:stCondLst>
                                          <p:endCondLst>
                                            <p:cond evt="onStopAudio" delay="0">
                                              <p:tgtEl>
                                                <p:sldTgt/>
                                              </p:tgtEl>
                                            </p:cond>
                                          </p:endCondLst>
                                        </p:cTn>
                                        <p:tgtEl>
                                          <p:sndTgt r:embed="rId4" name="sorry waw.wav"/>
                                        </p:tgtEl>
                                      </p:cMediaNode>
                                    </p:audio>
                                  </p:subTnLst>
                                </p:cTn>
                              </p:par>
                            </p:childTnLst>
                          </p:cTn>
                        </p:par>
                      </p:childTnLst>
                    </p:cTn>
                  </p:par>
                </p:childTnLst>
              </p:cTn>
              <p:nextCondLst>
                <p:cond evt="onClick" delay="0">
                  <p:tgtEl>
                    <p:spTgt spid="18"/>
                  </p:tgtEl>
                </p:cond>
              </p:nextCondLst>
            </p:seq>
          </p:childTnLst>
        </p:cTn>
      </p:par>
    </p:tnLst>
    <p:bldLst>
      <p:bldP spid="17" grpId="0" animBg="1"/>
      <p:bldP spid="18" grpId="0" animBg="1"/>
      <p:bldP spid="6" grpId="0"/>
      <p:bldP spid="6" grpId="1"/>
      <p:bldP spid="2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p:cNvPicPr>
            <a:picLocks noChangeAspect="1"/>
          </p:cNvPicPr>
          <p:nvPr/>
        </p:nvPicPr>
        <p:blipFill rotWithShape="1">
          <a:blip r:embed="rId5"/>
          <a:srcRect l="5497" t="-952" r="2886" b="-1"/>
          <a:stretch/>
        </p:blipFill>
        <p:spPr>
          <a:xfrm>
            <a:off x="5305065" y="395512"/>
            <a:ext cx="3623094" cy="1998960"/>
          </a:xfrm>
          <a:prstGeom prst="roundRect">
            <a:avLst/>
          </a:prstGeom>
        </p:spPr>
      </p:pic>
      <p:sp>
        <p:nvSpPr>
          <p:cNvPr id="29" name="Ellipszis 76"/>
          <p:cNvSpPr/>
          <p:nvPr/>
        </p:nvSpPr>
        <p:spPr>
          <a:xfrm>
            <a:off x="6616534" y="2359129"/>
            <a:ext cx="1108997" cy="1175331"/>
          </a:xfrm>
          <a:prstGeom prst="ellipse">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pic>
        <p:nvPicPr>
          <p:cNvPr id="30" name="图片 10">
            <a:extLst>
              <a:ext uri="{FF2B5EF4-FFF2-40B4-BE49-F238E27FC236}">
                <a16:creationId xmlns:a16="http://schemas.microsoft.com/office/drawing/2014/main" id="{BDCC1C2A-F994-4F3F-AD0F-DDDD3F8ACD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842319" y="4183149"/>
            <a:ext cx="1643309" cy="811148"/>
          </a:xfrm>
          <a:prstGeom prst="rect">
            <a:avLst/>
          </a:prstGeom>
        </p:spPr>
      </p:pic>
      <p:sp>
        <p:nvSpPr>
          <p:cNvPr id="17" name="DapanC"/>
          <p:cNvSpPr/>
          <p:nvPr/>
        </p:nvSpPr>
        <p:spPr>
          <a:xfrm>
            <a:off x="4045879" y="3957988"/>
            <a:ext cx="2217223" cy="847083"/>
          </a:xfrm>
          <a:prstGeom prst="wedgeRoundRectCallout">
            <a:avLst>
              <a:gd name="adj1" fmla="val -66368"/>
              <a:gd name="adj2" fmla="val -7277"/>
              <a:gd name="adj3" fmla="val 16667"/>
            </a:avLst>
          </a:prstGeom>
          <a:solidFill>
            <a:schemeClr val="bg1"/>
          </a:solidFill>
          <a:ln w="28575">
            <a:solidFill>
              <a:srgbClr val="FF000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daughter</a:t>
            </a:r>
            <a:endPar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endParaRPr>
          </a:p>
        </p:txBody>
      </p:sp>
      <p:sp>
        <p:nvSpPr>
          <p:cNvPr id="18" name="DapanD"/>
          <p:cNvSpPr/>
          <p:nvPr/>
        </p:nvSpPr>
        <p:spPr>
          <a:xfrm>
            <a:off x="6447208" y="3957988"/>
            <a:ext cx="2205890" cy="847084"/>
          </a:xfrm>
          <a:prstGeom prst="wedgeRoundRectCallout">
            <a:avLst>
              <a:gd name="adj1" fmla="val -73243"/>
              <a:gd name="adj2" fmla="val 44716"/>
              <a:gd name="adj3" fmla="val 16667"/>
            </a:avLst>
          </a:prstGeom>
          <a:solidFill>
            <a:schemeClr val="bg1"/>
          </a:solidFill>
          <a:ln w="28575">
            <a:solidFill>
              <a:srgbClr val="00B0F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son</a:t>
            </a:r>
            <a:endPar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endParaRPr>
          </a:p>
        </p:txBody>
      </p:sp>
      <p:pic>
        <p:nvPicPr>
          <p:cNvPr id="13" name="Picture 12"/>
          <p:cNvPicPr>
            <a:picLocks noChangeAspect="1"/>
          </p:cNvPicPr>
          <p:nvPr/>
        </p:nvPicPr>
        <p:blipFill rotWithShape="1">
          <a:blip r:embed="rId7">
            <a:extLst>
              <a:ext uri="{28A0092B-C50C-407E-A947-70E740481C1C}">
                <a14:useLocalDpi xmlns:a14="http://schemas.microsoft.com/office/drawing/2010/main" val="0"/>
              </a:ext>
            </a:extLst>
          </a:blip>
          <a:srcRect l="14893" r="14169"/>
          <a:stretch/>
        </p:blipFill>
        <p:spPr>
          <a:xfrm>
            <a:off x="468614" y="706175"/>
            <a:ext cx="3538864" cy="3528470"/>
          </a:xfrm>
          <a:prstGeom prst="ellipse">
            <a:avLst/>
          </a:prstGeom>
        </p:spPr>
      </p:pic>
      <p:sp>
        <p:nvSpPr>
          <p:cNvPr id="21" name="TextBox 20"/>
          <p:cNvSpPr txBox="1"/>
          <p:nvPr/>
        </p:nvSpPr>
        <p:spPr>
          <a:xfrm>
            <a:off x="4431682" y="5243605"/>
            <a:ext cx="881973" cy="253916"/>
          </a:xfrm>
          <a:prstGeom prst="rect">
            <a:avLst/>
          </a:prstGeom>
          <a:noFill/>
        </p:spPr>
        <p:txBody>
          <a:bodyPr wrap="none" rtlCol="0">
            <a:spAutoFit/>
          </a:bodyPr>
          <a:lstStyle/>
          <a:p>
            <a:r>
              <a:rPr lang="en-US" sz="1050"/>
              <a:t>Abc.xyz789</a:t>
            </a:r>
          </a:p>
        </p:txBody>
      </p:sp>
      <p:pic>
        <p:nvPicPr>
          <p:cNvPr id="3" name="dartr"/>
          <p:cNvPicPr>
            <a:picLocks noChangeAspect="1"/>
          </p:cNvPicPr>
          <p:nvPr/>
        </p:nvPicPr>
        <p:blipFill rotWithShape="1">
          <a:blip r:embed="rId8">
            <a:extLst>
              <a:ext uri="{BEBA8EAE-BF5A-486C-A8C5-ECC9F3942E4B}">
                <a14:imgProps xmlns:a14="http://schemas.microsoft.com/office/drawing/2010/main">
                  <a14:imgLayer r:embed="rId9">
                    <a14:imgEffect>
                      <a14:backgroundRemoval t="10432" b="97482" l="4750" r="97750"/>
                    </a14:imgEffect>
                  </a14:imgLayer>
                </a14:imgProps>
              </a:ext>
            </a:extLst>
          </a:blip>
          <a:srcRect l="5199" t="-271"/>
          <a:stretch/>
        </p:blipFill>
        <p:spPr>
          <a:xfrm rot="5400000">
            <a:off x="5889604" y="4091524"/>
            <a:ext cx="1008188" cy="741119"/>
          </a:xfrm>
          <a:prstGeom prst="rect">
            <a:avLst/>
          </a:prstGeom>
        </p:spPr>
      </p:pic>
      <p:pic>
        <p:nvPicPr>
          <p:cNvPr id="20" name="dartbl"/>
          <p:cNvPicPr>
            <a:picLocks noChangeAspect="1"/>
          </p:cNvPicPr>
          <p:nvPr/>
        </p:nvPicPr>
        <p:blipFill rotWithShape="1">
          <a:blip r:embed="rId8">
            <a:duotone>
              <a:schemeClr val="accent1">
                <a:shade val="45000"/>
                <a:satMod val="135000"/>
              </a:schemeClr>
              <a:prstClr val="white"/>
            </a:duotone>
            <a:extLst>
              <a:ext uri="{BEBA8EAE-BF5A-486C-A8C5-ECC9F3942E4B}">
                <a14:imgProps xmlns:a14="http://schemas.microsoft.com/office/drawing/2010/main">
                  <a14:imgLayer r:embed="rId9">
                    <a14:imgEffect>
                      <a14:backgroundRemoval t="10432" b="97482" l="4750" r="97750"/>
                    </a14:imgEffect>
                  </a14:imgLayer>
                </a14:imgProps>
              </a:ext>
            </a:extLst>
          </a:blip>
          <a:srcRect l="5199" t="-271"/>
          <a:stretch/>
        </p:blipFill>
        <p:spPr>
          <a:xfrm rot="5400000">
            <a:off x="3728239" y="4054171"/>
            <a:ext cx="1008188" cy="741119"/>
          </a:xfrm>
          <a:prstGeom prst="rect">
            <a:avLst/>
          </a:prstGeom>
        </p:spPr>
      </p:pic>
      <p:pic>
        <p:nvPicPr>
          <p:cNvPr id="23" name="dartr"/>
          <p:cNvPicPr>
            <a:picLocks noChangeAspect="1"/>
          </p:cNvPicPr>
          <p:nvPr/>
        </p:nvPicPr>
        <p:blipFill rotWithShape="1">
          <a:blip r:embed="rId8">
            <a:extLst>
              <a:ext uri="{BEBA8EAE-BF5A-486C-A8C5-ECC9F3942E4B}">
                <a14:imgProps xmlns:a14="http://schemas.microsoft.com/office/drawing/2010/main">
                  <a14:imgLayer r:embed="rId9">
                    <a14:imgEffect>
                      <a14:backgroundRemoval t="10432" b="97482" l="4750" r="97750"/>
                    </a14:imgEffect>
                  </a14:imgLayer>
                </a14:imgProps>
              </a:ext>
            </a:extLst>
          </a:blip>
          <a:srcRect l="5199" t="-271"/>
          <a:stretch/>
        </p:blipFill>
        <p:spPr>
          <a:xfrm rot="17115678" flipH="1">
            <a:off x="2010907" y="5654992"/>
            <a:ext cx="1014632" cy="745856"/>
          </a:xfrm>
          <a:prstGeom prst="rect">
            <a:avLst/>
          </a:prstGeom>
        </p:spPr>
      </p:pic>
      <p:pic>
        <p:nvPicPr>
          <p:cNvPr id="24" name="dartyl"/>
          <p:cNvPicPr>
            <a:picLocks noChangeAspect="1"/>
          </p:cNvPicPr>
          <p:nvPr/>
        </p:nvPicPr>
        <p:blipFill rotWithShape="1">
          <a:blip r:embed="rId8">
            <a:duotone>
              <a:schemeClr val="accent4">
                <a:shade val="45000"/>
                <a:satMod val="135000"/>
              </a:schemeClr>
              <a:prstClr val="white"/>
            </a:duotone>
            <a:extLst>
              <a:ext uri="{BEBA8EAE-BF5A-486C-A8C5-ECC9F3942E4B}">
                <a14:imgProps xmlns:a14="http://schemas.microsoft.com/office/drawing/2010/main">
                  <a14:imgLayer r:embed="rId9">
                    <a14:imgEffect>
                      <a14:backgroundRemoval t="10432" b="97482" l="4750" r="97750"/>
                    </a14:imgEffect>
                  </a14:imgLayer>
                </a14:imgProps>
              </a:ext>
            </a:extLst>
          </a:blip>
          <a:srcRect l="5199" t="-271"/>
          <a:stretch/>
        </p:blipFill>
        <p:spPr>
          <a:xfrm rot="3589418">
            <a:off x="1138961" y="5557233"/>
            <a:ext cx="1014632" cy="745856"/>
          </a:xfrm>
          <a:prstGeom prst="rect">
            <a:avLst/>
          </a:prstGeom>
        </p:spPr>
      </p:pic>
      <p:pic>
        <p:nvPicPr>
          <p:cNvPr id="25" name="dartbl"/>
          <p:cNvPicPr>
            <a:picLocks noChangeAspect="1"/>
          </p:cNvPicPr>
          <p:nvPr/>
        </p:nvPicPr>
        <p:blipFill rotWithShape="1">
          <a:blip r:embed="rId8">
            <a:duotone>
              <a:schemeClr val="accent1">
                <a:shade val="45000"/>
                <a:satMod val="135000"/>
              </a:schemeClr>
              <a:prstClr val="white"/>
            </a:duotone>
            <a:extLst>
              <a:ext uri="{BEBA8EAE-BF5A-486C-A8C5-ECC9F3942E4B}">
                <a14:imgProps xmlns:a14="http://schemas.microsoft.com/office/drawing/2010/main">
                  <a14:imgLayer r:embed="rId9">
                    <a14:imgEffect>
                      <a14:backgroundRemoval t="10432" b="97482" l="4750" r="97750"/>
                    </a14:imgEffect>
                  </a14:imgLayer>
                </a14:imgProps>
              </a:ext>
            </a:extLst>
          </a:blip>
          <a:srcRect l="5199" t="-271"/>
          <a:stretch/>
        </p:blipFill>
        <p:spPr>
          <a:xfrm rot="5572669">
            <a:off x="-134388" y="5438495"/>
            <a:ext cx="1014632" cy="745856"/>
          </a:xfrm>
          <a:prstGeom prst="rect">
            <a:avLst/>
          </a:prstGeom>
        </p:spPr>
      </p:pic>
      <p:pic>
        <p:nvPicPr>
          <p:cNvPr id="27" name="dartgr"/>
          <p:cNvPicPr>
            <a:picLocks noChangeAspect="1"/>
          </p:cNvPicPr>
          <p:nvPr/>
        </p:nvPicPr>
        <p:blipFill rotWithShape="1">
          <a:blip r:embed="rId8">
            <a:duotone>
              <a:schemeClr val="accent6">
                <a:shade val="45000"/>
                <a:satMod val="135000"/>
              </a:schemeClr>
              <a:prstClr val="white"/>
            </a:duotone>
            <a:extLst>
              <a:ext uri="{BEBA8EAE-BF5A-486C-A8C5-ECC9F3942E4B}">
                <a14:imgProps xmlns:a14="http://schemas.microsoft.com/office/drawing/2010/main">
                  <a14:imgLayer r:embed="rId9">
                    <a14:imgEffect>
                      <a14:backgroundRemoval t="10432" b="97482" l="4750" r="97750"/>
                    </a14:imgEffect>
                  </a14:imgLayer>
                </a14:imgProps>
              </a:ext>
            </a:extLst>
          </a:blip>
          <a:srcRect l="5199" t="-271"/>
          <a:stretch/>
        </p:blipFill>
        <p:spPr>
          <a:xfrm rot="16200000" flipH="1">
            <a:off x="3301052" y="5557233"/>
            <a:ext cx="1014632" cy="745856"/>
          </a:xfrm>
          <a:prstGeom prst="rect">
            <a:avLst/>
          </a:prstGeom>
        </p:spPr>
      </p:pic>
      <p:sp>
        <p:nvSpPr>
          <p:cNvPr id="6" name="TextBox 5"/>
          <p:cNvSpPr txBox="1"/>
          <p:nvPr/>
        </p:nvSpPr>
        <p:spPr>
          <a:xfrm>
            <a:off x="1664383" y="1865190"/>
            <a:ext cx="901209" cy="553998"/>
          </a:xfrm>
          <a:prstGeom prst="rect">
            <a:avLst/>
          </a:prstGeom>
          <a:noFill/>
        </p:spPr>
        <p:txBody>
          <a:bodyPr wrap="none" rtlCol="0">
            <a:spAutoFit/>
            <a:scene3d>
              <a:camera prst="obliqueTopRight"/>
              <a:lightRig rig="threePt" dir="t"/>
            </a:scene3d>
          </a:bodyPr>
          <a:lstStyle/>
          <a:p>
            <a:r>
              <a:rPr lang="en-US" sz="24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a:t>
            </a:r>
            <a:r>
              <a:rPr lang="en-US" sz="30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50</a:t>
            </a:r>
          </a:p>
        </p:txBody>
      </p:sp>
      <p:sp>
        <p:nvSpPr>
          <p:cNvPr id="26" name="Right Arrow 25">
            <a:hlinkClick r:id="" action="ppaction://hlinkshowjump?jump=nextslide"/>
          </p:cNvPr>
          <p:cNvSpPr/>
          <p:nvPr/>
        </p:nvSpPr>
        <p:spPr>
          <a:xfrm>
            <a:off x="8310236" y="4498652"/>
            <a:ext cx="785192" cy="612838"/>
          </a:xfrm>
          <a:prstGeom prst="rightArrow">
            <a:avLst>
              <a:gd name="adj1" fmla="val 56488"/>
              <a:gd name="adj2" fmla="val 41891"/>
            </a:avLst>
          </a:prstGeom>
          <a:solidFill>
            <a:srgbClr val="FF0000"/>
          </a:solidFill>
          <a:ln>
            <a:solidFill>
              <a:schemeClr val="bg1"/>
            </a:solidFill>
          </a:ln>
          <a:effectLst/>
          <a:scene3d>
            <a:camera prst="perspectiveLeft"/>
            <a:lightRig rig="glow" dir="t">
              <a:rot lat="0" lon="0" rev="14100000"/>
            </a:lightRig>
          </a:scene3d>
          <a:sp3d prstMaterial="softEdge">
            <a:bevelT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Black" panose="020B0A04020102020204" pitchFamily="34" charset="0"/>
              </a:rPr>
              <a:t>Next</a:t>
            </a:r>
          </a:p>
        </p:txBody>
      </p:sp>
      <p:sp>
        <p:nvSpPr>
          <p:cNvPr id="31" name="Szövegdoboz 1"/>
          <p:cNvSpPr txBox="1"/>
          <p:nvPr/>
        </p:nvSpPr>
        <p:spPr>
          <a:xfrm>
            <a:off x="434754" y="191610"/>
            <a:ext cx="4168140" cy="553998"/>
          </a:xfrm>
          <a:prstGeom prst="rect">
            <a:avLst/>
          </a:prstGeom>
          <a:solidFill>
            <a:schemeClr val="accent2"/>
          </a:solidFill>
          <a:ln w="38100">
            <a:solidFill>
              <a:schemeClr val="accent2">
                <a:lumMod val="50000"/>
              </a:schemeClr>
            </a:solidFill>
          </a:ln>
        </p:spPr>
        <p:txBody>
          <a:bodyPr wrap="square">
            <a:spAutoFit/>
          </a:bodyPr>
          <a:lstStyle/>
          <a:p>
            <a:pPr algn="ctr">
              <a:defRPr/>
            </a:pPr>
            <a:r>
              <a:rPr lang="en-US" sz="3000" b="1" dirty="0">
                <a:latin typeface="Comic Sans MS" pitchFamily="66" charset="0"/>
                <a:cs typeface="+mn-cs"/>
              </a:rPr>
              <a:t>   </a:t>
            </a:r>
            <a:r>
              <a:rPr lang="hu-HU" sz="3000" b="1" dirty="0">
                <a:latin typeface="Comic Sans MS" pitchFamily="66" charset="0"/>
                <a:cs typeface="+mn-cs"/>
              </a:rPr>
              <a:t>WHO IS </a:t>
            </a:r>
            <a:r>
              <a:rPr lang="en-US" sz="3000" b="1" dirty="0">
                <a:latin typeface="Comic Sans MS" pitchFamily="66" charset="0"/>
                <a:cs typeface="+mn-cs"/>
              </a:rPr>
              <a:t>ANNA? </a:t>
            </a:r>
            <a:endParaRPr lang="hu-HU" sz="3000" b="1" dirty="0">
              <a:latin typeface="Comic Sans MS" pitchFamily="66" charset="0"/>
              <a:cs typeface="+mn-cs"/>
            </a:endParaRPr>
          </a:p>
        </p:txBody>
      </p:sp>
      <p:cxnSp>
        <p:nvCxnSpPr>
          <p:cNvPr id="36" name="Egyenes összekötő 109"/>
          <p:cNvCxnSpPr/>
          <p:nvPr/>
        </p:nvCxnSpPr>
        <p:spPr>
          <a:xfrm>
            <a:off x="6999049" y="908890"/>
            <a:ext cx="0" cy="1164782"/>
          </a:xfrm>
          <a:prstGeom prst="line">
            <a:avLst/>
          </a:prstGeom>
          <a:ln>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pic>
        <p:nvPicPr>
          <p:cNvPr id="37" name="Picture 36"/>
          <p:cNvPicPr>
            <a:picLocks noChangeAspect="1"/>
          </p:cNvPicPr>
          <p:nvPr/>
        </p:nvPicPr>
        <p:blipFill>
          <a:blip r:embed="rId10">
            <a:extLst>
              <a:ext uri="{BEBA8EAE-BF5A-486C-A8C5-ECC9F3942E4B}">
                <a14:imgProps xmlns:a14="http://schemas.microsoft.com/office/drawing/2010/main">
                  <a14:imgLayer r:embed="rId11">
                    <a14:imgEffect>
                      <a14:backgroundRemoval t="0" b="98837" l="9694" r="89796">
                        <a14:foregroundMark x1="62245" y1="25000" x2="35204" y2="71512"/>
                        <a14:foregroundMark x1="73980" y1="69767" x2="47959" y2="20930"/>
                      </a14:backgroundRemoval>
                    </a14:imgEffect>
                  </a14:imgLayer>
                </a14:imgProps>
              </a:ext>
            </a:extLst>
          </a:blip>
          <a:stretch>
            <a:fillRect/>
          </a:stretch>
        </p:blipFill>
        <p:spPr>
          <a:xfrm>
            <a:off x="-25001" y="-13306"/>
            <a:ext cx="1238511" cy="1086857"/>
          </a:xfrm>
          <a:prstGeom prst="rect">
            <a:avLst/>
          </a:prstGeom>
        </p:spPr>
      </p:pic>
      <p:sp>
        <p:nvSpPr>
          <p:cNvPr id="22" name="Nyolcágú csillag 50"/>
          <p:cNvSpPr/>
          <p:nvPr/>
        </p:nvSpPr>
        <p:spPr>
          <a:xfrm>
            <a:off x="7735103" y="2613816"/>
            <a:ext cx="971456" cy="913784"/>
          </a:xfrm>
          <a:prstGeom prst="star8">
            <a:avLst/>
          </a:prstGeom>
          <a:solidFill>
            <a:schemeClr val="accent2"/>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200" b="1" dirty="0">
                <a:solidFill>
                  <a:schemeClr val="tx1"/>
                </a:solidFill>
                <a:latin typeface="Comic Sans MS" pitchFamily="66" charset="0"/>
              </a:rPr>
              <a:t>Anna</a:t>
            </a:r>
            <a:endParaRPr lang="hu-HU" sz="1200" b="1" dirty="0">
              <a:solidFill>
                <a:schemeClr val="tx1"/>
              </a:solidFill>
              <a:latin typeface="Comic Sans MS" pitchFamily="66" charset="0"/>
            </a:endParaRPr>
          </a:p>
        </p:txBody>
      </p:sp>
      <p:pic>
        <p:nvPicPr>
          <p:cNvPr id="28" name="Kép 79" descr="Girlface Clip 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589817" y="2416322"/>
            <a:ext cx="1116669" cy="101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Heart 8"/>
          <p:cNvSpPr/>
          <p:nvPr/>
        </p:nvSpPr>
        <p:spPr>
          <a:xfrm>
            <a:off x="6824218" y="685648"/>
            <a:ext cx="362310" cy="293428"/>
          </a:xfrm>
          <a:prstGeom prst="hear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58944" y="295813"/>
            <a:ext cx="411913" cy="4091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latin typeface="Comic Sans MS" panose="030F0702030302020204" pitchFamily="66" charset="0"/>
              </a:rPr>
              <a:t>3</a:t>
            </a:r>
          </a:p>
        </p:txBody>
      </p:sp>
      <p:pic>
        <p:nvPicPr>
          <p:cNvPr id="38" name="Kép 41" descr="Man Face World Label Clip Art"/>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17573" y="3838390"/>
            <a:ext cx="989496" cy="12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3"/>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2694" r="100000">
                        <a14:foregroundMark x1="32660" y1="57059" x2="27609" y2="6470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5460451" y="2477377"/>
            <a:ext cx="1176612" cy="576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32">
            <a:extLst>
              <a:ext uri="{FF2B5EF4-FFF2-40B4-BE49-F238E27FC236}">
                <a16:creationId xmlns:a16="http://schemas.microsoft.com/office/drawing/2014/main" id="{77288C4A-6247-4C91-B74B-A38CDBD71BEE}"/>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809352891"/>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7"/>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4.16667E-7 4.81481E-6 L -0.15247 0.47314 " pathEditMode="relative" rAng="0" ptsTypes="AA">
                                      <p:cBhvr>
                                        <p:cTn id="11" dur="250" fill="hold"/>
                                        <p:tgtEl>
                                          <p:spTgt spid="20"/>
                                        </p:tgtEl>
                                        <p:attrNameLst>
                                          <p:attrName>ppt_x</p:attrName>
                                          <p:attrName>ppt_y</p:attrName>
                                        </p:attrNameLst>
                                      </p:cBhvr>
                                      <p:rCtr x="-7630" y="23657"/>
                                    </p:animMotion>
                                  </p:childTnLst>
                                </p:cTn>
                              </p:par>
                            </p:childTnLst>
                          </p:cTn>
                        </p:par>
                        <p:par>
                          <p:cTn id="12" fill="hold">
                            <p:stCondLst>
                              <p:cond delay="250"/>
                            </p:stCondLst>
                            <p:childTnLst>
                              <p:par>
                                <p:cTn id="13" presetID="42" presetClass="path" presetSubtype="0" accel="50000" decel="50000" fill="hold" nodeType="afterEffect">
                                  <p:stCondLst>
                                    <p:cond delay="0"/>
                                  </p:stCondLst>
                                  <p:childTnLst>
                                    <p:animMotion origin="layout" path="M 4.79167E-6 -1.11111E-6 L 0.17096 -0.55023 " pathEditMode="relative" rAng="0" ptsTypes="AA">
                                      <p:cBhvr>
                                        <p:cTn id="14" dur="250" fill="hold"/>
                                        <p:tgtEl>
                                          <p:spTgt spid="25"/>
                                        </p:tgtEl>
                                        <p:attrNameLst>
                                          <p:attrName>ppt_x</p:attrName>
                                          <p:attrName>ppt_y</p:attrName>
                                        </p:attrNameLst>
                                      </p:cBhvr>
                                      <p:rCtr x="8542" y="-27523"/>
                                    </p:animMotion>
                                  </p:childTnLst>
                                </p:cTn>
                              </p:par>
                              <p:par>
                                <p:cTn id="15" presetID="10" presetClass="exit" presetSubtype="0" fill="hold" nodeType="with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xit" presetSubtype="0" fill="hold" grpId="0" nodeType="withEffect">
                                  <p:stCondLst>
                                    <p:cond delay="0"/>
                                  </p:stCondLst>
                                  <p:childTnLst>
                                    <p:animEffect transition="out" filter="fade">
                                      <p:cBhvr>
                                        <p:cTn id="22" dur="500"/>
                                        <p:tgtEl>
                                          <p:spTgt spid="18"/>
                                        </p:tgtEl>
                                      </p:cBhvr>
                                    </p:animEffect>
                                    <p:set>
                                      <p:cBhvr>
                                        <p:cTn id="23" dur="1" fill="hold">
                                          <p:stCondLst>
                                            <p:cond delay="499"/>
                                          </p:stCondLst>
                                        </p:cTn>
                                        <p:tgtEl>
                                          <p:spTgt spid="18"/>
                                        </p:tgtEl>
                                        <p:attrNameLst>
                                          <p:attrName>style.visibility</p:attrName>
                                        </p:attrNameLst>
                                      </p:cBhvr>
                                      <p:to>
                                        <p:strVal val="hidden"/>
                                      </p:to>
                                    </p:set>
                                  </p:childTnLst>
                                </p:cTn>
                              </p:par>
                            </p:childTnLst>
                          </p:cTn>
                        </p:par>
                        <p:par>
                          <p:cTn id="24" fill="hold">
                            <p:stCondLst>
                              <p:cond delay="750"/>
                            </p:stCondLst>
                            <p:childTnLst>
                              <p:par>
                                <p:cTn id="25" presetID="42" presetClass="path" presetSubtype="0" accel="50000" decel="50000" fill="hold" grpId="0" nodeType="afterEffect">
                                  <p:stCondLst>
                                    <p:cond delay="0"/>
                                  </p:stCondLst>
                                  <p:childTnLst>
                                    <p:animMotion origin="layout" path="M 4.72222E-6 -1.85185E-6 L 0.12118 -0.14043 " pathEditMode="relative" rAng="0" ptsTypes="AA">
                                      <p:cBhvr>
                                        <p:cTn id="26" dur="1000" fill="hold"/>
                                        <p:tgtEl>
                                          <p:spTgt spid="17"/>
                                        </p:tgtEl>
                                        <p:attrNameLst>
                                          <p:attrName>ppt_x</p:attrName>
                                          <p:attrName>ppt_y</p:attrName>
                                        </p:attrNameLst>
                                      </p:cBhvr>
                                      <p:rCtr x="6059" y="-7037"/>
                                    </p:animMotion>
                                  </p:childTnLst>
                                </p:cTn>
                              </p:par>
                            </p:childTnLst>
                          </p:cTn>
                        </p:par>
                        <p:par>
                          <p:cTn id="27" fill="hold">
                            <p:stCondLst>
                              <p:cond delay="1750"/>
                            </p:stCondLst>
                            <p:childTnLst>
                              <p:par>
                                <p:cTn id="28" presetID="10"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3" name="yeahtWAV.wav"/>
                                        </p:tgtEl>
                                      </p:cMediaNode>
                                    </p:audio>
                                  </p:subTnLst>
                                </p:cTn>
                              </p:par>
                            </p:childTnLst>
                          </p:cTn>
                        </p:par>
                        <p:par>
                          <p:cTn id="31" fill="hold">
                            <p:stCondLst>
                              <p:cond delay="2250"/>
                            </p:stCondLst>
                            <p:childTnLst>
                              <p:par>
                                <p:cTn id="32" presetID="47" presetClass="exit" presetSubtype="0" fill="hold" grpId="1" nodeType="afterEffect">
                                  <p:stCondLst>
                                    <p:cond delay="750"/>
                                  </p:stCondLst>
                                  <p:childTnLst>
                                    <p:animEffect transition="out" filter="fade">
                                      <p:cBhvr>
                                        <p:cTn id="33" dur="750"/>
                                        <p:tgtEl>
                                          <p:spTgt spid="6"/>
                                        </p:tgtEl>
                                      </p:cBhvr>
                                    </p:animEffect>
                                    <p:anim calcmode="lin" valueType="num">
                                      <p:cBhvr>
                                        <p:cTn id="34" dur="750"/>
                                        <p:tgtEl>
                                          <p:spTgt spid="6"/>
                                        </p:tgtEl>
                                        <p:attrNameLst>
                                          <p:attrName>ppt_x</p:attrName>
                                        </p:attrNameLst>
                                      </p:cBhvr>
                                      <p:tavLst>
                                        <p:tav tm="0">
                                          <p:val>
                                            <p:strVal val="ppt_x"/>
                                          </p:val>
                                        </p:tav>
                                        <p:tav tm="100000">
                                          <p:val>
                                            <p:strVal val="ppt_x"/>
                                          </p:val>
                                        </p:tav>
                                      </p:tavLst>
                                    </p:anim>
                                    <p:anim calcmode="lin" valueType="num">
                                      <p:cBhvr>
                                        <p:cTn id="35" dur="750"/>
                                        <p:tgtEl>
                                          <p:spTgt spid="6"/>
                                        </p:tgtEl>
                                        <p:attrNameLst>
                                          <p:attrName>ppt_y</p:attrName>
                                        </p:attrNameLst>
                                      </p:cBhvr>
                                      <p:tavLst>
                                        <p:tav tm="0">
                                          <p:val>
                                            <p:strVal val="ppt_y"/>
                                          </p:val>
                                        </p:tav>
                                        <p:tav tm="100000">
                                          <p:val>
                                            <p:strVal val="ppt_y-.1"/>
                                          </p:val>
                                        </p:tav>
                                      </p:tavLst>
                                    </p:anim>
                                    <p:set>
                                      <p:cBhvr>
                                        <p:cTn id="36" dur="1" fill="hold">
                                          <p:stCondLst>
                                            <p:cond delay="749"/>
                                          </p:stCondLst>
                                        </p:cTn>
                                        <p:tgtEl>
                                          <p:spTgt spid="6"/>
                                        </p:tgtEl>
                                        <p:attrNameLst>
                                          <p:attrName>style.visibility</p:attrName>
                                        </p:attrNameLst>
                                      </p:cBhvr>
                                      <p:to>
                                        <p:strVal val="hidden"/>
                                      </p:to>
                                    </p:set>
                                  </p:childTnLst>
                                </p:cTn>
                              </p:par>
                            </p:childTnLst>
                          </p:cTn>
                        </p:par>
                        <p:par>
                          <p:cTn id="37" fill="hold">
                            <p:stCondLst>
                              <p:cond delay="3750"/>
                            </p:stCondLst>
                            <p:childTnLst>
                              <p:par>
                                <p:cTn id="38" presetID="10" presetClass="entr" presetSubtype="0" fill="hold" grpId="0"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childTnLst>
                          </p:cTn>
                        </p:par>
                      </p:childTnLst>
                    </p:cTn>
                  </p:par>
                </p:childTnLst>
              </p:cTn>
              <p:nextCondLst>
                <p:cond evt="onClick" delay="0">
                  <p:tgtEl>
                    <p:spTgt spid="17"/>
                  </p:tgtEl>
                </p:cond>
              </p:nextCondLst>
            </p:seq>
            <p:seq concurrent="1" nextAc="seek">
              <p:cTn id="41" restart="whenNotActive" fill="hold" evtFilter="cancelBubble" nodeType="interactiveSeq">
                <p:stCondLst>
                  <p:cond evt="onClick" delay="0">
                    <p:tgtEl>
                      <p:spTgt spid="18"/>
                    </p:tgtEl>
                  </p:cond>
                </p:stCondLst>
                <p:endSync evt="end" delay="0">
                  <p:rtn val="all"/>
                </p:endSync>
                <p:childTnLst>
                  <p:par>
                    <p:cTn id="42" fill="hold">
                      <p:stCondLst>
                        <p:cond delay="0"/>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1.25E-6 -1.11111E-6 L -0.13346 0.46204 " pathEditMode="relative" rAng="0" ptsTypes="AA">
                                      <p:cBhvr>
                                        <p:cTn id="45" dur="250" fill="hold"/>
                                        <p:tgtEl>
                                          <p:spTgt spid="3"/>
                                        </p:tgtEl>
                                        <p:attrNameLst>
                                          <p:attrName>ppt_x</p:attrName>
                                          <p:attrName>ppt_y</p:attrName>
                                        </p:attrNameLst>
                                      </p:cBhvr>
                                      <p:rCtr x="-6680" y="23102"/>
                                    </p:animMotion>
                                  </p:childTnLst>
                                </p:cTn>
                              </p:par>
                            </p:childTnLst>
                          </p:cTn>
                        </p:par>
                        <p:par>
                          <p:cTn id="46" fill="hold">
                            <p:stCondLst>
                              <p:cond delay="250"/>
                            </p:stCondLst>
                            <p:childTnLst>
                              <p:par>
                                <p:cTn id="47" presetID="42" presetClass="path" presetSubtype="0" accel="50000" decel="50000" autoRev="1" fill="hold" nodeType="afterEffect">
                                  <p:stCondLst>
                                    <p:cond delay="0"/>
                                  </p:stCondLst>
                                  <p:childTnLst>
                                    <p:animMotion origin="layout" path="M -6.25E-7 -7.40741E-7 L -0.05833 -0.64375 " pathEditMode="relative" rAng="0" ptsTypes="AA">
                                      <p:cBhvr>
                                        <p:cTn id="48" dur="250" fill="hold"/>
                                        <p:tgtEl>
                                          <p:spTgt spid="23"/>
                                        </p:tgtEl>
                                        <p:attrNameLst>
                                          <p:attrName>ppt_x</p:attrName>
                                          <p:attrName>ppt_y</p:attrName>
                                        </p:attrNameLst>
                                      </p:cBhvr>
                                      <p:rCtr x="-2917" y="-32199"/>
                                    </p:animMotion>
                                  </p:childTnLst>
                                  <p:subTnLst>
                                    <p:audio>
                                      <p:cMediaNode>
                                        <p:cTn display="0" masterRel="sameClick">
                                          <p:stCondLst>
                                            <p:cond evt="begin" delay="0">
                                              <p:tn val="47"/>
                                            </p:cond>
                                          </p:stCondLst>
                                          <p:endCondLst>
                                            <p:cond evt="onStopAudio" delay="0">
                                              <p:tgtEl>
                                                <p:sldTgt/>
                                              </p:tgtEl>
                                            </p:cond>
                                          </p:endCondLst>
                                        </p:cTn>
                                        <p:tgtEl>
                                          <p:sndTgt r:embed="rId4" name="sorry waw.wav"/>
                                        </p:tgtEl>
                                      </p:cMediaNode>
                                    </p:audio>
                                  </p:subTnLst>
                                </p:cTn>
                              </p:par>
                            </p:childTnLst>
                          </p:cTn>
                        </p:par>
                      </p:childTnLst>
                    </p:cTn>
                  </p:par>
                </p:childTnLst>
              </p:cTn>
              <p:nextCondLst>
                <p:cond evt="onClick" delay="0">
                  <p:tgtEl>
                    <p:spTgt spid="18"/>
                  </p:tgtEl>
                </p:cond>
              </p:nextCondLst>
            </p:seq>
          </p:childTnLst>
        </p:cTn>
      </p:par>
    </p:tnLst>
    <p:bldLst>
      <p:bldP spid="17" grpId="0" animBg="1"/>
      <p:bldP spid="18" grpId="0" animBg="1"/>
      <p:bldP spid="6" grpId="0"/>
      <p:bldP spid="6" grpId="1"/>
      <p:bldP spid="2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10">
            <a:extLst>
              <a:ext uri="{FF2B5EF4-FFF2-40B4-BE49-F238E27FC236}">
                <a16:creationId xmlns:a16="http://schemas.microsoft.com/office/drawing/2014/main" id="{BDCC1C2A-F994-4F3F-AD0F-DDDD3F8ACD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831742" y="4163114"/>
            <a:ext cx="1643309" cy="811148"/>
          </a:xfrm>
          <a:prstGeom prst="rect">
            <a:avLst/>
          </a:prstGeom>
        </p:spPr>
      </p:pic>
      <p:sp>
        <p:nvSpPr>
          <p:cNvPr id="14" name="DapanA"/>
          <p:cNvSpPr/>
          <p:nvPr/>
        </p:nvSpPr>
        <p:spPr>
          <a:xfrm>
            <a:off x="4007478" y="3356879"/>
            <a:ext cx="4751209" cy="701631"/>
          </a:xfrm>
          <a:prstGeom prst="wedgeRoundRectCallout">
            <a:avLst>
              <a:gd name="adj1" fmla="val -65161"/>
              <a:gd name="adj2" fmla="val 44263"/>
              <a:gd name="adj3" fmla="val 16667"/>
            </a:avLst>
          </a:prstGeom>
          <a:solidFill>
            <a:schemeClr val="bg1"/>
          </a:solidFill>
          <a:ln w="28575">
            <a:solidFill>
              <a:srgbClr val="00B05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He’s my father. </a:t>
            </a:r>
            <a:endParaRPr lang="en-US" sz="210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17" name="DapanC"/>
          <p:cNvSpPr/>
          <p:nvPr/>
        </p:nvSpPr>
        <p:spPr>
          <a:xfrm>
            <a:off x="4145975" y="4246081"/>
            <a:ext cx="4691893" cy="668755"/>
          </a:xfrm>
          <a:prstGeom prst="wedgeRoundRectCallout">
            <a:avLst>
              <a:gd name="adj1" fmla="val -62514"/>
              <a:gd name="adj2" fmla="val 14534"/>
              <a:gd name="adj3" fmla="val 16667"/>
            </a:avLst>
          </a:prstGeom>
          <a:solidFill>
            <a:schemeClr val="bg1"/>
          </a:solidFill>
          <a:ln w="28575">
            <a:solidFill>
              <a:srgbClr val="FF000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He’s my grandfather .</a:t>
            </a:r>
          </a:p>
        </p:txBody>
      </p:sp>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14893" r="14169"/>
          <a:stretch/>
        </p:blipFill>
        <p:spPr>
          <a:xfrm>
            <a:off x="468614" y="706175"/>
            <a:ext cx="3538864" cy="3528470"/>
          </a:xfrm>
          <a:prstGeom prst="ellipse">
            <a:avLst/>
          </a:prstGeom>
        </p:spPr>
      </p:pic>
      <p:sp>
        <p:nvSpPr>
          <p:cNvPr id="21" name="TextBox 20"/>
          <p:cNvSpPr txBox="1"/>
          <p:nvPr/>
        </p:nvSpPr>
        <p:spPr>
          <a:xfrm>
            <a:off x="4431682" y="5243605"/>
            <a:ext cx="881973" cy="253916"/>
          </a:xfrm>
          <a:prstGeom prst="rect">
            <a:avLst/>
          </a:prstGeom>
          <a:noFill/>
        </p:spPr>
        <p:txBody>
          <a:bodyPr wrap="none" rtlCol="0">
            <a:spAutoFit/>
          </a:bodyPr>
          <a:lstStyle/>
          <a:p>
            <a:r>
              <a:rPr lang="en-US" sz="1050"/>
              <a:t>Abc.xyz789</a:t>
            </a:r>
          </a:p>
        </p:txBody>
      </p:sp>
      <p:pic>
        <p:nvPicPr>
          <p:cNvPr id="20" name="dartbl"/>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flipH="1">
            <a:off x="4006320" y="3858026"/>
            <a:ext cx="1125473" cy="733801"/>
          </a:xfrm>
          <a:prstGeom prst="rect">
            <a:avLst/>
          </a:prstGeom>
        </p:spPr>
      </p:pic>
      <p:pic>
        <p:nvPicPr>
          <p:cNvPr id="22" name="dartgr"/>
          <p:cNvPicPr>
            <a:picLocks noChangeAspect="1"/>
          </p:cNvPicPr>
          <p:nvPr/>
        </p:nvPicPr>
        <p:blipFill rotWithShape="1">
          <a:blip r:embed="rId7">
            <a:duotone>
              <a:schemeClr val="accent6">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flipH="1">
            <a:off x="3620558" y="3185937"/>
            <a:ext cx="1121475" cy="714026"/>
          </a:xfrm>
          <a:prstGeom prst="rect">
            <a:avLst/>
          </a:prstGeom>
        </p:spPr>
      </p:pic>
      <p:pic>
        <p:nvPicPr>
          <p:cNvPr id="23" name="dartr"/>
          <p:cNvPicPr>
            <a:picLocks noChangeAspect="1"/>
          </p:cNvPicPr>
          <p:nvPr/>
        </p:nvPicPr>
        <p:blipFill rotWithShape="1">
          <a:blip r:embed="rId7">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17115678" flipH="1">
            <a:off x="2010907" y="5654992"/>
            <a:ext cx="1014632" cy="745856"/>
          </a:xfrm>
          <a:prstGeom prst="rect">
            <a:avLst/>
          </a:prstGeom>
        </p:spPr>
      </p:pic>
      <p:pic>
        <p:nvPicPr>
          <p:cNvPr id="24" name="dartyl"/>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4621643">
            <a:off x="864495" y="5498826"/>
            <a:ext cx="1014632" cy="745856"/>
          </a:xfrm>
          <a:prstGeom prst="rect">
            <a:avLst/>
          </a:prstGeom>
        </p:spPr>
      </p:pic>
      <p:pic>
        <p:nvPicPr>
          <p:cNvPr id="25" name="dartbl"/>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4871310">
            <a:off x="-134388" y="5438495"/>
            <a:ext cx="1014632" cy="745856"/>
          </a:xfrm>
          <a:prstGeom prst="rect">
            <a:avLst/>
          </a:prstGeom>
        </p:spPr>
      </p:pic>
      <p:pic>
        <p:nvPicPr>
          <p:cNvPr id="27" name="dartgr"/>
          <p:cNvPicPr>
            <a:picLocks noChangeAspect="1"/>
          </p:cNvPicPr>
          <p:nvPr/>
        </p:nvPicPr>
        <p:blipFill rotWithShape="1">
          <a:blip r:embed="rId7">
            <a:duotone>
              <a:schemeClr val="accent6">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16200000" flipH="1">
            <a:off x="3301052" y="5557233"/>
            <a:ext cx="1014632" cy="745856"/>
          </a:xfrm>
          <a:prstGeom prst="rect">
            <a:avLst/>
          </a:prstGeom>
        </p:spPr>
      </p:pic>
      <p:sp>
        <p:nvSpPr>
          <p:cNvPr id="6" name="TextBox 5"/>
          <p:cNvSpPr txBox="1"/>
          <p:nvPr/>
        </p:nvSpPr>
        <p:spPr>
          <a:xfrm>
            <a:off x="1791882" y="1709702"/>
            <a:ext cx="747320" cy="553998"/>
          </a:xfrm>
          <a:prstGeom prst="rect">
            <a:avLst/>
          </a:prstGeom>
          <a:noFill/>
        </p:spPr>
        <p:txBody>
          <a:bodyPr wrap="none" rtlCol="0">
            <a:spAutoFit/>
          </a:bodyPr>
          <a:lstStyle/>
          <a:p>
            <a:r>
              <a:rPr lang="en-US" sz="24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 </a:t>
            </a:r>
            <a:r>
              <a:rPr lang="en-US" sz="30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9</a:t>
            </a:r>
          </a:p>
        </p:txBody>
      </p:sp>
      <p:pic>
        <p:nvPicPr>
          <p:cNvPr id="31" name="Picture 30"/>
          <p:cNvPicPr>
            <a:picLocks noChangeAspect="1"/>
          </p:cNvPicPr>
          <p:nvPr/>
        </p:nvPicPr>
        <p:blipFill rotWithShape="1">
          <a:blip r:embed="rId9"/>
          <a:srcRect l="4396" t="146" r="6015" b="1"/>
          <a:stretch/>
        </p:blipFill>
        <p:spPr>
          <a:xfrm>
            <a:off x="4145975" y="-32169"/>
            <a:ext cx="4447733" cy="3110246"/>
          </a:xfrm>
          <a:prstGeom prst="roundRect">
            <a:avLst/>
          </a:prstGeom>
        </p:spPr>
      </p:pic>
      <p:pic>
        <p:nvPicPr>
          <p:cNvPr id="18" name="Picture 17"/>
          <p:cNvPicPr>
            <a:picLocks noChangeAspect="1"/>
          </p:cNvPicPr>
          <p:nvPr/>
        </p:nvPicPr>
        <p:blipFill>
          <a:blip r:embed="rId10">
            <a:extLst>
              <a:ext uri="{BEBA8EAE-BF5A-486C-A8C5-ECC9F3942E4B}">
                <a14:imgProps xmlns:a14="http://schemas.microsoft.com/office/drawing/2010/main">
                  <a14:imgLayer r:embed="rId11">
                    <a14:imgEffect>
                      <a14:backgroundRemoval t="0" b="97110" l="0" r="100000">
                        <a14:foregroundMark x1="47283" y1="23121" x2="48370" y2="82081"/>
                      </a14:backgroundRemoval>
                    </a14:imgEffect>
                  </a14:imgLayer>
                </a14:imgProps>
              </a:ext>
            </a:extLst>
          </a:blip>
          <a:stretch>
            <a:fillRect/>
          </a:stretch>
        </p:blipFill>
        <p:spPr>
          <a:xfrm>
            <a:off x="-89108" y="0"/>
            <a:ext cx="1168460" cy="1098606"/>
          </a:xfrm>
          <a:prstGeom prst="rect">
            <a:avLst/>
          </a:prstGeom>
        </p:spPr>
      </p:pic>
      <p:pic>
        <p:nvPicPr>
          <p:cNvPr id="19" name="Kép 79" descr="Girlface Clip 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18895" y="3650472"/>
            <a:ext cx="1254257" cy="1137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3"/>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0" b="100000" l="2694" r="100000">
                        <a14:foregroundMark x1="32660" y1="57059" x2="27609" y2="64706"/>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flipH="1">
            <a:off x="4797315" y="810182"/>
            <a:ext cx="1032679" cy="576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7">
            <a:extLst>
              <a:ext uri="{FF2B5EF4-FFF2-40B4-BE49-F238E27FC236}">
                <a16:creationId xmlns:a16="http://schemas.microsoft.com/office/drawing/2014/main" id="{77288C4A-6247-4C91-B74B-A38CDBD71BEE}"/>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1056545666"/>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4"/>
                    </p:tgtEl>
                  </p:cond>
                </p:stCondLst>
                <p:endSync evt="end" delay="0">
                  <p:rtn val="all"/>
                </p:endSync>
                <p:childTnLst>
                  <p:par>
                    <p:cTn id="8" fill="hold">
                      <p:stCondLst>
                        <p:cond delay="0"/>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1.66667E-6 1.11111E-6 L -0.18073 0.54475 " pathEditMode="relative" rAng="0" ptsTypes="AA">
                                      <p:cBhvr>
                                        <p:cTn id="11" dur="250" fill="hold"/>
                                        <p:tgtEl>
                                          <p:spTgt spid="22"/>
                                        </p:tgtEl>
                                        <p:attrNameLst>
                                          <p:attrName>ppt_x</p:attrName>
                                          <p:attrName>ppt_y</p:attrName>
                                        </p:attrNameLst>
                                      </p:cBhvr>
                                      <p:rCtr x="-9045" y="27222"/>
                                    </p:animMotion>
                                  </p:childTnLst>
                                </p:cTn>
                              </p:par>
                              <p:par>
                                <p:cTn id="12" presetID="10" presetClass="exit" presetSubtype="0" fill="hold" nodeType="withEffect">
                                  <p:stCondLst>
                                    <p:cond delay="0"/>
                                  </p:stCondLst>
                                  <p:childTnLst>
                                    <p:animEffect transition="out" filter="fade">
                                      <p:cBhvr>
                                        <p:cTn id="13" dur="500"/>
                                        <p:tgtEl>
                                          <p:spTgt spid="20"/>
                                        </p:tgtEl>
                                      </p:cBhvr>
                                    </p:animEffect>
                                    <p:set>
                                      <p:cBhvr>
                                        <p:cTn id="14" dur="1" fill="hold">
                                          <p:stCondLst>
                                            <p:cond delay="499"/>
                                          </p:stCondLst>
                                        </p:cTn>
                                        <p:tgtEl>
                                          <p:spTgt spid="20"/>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500"/>
                                        <p:tgtEl>
                                          <p:spTgt spid="17"/>
                                        </p:tgtEl>
                                      </p:cBhvr>
                                    </p:animEffect>
                                    <p:set>
                                      <p:cBhvr>
                                        <p:cTn id="17" dur="1" fill="hold">
                                          <p:stCondLst>
                                            <p:cond delay="499"/>
                                          </p:stCondLst>
                                        </p:cTn>
                                        <p:tgtEl>
                                          <p:spTgt spid="17"/>
                                        </p:tgtEl>
                                        <p:attrNameLst>
                                          <p:attrName>style.visibility</p:attrName>
                                        </p:attrNameLst>
                                      </p:cBhvr>
                                      <p:to>
                                        <p:strVal val="hidden"/>
                                      </p:to>
                                    </p:set>
                                  </p:childTnLst>
                                </p:cTn>
                              </p:par>
                              <p:par>
                                <p:cTn id="18" presetID="42" presetClass="path" presetSubtype="0" accel="50000" decel="50000" fill="hold" grpId="0" nodeType="withEffect">
                                  <p:stCondLst>
                                    <p:cond delay="0"/>
                                  </p:stCondLst>
                                  <p:childTnLst>
                                    <p:animMotion origin="layout" path="M -0.09132 -0.00371 L 0.03698 0.13055 " pathEditMode="relative" rAng="0" ptsTypes="AA">
                                      <p:cBhvr>
                                        <p:cTn id="19" dur="1000" fill="hold"/>
                                        <p:tgtEl>
                                          <p:spTgt spid="14"/>
                                        </p:tgtEl>
                                        <p:attrNameLst>
                                          <p:attrName>ppt_x</p:attrName>
                                          <p:attrName>ppt_y</p:attrName>
                                        </p:attrNameLst>
                                      </p:cBhvr>
                                      <p:rCtr x="6406" y="6698"/>
                                    </p:animMotion>
                                  </p:childTnLst>
                                </p:cTn>
                              </p:par>
                            </p:childTnLst>
                          </p:cTn>
                        </p:par>
                        <p:par>
                          <p:cTn id="20" fill="hold">
                            <p:stCondLst>
                              <p:cond delay="1000"/>
                            </p:stCondLst>
                            <p:childTnLst>
                              <p:par>
                                <p:cTn id="21" presetID="42" presetClass="path" presetSubtype="0" accel="50000" decel="50000" fill="hold" nodeType="afterEffect">
                                  <p:stCondLst>
                                    <p:cond delay="0"/>
                                  </p:stCondLst>
                                  <p:childTnLst>
                                    <p:animMotion origin="layout" path="M 3.54167E-6 2.22222E-6 L -0.18243 -0.63102 " pathEditMode="relative" rAng="0" ptsTypes="AA">
                                      <p:cBhvr>
                                        <p:cTn id="22" dur="500" fill="hold"/>
                                        <p:tgtEl>
                                          <p:spTgt spid="27"/>
                                        </p:tgtEl>
                                        <p:attrNameLst>
                                          <p:attrName>ppt_x</p:attrName>
                                          <p:attrName>ppt_y</p:attrName>
                                        </p:attrNameLst>
                                      </p:cBhvr>
                                      <p:rCtr x="-9128" y="-31551"/>
                                    </p:animMotion>
                                  </p:childTnLst>
                                </p:cTn>
                              </p:par>
                            </p:childTnLst>
                          </p:cTn>
                        </p:par>
                        <p:par>
                          <p:cTn id="23" fill="hold">
                            <p:stCondLst>
                              <p:cond delay="1500"/>
                            </p:stCondLst>
                            <p:childTnLst>
                              <p:par>
                                <p:cTn id="24" presetID="10" presetClass="entr" presetSubtype="0"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subTnLst>
                                    <p:audio>
                                      <p:cMediaNode>
                                        <p:cTn display="0" masterRel="sameClick">
                                          <p:stCondLst>
                                            <p:cond evt="begin" delay="0">
                                              <p:tn val="24"/>
                                            </p:cond>
                                          </p:stCondLst>
                                          <p:endCondLst>
                                            <p:cond evt="onStopAudio" delay="0">
                                              <p:tgtEl>
                                                <p:sldTgt/>
                                              </p:tgtEl>
                                            </p:cond>
                                          </p:endCondLst>
                                        </p:cTn>
                                        <p:tgtEl>
                                          <p:sndTgt r:embed="rId3" name="yeahtWAV.wav"/>
                                        </p:tgtEl>
                                      </p:cMediaNode>
                                    </p:audio>
                                  </p:subTnLst>
                                </p:cTn>
                              </p:par>
                            </p:childTnLst>
                          </p:cTn>
                        </p:par>
                        <p:par>
                          <p:cTn id="27" fill="hold">
                            <p:stCondLst>
                              <p:cond delay="2000"/>
                            </p:stCondLst>
                            <p:childTnLst>
                              <p:par>
                                <p:cTn id="28" presetID="47" presetClass="exit" presetSubtype="0" fill="hold" grpId="1" nodeType="afterEffect">
                                  <p:stCondLst>
                                    <p:cond delay="750"/>
                                  </p:stCondLst>
                                  <p:childTnLst>
                                    <p:animEffect transition="out" filter="fade">
                                      <p:cBhvr>
                                        <p:cTn id="29" dur="750"/>
                                        <p:tgtEl>
                                          <p:spTgt spid="6"/>
                                        </p:tgtEl>
                                      </p:cBhvr>
                                    </p:animEffect>
                                    <p:anim calcmode="lin" valueType="num">
                                      <p:cBhvr>
                                        <p:cTn id="30" dur="750"/>
                                        <p:tgtEl>
                                          <p:spTgt spid="6"/>
                                        </p:tgtEl>
                                        <p:attrNameLst>
                                          <p:attrName>ppt_x</p:attrName>
                                        </p:attrNameLst>
                                      </p:cBhvr>
                                      <p:tavLst>
                                        <p:tav tm="0">
                                          <p:val>
                                            <p:strVal val="ppt_x"/>
                                          </p:val>
                                        </p:tav>
                                        <p:tav tm="100000">
                                          <p:val>
                                            <p:strVal val="ppt_x"/>
                                          </p:val>
                                        </p:tav>
                                      </p:tavLst>
                                    </p:anim>
                                    <p:anim calcmode="lin" valueType="num">
                                      <p:cBhvr>
                                        <p:cTn id="31" dur="750"/>
                                        <p:tgtEl>
                                          <p:spTgt spid="6"/>
                                        </p:tgtEl>
                                        <p:attrNameLst>
                                          <p:attrName>ppt_y</p:attrName>
                                        </p:attrNameLst>
                                      </p:cBhvr>
                                      <p:tavLst>
                                        <p:tav tm="0">
                                          <p:val>
                                            <p:strVal val="ppt_y"/>
                                          </p:val>
                                        </p:tav>
                                        <p:tav tm="100000">
                                          <p:val>
                                            <p:strVal val="ppt_y-.1"/>
                                          </p:val>
                                        </p:tav>
                                      </p:tavLst>
                                    </p:anim>
                                    <p:set>
                                      <p:cBhvr>
                                        <p:cTn id="32" dur="1" fill="hold">
                                          <p:stCondLst>
                                            <p:cond delay="749"/>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33" restart="whenNotActive" fill="hold" evtFilter="cancelBubble" nodeType="interactiveSeq">
                <p:stCondLst>
                  <p:cond evt="onClick" delay="0">
                    <p:tgtEl>
                      <p:spTgt spid="17"/>
                    </p:tgtEl>
                  </p:cond>
                </p:stCondLst>
                <p:endSync evt="end" delay="0">
                  <p:rtn val="all"/>
                </p:endSync>
                <p:childTnLst>
                  <p:par>
                    <p:cTn id="34" fill="hold">
                      <p:stCondLst>
                        <p:cond delay="0"/>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2.77778E-6 3.7037E-6 L -0.15243 0.47314 " pathEditMode="relative" rAng="0" ptsTypes="AA">
                                      <p:cBhvr>
                                        <p:cTn id="37" dur="250" fill="hold"/>
                                        <p:tgtEl>
                                          <p:spTgt spid="20"/>
                                        </p:tgtEl>
                                        <p:attrNameLst>
                                          <p:attrName>ppt_x</p:attrName>
                                          <p:attrName>ppt_y</p:attrName>
                                        </p:attrNameLst>
                                      </p:cBhvr>
                                      <p:rCtr x="-7622" y="23642"/>
                                    </p:animMotion>
                                  </p:childTnLst>
                                </p:cTn>
                              </p:par>
                            </p:childTnLst>
                          </p:cTn>
                        </p:par>
                        <p:par>
                          <p:cTn id="38" fill="hold">
                            <p:stCondLst>
                              <p:cond delay="250"/>
                            </p:stCondLst>
                            <p:childTnLst>
                              <p:par>
                                <p:cTn id="39" presetID="42" presetClass="path" presetSubtype="0" accel="50000" decel="50000" autoRev="1" fill="hold" nodeType="afterEffect">
                                  <p:stCondLst>
                                    <p:cond delay="0"/>
                                  </p:stCondLst>
                                  <p:childTnLst>
                                    <p:animMotion origin="layout" path="M 4.79167E-6 -1.11111E-6 L 0.09505 -0.55139 " pathEditMode="relative" rAng="0" ptsTypes="AA">
                                      <p:cBhvr>
                                        <p:cTn id="40" dur="250" fill="hold"/>
                                        <p:tgtEl>
                                          <p:spTgt spid="25"/>
                                        </p:tgtEl>
                                        <p:attrNameLst>
                                          <p:attrName>ppt_x</p:attrName>
                                          <p:attrName>ppt_y</p:attrName>
                                        </p:attrNameLst>
                                      </p:cBhvr>
                                      <p:rCtr x="4753" y="-27569"/>
                                    </p:animMotion>
                                  </p:childTnLst>
                                  <p:subTnLst>
                                    <p:audio>
                                      <p:cMediaNode>
                                        <p:cTn display="0" masterRel="sameClick">
                                          <p:stCondLst>
                                            <p:cond evt="begin" delay="0">
                                              <p:tn val="39"/>
                                            </p:cond>
                                          </p:stCondLst>
                                          <p:endCondLst>
                                            <p:cond evt="onStopAudio" delay="0">
                                              <p:tgtEl>
                                                <p:sldTgt/>
                                              </p:tgtEl>
                                            </p:cond>
                                          </p:endCondLst>
                                        </p:cTn>
                                        <p:tgtEl>
                                          <p:sndTgt r:embed="rId4" name="sorry waw.wav"/>
                                        </p:tgtEl>
                                      </p:cMediaNode>
                                    </p:audio>
                                  </p:subTnLst>
                                </p:cTn>
                              </p:par>
                            </p:childTnLst>
                          </p:cTn>
                        </p:par>
                      </p:childTnLst>
                    </p:cTn>
                  </p:par>
                </p:childTnLst>
              </p:cTn>
              <p:nextCondLst>
                <p:cond evt="onClick" delay="0">
                  <p:tgtEl>
                    <p:spTgt spid="17"/>
                  </p:tgtEl>
                </p:cond>
              </p:nextCondLst>
            </p:seq>
          </p:childTnLst>
        </p:cTn>
      </p:par>
    </p:tnLst>
    <p:bldLst>
      <p:bldP spid="14" grpId="0" animBg="1"/>
      <p:bldP spid="17" grpId="0" animBg="1"/>
      <p:bldP spid="6" grpId="0"/>
      <p:bldP spid="6" grpId="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图片 10">
            <a:extLst>
              <a:ext uri="{FF2B5EF4-FFF2-40B4-BE49-F238E27FC236}">
                <a16:creationId xmlns:a16="http://schemas.microsoft.com/office/drawing/2014/main" id="{BDCC1C2A-F994-4F3F-AD0F-DDDD3F8ACD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2908547" y="4243931"/>
            <a:ext cx="1643309" cy="811148"/>
          </a:xfrm>
          <a:prstGeom prst="rect">
            <a:avLst/>
          </a:prstGeom>
        </p:spPr>
      </p:pic>
      <p:sp>
        <p:nvSpPr>
          <p:cNvPr id="17" name="DapanC"/>
          <p:cNvSpPr/>
          <p:nvPr/>
        </p:nvSpPr>
        <p:spPr>
          <a:xfrm>
            <a:off x="4257374" y="3684584"/>
            <a:ext cx="2005728" cy="1120488"/>
          </a:xfrm>
          <a:prstGeom prst="flowChartTerminator">
            <a:avLst/>
          </a:prstGeom>
          <a:solidFill>
            <a:schemeClr val="bg1"/>
          </a:solidFill>
          <a:ln w="28575">
            <a:solidFill>
              <a:srgbClr val="FF000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brothers </a:t>
            </a:r>
          </a:p>
        </p:txBody>
      </p:sp>
      <p:pic>
        <p:nvPicPr>
          <p:cNvPr id="13" name="Picture 12"/>
          <p:cNvPicPr>
            <a:picLocks noChangeAspect="1"/>
          </p:cNvPicPr>
          <p:nvPr/>
        </p:nvPicPr>
        <p:blipFill rotWithShape="1">
          <a:blip r:embed="rId6">
            <a:extLst>
              <a:ext uri="{28A0092B-C50C-407E-A947-70E740481C1C}">
                <a14:useLocalDpi xmlns:a14="http://schemas.microsoft.com/office/drawing/2010/main" val="0"/>
              </a:ext>
            </a:extLst>
          </a:blip>
          <a:srcRect l="14893" r="14169"/>
          <a:stretch/>
        </p:blipFill>
        <p:spPr>
          <a:xfrm>
            <a:off x="468614" y="706175"/>
            <a:ext cx="3538864" cy="3528470"/>
          </a:xfrm>
          <a:prstGeom prst="ellipse">
            <a:avLst/>
          </a:prstGeom>
        </p:spPr>
      </p:pic>
      <p:sp>
        <p:nvSpPr>
          <p:cNvPr id="21" name="TextBox 20"/>
          <p:cNvSpPr txBox="1"/>
          <p:nvPr/>
        </p:nvSpPr>
        <p:spPr>
          <a:xfrm>
            <a:off x="4431682" y="5243605"/>
            <a:ext cx="881973" cy="253916"/>
          </a:xfrm>
          <a:prstGeom prst="rect">
            <a:avLst/>
          </a:prstGeom>
          <a:noFill/>
        </p:spPr>
        <p:txBody>
          <a:bodyPr wrap="none" rtlCol="0">
            <a:spAutoFit/>
          </a:bodyPr>
          <a:lstStyle/>
          <a:p>
            <a:r>
              <a:rPr lang="en-US" sz="1050"/>
              <a:t>Abc.xyz789</a:t>
            </a:r>
          </a:p>
        </p:txBody>
      </p:sp>
      <p:pic>
        <p:nvPicPr>
          <p:cNvPr id="20" name="dartbl"/>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a:off x="3728239" y="4054171"/>
            <a:ext cx="1008188" cy="741119"/>
          </a:xfrm>
          <a:prstGeom prst="rect">
            <a:avLst/>
          </a:prstGeom>
        </p:spPr>
      </p:pic>
      <p:pic>
        <p:nvPicPr>
          <p:cNvPr id="23" name="dartr"/>
          <p:cNvPicPr>
            <a:picLocks noChangeAspect="1"/>
          </p:cNvPicPr>
          <p:nvPr/>
        </p:nvPicPr>
        <p:blipFill rotWithShape="1">
          <a:blip r:embed="rId7">
            <a:extLst>
              <a:ext uri="{BEBA8EAE-BF5A-486C-A8C5-ECC9F3942E4B}">
                <a14:imgProps xmlns:a14="http://schemas.microsoft.com/office/drawing/2010/main">
                  <a14:imgLayer r:embed="rId8">
                    <a14:imgEffect>
                      <a14:backgroundRemoval t="10432" b="97482" l="4750" r="97750"/>
                    </a14:imgEffect>
                  </a14:imgLayer>
                </a14:imgProps>
              </a:ext>
            </a:extLst>
          </a:blip>
          <a:srcRect l="5757" t="12569"/>
          <a:stretch/>
        </p:blipFill>
        <p:spPr>
          <a:xfrm rot="17482693" flipH="1">
            <a:off x="2096940" y="5783593"/>
            <a:ext cx="1008659" cy="650349"/>
          </a:xfrm>
          <a:prstGeom prst="rect">
            <a:avLst/>
          </a:prstGeom>
          <a:scene3d>
            <a:camera prst="isometricOffAxis2Left"/>
            <a:lightRig rig="threePt" dir="t"/>
          </a:scene3d>
        </p:spPr>
      </p:pic>
      <p:pic>
        <p:nvPicPr>
          <p:cNvPr id="24" name="dartyl"/>
          <p:cNvPicPr>
            <a:picLocks noChangeAspect="1"/>
          </p:cNvPicPr>
          <p:nvPr/>
        </p:nvPicPr>
        <p:blipFill rotWithShape="1">
          <a:blip r:embed="rId7">
            <a:duotone>
              <a:schemeClr val="accent4">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3589418">
            <a:off x="1138961" y="5557233"/>
            <a:ext cx="1014632" cy="745856"/>
          </a:xfrm>
          <a:prstGeom prst="rect">
            <a:avLst/>
          </a:prstGeom>
        </p:spPr>
      </p:pic>
      <p:pic>
        <p:nvPicPr>
          <p:cNvPr id="25" name="dartbl"/>
          <p:cNvPicPr>
            <a:picLocks noChangeAspect="1"/>
          </p:cNvPicPr>
          <p:nvPr/>
        </p:nvPicPr>
        <p:blipFill rotWithShape="1">
          <a:blip r:embed="rId7">
            <a:duotone>
              <a:schemeClr val="accent1">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572669">
            <a:off x="-134388" y="5438495"/>
            <a:ext cx="1014632" cy="745856"/>
          </a:xfrm>
          <a:prstGeom prst="rect">
            <a:avLst/>
          </a:prstGeom>
        </p:spPr>
      </p:pic>
      <p:pic>
        <p:nvPicPr>
          <p:cNvPr id="27" name="dartgr"/>
          <p:cNvPicPr>
            <a:picLocks noChangeAspect="1"/>
          </p:cNvPicPr>
          <p:nvPr/>
        </p:nvPicPr>
        <p:blipFill rotWithShape="1">
          <a:blip r:embed="rId7">
            <a:duotone>
              <a:schemeClr val="accent6">
                <a:shade val="45000"/>
                <a:satMod val="135000"/>
              </a:schemeClr>
              <a:prstClr val="white"/>
            </a:duotone>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16200000" flipH="1">
            <a:off x="3301052" y="5557233"/>
            <a:ext cx="1014632" cy="745856"/>
          </a:xfrm>
          <a:prstGeom prst="rect">
            <a:avLst/>
          </a:prstGeom>
        </p:spPr>
      </p:pic>
      <p:sp>
        <p:nvSpPr>
          <p:cNvPr id="6" name="TextBox 5"/>
          <p:cNvSpPr txBox="1"/>
          <p:nvPr/>
        </p:nvSpPr>
        <p:spPr>
          <a:xfrm>
            <a:off x="1664383" y="1785677"/>
            <a:ext cx="901209" cy="553998"/>
          </a:xfrm>
          <a:prstGeom prst="rect">
            <a:avLst/>
          </a:prstGeom>
          <a:noFill/>
        </p:spPr>
        <p:txBody>
          <a:bodyPr wrap="none" rtlCol="0">
            <a:spAutoFit/>
            <a:scene3d>
              <a:camera prst="obliqueTopRight"/>
              <a:lightRig rig="threePt" dir="t"/>
            </a:scene3d>
          </a:bodyPr>
          <a:lstStyle/>
          <a:p>
            <a:r>
              <a:rPr lang="en-US" sz="24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a:t>
            </a:r>
            <a:r>
              <a:rPr lang="en-US" sz="3000" dirty="0">
                <a:ln w="6600">
                  <a:solidFill>
                    <a:srgbClr val="FFFF00"/>
                  </a:solidFill>
                  <a:prstDash val="solid"/>
                </a:ln>
                <a:gradFill flip="none" rotWithShape="1">
                  <a:gsLst>
                    <a:gs pos="0">
                      <a:srgbClr val="00B050"/>
                    </a:gs>
                    <a:gs pos="50000">
                      <a:srgbClr val="92D050"/>
                    </a:gs>
                    <a:gs pos="100000">
                      <a:srgbClr val="66FF66"/>
                    </a:gs>
                  </a:gsLst>
                  <a:lin ang="5400000" scaled="1"/>
                  <a:tileRect/>
                </a:gradFill>
                <a:effectLst>
                  <a:outerShdw dist="38100" dir="2700000" algn="tl" rotWithShape="0">
                    <a:schemeClr val="accent2"/>
                  </a:outerShdw>
                </a:effectLst>
                <a:latin typeface="Arial Black" panose="020B0A04020102020204" pitchFamily="34" charset="0"/>
              </a:rPr>
              <a:t>25</a:t>
            </a:r>
          </a:p>
        </p:txBody>
      </p:sp>
      <p:sp>
        <p:nvSpPr>
          <p:cNvPr id="33" name="Right Arrow 32">
            <a:hlinkClick r:id="" action="ppaction://hlinkshowjump?jump=nextslide"/>
          </p:cNvPr>
          <p:cNvSpPr/>
          <p:nvPr/>
        </p:nvSpPr>
        <p:spPr>
          <a:xfrm>
            <a:off x="8223391" y="4353339"/>
            <a:ext cx="785192" cy="612838"/>
          </a:xfrm>
          <a:prstGeom prst="rightArrow">
            <a:avLst>
              <a:gd name="adj1" fmla="val 56488"/>
              <a:gd name="adj2" fmla="val 41891"/>
            </a:avLst>
          </a:prstGeom>
          <a:solidFill>
            <a:srgbClr val="FF0000"/>
          </a:solidFill>
          <a:ln>
            <a:solidFill>
              <a:schemeClr val="bg1"/>
            </a:solidFill>
          </a:ln>
          <a:effectLst/>
          <a:scene3d>
            <a:camera prst="perspectiveLeft"/>
            <a:lightRig rig="glow" dir="t">
              <a:rot lat="0" lon="0" rev="14100000"/>
            </a:lightRig>
          </a:scene3d>
          <a:sp3d prstMaterial="softEdge">
            <a:bevelT w="127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latin typeface="Arial Black" panose="020B0A04020102020204" pitchFamily="34" charset="0"/>
              </a:rPr>
              <a:t>Next</a:t>
            </a:r>
          </a:p>
        </p:txBody>
      </p:sp>
      <p:pic>
        <p:nvPicPr>
          <p:cNvPr id="28" name="Picture 27"/>
          <p:cNvPicPr>
            <a:picLocks noChangeAspect="1"/>
          </p:cNvPicPr>
          <p:nvPr/>
        </p:nvPicPr>
        <p:blipFill>
          <a:blip r:embed="rId9">
            <a:extLst>
              <a:ext uri="{BEBA8EAE-BF5A-486C-A8C5-ECC9F3942E4B}">
                <a14:imgProps xmlns:a14="http://schemas.microsoft.com/office/drawing/2010/main">
                  <a14:imgLayer r:embed="rId10">
                    <a14:imgEffect>
                      <a14:backgroundRemoval t="1170" b="98246" l="0" r="97159">
                        <a14:foregroundMark x1="46023" y1="23392" x2="57386" y2="81287"/>
                      </a14:backgroundRemoval>
                    </a14:imgEffect>
                  </a14:imgLayer>
                </a14:imgProps>
              </a:ext>
            </a:extLst>
          </a:blip>
          <a:stretch>
            <a:fillRect/>
          </a:stretch>
        </p:blipFill>
        <p:spPr>
          <a:xfrm>
            <a:off x="149837" y="120770"/>
            <a:ext cx="976651" cy="948906"/>
          </a:xfrm>
          <a:prstGeom prst="rect">
            <a:avLst/>
          </a:prstGeom>
        </p:spPr>
      </p:pic>
      <p:pic>
        <p:nvPicPr>
          <p:cNvPr id="31" name="Kép 84" descr="Baby Girl Crawling Clip Ar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74013" y="0"/>
            <a:ext cx="2791571" cy="2996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Szövegdoboz 1"/>
          <p:cNvSpPr txBox="1"/>
          <p:nvPr/>
        </p:nvSpPr>
        <p:spPr>
          <a:xfrm>
            <a:off x="1126488" y="162186"/>
            <a:ext cx="4895675" cy="553998"/>
          </a:xfrm>
          <a:prstGeom prst="rect">
            <a:avLst/>
          </a:prstGeom>
          <a:solidFill>
            <a:schemeClr val="accent2"/>
          </a:solidFill>
          <a:ln w="38100">
            <a:solidFill>
              <a:schemeClr val="accent2">
                <a:lumMod val="50000"/>
              </a:schemeClr>
            </a:solidFill>
          </a:ln>
        </p:spPr>
        <p:txBody>
          <a:bodyPr wrap="square">
            <a:spAutoFit/>
          </a:bodyPr>
          <a:lstStyle/>
          <a:p>
            <a:pPr algn="ctr">
              <a:defRPr/>
            </a:pPr>
            <a:r>
              <a:rPr lang="en-US" sz="3000" b="1" dirty="0">
                <a:latin typeface="Comic Sans MS" pitchFamily="66" charset="0"/>
                <a:cs typeface="+mn-cs"/>
              </a:rPr>
              <a:t>They are …………..</a:t>
            </a:r>
            <a:endParaRPr lang="hu-HU" sz="3000" b="1" dirty="0">
              <a:latin typeface="Comic Sans MS" pitchFamily="66" charset="0"/>
              <a:cs typeface="+mn-cs"/>
            </a:endParaRPr>
          </a:p>
        </p:txBody>
      </p:sp>
      <p:pic>
        <p:nvPicPr>
          <p:cNvPr id="34" name="Kép 85" descr="Baby Boy Sitting Clip Art"/>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11750" y="520045"/>
            <a:ext cx="2182630" cy="2791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DapanD"/>
          <p:cNvSpPr/>
          <p:nvPr/>
        </p:nvSpPr>
        <p:spPr>
          <a:xfrm>
            <a:off x="6433052" y="3684584"/>
            <a:ext cx="2205890" cy="1120488"/>
          </a:xfrm>
          <a:prstGeom prst="flowChartTerminator">
            <a:avLst/>
          </a:prstGeom>
          <a:solidFill>
            <a:schemeClr val="bg1"/>
          </a:solidFill>
          <a:ln w="28575">
            <a:solidFill>
              <a:srgbClr val="00B0F0"/>
            </a:solidFill>
          </a:ln>
          <a:effectLst>
            <a:outerShdw blurRad="57785" dist="33020" dir="3180000" algn="ctr">
              <a:srgbClr val="000000">
                <a:alpha val="30000"/>
              </a:srgbClr>
            </a:outerShdw>
          </a:effectLst>
          <a:scene3d>
            <a:camera prst="perspectiveFront"/>
            <a:lightRig rig="brightRoom" dir="t">
              <a:rot lat="0" lon="0" rev="600000"/>
            </a:lightRig>
          </a:scene3d>
          <a:sp3d prstMaterial="metal">
            <a:bevelT w="38100" h="57150" prst="cross"/>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700" dirty="0">
                <a:ln w="0"/>
                <a:solidFill>
                  <a:schemeClr val="tx1"/>
                </a:solidFill>
                <a:effectLst>
                  <a:outerShdw blurRad="38100" dist="19050" dir="2700000" algn="tl" rotWithShape="0">
                    <a:schemeClr val="dk1">
                      <a:alpha val="40000"/>
                    </a:schemeClr>
                  </a:outerShdw>
                </a:effectLst>
                <a:latin typeface="Comic Sans MS" panose="030F0702030302020204" pitchFamily="66" charset="0"/>
                <a:cs typeface="Arial" panose="020B0604020202020204" pitchFamily="34" charset="0"/>
              </a:rPr>
              <a:t>twins</a:t>
            </a:r>
          </a:p>
        </p:txBody>
      </p:sp>
      <p:pic>
        <p:nvPicPr>
          <p:cNvPr id="3" name="dartr"/>
          <p:cNvPicPr>
            <a:picLocks noChangeAspect="1"/>
          </p:cNvPicPr>
          <p:nvPr/>
        </p:nvPicPr>
        <p:blipFill rotWithShape="1">
          <a:blip r:embed="rId7">
            <a:extLst>
              <a:ext uri="{BEBA8EAE-BF5A-486C-A8C5-ECC9F3942E4B}">
                <a14:imgProps xmlns:a14="http://schemas.microsoft.com/office/drawing/2010/main">
                  <a14:imgLayer r:embed="rId8">
                    <a14:imgEffect>
                      <a14:backgroundRemoval t="10432" b="97482" l="4750" r="97750"/>
                    </a14:imgEffect>
                  </a14:imgLayer>
                </a14:imgProps>
              </a:ext>
            </a:extLst>
          </a:blip>
          <a:srcRect l="5199" t="-271"/>
          <a:stretch/>
        </p:blipFill>
        <p:spPr>
          <a:xfrm rot="5400000">
            <a:off x="5889604" y="4091524"/>
            <a:ext cx="1008188" cy="741119"/>
          </a:xfrm>
          <a:prstGeom prst="rect">
            <a:avLst/>
          </a:prstGeom>
        </p:spPr>
      </p:pic>
      <p:pic>
        <p:nvPicPr>
          <p:cNvPr id="19" name="Picture 18">
            <a:extLst>
              <a:ext uri="{FF2B5EF4-FFF2-40B4-BE49-F238E27FC236}">
                <a16:creationId xmlns:a16="http://schemas.microsoft.com/office/drawing/2014/main" id="{77288C4A-6247-4C91-B74B-A38CDBD71BE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1374599712"/>
      </p:ext>
    </p:extLst>
  </p:cSld>
  <p:clrMapOvr>
    <a:masterClrMapping/>
  </p:clrMapOvr>
  <mc:AlternateContent xmlns:mc="http://schemas.openxmlformats.org/markup-compatibility/2006" xmlns:p14="http://schemas.microsoft.com/office/powerpoint/2010/main">
    <mc:Choice Requires="p14">
      <p:transition spd="slow" p14:dur="1500" advClick="0">
        <p:split orient="vert"/>
      </p:transition>
    </mc:Choice>
    <mc:Fallback xmlns="">
      <p:transition spd="slow" advClick="0">
        <p:split orient="vert"/>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7 4.81481E-6 L -0.15247 0.47314 " pathEditMode="relative" rAng="0" ptsTypes="AA">
                                      <p:cBhvr>
                                        <p:cTn id="6" dur="250" fill="hold"/>
                                        <p:tgtEl>
                                          <p:spTgt spid="20"/>
                                        </p:tgtEl>
                                        <p:attrNameLst>
                                          <p:attrName>ppt_x</p:attrName>
                                          <p:attrName>ppt_y</p:attrName>
                                        </p:attrNameLst>
                                      </p:cBhvr>
                                      <p:rCtr x="-7630" y="23657"/>
                                    </p:animMotion>
                                  </p:childTnLst>
                                </p:cTn>
                              </p:par>
                            </p:childTnLst>
                          </p:cTn>
                        </p:par>
                        <p:par>
                          <p:cTn id="7" fill="hold">
                            <p:stCondLst>
                              <p:cond delay="250"/>
                            </p:stCondLst>
                            <p:childTnLst>
                              <p:par>
                                <p:cTn id="8" presetID="42" presetClass="path" presetSubtype="0" accel="50000" decel="50000" autoRev="1" fill="hold" nodeType="afterEffect">
                                  <p:stCondLst>
                                    <p:cond delay="0"/>
                                  </p:stCondLst>
                                  <p:childTnLst>
                                    <p:animMotion origin="layout" path="M 4.79167E-6 -1.11111E-6 L 0.17968 -0.55023 " pathEditMode="relative" rAng="0" ptsTypes="AA">
                                      <p:cBhvr>
                                        <p:cTn id="9" dur="250" fill="hold"/>
                                        <p:tgtEl>
                                          <p:spTgt spid="25"/>
                                        </p:tgtEl>
                                        <p:attrNameLst>
                                          <p:attrName>ppt_x</p:attrName>
                                          <p:attrName>ppt_y</p:attrName>
                                        </p:attrNameLst>
                                      </p:cBhvr>
                                      <p:rCtr x="8984" y="-27523"/>
                                    </p:animMotion>
                                  </p:childTnLst>
                                  <p:subTnLst>
                                    <p:audio>
                                      <p:cMediaNode>
                                        <p:cTn display="0" masterRel="sameClick">
                                          <p:stCondLst>
                                            <p:cond evt="begin" delay="0">
                                              <p:tn val="8"/>
                                            </p:cond>
                                          </p:stCondLst>
                                          <p:endCondLst>
                                            <p:cond evt="onStopAudio" delay="0">
                                              <p:tgtEl>
                                                <p:sldTgt/>
                                              </p:tgtEl>
                                            </p:cond>
                                          </p:endCondLst>
                                        </p:cTn>
                                        <p:tgtEl>
                                          <p:sndTgt r:embed="rId3" name="sorry waw.wav"/>
                                        </p:tgtEl>
                                      </p:cMediaNode>
                                    </p:audio>
                                  </p:subTnLst>
                                </p:cTn>
                              </p:par>
                            </p:childTnLst>
                          </p:cTn>
                        </p:par>
                      </p:childTnLst>
                    </p:cTn>
                  </p:par>
                </p:childTnLst>
              </p:cTn>
              <p:nextCondLst>
                <p:cond evt="onClick" delay="0">
                  <p:tgtEl>
                    <p:spTgt spid="17"/>
                  </p:tgtEl>
                </p:cond>
              </p:nextCondLst>
            </p:seq>
            <p:seq concurrent="1" nextAc="seek">
              <p:cTn id="10" restart="whenNotActive" fill="hold" evtFilter="cancelBubble" nodeType="interactiveSeq">
                <p:stCondLst>
                  <p:cond evt="onClick" delay="0">
                    <p:tgtEl>
                      <p:spTgt spid="18"/>
                    </p:tgtEl>
                  </p:cond>
                </p:stCondLst>
                <p:endSync evt="end" delay="0">
                  <p:rtn val="all"/>
                </p:endSync>
                <p:childTnLst>
                  <p:par>
                    <p:cTn id="11" fill="hold">
                      <p:stCondLst>
                        <p:cond delay="0"/>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1.25E-6 -1.11111E-6 L -0.13346 0.46204 " pathEditMode="relative" rAng="0" ptsTypes="AA">
                                      <p:cBhvr>
                                        <p:cTn id="14" dur="250" fill="hold"/>
                                        <p:tgtEl>
                                          <p:spTgt spid="3"/>
                                        </p:tgtEl>
                                        <p:attrNameLst>
                                          <p:attrName>ppt_x</p:attrName>
                                          <p:attrName>ppt_y</p:attrName>
                                        </p:attrNameLst>
                                      </p:cBhvr>
                                      <p:rCtr x="-6680" y="23102"/>
                                    </p:animMotion>
                                  </p:childTnLst>
                                </p:cTn>
                              </p:par>
                              <p:par>
                                <p:cTn id="15" presetID="10" presetClass="exit" presetSubtype="0" fill="hold" nodeType="withEffect">
                                  <p:stCondLst>
                                    <p:cond delay="0"/>
                                  </p:stCondLst>
                                  <p:childTnLst>
                                    <p:animEffect transition="out" filter="fade">
                                      <p:cBhvr>
                                        <p:cTn id="16" dur="500"/>
                                        <p:tgtEl>
                                          <p:spTgt spid="20"/>
                                        </p:tgtEl>
                                      </p:cBhvr>
                                    </p:animEffect>
                                    <p:set>
                                      <p:cBhvr>
                                        <p:cTn id="17" dur="1" fill="hold">
                                          <p:stCondLst>
                                            <p:cond delay="499"/>
                                          </p:stCondLst>
                                        </p:cTn>
                                        <p:tgtEl>
                                          <p:spTgt spid="20"/>
                                        </p:tgtEl>
                                        <p:attrNameLst>
                                          <p:attrName>style.visibility</p:attrName>
                                        </p:attrNameLst>
                                      </p:cBhvr>
                                      <p:to>
                                        <p:strVal val="hidden"/>
                                      </p:to>
                                    </p:set>
                                  </p:childTnLst>
                                </p:cTn>
                              </p:par>
                              <p:par>
                                <p:cTn id="18" presetID="10" presetClass="exit" presetSubtype="0" fill="hold" grpId="0" nodeType="withEffect">
                                  <p:stCondLst>
                                    <p:cond delay="0"/>
                                  </p:stCondLst>
                                  <p:childTnLst>
                                    <p:animEffect transition="out" filter="fade">
                                      <p:cBhvr>
                                        <p:cTn id="19" dur="500"/>
                                        <p:tgtEl>
                                          <p:spTgt spid="17"/>
                                        </p:tgtEl>
                                      </p:cBhvr>
                                    </p:animEffect>
                                    <p:set>
                                      <p:cBhvr>
                                        <p:cTn id="20" dur="1" fill="hold">
                                          <p:stCondLst>
                                            <p:cond delay="499"/>
                                          </p:stCondLst>
                                        </p:cTn>
                                        <p:tgtEl>
                                          <p:spTgt spid="17"/>
                                        </p:tgtEl>
                                        <p:attrNameLst>
                                          <p:attrName>style.visibility</p:attrName>
                                        </p:attrNameLst>
                                      </p:cBhvr>
                                      <p:to>
                                        <p:strVal val="hidden"/>
                                      </p:to>
                                    </p:set>
                                  </p:childTnLst>
                                </p:cTn>
                              </p:par>
                            </p:childTnLst>
                          </p:cTn>
                        </p:par>
                        <p:par>
                          <p:cTn id="21" fill="hold">
                            <p:stCondLst>
                              <p:cond delay="500"/>
                            </p:stCondLst>
                            <p:childTnLst>
                              <p:par>
                                <p:cTn id="22" presetID="42" presetClass="path" presetSubtype="0" accel="50000" decel="50000" fill="hold" grpId="0" nodeType="afterEffect">
                                  <p:stCondLst>
                                    <p:cond delay="0"/>
                                  </p:stCondLst>
                                  <p:childTnLst>
                                    <p:animMotion origin="layout" path="M 1.45833E-6 -1.48148E-6 L -0.12057 -0.14028 " pathEditMode="relative" rAng="0" ptsTypes="AA">
                                      <p:cBhvr>
                                        <p:cTn id="23" dur="1000" fill="hold"/>
                                        <p:tgtEl>
                                          <p:spTgt spid="18"/>
                                        </p:tgtEl>
                                        <p:attrNameLst>
                                          <p:attrName>ppt_x</p:attrName>
                                          <p:attrName>ppt_y</p:attrName>
                                        </p:attrNameLst>
                                      </p:cBhvr>
                                      <p:rCtr x="-6029" y="-7014"/>
                                    </p:animMotion>
                                  </p:childTnLst>
                                </p:cTn>
                              </p:par>
                            </p:childTnLst>
                          </p:cTn>
                        </p:par>
                        <p:par>
                          <p:cTn id="24" fill="hold">
                            <p:stCondLst>
                              <p:cond delay="1500"/>
                            </p:stCondLst>
                            <p:childTnLst>
                              <p:par>
                                <p:cTn id="25" presetID="42" presetClass="path" presetSubtype="0" accel="50000" decel="50000" fill="hold" nodeType="afterEffect">
                                  <p:stCondLst>
                                    <p:cond delay="0"/>
                                  </p:stCondLst>
                                  <p:childTnLst>
                                    <p:animMotion origin="layout" path="M 5E-6 -1.48148E-6 L -0.02852 -0.60995 " pathEditMode="relative" rAng="0" ptsTypes="AA">
                                      <p:cBhvr>
                                        <p:cTn id="26" dur="250" fill="hold"/>
                                        <p:tgtEl>
                                          <p:spTgt spid="23"/>
                                        </p:tgtEl>
                                        <p:attrNameLst>
                                          <p:attrName>ppt_x</p:attrName>
                                          <p:attrName>ppt_y</p:attrName>
                                        </p:attrNameLst>
                                      </p:cBhvr>
                                      <p:rCtr x="-1432" y="-30509"/>
                                    </p:animMotion>
                                  </p:childTnLst>
                                </p:cTn>
                              </p:par>
                            </p:childTnLst>
                          </p:cTn>
                        </p:par>
                        <p:par>
                          <p:cTn id="27" fill="hold">
                            <p:stCondLst>
                              <p:cond delay="1750"/>
                            </p:stCondLst>
                            <p:childTnLst>
                              <p:par>
                                <p:cTn id="28" presetID="10"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subTnLst>
                                    <p:audio>
                                      <p:cMediaNode>
                                        <p:cTn display="0" masterRel="sameClick">
                                          <p:stCondLst>
                                            <p:cond evt="begin" delay="0">
                                              <p:tn val="28"/>
                                            </p:cond>
                                          </p:stCondLst>
                                          <p:endCondLst>
                                            <p:cond evt="onStopAudio" delay="0">
                                              <p:tgtEl>
                                                <p:sldTgt/>
                                              </p:tgtEl>
                                            </p:cond>
                                          </p:endCondLst>
                                        </p:cTn>
                                        <p:tgtEl>
                                          <p:sndTgt r:embed="rId4" name="yeahtWAV.wav"/>
                                        </p:tgtEl>
                                      </p:cMediaNode>
                                    </p:audio>
                                  </p:subTnLst>
                                </p:cTn>
                              </p:par>
                            </p:childTnLst>
                          </p:cTn>
                        </p:par>
                        <p:par>
                          <p:cTn id="31" fill="hold">
                            <p:stCondLst>
                              <p:cond delay="2250"/>
                            </p:stCondLst>
                            <p:childTnLst>
                              <p:par>
                                <p:cTn id="32" presetID="47" presetClass="exit" presetSubtype="0" fill="hold" grpId="1" nodeType="afterEffect">
                                  <p:stCondLst>
                                    <p:cond delay="750"/>
                                  </p:stCondLst>
                                  <p:childTnLst>
                                    <p:animEffect transition="out" filter="fade">
                                      <p:cBhvr>
                                        <p:cTn id="33" dur="750"/>
                                        <p:tgtEl>
                                          <p:spTgt spid="6"/>
                                        </p:tgtEl>
                                      </p:cBhvr>
                                    </p:animEffect>
                                    <p:anim calcmode="lin" valueType="num">
                                      <p:cBhvr>
                                        <p:cTn id="34" dur="750"/>
                                        <p:tgtEl>
                                          <p:spTgt spid="6"/>
                                        </p:tgtEl>
                                        <p:attrNameLst>
                                          <p:attrName>ppt_x</p:attrName>
                                        </p:attrNameLst>
                                      </p:cBhvr>
                                      <p:tavLst>
                                        <p:tav tm="0">
                                          <p:val>
                                            <p:strVal val="ppt_x"/>
                                          </p:val>
                                        </p:tav>
                                        <p:tav tm="100000">
                                          <p:val>
                                            <p:strVal val="ppt_x"/>
                                          </p:val>
                                        </p:tav>
                                      </p:tavLst>
                                    </p:anim>
                                    <p:anim calcmode="lin" valueType="num">
                                      <p:cBhvr>
                                        <p:cTn id="35" dur="750"/>
                                        <p:tgtEl>
                                          <p:spTgt spid="6"/>
                                        </p:tgtEl>
                                        <p:attrNameLst>
                                          <p:attrName>ppt_y</p:attrName>
                                        </p:attrNameLst>
                                      </p:cBhvr>
                                      <p:tavLst>
                                        <p:tav tm="0">
                                          <p:val>
                                            <p:strVal val="ppt_y"/>
                                          </p:val>
                                        </p:tav>
                                        <p:tav tm="100000">
                                          <p:val>
                                            <p:strVal val="ppt_y-.1"/>
                                          </p:val>
                                        </p:tav>
                                      </p:tavLst>
                                    </p:anim>
                                    <p:set>
                                      <p:cBhvr>
                                        <p:cTn id="36" dur="1" fill="hold">
                                          <p:stCondLst>
                                            <p:cond delay="749"/>
                                          </p:stCondLst>
                                        </p:cTn>
                                        <p:tgtEl>
                                          <p:spTgt spid="6"/>
                                        </p:tgtEl>
                                        <p:attrNameLst>
                                          <p:attrName>style.visibility</p:attrName>
                                        </p:attrNameLst>
                                      </p:cBhvr>
                                      <p:to>
                                        <p:strVal val="hidden"/>
                                      </p:to>
                                    </p:set>
                                  </p:childTnLst>
                                </p:cTn>
                              </p:par>
                            </p:childTnLst>
                          </p:cTn>
                        </p:par>
                        <p:par>
                          <p:cTn id="37" fill="hold">
                            <p:stCondLst>
                              <p:cond delay="3750"/>
                            </p:stCondLst>
                            <p:childTnLst>
                              <p:par>
                                <p:cTn id="38" presetID="10" presetClass="entr" presetSubtype="0" fill="hold" grpId="0" nodeType="afterEffect">
                                  <p:stCondLst>
                                    <p:cond delay="0"/>
                                  </p:stCondLst>
                                  <p:childTnLst>
                                    <p:set>
                                      <p:cBhvr>
                                        <p:cTn id="39" dur="1" fill="hold">
                                          <p:stCondLst>
                                            <p:cond delay="0"/>
                                          </p:stCondLst>
                                        </p:cTn>
                                        <p:tgtEl>
                                          <p:spTgt spid="33"/>
                                        </p:tgtEl>
                                        <p:attrNameLst>
                                          <p:attrName>style.visibility</p:attrName>
                                        </p:attrNameLst>
                                      </p:cBhvr>
                                      <p:to>
                                        <p:strVal val="visible"/>
                                      </p:to>
                                    </p:set>
                                    <p:animEffect transition="in" filter="fade">
                                      <p:cBhvr>
                                        <p:cTn id="40" dur="500"/>
                                        <p:tgtEl>
                                          <p:spTgt spid="33"/>
                                        </p:tgtEl>
                                      </p:cBhvr>
                                    </p:animEffect>
                                  </p:childTnLst>
                                </p:cTn>
                              </p:par>
                            </p:childTnLst>
                          </p:cTn>
                        </p:par>
                      </p:childTnLst>
                    </p:cTn>
                  </p:par>
                </p:childTnLst>
              </p:cTn>
              <p:nextCondLst>
                <p:cond evt="onClick" delay="0">
                  <p:tgtEl>
                    <p:spTgt spid="18"/>
                  </p:tgtEl>
                </p:cond>
              </p:nextCondLst>
            </p:seq>
          </p:childTnLst>
        </p:cTn>
      </p:par>
    </p:tnLst>
    <p:bldLst>
      <p:bldP spid="17" grpId="0" animBg="1"/>
      <p:bldP spid="6" grpId="0"/>
      <p:bldP spid="6" grpId="1"/>
      <p:bldP spid="33"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15254" y="204700"/>
            <a:ext cx="3840480" cy="1127937"/>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20525" y="89915"/>
            <a:ext cx="1072451" cy="514220"/>
          </a:xfrm>
          <a:prstGeom prst="rect">
            <a:avLst/>
          </a:prstGeom>
        </p:spPr>
      </p:pic>
      <p:sp>
        <p:nvSpPr>
          <p:cNvPr id="8" name="TextBox 7">
            <a:extLst>
              <a:ext uri="{FF2B5EF4-FFF2-40B4-BE49-F238E27FC236}">
                <a16:creationId xmlns:a16="http://schemas.microsoft.com/office/drawing/2014/main" id="{DC04FD96-AC33-4F01-12C2-6F62CF23C3C5}"/>
              </a:ext>
            </a:extLst>
          </p:cNvPr>
          <p:cNvSpPr txBox="1"/>
          <p:nvPr/>
        </p:nvSpPr>
        <p:spPr>
          <a:xfrm>
            <a:off x="520304" y="312214"/>
            <a:ext cx="3108543" cy="523220"/>
          </a:xfrm>
          <a:prstGeom prst="rect">
            <a:avLst/>
          </a:prstGeom>
          <a:noFill/>
        </p:spPr>
        <p:txBody>
          <a:bodyPr wrap="none" rtlCol="0">
            <a:spAutoFit/>
          </a:bodyPr>
          <a:lstStyle/>
          <a:p>
            <a:r>
              <a:rPr lang="en-VN" sz="2800" b="1" dirty="0">
                <a:solidFill>
                  <a:srgbClr val="FF0000"/>
                </a:solidFill>
                <a:latin typeface="Comic Sans MS" panose="030F0902030302020204" pitchFamily="66" charset="0"/>
              </a:rPr>
              <a:t>WORK IN PAIRS</a:t>
            </a:r>
          </a:p>
        </p:txBody>
      </p:sp>
      <p:sp>
        <p:nvSpPr>
          <p:cNvPr id="10" name="TextBox 9">
            <a:extLst>
              <a:ext uri="{FF2B5EF4-FFF2-40B4-BE49-F238E27FC236}">
                <a16:creationId xmlns:a16="http://schemas.microsoft.com/office/drawing/2014/main" id="{5BA0DCCA-7325-02B8-FA76-A9D2719A4FBD}"/>
              </a:ext>
            </a:extLst>
          </p:cNvPr>
          <p:cNvSpPr txBox="1"/>
          <p:nvPr/>
        </p:nvSpPr>
        <p:spPr>
          <a:xfrm>
            <a:off x="-69899" y="809417"/>
            <a:ext cx="4288947" cy="523220"/>
          </a:xfrm>
          <a:prstGeom prst="rect">
            <a:avLst/>
          </a:prstGeom>
          <a:noFill/>
        </p:spPr>
        <p:txBody>
          <a:bodyPr wrap="square" rtlCol="0">
            <a:spAutoFit/>
          </a:bodyPr>
          <a:lstStyle/>
          <a:p>
            <a:pPr algn="ctr"/>
            <a:r>
              <a:rPr lang="en-US" sz="2800" dirty="0">
                <a:solidFill>
                  <a:schemeClr val="bg2">
                    <a:lumMod val="50000"/>
                  </a:schemeClr>
                </a:solidFill>
                <a:latin typeface="Comic Sans MS" panose="030F0902030302020204" pitchFamily="66" charset="0"/>
              </a:rPr>
              <a:t>Draw the family tree</a:t>
            </a:r>
            <a:endParaRPr lang="en-VN" sz="2800" dirty="0">
              <a:solidFill>
                <a:schemeClr val="bg2">
                  <a:lumMod val="50000"/>
                </a:schemeClr>
              </a:solidFill>
              <a:latin typeface="Comic Sans MS" panose="030F0902030302020204" pitchFamily="66" charset="0"/>
            </a:endParaRPr>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backgroundRemoval t="0" b="99659" l="3182" r="99091">
                        <a14:foregroundMark x1="23409" y1="64395" x2="29773" y2="66951"/>
                        <a14:foregroundMark x1="37273" y1="98637" x2="62955" y2="97956"/>
                      </a14:backgroundRemoval>
                    </a14:imgEffect>
                  </a14:imgLayer>
                </a14:imgProps>
              </a:ext>
            </a:extLst>
          </a:blip>
          <a:stretch>
            <a:fillRect/>
          </a:stretch>
        </p:blipFill>
        <p:spPr>
          <a:xfrm>
            <a:off x="4947716" y="0"/>
            <a:ext cx="3888607" cy="5187756"/>
          </a:xfrm>
          <a:prstGeom prst="rect">
            <a:avLst/>
          </a:prstGeom>
        </p:spPr>
      </p:pic>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backgroundRemoval t="3285" b="97263" l="3911" r="96927">
                        <a14:foregroundMark x1="40503" y1="26460" x2="46089" y2="32117"/>
                        <a14:foregroundMark x1="60056" y1="26095" x2="71229" y2="32117"/>
                        <a14:foregroundMark x1="53911" y1="32664" x2="54749" y2="36314"/>
                      </a14:backgroundRemoval>
                    </a14:imgEffect>
                  </a14:imgLayer>
                </a14:imgProps>
              </a:ext>
            </a:extLst>
          </a:blip>
          <a:stretch>
            <a:fillRect/>
          </a:stretch>
        </p:blipFill>
        <p:spPr>
          <a:xfrm>
            <a:off x="115254" y="1071027"/>
            <a:ext cx="2660484" cy="4072473"/>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57014" y="1241657"/>
            <a:ext cx="3397440" cy="3946099"/>
          </a:xfrm>
          <a:prstGeom prst="rect">
            <a:avLst/>
          </a:prstGeom>
        </p:spPr>
      </p:pic>
    </p:spTree>
    <p:extLst>
      <p:ext uri="{BB962C8B-B14F-4D97-AF65-F5344CB8AC3E}">
        <p14:creationId xmlns:p14="http://schemas.microsoft.com/office/powerpoint/2010/main" val="405751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5">
            <a:extLst>
              <a:ext uri="{FF2B5EF4-FFF2-40B4-BE49-F238E27FC236}">
                <a16:creationId xmlns:a16="http://schemas.microsoft.com/office/drawing/2014/main" id="{B7183092-5B42-7E14-C06B-7D10F7EDF484}"/>
              </a:ext>
            </a:extLst>
          </p:cNvPr>
          <p:cNvGraphicFramePr>
            <a:graphicFrameLocks noGrp="1"/>
          </p:cNvGraphicFramePr>
          <p:nvPr/>
        </p:nvGraphicFramePr>
        <p:xfrm>
          <a:off x="1513665" y="1458728"/>
          <a:ext cx="5886596" cy="2483632"/>
        </p:xfrm>
        <a:graphic>
          <a:graphicData uri="http://schemas.openxmlformats.org/drawingml/2006/table">
            <a:tbl>
              <a:tblPr firstRow="1" bandRow="1">
                <a:tableStyleId>{6F0A7707-5260-418D-8732-686F5DF8055C}</a:tableStyleId>
              </a:tblPr>
              <a:tblGrid>
                <a:gridCol w="1471649">
                  <a:extLst>
                    <a:ext uri="{9D8B030D-6E8A-4147-A177-3AD203B41FA5}">
                      <a16:colId xmlns:a16="http://schemas.microsoft.com/office/drawing/2014/main" val="257416257"/>
                    </a:ext>
                  </a:extLst>
                </a:gridCol>
                <a:gridCol w="1471649">
                  <a:extLst>
                    <a:ext uri="{9D8B030D-6E8A-4147-A177-3AD203B41FA5}">
                      <a16:colId xmlns:a16="http://schemas.microsoft.com/office/drawing/2014/main" val="547786624"/>
                    </a:ext>
                  </a:extLst>
                </a:gridCol>
                <a:gridCol w="1471649">
                  <a:extLst>
                    <a:ext uri="{9D8B030D-6E8A-4147-A177-3AD203B41FA5}">
                      <a16:colId xmlns:a16="http://schemas.microsoft.com/office/drawing/2014/main" val="806567065"/>
                    </a:ext>
                  </a:extLst>
                </a:gridCol>
                <a:gridCol w="1471649">
                  <a:extLst>
                    <a:ext uri="{9D8B030D-6E8A-4147-A177-3AD203B41FA5}">
                      <a16:colId xmlns:a16="http://schemas.microsoft.com/office/drawing/2014/main" val="1347445215"/>
                    </a:ext>
                  </a:extLst>
                </a:gridCol>
              </a:tblGrid>
              <a:tr h="620908">
                <a:tc>
                  <a:txBody>
                    <a:bodyPr/>
                    <a:lstStyle/>
                    <a:p>
                      <a:pPr algn="ctr"/>
                      <a:r>
                        <a:rPr lang="en-VN" sz="2000" dirty="0">
                          <a:solidFill>
                            <a:schemeClr val="bg2">
                              <a:lumMod val="75000"/>
                            </a:schemeClr>
                          </a:solidFill>
                        </a:rPr>
                        <a:t>TEAM 1</a:t>
                      </a:r>
                      <a:endParaRPr lang="en-VN" sz="2000" dirty="0">
                        <a:solidFill>
                          <a:schemeClr val="bg2">
                            <a:lumMod val="75000"/>
                          </a:schemeClr>
                        </a:solidFill>
                        <a:latin typeface="Comic Sans MS" panose="030F0902030302020204" pitchFamily="66" charset="0"/>
                      </a:endParaRP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257403372"/>
                  </a:ext>
                </a:extLst>
              </a:tr>
              <a:tr h="620908">
                <a:tc>
                  <a:txBody>
                    <a:bodyPr/>
                    <a:lstStyle/>
                    <a:p>
                      <a:pPr algn="ctr"/>
                      <a:r>
                        <a:rPr lang="en-VN" sz="2000" dirty="0">
                          <a:solidFill>
                            <a:schemeClr val="bg2">
                              <a:lumMod val="75000"/>
                            </a:schemeClr>
                          </a:solidFill>
                        </a:rPr>
                        <a:t>TEAM 2</a:t>
                      </a:r>
                      <a:endParaRPr lang="en-VN" sz="2000" dirty="0">
                        <a:solidFill>
                          <a:schemeClr val="bg2">
                            <a:lumMod val="75000"/>
                          </a:schemeClr>
                        </a:solidFill>
                        <a:latin typeface="Comic Sans MS" panose="030F0902030302020204" pitchFamily="66" charset="0"/>
                      </a:endParaRP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346324055"/>
                  </a:ext>
                </a:extLst>
              </a:tr>
              <a:tr h="620908">
                <a:tc>
                  <a:txBody>
                    <a:bodyPr/>
                    <a:lstStyle/>
                    <a:p>
                      <a:pPr algn="ctr"/>
                      <a:r>
                        <a:rPr lang="en-VN" sz="2000" dirty="0">
                          <a:solidFill>
                            <a:schemeClr val="bg2">
                              <a:lumMod val="75000"/>
                            </a:schemeClr>
                          </a:solidFill>
                        </a:rPr>
                        <a:t>TEAM 3</a:t>
                      </a:r>
                      <a:endParaRPr lang="en-VN" sz="2000" dirty="0">
                        <a:solidFill>
                          <a:schemeClr val="bg2">
                            <a:lumMod val="75000"/>
                          </a:schemeClr>
                        </a:solidFill>
                        <a:latin typeface="Comic Sans MS" panose="030F0902030302020204" pitchFamily="66" charset="0"/>
                      </a:endParaRP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709118582"/>
                  </a:ext>
                </a:extLst>
              </a:tr>
              <a:tr h="620908">
                <a:tc>
                  <a:txBody>
                    <a:bodyPr/>
                    <a:lstStyle/>
                    <a:p>
                      <a:pPr algn="ctr"/>
                      <a:r>
                        <a:rPr lang="en-VN" sz="2000" dirty="0">
                          <a:solidFill>
                            <a:schemeClr val="bg2">
                              <a:lumMod val="75000"/>
                            </a:schemeClr>
                          </a:solidFill>
                        </a:rPr>
                        <a:t>TEAM 4</a:t>
                      </a:r>
                      <a:endParaRPr lang="en-VN" sz="2000" dirty="0">
                        <a:solidFill>
                          <a:schemeClr val="bg2">
                            <a:lumMod val="75000"/>
                          </a:schemeClr>
                        </a:solidFill>
                        <a:latin typeface="Comic Sans MS" panose="030F0902030302020204" pitchFamily="66" charset="0"/>
                      </a:endParaRPr>
                    </a:p>
                  </a:txBody>
                  <a:tcPr anchor="ct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endParaRPr lang="en-VN" sz="1800" dirty="0"/>
                    </a:p>
                  </a:txBody>
                  <a:tcPr>
                    <a:lnL w="76200" cap="flat" cmpd="sng" algn="ctr">
                      <a:solidFill>
                        <a:schemeClr val="tx1"/>
                      </a:solidFill>
                      <a:prstDash val="solid"/>
                      <a:round/>
                      <a:headEnd type="none" w="med" len="med"/>
                      <a:tailEnd type="none" w="med" len="med"/>
                    </a:lnL>
                    <a:lnR w="76200" cap="flat" cmpd="sng" algn="ctr">
                      <a:solidFill>
                        <a:schemeClr val="tx1"/>
                      </a:solidFill>
                      <a:prstDash val="solid"/>
                      <a:round/>
                      <a:headEnd type="none" w="med" len="med"/>
                      <a:tailEnd type="none" w="med" len="med"/>
                    </a:lnR>
                    <a:lnT w="76200" cap="flat" cmpd="sng" algn="ctr">
                      <a:solidFill>
                        <a:schemeClr val="tx1"/>
                      </a:solidFill>
                      <a:prstDash val="solid"/>
                      <a:round/>
                      <a:headEnd type="none" w="med" len="med"/>
                      <a:tailEnd type="none" w="med" len="med"/>
                    </a:lnT>
                    <a:lnB w="762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321591639"/>
                  </a:ext>
                </a:extLst>
              </a:tr>
            </a:tbl>
          </a:graphicData>
        </a:graphic>
      </p:graphicFrame>
      <p:sp>
        <p:nvSpPr>
          <p:cNvPr id="49" name="Rectangle 48">
            <a:extLst>
              <a:ext uri="{FF2B5EF4-FFF2-40B4-BE49-F238E27FC236}">
                <a16:creationId xmlns:a16="http://schemas.microsoft.com/office/drawing/2014/main" id="{60288F20-9CB0-1E11-19D5-6F4DC2699B42}"/>
              </a:ext>
            </a:extLst>
          </p:cNvPr>
          <p:cNvSpPr/>
          <p:nvPr/>
        </p:nvSpPr>
        <p:spPr>
          <a:xfrm>
            <a:off x="5994256" y="1497493"/>
            <a:ext cx="1365577" cy="521333"/>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50" name="Rectangle 49">
            <a:extLst>
              <a:ext uri="{FF2B5EF4-FFF2-40B4-BE49-F238E27FC236}">
                <a16:creationId xmlns:a16="http://schemas.microsoft.com/office/drawing/2014/main" id="{CB800B7D-2E93-E0C4-CAC4-24A982708410}"/>
              </a:ext>
            </a:extLst>
          </p:cNvPr>
          <p:cNvSpPr/>
          <p:nvPr/>
        </p:nvSpPr>
        <p:spPr>
          <a:xfrm>
            <a:off x="5976876" y="2127644"/>
            <a:ext cx="1365576" cy="540915"/>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51" name="Rectangle 50">
            <a:extLst>
              <a:ext uri="{FF2B5EF4-FFF2-40B4-BE49-F238E27FC236}">
                <a16:creationId xmlns:a16="http://schemas.microsoft.com/office/drawing/2014/main" id="{AC274DA1-1492-63BA-DA1B-A80E7B252019}"/>
              </a:ext>
            </a:extLst>
          </p:cNvPr>
          <p:cNvSpPr/>
          <p:nvPr/>
        </p:nvSpPr>
        <p:spPr>
          <a:xfrm>
            <a:off x="5976877" y="2735489"/>
            <a:ext cx="1365575" cy="540915"/>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52" name="Rectangle 51">
            <a:extLst>
              <a:ext uri="{FF2B5EF4-FFF2-40B4-BE49-F238E27FC236}">
                <a16:creationId xmlns:a16="http://schemas.microsoft.com/office/drawing/2014/main" id="{76883A66-68E4-0F8F-8E58-6620F0D5BE06}"/>
              </a:ext>
            </a:extLst>
          </p:cNvPr>
          <p:cNvSpPr/>
          <p:nvPr/>
        </p:nvSpPr>
        <p:spPr>
          <a:xfrm>
            <a:off x="5976877" y="3373835"/>
            <a:ext cx="1400336" cy="543601"/>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45" name="Rectangle 44">
            <a:extLst>
              <a:ext uri="{FF2B5EF4-FFF2-40B4-BE49-F238E27FC236}">
                <a16:creationId xmlns:a16="http://schemas.microsoft.com/office/drawing/2014/main" id="{B0FD4DEF-3ED8-83DE-7CC9-4610140493D6}"/>
              </a:ext>
            </a:extLst>
          </p:cNvPr>
          <p:cNvSpPr/>
          <p:nvPr/>
        </p:nvSpPr>
        <p:spPr>
          <a:xfrm>
            <a:off x="4501928" y="1491119"/>
            <a:ext cx="1369863" cy="528519"/>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46" name="Rectangle 45">
            <a:extLst>
              <a:ext uri="{FF2B5EF4-FFF2-40B4-BE49-F238E27FC236}">
                <a16:creationId xmlns:a16="http://schemas.microsoft.com/office/drawing/2014/main" id="{0F4EBA83-326A-F653-162B-3F5CEDD70757}"/>
              </a:ext>
            </a:extLst>
          </p:cNvPr>
          <p:cNvSpPr/>
          <p:nvPr/>
        </p:nvSpPr>
        <p:spPr>
          <a:xfrm>
            <a:off x="4501928" y="2123702"/>
            <a:ext cx="1369863" cy="528519"/>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dirty="0"/>
          </a:p>
        </p:txBody>
      </p:sp>
      <p:sp>
        <p:nvSpPr>
          <p:cNvPr id="47" name="Rectangle 46">
            <a:extLst>
              <a:ext uri="{FF2B5EF4-FFF2-40B4-BE49-F238E27FC236}">
                <a16:creationId xmlns:a16="http://schemas.microsoft.com/office/drawing/2014/main" id="{FE4731F1-FDE9-FF7C-8DA4-5559A034D188}"/>
              </a:ext>
            </a:extLst>
          </p:cNvPr>
          <p:cNvSpPr/>
          <p:nvPr/>
        </p:nvSpPr>
        <p:spPr>
          <a:xfrm>
            <a:off x="4525012" y="2752567"/>
            <a:ext cx="1346779" cy="528519"/>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48" name="Rectangle 47">
            <a:extLst>
              <a:ext uri="{FF2B5EF4-FFF2-40B4-BE49-F238E27FC236}">
                <a16:creationId xmlns:a16="http://schemas.microsoft.com/office/drawing/2014/main" id="{F00E4D52-789F-7BBF-55AA-9C6D008DBDAD}"/>
              </a:ext>
            </a:extLst>
          </p:cNvPr>
          <p:cNvSpPr/>
          <p:nvPr/>
        </p:nvSpPr>
        <p:spPr>
          <a:xfrm>
            <a:off x="4484299" y="3362107"/>
            <a:ext cx="1405119" cy="528519"/>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43" name="Rectangle 42">
            <a:extLst>
              <a:ext uri="{FF2B5EF4-FFF2-40B4-BE49-F238E27FC236}">
                <a16:creationId xmlns:a16="http://schemas.microsoft.com/office/drawing/2014/main" id="{45DF9A03-809A-64BA-6D72-43D196701926}"/>
              </a:ext>
            </a:extLst>
          </p:cNvPr>
          <p:cNvSpPr/>
          <p:nvPr/>
        </p:nvSpPr>
        <p:spPr>
          <a:xfrm>
            <a:off x="3010274" y="2740820"/>
            <a:ext cx="1366211" cy="528519"/>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42" name="Rectangle 41">
            <a:extLst>
              <a:ext uri="{FF2B5EF4-FFF2-40B4-BE49-F238E27FC236}">
                <a16:creationId xmlns:a16="http://schemas.microsoft.com/office/drawing/2014/main" id="{B5F44DF6-6EE2-1193-CEA5-0B4E46443E00}"/>
              </a:ext>
            </a:extLst>
          </p:cNvPr>
          <p:cNvSpPr/>
          <p:nvPr/>
        </p:nvSpPr>
        <p:spPr>
          <a:xfrm>
            <a:off x="3042247" y="2128442"/>
            <a:ext cx="1366211" cy="519766"/>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44" name="Rectangle 43">
            <a:extLst>
              <a:ext uri="{FF2B5EF4-FFF2-40B4-BE49-F238E27FC236}">
                <a16:creationId xmlns:a16="http://schemas.microsoft.com/office/drawing/2014/main" id="{6891EE70-EA87-96FB-B92B-14723AA81410}"/>
              </a:ext>
            </a:extLst>
          </p:cNvPr>
          <p:cNvSpPr/>
          <p:nvPr/>
        </p:nvSpPr>
        <p:spPr>
          <a:xfrm>
            <a:off x="3068273" y="3369648"/>
            <a:ext cx="1250215" cy="528518"/>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41" name="Rectangle 40">
            <a:extLst>
              <a:ext uri="{FF2B5EF4-FFF2-40B4-BE49-F238E27FC236}">
                <a16:creationId xmlns:a16="http://schemas.microsoft.com/office/drawing/2014/main" id="{0F825185-6817-43AC-29AD-9F5E6E1B74BC}"/>
              </a:ext>
            </a:extLst>
          </p:cNvPr>
          <p:cNvSpPr/>
          <p:nvPr/>
        </p:nvSpPr>
        <p:spPr>
          <a:xfrm>
            <a:off x="3038594" y="1497029"/>
            <a:ext cx="1369864" cy="528519"/>
          </a:xfrm>
          <a:prstGeom prst="rect">
            <a:avLst/>
          </a:prstGeom>
          <a:solidFill>
            <a:srgbClr val="DBEA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sz="1800"/>
          </a:p>
        </p:txBody>
      </p:sp>
      <p:sp>
        <p:nvSpPr>
          <p:cNvPr id="22" name="TextBox 21">
            <a:extLst>
              <a:ext uri="{FF2B5EF4-FFF2-40B4-BE49-F238E27FC236}">
                <a16:creationId xmlns:a16="http://schemas.microsoft.com/office/drawing/2014/main" id="{4DC712C5-5995-4E90-B813-86EB59F9FADE}"/>
              </a:ext>
            </a:extLst>
          </p:cNvPr>
          <p:cNvSpPr txBox="1"/>
          <p:nvPr/>
        </p:nvSpPr>
        <p:spPr>
          <a:xfrm>
            <a:off x="-1" y="4517581"/>
            <a:ext cx="2997063" cy="584775"/>
          </a:xfrm>
          <a:prstGeom prst="rect">
            <a:avLst/>
          </a:prstGeom>
          <a:noFill/>
        </p:spPr>
        <p:txBody>
          <a:bodyPr wrap="square" rtlCol="0">
            <a:spAutoFit/>
          </a:bodyPr>
          <a:lstStyle/>
          <a:p>
            <a:pPr algn="ctr"/>
            <a:r>
              <a:rPr lang="en-VN" sz="1600" dirty="0">
                <a:highlight>
                  <a:srgbClr val="DBEAF6"/>
                </a:highlight>
                <a:latin typeface="+mj-lt"/>
              </a:rPr>
              <a:t>Vận dụng xuất sắc những kiến thức đã học vào thực hành</a:t>
            </a:r>
          </a:p>
        </p:txBody>
      </p:sp>
      <p:sp>
        <p:nvSpPr>
          <p:cNvPr id="23" name="TextBox 22">
            <a:extLst>
              <a:ext uri="{FF2B5EF4-FFF2-40B4-BE49-F238E27FC236}">
                <a16:creationId xmlns:a16="http://schemas.microsoft.com/office/drawing/2014/main" id="{10BB0BE2-82D3-9773-1AE5-C09AB68368C4}"/>
              </a:ext>
            </a:extLst>
          </p:cNvPr>
          <p:cNvSpPr txBox="1"/>
          <p:nvPr/>
        </p:nvSpPr>
        <p:spPr>
          <a:xfrm>
            <a:off x="3031811" y="4516308"/>
            <a:ext cx="2997063" cy="584775"/>
          </a:xfrm>
          <a:prstGeom prst="rect">
            <a:avLst/>
          </a:prstGeom>
          <a:noFill/>
        </p:spPr>
        <p:txBody>
          <a:bodyPr wrap="square" rtlCol="0">
            <a:spAutoFit/>
          </a:bodyPr>
          <a:lstStyle/>
          <a:p>
            <a:pPr algn="ctr"/>
            <a:r>
              <a:rPr lang="en-VN" sz="1600" dirty="0">
                <a:highlight>
                  <a:srgbClr val="DBEAF6"/>
                </a:highlight>
                <a:latin typeface="+mj-lt"/>
              </a:rPr>
              <a:t>Vận dụng tốt những kiến thức đã học vào thực hành</a:t>
            </a:r>
          </a:p>
        </p:txBody>
      </p:sp>
      <p:sp>
        <p:nvSpPr>
          <p:cNvPr id="24" name="TextBox 23">
            <a:extLst>
              <a:ext uri="{FF2B5EF4-FFF2-40B4-BE49-F238E27FC236}">
                <a16:creationId xmlns:a16="http://schemas.microsoft.com/office/drawing/2014/main" id="{AA80287E-570A-FC5D-817B-E86BDB306A61}"/>
              </a:ext>
            </a:extLst>
          </p:cNvPr>
          <p:cNvSpPr txBox="1"/>
          <p:nvPr/>
        </p:nvSpPr>
        <p:spPr>
          <a:xfrm>
            <a:off x="6164312" y="4516308"/>
            <a:ext cx="2997063" cy="584775"/>
          </a:xfrm>
          <a:prstGeom prst="rect">
            <a:avLst/>
          </a:prstGeom>
          <a:noFill/>
        </p:spPr>
        <p:txBody>
          <a:bodyPr wrap="square" rtlCol="0">
            <a:spAutoFit/>
          </a:bodyPr>
          <a:lstStyle/>
          <a:p>
            <a:pPr algn="ctr"/>
            <a:r>
              <a:rPr lang="en-VN" sz="1600" dirty="0">
                <a:highlight>
                  <a:srgbClr val="DBEAF6"/>
                </a:highlight>
                <a:latin typeface="+mj-lt"/>
              </a:rPr>
              <a:t>Biết cách vận dụng những kiến thức đã học vào thực hành</a:t>
            </a:r>
          </a:p>
        </p:txBody>
      </p:sp>
      <p:sp>
        <p:nvSpPr>
          <p:cNvPr id="25" name="TextBox 24">
            <a:extLst>
              <a:ext uri="{FF2B5EF4-FFF2-40B4-BE49-F238E27FC236}">
                <a16:creationId xmlns:a16="http://schemas.microsoft.com/office/drawing/2014/main" id="{B38E9EF1-4E5E-A33E-2774-D93938B5170C}"/>
              </a:ext>
            </a:extLst>
          </p:cNvPr>
          <p:cNvSpPr txBox="1"/>
          <p:nvPr/>
        </p:nvSpPr>
        <p:spPr>
          <a:xfrm>
            <a:off x="2627523" y="125106"/>
            <a:ext cx="3888955" cy="55399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buClr>
                <a:schemeClr val="accent2"/>
              </a:buClr>
              <a:buSzPts val="3000"/>
              <a:buFont typeface="Changa One"/>
              <a:buNone/>
              <a:defRPr sz="3000">
                <a:solidFill>
                  <a:schemeClr val="accent2"/>
                </a:solidFill>
                <a:latin typeface="Changa One"/>
                <a:ea typeface="Changa One"/>
                <a:cs typeface="Changa One"/>
                <a:sym typeface="Changa One"/>
              </a:defRPr>
            </a:lvl1pPr>
            <a:lvl2pPr>
              <a:buClr>
                <a:schemeClr val="dk1"/>
              </a:buClr>
              <a:buSzPts val="2800"/>
              <a:buFont typeface="Russo One"/>
              <a:buNone/>
              <a:defRPr sz="2800">
                <a:solidFill>
                  <a:schemeClr val="dk1"/>
                </a:solidFill>
                <a:latin typeface="Russo One"/>
                <a:ea typeface="Russo One"/>
                <a:cs typeface="Russo One"/>
                <a:sym typeface="Russo One"/>
              </a:defRPr>
            </a:lvl2pPr>
            <a:lvl3pPr>
              <a:buClr>
                <a:schemeClr val="dk1"/>
              </a:buClr>
              <a:buSzPts val="2800"/>
              <a:buFont typeface="Russo One"/>
              <a:buNone/>
              <a:defRPr sz="2800">
                <a:solidFill>
                  <a:schemeClr val="dk1"/>
                </a:solidFill>
                <a:latin typeface="Russo One"/>
                <a:ea typeface="Russo One"/>
                <a:cs typeface="Russo One"/>
                <a:sym typeface="Russo One"/>
              </a:defRPr>
            </a:lvl3pPr>
            <a:lvl4pPr>
              <a:buClr>
                <a:schemeClr val="dk1"/>
              </a:buClr>
              <a:buSzPts val="2800"/>
              <a:buFont typeface="Russo One"/>
              <a:buNone/>
              <a:defRPr sz="2800">
                <a:solidFill>
                  <a:schemeClr val="dk1"/>
                </a:solidFill>
                <a:latin typeface="Russo One"/>
                <a:ea typeface="Russo One"/>
                <a:cs typeface="Russo One"/>
                <a:sym typeface="Russo One"/>
              </a:defRPr>
            </a:lvl4pPr>
            <a:lvl5pPr>
              <a:buClr>
                <a:schemeClr val="dk1"/>
              </a:buClr>
              <a:buSzPts val="2800"/>
              <a:buFont typeface="Russo One"/>
              <a:buNone/>
              <a:defRPr sz="2800">
                <a:solidFill>
                  <a:schemeClr val="dk1"/>
                </a:solidFill>
                <a:latin typeface="Russo One"/>
                <a:ea typeface="Russo One"/>
                <a:cs typeface="Russo One"/>
                <a:sym typeface="Russo One"/>
              </a:defRPr>
            </a:lvl5pPr>
            <a:lvl6pPr>
              <a:buClr>
                <a:schemeClr val="dk1"/>
              </a:buClr>
              <a:buSzPts val="2800"/>
              <a:buFont typeface="Russo One"/>
              <a:buNone/>
              <a:defRPr sz="2800">
                <a:solidFill>
                  <a:schemeClr val="dk1"/>
                </a:solidFill>
                <a:latin typeface="Russo One"/>
                <a:ea typeface="Russo One"/>
                <a:cs typeface="Russo One"/>
                <a:sym typeface="Russo One"/>
              </a:defRPr>
            </a:lvl6pPr>
            <a:lvl7pPr>
              <a:buClr>
                <a:schemeClr val="dk1"/>
              </a:buClr>
              <a:buSzPts val="2800"/>
              <a:buFont typeface="Russo One"/>
              <a:buNone/>
              <a:defRPr sz="2800">
                <a:solidFill>
                  <a:schemeClr val="dk1"/>
                </a:solidFill>
                <a:latin typeface="Russo One"/>
                <a:ea typeface="Russo One"/>
                <a:cs typeface="Russo One"/>
                <a:sym typeface="Russo One"/>
              </a:defRPr>
            </a:lvl7pPr>
            <a:lvl8pPr>
              <a:buClr>
                <a:schemeClr val="dk1"/>
              </a:buClr>
              <a:buSzPts val="2800"/>
              <a:buFont typeface="Russo One"/>
              <a:buNone/>
              <a:defRPr sz="2800">
                <a:solidFill>
                  <a:schemeClr val="dk1"/>
                </a:solidFill>
                <a:latin typeface="Russo One"/>
                <a:ea typeface="Russo One"/>
                <a:cs typeface="Russo One"/>
                <a:sym typeface="Russo One"/>
              </a:defRPr>
            </a:lvl8pPr>
            <a:lvl9pPr>
              <a:buClr>
                <a:schemeClr val="dk1"/>
              </a:buClr>
              <a:buSzPts val="2800"/>
              <a:buFont typeface="Russo One"/>
              <a:buNone/>
              <a:defRPr sz="2800">
                <a:solidFill>
                  <a:schemeClr val="dk1"/>
                </a:solidFill>
                <a:latin typeface="Russo One"/>
                <a:ea typeface="Russo One"/>
                <a:cs typeface="Russo One"/>
                <a:sym typeface="Russo One"/>
              </a:defRPr>
            </a:lvl9pPr>
          </a:lstStyle>
          <a:p>
            <a:r>
              <a:rPr lang="en-VN" sz="4400" spc="300" dirty="0">
                <a:solidFill>
                  <a:schemeClr val="accent2">
                    <a:lumMod val="75000"/>
                  </a:schemeClr>
                </a:solidFill>
              </a:rPr>
              <a:t>ASSESSMENT</a:t>
            </a:r>
          </a:p>
        </p:txBody>
      </p:sp>
      <p:pic>
        <p:nvPicPr>
          <p:cNvPr id="28" name="Picture 27">
            <a:extLst>
              <a:ext uri="{FF2B5EF4-FFF2-40B4-BE49-F238E27FC236}">
                <a16:creationId xmlns:a16="http://schemas.microsoft.com/office/drawing/2014/main" id="{459BB542-0413-75F0-64D7-1F148D56B1B2}"/>
              </a:ext>
            </a:extLst>
          </p:cNvPr>
          <p:cNvPicPr>
            <a:picLocks noChangeAspect="1"/>
          </p:cNvPicPr>
          <p:nvPr/>
        </p:nvPicPr>
        <p:blipFill>
          <a:blip r:embed="rId6"/>
          <a:stretch>
            <a:fillRect/>
          </a:stretch>
        </p:blipFill>
        <p:spPr>
          <a:xfrm>
            <a:off x="1270056" y="4059358"/>
            <a:ext cx="456950" cy="456950"/>
          </a:xfrm>
          <a:prstGeom prst="rect">
            <a:avLst/>
          </a:prstGeom>
        </p:spPr>
      </p:pic>
      <p:pic>
        <p:nvPicPr>
          <p:cNvPr id="2" name="Picture 1">
            <a:extLst>
              <a:ext uri="{FF2B5EF4-FFF2-40B4-BE49-F238E27FC236}">
                <a16:creationId xmlns:a16="http://schemas.microsoft.com/office/drawing/2014/main" id="{4DFF9AFA-CB18-2CB0-9EE5-AE211402C1A7}"/>
              </a:ext>
            </a:extLst>
          </p:cNvPr>
          <p:cNvPicPr>
            <a:picLocks noChangeAspect="1"/>
          </p:cNvPicPr>
          <p:nvPr/>
        </p:nvPicPr>
        <p:blipFill>
          <a:blip r:embed="rId6"/>
          <a:stretch>
            <a:fillRect/>
          </a:stretch>
        </p:blipFill>
        <p:spPr>
          <a:xfrm>
            <a:off x="3396483" y="836618"/>
            <a:ext cx="554436" cy="554436"/>
          </a:xfrm>
          <a:prstGeom prst="rect">
            <a:avLst/>
          </a:prstGeom>
        </p:spPr>
      </p:pic>
      <p:pic>
        <p:nvPicPr>
          <p:cNvPr id="3" name="Picture 2">
            <a:extLst>
              <a:ext uri="{FF2B5EF4-FFF2-40B4-BE49-F238E27FC236}">
                <a16:creationId xmlns:a16="http://schemas.microsoft.com/office/drawing/2014/main" id="{1904CBD8-EE55-4022-F19C-AF2531AAB38A}"/>
              </a:ext>
            </a:extLst>
          </p:cNvPr>
          <p:cNvPicPr>
            <a:picLocks noChangeAspect="1"/>
          </p:cNvPicPr>
          <p:nvPr/>
        </p:nvPicPr>
        <p:blipFill>
          <a:blip r:embed="rId6"/>
          <a:stretch>
            <a:fillRect/>
          </a:stretch>
        </p:blipFill>
        <p:spPr>
          <a:xfrm>
            <a:off x="3396483" y="836618"/>
            <a:ext cx="554436" cy="554436"/>
          </a:xfrm>
          <a:prstGeom prst="rect">
            <a:avLst/>
          </a:prstGeom>
        </p:spPr>
      </p:pic>
      <p:pic>
        <p:nvPicPr>
          <p:cNvPr id="4" name="Picture 3">
            <a:extLst>
              <a:ext uri="{FF2B5EF4-FFF2-40B4-BE49-F238E27FC236}">
                <a16:creationId xmlns:a16="http://schemas.microsoft.com/office/drawing/2014/main" id="{07FAB8CE-190A-887C-42DD-D51203A5DA29}"/>
              </a:ext>
            </a:extLst>
          </p:cNvPr>
          <p:cNvPicPr>
            <a:picLocks noChangeAspect="1"/>
          </p:cNvPicPr>
          <p:nvPr/>
        </p:nvPicPr>
        <p:blipFill>
          <a:blip r:embed="rId6"/>
          <a:stretch>
            <a:fillRect/>
          </a:stretch>
        </p:blipFill>
        <p:spPr>
          <a:xfrm>
            <a:off x="3389320" y="829988"/>
            <a:ext cx="554436" cy="554436"/>
          </a:xfrm>
          <a:prstGeom prst="rect">
            <a:avLst/>
          </a:prstGeom>
        </p:spPr>
      </p:pic>
      <p:pic>
        <p:nvPicPr>
          <p:cNvPr id="6" name="Picture 5">
            <a:extLst>
              <a:ext uri="{FF2B5EF4-FFF2-40B4-BE49-F238E27FC236}">
                <a16:creationId xmlns:a16="http://schemas.microsoft.com/office/drawing/2014/main" id="{1929D49C-08F1-0B97-F40F-113C3018C26F}"/>
              </a:ext>
            </a:extLst>
          </p:cNvPr>
          <p:cNvPicPr>
            <a:picLocks noChangeAspect="1"/>
          </p:cNvPicPr>
          <p:nvPr/>
        </p:nvPicPr>
        <p:blipFill>
          <a:blip r:embed="rId7"/>
          <a:stretch>
            <a:fillRect/>
          </a:stretch>
        </p:blipFill>
        <p:spPr>
          <a:xfrm>
            <a:off x="4328487" y="4053791"/>
            <a:ext cx="487023" cy="487023"/>
          </a:xfrm>
          <a:prstGeom prst="rect">
            <a:avLst/>
          </a:prstGeom>
        </p:spPr>
      </p:pic>
      <p:pic>
        <p:nvPicPr>
          <p:cNvPr id="8" name="Picture 7">
            <a:extLst>
              <a:ext uri="{FF2B5EF4-FFF2-40B4-BE49-F238E27FC236}">
                <a16:creationId xmlns:a16="http://schemas.microsoft.com/office/drawing/2014/main" id="{04E91E55-B5D3-0629-6A5C-C97602C397AA}"/>
              </a:ext>
            </a:extLst>
          </p:cNvPr>
          <p:cNvPicPr>
            <a:picLocks noChangeAspect="1"/>
          </p:cNvPicPr>
          <p:nvPr/>
        </p:nvPicPr>
        <p:blipFill>
          <a:blip r:embed="rId6"/>
          <a:stretch>
            <a:fillRect/>
          </a:stretch>
        </p:blipFill>
        <p:spPr>
          <a:xfrm>
            <a:off x="3378410" y="828830"/>
            <a:ext cx="554436" cy="528520"/>
          </a:xfrm>
          <a:prstGeom prst="rect">
            <a:avLst/>
          </a:prstGeom>
        </p:spPr>
      </p:pic>
      <p:pic>
        <p:nvPicPr>
          <p:cNvPr id="12" name="Picture 11">
            <a:extLst>
              <a:ext uri="{FF2B5EF4-FFF2-40B4-BE49-F238E27FC236}">
                <a16:creationId xmlns:a16="http://schemas.microsoft.com/office/drawing/2014/main" id="{E9007873-5D86-04D1-FD17-E6AD422BEC99}"/>
              </a:ext>
            </a:extLst>
          </p:cNvPr>
          <p:cNvPicPr>
            <a:picLocks noChangeAspect="1"/>
          </p:cNvPicPr>
          <p:nvPr/>
        </p:nvPicPr>
        <p:blipFill>
          <a:blip r:embed="rId7"/>
          <a:stretch>
            <a:fillRect/>
          </a:stretch>
        </p:blipFill>
        <p:spPr>
          <a:xfrm>
            <a:off x="4954889" y="823271"/>
            <a:ext cx="554436" cy="554436"/>
          </a:xfrm>
          <a:prstGeom prst="rect">
            <a:avLst/>
          </a:prstGeom>
        </p:spPr>
      </p:pic>
      <p:pic>
        <p:nvPicPr>
          <p:cNvPr id="13" name="Picture 12">
            <a:extLst>
              <a:ext uri="{FF2B5EF4-FFF2-40B4-BE49-F238E27FC236}">
                <a16:creationId xmlns:a16="http://schemas.microsoft.com/office/drawing/2014/main" id="{3596C5A9-CA59-28C6-BF99-E53B3572382B}"/>
              </a:ext>
            </a:extLst>
          </p:cNvPr>
          <p:cNvPicPr>
            <a:picLocks noChangeAspect="1"/>
          </p:cNvPicPr>
          <p:nvPr/>
        </p:nvPicPr>
        <p:blipFill>
          <a:blip r:embed="rId7"/>
          <a:stretch>
            <a:fillRect/>
          </a:stretch>
        </p:blipFill>
        <p:spPr>
          <a:xfrm>
            <a:off x="4954889" y="827253"/>
            <a:ext cx="554436" cy="554436"/>
          </a:xfrm>
          <a:prstGeom prst="rect">
            <a:avLst/>
          </a:prstGeom>
        </p:spPr>
      </p:pic>
      <p:pic>
        <p:nvPicPr>
          <p:cNvPr id="14" name="Picture 13">
            <a:extLst>
              <a:ext uri="{FF2B5EF4-FFF2-40B4-BE49-F238E27FC236}">
                <a16:creationId xmlns:a16="http://schemas.microsoft.com/office/drawing/2014/main" id="{EEAB6020-AB98-17C8-9C24-3417DA170B8E}"/>
              </a:ext>
            </a:extLst>
          </p:cNvPr>
          <p:cNvPicPr>
            <a:picLocks noChangeAspect="1"/>
          </p:cNvPicPr>
          <p:nvPr/>
        </p:nvPicPr>
        <p:blipFill>
          <a:blip r:embed="rId7"/>
          <a:stretch>
            <a:fillRect/>
          </a:stretch>
        </p:blipFill>
        <p:spPr>
          <a:xfrm>
            <a:off x="4954889" y="818364"/>
            <a:ext cx="554436" cy="554436"/>
          </a:xfrm>
          <a:prstGeom prst="rect">
            <a:avLst/>
          </a:prstGeom>
        </p:spPr>
      </p:pic>
      <p:pic>
        <p:nvPicPr>
          <p:cNvPr id="17" name="Picture 16">
            <a:extLst>
              <a:ext uri="{FF2B5EF4-FFF2-40B4-BE49-F238E27FC236}">
                <a16:creationId xmlns:a16="http://schemas.microsoft.com/office/drawing/2014/main" id="{F4ADC0BA-C9BA-3B07-63A3-F5235E3F04E7}"/>
              </a:ext>
            </a:extLst>
          </p:cNvPr>
          <p:cNvPicPr>
            <a:picLocks noChangeAspect="1"/>
          </p:cNvPicPr>
          <p:nvPr/>
        </p:nvPicPr>
        <p:blipFill>
          <a:blip r:embed="rId7"/>
          <a:stretch>
            <a:fillRect/>
          </a:stretch>
        </p:blipFill>
        <p:spPr>
          <a:xfrm>
            <a:off x="4954889" y="818364"/>
            <a:ext cx="554436" cy="554436"/>
          </a:xfrm>
          <a:prstGeom prst="rect">
            <a:avLst/>
          </a:prstGeom>
        </p:spPr>
      </p:pic>
      <p:pic>
        <p:nvPicPr>
          <p:cNvPr id="18" name="Picture 17">
            <a:extLst>
              <a:ext uri="{FF2B5EF4-FFF2-40B4-BE49-F238E27FC236}">
                <a16:creationId xmlns:a16="http://schemas.microsoft.com/office/drawing/2014/main" id="{9DB5B05D-2516-ADB5-22CE-12CB8CBACED2}"/>
              </a:ext>
            </a:extLst>
          </p:cNvPr>
          <p:cNvPicPr>
            <a:picLocks noChangeAspect="1"/>
          </p:cNvPicPr>
          <p:nvPr/>
        </p:nvPicPr>
        <p:blipFill>
          <a:blip r:embed="rId7"/>
          <a:stretch>
            <a:fillRect/>
          </a:stretch>
        </p:blipFill>
        <p:spPr>
          <a:xfrm>
            <a:off x="4954889" y="823271"/>
            <a:ext cx="554436" cy="554436"/>
          </a:xfrm>
          <a:prstGeom prst="rect">
            <a:avLst/>
          </a:prstGeom>
        </p:spPr>
      </p:pic>
      <p:pic>
        <p:nvPicPr>
          <p:cNvPr id="20" name="Picture 19">
            <a:extLst>
              <a:ext uri="{FF2B5EF4-FFF2-40B4-BE49-F238E27FC236}">
                <a16:creationId xmlns:a16="http://schemas.microsoft.com/office/drawing/2014/main" id="{6C777E58-2C0E-024F-A2C4-BB50EE6E8D22}"/>
              </a:ext>
            </a:extLst>
          </p:cNvPr>
          <p:cNvPicPr>
            <a:picLocks noChangeAspect="1"/>
          </p:cNvPicPr>
          <p:nvPr/>
        </p:nvPicPr>
        <p:blipFill>
          <a:blip r:embed="rId8"/>
          <a:stretch>
            <a:fillRect/>
          </a:stretch>
        </p:blipFill>
        <p:spPr>
          <a:xfrm>
            <a:off x="7462584" y="4029285"/>
            <a:ext cx="487023" cy="487023"/>
          </a:xfrm>
          <a:prstGeom prst="rect">
            <a:avLst/>
          </a:prstGeom>
        </p:spPr>
      </p:pic>
      <p:pic>
        <p:nvPicPr>
          <p:cNvPr id="21" name="Picture 20">
            <a:extLst>
              <a:ext uri="{FF2B5EF4-FFF2-40B4-BE49-F238E27FC236}">
                <a16:creationId xmlns:a16="http://schemas.microsoft.com/office/drawing/2014/main" id="{FA9093E7-C78F-FF9A-B267-BAB5887D811D}"/>
              </a:ext>
            </a:extLst>
          </p:cNvPr>
          <p:cNvPicPr>
            <a:picLocks noChangeAspect="1"/>
          </p:cNvPicPr>
          <p:nvPr/>
        </p:nvPicPr>
        <p:blipFill>
          <a:blip r:embed="rId8"/>
          <a:stretch>
            <a:fillRect/>
          </a:stretch>
        </p:blipFill>
        <p:spPr>
          <a:xfrm>
            <a:off x="6463714" y="818364"/>
            <a:ext cx="554436" cy="554436"/>
          </a:xfrm>
          <a:prstGeom prst="rect">
            <a:avLst/>
          </a:prstGeom>
        </p:spPr>
      </p:pic>
      <p:pic>
        <p:nvPicPr>
          <p:cNvPr id="26" name="Picture 25">
            <a:extLst>
              <a:ext uri="{FF2B5EF4-FFF2-40B4-BE49-F238E27FC236}">
                <a16:creationId xmlns:a16="http://schemas.microsoft.com/office/drawing/2014/main" id="{0BCCB51E-8FEB-6B99-E76C-5EB6B37F1444}"/>
              </a:ext>
            </a:extLst>
          </p:cNvPr>
          <p:cNvPicPr>
            <a:picLocks noChangeAspect="1"/>
          </p:cNvPicPr>
          <p:nvPr/>
        </p:nvPicPr>
        <p:blipFill>
          <a:blip r:embed="rId8"/>
          <a:stretch>
            <a:fillRect/>
          </a:stretch>
        </p:blipFill>
        <p:spPr>
          <a:xfrm>
            <a:off x="6463714" y="824467"/>
            <a:ext cx="554436" cy="554436"/>
          </a:xfrm>
          <a:prstGeom prst="rect">
            <a:avLst/>
          </a:prstGeom>
        </p:spPr>
      </p:pic>
      <p:pic>
        <p:nvPicPr>
          <p:cNvPr id="27" name="Picture 26">
            <a:extLst>
              <a:ext uri="{FF2B5EF4-FFF2-40B4-BE49-F238E27FC236}">
                <a16:creationId xmlns:a16="http://schemas.microsoft.com/office/drawing/2014/main" id="{D850A937-3086-22EF-B318-5625E7049E43}"/>
              </a:ext>
            </a:extLst>
          </p:cNvPr>
          <p:cNvPicPr>
            <a:picLocks noChangeAspect="1"/>
          </p:cNvPicPr>
          <p:nvPr/>
        </p:nvPicPr>
        <p:blipFill>
          <a:blip r:embed="rId8"/>
          <a:stretch>
            <a:fillRect/>
          </a:stretch>
        </p:blipFill>
        <p:spPr>
          <a:xfrm>
            <a:off x="6463714" y="823271"/>
            <a:ext cx="554436" cy="554436"/>
          </a:xfrm>
          <a:prstGeom prst="rect">
            <a:avLst/>
          </a:prstGeom>
        </p:spPr>
      </p:pic>
      <p:pic>
        <p:nvPicPr>
          <p:cNvPr id="30" name="Picture 29">
            <a:extLst>
              <a:ext uri="{FF2B5EF4-FFF2-40B4-BE49-F238E27FC236}">
                <a16:creationId xmlns:a16="http://schemas.microsoft.com/office/drawing/2014/main" id="{C1C48E08-9E2A-47B1-8C8A-298A9A30C8B5}"/>
              </a:ext>
            </a:extLst>
          </p:cNvPr>
          <p:cNvPicPr>
            <a:picLocks noChangeAspect="1"/>
          </p:cNvPicPr>
          <p:nvPr/>
        </p:nvPicPr>
        <p:blipFill>
          <a:blip r:embed="rId8"/>
          <a:stretch>
            <a:fillRect/>
          </a:stretch>
        </p:blipFill>
        <p:spPr>
          <a:xfrm>
            <a:off x="6463714" y="812556"/>
            <a:ext cx="554436" cy="554436"/>
          </a:xfrm>
          <a:prstGeom prst="rect">
            <a:avLst/>
          </a:prstGeom>
        </p:spPr>
      </p:pic>
      <p:pic>
        <p:nvPicPr>
          <p:cNvPr id="31" name="Picture 30">
            <a:extLst>
              <a:ext uri="{FF2B5EF4-FFF2-40B4-BE49-F238E27FC236}">
                <a16:creationId xmlns:a16="http://schemas.microsoft.com/office/drawing/2014/main" id="{B6DF3C00-5007-B909-DCB1-4358504A4AFD}"/>
              </a:ext>
            </a:extLst>
          </p:cNvPr>
          <p:cNvPicPr>
            <a:picLocks noChangeAspect="1"/>
          </p:cNvPicPr>
          <p:nvPr/>
        </p:nvPicPr>
        <p:blipFill>
          <a:blip r:embed="rId8"/>
          <a:stretch>
            <a:fillRect/>
          </a:stretch>
        </p:blipFill>
        <p:spPr>
          <a:xfrm>
            <a:off x="6448944" y="815218"/>
            <a:ext cx="583976" cy="583976"/>
          </a:xfrm>
          <a:prstGeom prst="rect">
            <a:avLst/>
          </a:prstGeom>
        </p:spPr>
      </p:pic>
      <p:pic>
        <p:nvPicPr>
          <p:cNvPr id="33" name="Picture 32">
            <a:extLst>
              <a:ext uri="{FF2B5EF4-FFF2-40B4-BE49-F238E27FC236}">
                <a16:creationId xmlns:a16="http://schemas.microsoft.com/office/drawing/2014/main" id="{2D13D869-B94A-60B1-AEA3-39C53EDA4D3A}"/>
              </a:ext>
            </a:extLst>
          </p:cNvPr>
          <p:cNvPicPr>
            <a:picLocks noChangeAspect="1"/>
          </p:cNvPicPr>
          <p:nvPr/>
        </p:nvPicPr>
        <p:blipFill>
          <a:blip r:embed="rId6"/>
          <a:stretch>
            <a:fillRect/>
          </a:stretch>
        </p:blipFill>
        <p:spPr>
          <a:xfrm>
            <a:off x="3381713" y="837033"/>
            <a:ext cx="554436" cy="528520"/>
          </a:xfrm>
          <a:prstGeom prst="rect">
            <a:avLst/>
          </a:prstGeom>
        </p:spPr>
      </p:pic>
      <p:pic>
        <p:nvPicPr>
          <p:cNvPr id="38" name="Picture 37">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143176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694 0.00617 L -0.00694 0.49691 " pathEditMode="relative" rAng="0" ptsTypes="AA">
                                      <p:cBhvr>
                                        <p:cTn id="6" dur="2000" fill="hold"/>
                                        <p:tgtEl>
                                          <p:spTgt spid="30"/>
                                        </p:tgtEl>
                                        <p:attrNameLst>
                                          <p:attrName>ppt_x</p:attrName>
                                          <p:attrName>ppt_y</p:attrName>
                                        </p:attrNameLst>
                                      </p:cBhvr>
                                      <p:rCtr x="0" y="24537"/>
                                    </p:animMotion>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12" restart="whenNotActive" fill="hold" evtFilter="cancelBubble" nodeType="interactiveSeq">
                <p:stCondLst>
                  <p:cond evt="onClick" delay="0">
                    <p:tgtEl>
                      <p:spTgt spid="42"/>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8.33333E-7 -3.45679E-6 L -8.33333E-7 0.25186 " pathEditMode="relative" rAng="0" ptsTypes="AA">
                                      <p:cBhvr>
                                        <p:cTn id="16" dur="2000" fill="hold"/>
                                        <p:tgtEl>
                                          <p:spTgt spid="2"/>
                                        </p:tgtEl>
                                        <p:attrNameLst>
                                          <p:attrName>ppt_x</p:attrName>
                                          <p:attrName>ppt_y</p:attrName>
                                        </p:attrNameLst>
                                      </p:cBhvr>
                                      <p:rCtr x="0" y="12593"/>
                                    </p:animMotion>
                                  </p:childTnLst>
                                  <p:subTnLst>
                                    <p:audio>
                                      <p:cMediaNode>
                                        <p:cTn display="0" masterRel="sameClick">
                                          <p:stCondLst>
                                            <p:cond evt="begin" delay="0">
                                              <p:tn val="15"/>
                                            </p:cond>
                                          </p:stCondLst>
                                          <p:endCondLst>
                                            <p:cond evt="onStopAudio" delay="0">
                                              <p:tgtEl>
                                                <p:sldTgt/>
                                              </p:tgtEl>
                                            </p:cond>
                                          </p:endCondLst>
                                        </p:cTn>
                                        <p:tgtEl>
                                          <p:sndTgt r:embed="rId4" name="YEAH.wav"/>
                                        </p:tgtEl>
                                      </p:cMediaNode>
                                    </p:audio>
                                  </p:subTnLst>
                                </p:cTn>
                              </p:par>
                            </p:childTnLst>
                          </p:cTn>
                        </p:par>
                      </p:childTnLst>
                    </p:cTn>
                  </p:par>
                </p:childTnLst>
              </p:cTn>
              <p:nextCondLst>
                <p:cond evt="onClick" delay="0">
                  <p:tgtEl>
                    <p:spTgt spid="42"/>
                  </p:tgtEl>
                </p:cond>
              </p:nextCondLst>
            </p:seq>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22" restart="whenNotActive" fill="hold" evtFilter="cancelBubble" nodeType="interactiveSeq">
                <p:stCondLst>
                  <p:cond evt="onClick" delay="0">
                    <p:tgtEl>
                      <p:spTgt spid="43"/>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0.00017 0.01018 L 0.00017 0.37068 " pathEditMode="relative" rAng="0" ptsTypes="AA">
                                      <p:cBhvr>
                                        <p:cTn id="26" dur="2000" fill="hold"/>
                                        <p:tgtEl>
                                          <p:spTgt spid="3"/>
                                        </p:tgtEl>
                                        <p:attrNameLst>
                                          <p:attrName>ppt_x</p:attrName>
                                          <p:attrName>ppt_y</p:attrName>
                                        </p:attrNameLst>
                                      </p:cBhvr>
                                      <p:rCtr x="0" y="18025"/>
                                    </p:animMotion>
                                  </p:childTnLst>
                                  <p:subTnLst>
                                    <p:audio>
                                      <p:cMediaNode>
                                        <p:cTn display="0" masterRel="sameClick">
                                          <p:stCondLst>
                                            <p:cond evt="begin" delay="0">
                                              <p:tn val="25"/>
                                            </p:cond>
                                          </p:stCondLst>
                                          <p:endCondLst>
                                            <p:cond evt="onStopAudio" delay="0">
                                              <p:tgtEl>
                                                <p:sldTgt/>
                                              </p:tgtEl>
                                            </p:cond>
                                          </p:endCondLst>
                                        </p:cTn>
                                        <p:tgtEl>
                                          <p:sndTgt r:embed="rId4" name="YEAH.wav"/>
                                        </p:tgtEl>
                                      </p:cMediaNode>
                                    </p:audio>
                                  </p:subTnLst>
                                </p:cTn>
                              </p:par>
                            </p:childTnLst>
                          </p:cTn>
                        </p:par>
                      </p:childTnLst>
                    </p:cTn>
                  </p:par>
                </p:childTnLst>
              </p:cTn>
              <p:nextCondLst>
                <p:cond evt="onClick" delay="0">
                  <p:tgtEl>
                    <p:spTgt spid="43"/>
                  </p:tgtEl>
                </p:cond>
              </p:nextCondLst>
            </p:seq>
            <p:seq concurrent="1" nextAc="seek">
              <p:cTn id="27" restart="whenNotActive" fill="hold" evtFilter="cancelBubble" nodeType="interactiveSeq">
                <p:stCondLst>
                  <p:cond evt="onClick" delay="0">
                    <p:tgtEl>
                      <p:spTgt spid="4"/>
                    </p:tgtEl>
                  </p:cond>
                </p:stCondLst>
                <p:endSync evt="end" delay="0">
                  <p:rtn val="all"/>
                </p:endSync>
                <p:childTnLst>
                  <p:par>
                    <p:cTn id="28" fill="hold">
                      <p:stCondLst>
                        <p:cond delay="0"/>
                      </p:stCondLst>
                      <p:childTnLst>
                        <p:par>
                          <p:cTn id="29" fill="hold">
                            <p:stCondLst>
                              <p:cond delay="0"/>
                            </p:stCondLst>
                            <p:childTnLst>
                              <p:par>
                                <p:cTn id="30" presetID="1" presetClass="exit" presetSubtype="0" fill="hold" nodeType="clickEffect">
                                  <p:stCondLst>
                                    <p:cond delay="0"/>
                                  </p:stCondLst>
                                  <p:childTnLst>
                                    <p:set>
                                      <p:cBhvr>
                                        <p:cTn id="31"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32" restart="whenNotActive" fill="hold" evtFilter="cancelBubble" nodeType="interactiveSeq">
                <p:stCondLst>
                  <p:cond evt="onClick" delay="0">
                    <p:tgtEl>
                      <p:spTgt spid="44"/>
                    </p:tgtEl>
                  </p:cond>
                </p:stCondLst>
                <p:endSync evt="end" delay="0">
                  <p:rtn val="all"/>
                </p:endSync>
                <p:childTnLst>
                  <p:par>
                    <p:cTn id="33" fill="hold">
                      <p:stCondLst>
                        <p:cond delay="0"/>
                      </p:stCondLst>
                      <p:childTnLst>
                        <p:par>
                          <p:cTn id="34" fill="hold">
                            <p:stCondLst>
                              <p:cond delay="0"/>
                            </p:stCondLst>
                            <p:childTnLst>
                              <p:par>
                                <p:cTn id="35" presetID="0" presetClass="path" presetSubtype="0" accel="50000" decel="50000" fill="hold" nodeType="clickEffect">
                                  <p:stCondLst>
                                    <p:cond delay="0"/>
                                  </p:stCondLst>
                                  <p:childTnLst>
                                    <p:animMotion origin="layout" path="M 0.00017 0.01019 L 0.00017 0.4892 " pathEditMode="relative" rAng="0" ptsTypes="AA">
                                      <p:cBhvr>
                                        <p:cTn id="36" dur="2000" fill="hold"/>
                                        <p:tgtEl>
                                          <p:spTgt spid="4"/>
                                        </p:tgtEl>
                                        <p:attrNameLst>
                                          <p:attrName>ppt_x</p:attrName>
                                          <p:attrName>ppt_y</p:attrName>
                                        </p:attrNameLst>
                                      </p:cBhvr>
                                      <p:rCtr x="0" y="23951"/>
                                    </p:animMotion>
                                  </p:childTnLst>
                                  <p:subTnLst>
                                    <p:audio>
                                      <p:cMediaNode>
                                        <p:cTn display="0" masterRel="sameClick">
                                          <p:stCondLst>
                                            <p:cond evt="begin" delay="0">
                                              <p:tn val="35"/>
                                            </p:cond>
                                          </p:stCondLst>
                                          <p:endCondLst>
                                            <p:cond evt="onStopAudio" delay="0">
                                              <p:tgtEl>
                                                <p:sldTgt/>
                                              </p:tgtEl>
                                            </p:cond>
                                          </p:endCondLst>
                                        </p:cTn>
                                        <p:tgtEl>
                                          <p:sndTgt r:embed="rId4" name="YEAH.wav"/>
                                        </p:tgtEl>
                                      </p:cMediaNode>
                                    </p:audio>
                                  </p:subTnLst>
                                </p:cTn>
                              </p:par>
                            </p:childTnLst>
                          </p:cTn>
                        </p:par>
                      </p:childTnLst>
                    </p:cTn>
                  </p:par>
                </p:childTnLst>
              </p:cTn>
              <p:nextCondLst>
                <p:cond evt="onClick" delay="0">
                  <p:tgtEl>
                    <p:spTgt spid="44"/>
                  </p:tgtEl>
                </p:cond>
              </p:nextCondLst>
            </p:seq>
            <p:seq concurrent="1" nextAc="seek">
              <p:cTn id="37" restart="whenNotActive" fill="hold" evtFilter="cancelBubble" nodeType="interactiveSeq">
                <p:stCondLst>
                  <p:cond evt="onClick" delay="0">
                    <p:tgtEl>
                      <p:spTgt spid="8"/>
                    </p:tgtEl>
                  </p:cond>
                </p:stCondLst>
                <p:endSync evt="end" delay="0">
                  <p:rtn val="all"/>
                </p:endSync>
                <p:childTnLst>
                  <p:par>
                    <p:cTn id="38" fill="hold">
                      <p:stCondLst>
                        <p:cond delay="0"/>
                      </p:stCondLst>
                      <p:childTnLst>
                        <p:par>
                          <p:cTn id="39" fill="hold">
                            <p:stCondLst>
                              <p:cond delay="0"/>
                            </p:stCondLst>
                            <p:childTnLst>
                              <p:par>
                                <p:cTn id="40" presetID="1" presetClass="exit" presetSubtype="0" fill="hold" nodeType="clickEffect">
                                  <p:stCondLst>
                                    <p:cond delay="0"/>
                                  </p:stCondLst>
                                  <p:childTnLst>
                                    <p:set>
                                      <p:cBhvr>
                                        <p:cTn id="41"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42" restart="whenNotActive" fill="hold" evtFilter="cancelBubble" nodeType="interactiveSeq">
                <p:stCondLst>
                  <p:cond evt="onClick" delay="0">
                    <p:tgtEl>
                      <p:spTgt spid="45"/>
                    </p:tgtEl>
                  </p:cond>
                </p:stCondLst>
                <p:endSync evt="end" delay="0">
                  <p:rtn val="all"/>
                </p:endSync>
                <p:childTnLst>
                  <p:par>
                    <p:cTn id="43" fill="hold">
                      <p:stCondLst>
                        <p:cond delay="0"/>
                      </p:stCondLst>
                      <p:childTnLst>
                        <p:par>
                          <p:cTn id="44" fill="hold">
                            <p:stCondLst>
                              <p:cond delay="0"/>
                            </p:stCondLst>
                            <p:childTnLst>
                              <p:par>
                                <p:cTn id="45" presetID="0" presetClass="path" presetSubtype="0" accel="50000" decel="50000" fill="hold" nodeType="clickEffect">
                                  <p:stCondLst>
                                    <p:cond delay="0"/>
                                  </p:stCondLst>
                                  <p:childTnLst>
                                    <p:animMotion origin="layout" path="M -0.00347 -0.00093 L -0.00347 0.12747 " pathEditMode="relative" rAng="0" ptsTypes="AA">
                                      <p:cBhvr>
                                        <p:cTn id="46" dur="2000" fill="hold"/>
                                        <p:tgtEl>
                                          <p:spTgt spid="12"/>
                                        </p:tgtEl>
                                        <p:attrNameLst>
                                          <p:attrName>ppt_x</p:attrName>
                                          <p:attrName>ppt_y</p:attrName>
                                        </p:attrNameLst>
                                      </p:cBhvr>
                                      <p:rCtr x="0" y="6420"/>
                                    </p:animMotion>
                                  </p:childTnLst>
                                  <p:subTnLst>
                                    <p:audio>
                                      <p:cMediaNode>
                                        <p:cTn display="0" masterRel="sameClick">
                                          <p:stCondLst>
                                            <p:cond evt="begin" delay="0">
                                              <p:tn val="45"/>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45"/>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52" restart="whenNotActive" fill="hold" evtFilter="cancelBubble" nodeType="interactiveSeq">
                <p:stCondLst>
                  <p:cond evt="onClick" delay="0">
                    <p:tgtEl>
                      <p:spTgt spid="13"/>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nodeType="clickEffect">
                                  <p:stCondLst>
                                    <p:cond delay="0"/>
                                  </p:stCondLst>
                                  <p:childTnLst>
                                    <p:set>
                                      <p:cBhvr>
                                        <p:cTn id="56"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7" restart="whenNotActive" fill="hold" evtFilter="cancelBubble" nodeType="interactiveSeq">
                <p:stCondLst>
                  <p:cond evt="onClick" delay="0">
                    <p:tgtEl>
                      <p:spTgt spid="46"/>
                    </p:tgtEl>
                  </p:cond>
                </p:stCondLst>
                <p:endSync evt="end" delay="0">
                  <p:rtn val="all"/>
                </p:endSync>
                <p:childTnLst>
                  <p:par>
                    <p:cTn id="58" fill="hold">
                      <p:stCondLst>
                        <p:cond delay="0"/>
                      </p:stCondLst>
                      <p:childTnLst>
                        <p:par>
                          <p:cTn id="59" fill="hold">
                            <p:stCondLst>
                              <p:cond delay="0"/>
                            </p:stCondLst>
                            <p:childTnLst>
                              <p:par>
                                <p:cTn id="60" presetID="0" presetClass="path" presetSubtype="0" accel="50000" decel="50000" fill="hold" nodeType="clickEffect">
                                  <p:stCondLst>
                                    <p:cond delay="0"/>
                                  </p:stCondLst>
                                  <p:childTnLst>
                                    <p:animMotion origin="layout" path="M -0.00347 -0.00093 L -0.00347 0.25185 " pathEditMode="relative" rAng="0" ptsTypes="AA">
                                      <p:cBhvr>
                                        <p:cTn id="61" dur="2000" fill="hold"/>
                                        <p:tgtEl>
                                          <p:spTgt spid="13"/>
                                        </p:tgtEl>
                                        <p:attrNameLst>
                                          <p:attrName>ppt_x</p:attrName>
                                          <p:attrName>ppt_y</p:attrName>
                                        </p:attrNameLst>
                                      </p:cBhvr>
                                      <p:rCtr x="0" y="12623"/>
                                    </p:animMotion>
                                  </p:childTnLst>
                                  <p:subTnLst>
                                    <p:audio>
                                      <p:cMediaNode>
                                        <p:cTn display="0" masterRel="sameClick">
                                          <p:stCondLst>
                                            <p:cond evt="begin" delay="0">
                                              <p:tn val="60"/>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46"/>
                  </p:tgtEl>
                </p:cond>
              </p:nextCondLst>
            </p:seq>
            <p:seq concurrent="1" nextAc="seek">
              <p:cTn id="62" restart="whenNotActive" fill="hold" evtFilter="cancelBubble" nodeType="interactiveSeq">
                <p:stCondLst>
                  <p:cond evt="onClick" delay="0">
                    <p:tgtEl>
                      <p:spTgt spid="14"/>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nodeType="clickEffect">
                                  <p:stCondLst>
                                    <p:cond delay="0"/>
                                  </p:stCondLst>
                                  <p:childTnLst>
                                    <p:set>
                                      <p:cBhvr>
                                        <p:cTn id="6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67" restart="whenNotActive" fill="hold" evtFilter="cancelBubble" nodeType="interactiveSeq">
                <p:stCondLst>
                  <p:cond evt="onClick" delay="0">
                    <p:tgtEl>
                      <p:spTgt spid="17"/>
                    </p:tgtEl>
                  </p:cond>
                </p:stCondLst>
                <p:endSync evt="end" delay="0">
                  <p:rtn val="all"/>
                </p:endSync>
                <p:childTnLst>
                  <p:par>
                    <p:cTn id="68" fill="hold">
                      <p:stCondLst>
                        <p:cond delay="0"/>
                      </p:stCondLst>
                      <p:childTnLst>
                        <p:par>
                          <p:cTn id="69" fill="hold">
                            <p:stCondLst>
                              <p:cond delay="0"/>
                            </p:stCondLst>
                            <p:childTnLst>
                              <p:par>
                                <p:cTn id="70" presetID="1" presetClass="exit" presetSubtype="0" fill="hold" nodeType="clickEffect">
                                  <p:stCondLst>
                                    <p:cond delay="0"/>
                                  </p:stCondLst>
                                  <p:childTnLst>
                                    <p:set>
                                      <p:cBhvr>
                                        <p:cTn id="71" dur="1" fill="hold">
                                          <p:stCondLst>
                                            <p:cond delay="0"/>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72" restart="whenNotActive" fill="hold" evtFilter="cancelBubble" nodeType="interactiveSeq">
                <p:stCondLst>
                  <p:cond evt="onClick" delay="0">
                    <p:tgtEl>
                      <p:spTgt spid="47"/>
                    </p:tgtEl>
                  </p:cond>
                </p:stCondLst>
                <p:endSync evt="end" delay="0">
                  <p:rtn val="all"/>
                </p:endSync>
                <p:childTnLst>
                  <p:par>
                    <p:cTn id="73" fill="hold">
                      <p:stCondLst>
                        <p:cond delay="0"/>
                      </p:stCondLst>
                      <p:childTnLst>
                        <p:par>
                          <p:cTn id="74" fill="hold">
                            <p:stCondLst>
                              <p:cond delay="0"/>
                            </p:stCondLst>
                            <p:childTnLst>
                              <p:par>
                                <p:cTn id="75" presetID="0" presetClass="path" presetSubtype="0" accel="50000" decel="50000" fill="hold" nodeType="clickEffect">
                                  <p:stCondLst>
                                    <p:cond delay="0"/>
                                  </p:stCondLst>
                                  <p:childTnLst>
                                    <p:animMotion origin="layout" path="M -0.00347 0.00525 L -0.00347 0.37192 " pathEditMode="relative" rAng="0" ptsTypes="AA">
                                      <p:cBhvr>
                                        <p:cTn id="76" dur="2000" fill="hold"/>
                                        <p:tgtEl>
                                          <p:spTgt spid="14"/>
                                        </p:tgtEl>
                                        <p:attrNameLst>
                                          <p:attrName>ppt_x</p:attrName>
                                          <p:attrName>ppt_y</p:attrName>
                                        </p:attrNameLst>
                                      </p:cBhvr>
                                      <p:rCtr x="0" y="18333"/>
                                    </p:animMotion>
                                  </p:childTnLst>
                                  <p:subTnLst>
                                    <p:audio>
                                      <p:cMediaNode>
                                        <p:cTn display="0" masterRel="sameClick">
                                          <p:stCondLst>
                                            <p:cond evt="begin" delay="0">
                                              <p:tn val="75"/>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47"/>
                  </p:tgtEl>
                </p:cond>
              </p:nextCondLst>
            </p:seq>
            <p:seq concurrent="1" nextAc="seek">
              <p:cTn id="77" restart="whenNotActive" fill="hold" evtFilter="cancelBubble" nodeType="interactiveSeq">
                <p:stCondLst>
                  <p:cond evt="onClick" delay="0">
                    <p:tgtEl>
                      <p:spTgt spid="48"/>
                    </p:tgtEl>
                  </p:cond>
                </p:stCondLst>
                <p:endSync evt="end" delay="0">
                  <p:rtn val="all"/>
                </p:endSync>
                <p:childTnLst>
                  <p:par>
                    <p:cTn id="78" fill="hold">
                      <p:stCondLst>
                        <p:cond delay="0"/>
                      </p:stCondLst>
                      <p:childTnLst>
                        <p:par>
                          <p:cTn id="79" fill="hold">
                            <p:stCondLst>
                              <p:cond delay="0"/>
                            </p:stCondLst>
                            <p:childTnLst>
                              <p:par>
                                <p:cTn id="80" presetID="0" presetClass="path" presetSubtype="0" accel="50000" decel="50000" fill="hold" nodeType="clickEffect">
                                  <p:stCondLst>
                                    <p:cond delay="0"/>
                                  </p:stCondLst>
                                  <p:childTnLst>
                                    <p:animMotion origin="layout" path="M -0.00347 0.00216 L -0.00347 0.48951 " pathEditMode="relative" rAng="0" ptsTypes="AA">
                                      <p:cBhvr>
                                        <p:cTn id="81" dur="2000" fill="hold"/>
                                        <p:tgtEl>
                                          <p:spTgt spid="17"/>
                                        </p:tgtEl>
                                        <p:attrNameLst>
                                          <p:attrName>ppt_x</p:attrName>
                                          <p:attrName>ppt_y</p:attrName>
                                        </p:attrNameLst>
                                      </p:cBhvr>
                                      <p:rCtr x="0" y="24352"/>
                                    </p:animMotion>
                                  </p:childTnLst>
                                  <p:subTnLst>
                                    <p:audio>
                                      <p:cMediaNode>
                                        <p:cTn display="0" masterRel="sameClick">
                                          <p:stCondLst>
                                            <p:cond evt="begin" delay="0">
                                              <p:tn val="80"/>
                                            </p:cond>
                                          </p:stCondLst>
                                          <p:endCondLst>
                                            <p:cond evt="onStopAudio" delay="0">
                                              <p:tgtEl>
                                                <p:sldTgt/>
                                              </p:tgtEl>
                                            </p:cond>
                                          </p:endCondLst>
                                        </p:cTn>
                                        <p:tgtEl>
                                          <p:sndTgt r:embed="rId5" name="applause.wav"/>
                                        </p:tgtEl>
                                      </p:cMediaNode>
                                    </p:audio>
                                  </p:subTnLst>
                                </p:cTn>
                              </p:par>
                            </p:childTnLst>
                          </p:cTn>
                        </p:par>
                      </p:childTnLst>
                    </p:cTn>
                  </p:par>
                </p:childTnLst>
              </p:cTn>
              <p:nextCondLst>
                <p:cond evt="onClick" delay="0">
                  <p:tgtEl>
                    <p:spTgt spid="48"/>
                  </p:tgtEl>
                </p:cond>
              </p:nextCondLst>
            </p:seq>
            <p:seq concurrent="1" nextAc="seek">
              <p:cTn id="82" restart="whenNotActive" fill="hold" evtFilter="cancelBubble" nodeType="interactiveSeq">
                <p:stCondLst>
                  <p:cond evt="onClick" delay="0">
                    <p:tgtEl>
                      <p:spTgt spid="49"/>
                    </p:tgtEl>
                  </p:cond>
                </p:stCondLst>
                <p:endSync evt="end" delay="0">
                  <p:rtn val="all"/>
                </p:endSync>
                <p:childTnLst>
                  <p:par>
                    <p:cTn id="83" fill="hold">
                      <p:stCondLst>
                        <p:cond delay="0"/>
                      </p:stCondLst>
                      <p:childTnLst>
                        <p:par>
                          <p:cTn id="84" fill="hold">
                            <p:stCondLst>
                              <p:cond delay="0"/>
                            </p:stCondLst>
                            <p:childTnLst>
                              <p:par>
                                <p:cTn id="85" presetID="0" presetClass="path" presetSubtype="0" accel="50000" decel="50000" fill="hold" nodeType="clickEffect">
                                  <p:stCondLst>
                                    <p:cond delay="0"/>
                                  </p:stCondLst>
                                  <p:childTnLst>
                                    <p:animMotion origin="layout" path="M -0.00694 -2.96296E-6 L -0.00694 0.12809 " pathEditMode="relative" ptsTypes="AA">
                                      <p:cBhvr>
                                        <p:cTn id="86" dur="2000" fill="hold"/>
                                        <p:tgtEl>
                                          <p:spTgt spid="21"/>
                                        </p:tgtEl>
                                        <p:attrNameLst>
                                          <p:attrName>ppt_x</p:attrName>
                                          <p:attrName>ppt_y</p:attrName>
                                        </p:attrNameLst>
                                      </p:cBhvr>
                                    </p:animMotion>
                                  </p:childTnLst>
                                  <p:subTnLst>
                                    <p:audio>
                                      <p:cMediaNode>
                                        <p:cTn display="0" masterRel="sameClick">
                                          <p:stCondLst>
                                            <p:cond evt="begin" delay="0">
                                              <p:tn val="8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49"/>
                  </p:tgtEl>
                </p:cond>
              </p:nextCondLst>
            </p:seq>
            <p:seq concurrent="1" nextAc="seek">
              <p:cTn id="87" restart="whenNotActive" fill="hold" evtFilter="cancelBubble" nodeType="interactiveSeq">
                <p:stCondLst>
                  <p:cond evt="onClick" delay="0">
                    <p:tgtEl>
                      <p:spTgt spid="21"/>
                    </p:tgtEl>
                  </p:cond>
                </p:stCondLst>
                <p:endSync evt="end" delay="0">
                  <p:rtn val="all"/>
                </p:endSync>
                <p:childTnLst>
                  <p:par>
                    <p:cTn id="88" fill="hold">
                      <p:stCondLst>
                        <p:cond delay="0"/>
                      </p:stCondLst>
                      <p:childTnLst>
                        <p:par>
                          <p:cTn id="89" fill="hold">
                            <p:stCondLst>
                              <p:cond delay="0"/>
                            </p:stCondLst>
                            <p:childTnLst>
                              <p:par>
                                <p:cTn id="90" presetID="1" presetClass="exit" presetSubtype="0" fill="hold" nodeType="clickEffect">
                                  <p:stCondLst>
                                    <p:cond delay="0"/>
                                  </p:stCondLst>
                                  <p:childTnLst>
                                    <p:set>
                                      <p:cBhvr>
                                        <p:cTn id="91"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92" restart="whenNotActive" fill="hold" evtFilter="cancelBubble" nodeType="interactiveSeq">
                <p:stCondLst>
                  <p:cond evt="onClick" delay="0">
                    <p:tgtEl>
                      <p:spTgt spid="26"/>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nodeType="clickEffect">
                                  <p:stCondLst>
                                    <p:cond delay="0"/>
                                  </p:stCondLst>
                                  <p:childTnLst>
                                    <p:set>
                                      <p:cBhvr>
                                        <p:cTn id="96"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97" restart="whenNotActive" fill="hold" evtFilter="cancelBubble" nodeType="interactiveSeq">
                <p:stCondLst>
                  <p:cond evt="onClick" delay="0">
                    <p:tgtEl>
                      <p:spTgt spid="50"/>
                    </p:tgtEl>
                  </p:cond>
                </p:stCondLst>
                <p:endSync evt="end" delay="0">
                  <p:rtn val="all"/>
                </p:endSync>
                <p:childTnLst>
                  <p:par>
                    <p:cTn id="98" fill="hold">
                      <p:stCondLst>
                        <p:cond delay="0"/>
                      </p:stCondLst>
                      <p:childTnLst>
                        <p:par>
                          <p:cTn id="99" fill="hold">
                            <p:stCondLst>
                              <p:cond delay="0"/>
                            </p:stCondLst>
                            <p:childTnLst>
                              <p:par>
                                <p:cTn id="100" presetID="0" presetClass="path" presetSubtype="0" accel="50000" decel="50000" fill="hold" nodeType="clickEffect">
                                  <p:stCondLst>
                                    <p:cond delay="0"/>
                                  </p:stCondLst>
                                  <p:childTnLst>
                                    <p:animMotion origin="layout" path="M -0.00694 2.46914E-6 L -0.00694 0.25 " pathEditMode="relative" rAng="0" ptsTypes="AA">
                                      <p:cBhvr>
                                        <p:cTn id="101" dur="2000" fill="hold"/>
                                        <p:tgtEl>
                                          <p:spTgt spid="26"/>
                                        </p:tgtEl>
                                        <p:attrNameLst>
                                          <p:attrName>ppt_x</p:attrName>
                                          <p:attrName>ppt_y</p:attrName>
                                        </p:attrNameLst>
                                      </p:cBhvr>
                                      <p:rCtr x="0" y="12500"/>
                                    </p:animMotion>
                                  </p:childTnLst>
                                  <p:subTnLst>
                                    <p:audio>
                                      <p:cMediaNode>
                                        <p:cTn display="0" masterRel="sameClick">
                                          <p:stCondLst>
                                            <p:cond evt="begin" delay="0">
                                              <p:tn val="10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0"/>
                  </p:tgtEl>
                </p:cond>
              </p:nextCondLst>
            </p:seq>
            <p:seq concurrent="1" nextAc="seek">
              <p:cTn id="102" restart="whenNotActive" fill="hold" evtFilter="cancelBubble" nodeType="interactiveSeq">
                <p:stCondLst>
                  <p:cond evt="onClick" delay="0">
                    <p:tgtEl>
                      <p:spTgt spid="27"/>
                    </p:tgtEl>
                  </p:cond>
                </p:stCondLst>
                <p:endSync evt="end" delay="0">
                  <p:rtn val="all"/>
                </p:endSync>
                <p:childTnLst>
                  <p:par>
                    <p:cTn id="103" fill="hold">
                      <p:stCondLst>
                        <p:cond delay="0"/>
                      </p:stCondLst>
                      <p:childTnLst>
                        <p:par>
                          <p:cTn id="104" fill="hold">
                            <p:stCondLst>
                              <p:cond delay="0"/>
                            </p:stCondLst>
                            <p:childTnLst>
                              <p:par>
                                <p:cTn id="105" presetID="1" presetClass="exit" presetSubtype="0" fill="hold" nodeType="clickEffect">
                                  <p:stCondLst>
                                    <p:cond delay="0"/>
                                  </p:stCondLst>
                                  <p:childTnLst>
                                    <p:set>
                                      <p:cBhvr>
                                        <p:cTn id="106" dur="1" fill="hold">
                                          <p:stCondLst>
                                            <p:cond delay="0"/>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07" restart="whenNotActive" fill="hold" evtFilter="cancelBubble" nodeType="interactiveSeq">
                <p:stCondLst>
                  <p:cond evt="onClick" delay="0">
                    <p:tgtEl>
                      <p:spTgt spid="51"/>
                    </p:tgtEl>
                  </p:cond>
                </p:stCondLst>
                <p:endSync evt="end" delay="0">
                  <p:rtn val="all"/>
                </p:endSync>
                <p:childTnLst>
                  <p:par>
                    <p:cTn id="108" fill="hold">
                      <p:stCondLst>
                        <p:cond delay="0"/>
                      </p:stCondLst>
                      <p:childTnLst>
                        <p:par>
                          <p:cTn id="109" fill="hold">
                            <p:stCondLst>
                              <p:cond delay="0"/>
                            </p:stCondLst>
                            <p:childTnLst>
                              <p:par>
                                <p:cTn id="110" presetID="0" presetClass="path" presetSubtype="0" accel="50000" decel="50000" fill="hold" nodeType="clickEffect">
                                  <p:stCondLst>
                                    <p:cond delay="0"/>
                                  </p:stCondLst>
                                  <p:childTnLst>
                                    <p:animMotion origin="layout" path="M -0.00694 0.00617 L -0.00694 0.37099 " pathEditMode="relative" rAng="0" ptsTypes="AA">
                                      <p:cBhvr>
                                        <p:cTn id="111" dur="2000" fill="hold"/>
                                        <p:tgtEl>
                                          <p:spTgt spid="27"/>
                                        </p:tgtEl>
                                        <p:attrNameLst>
                                          <p:attrName>ppt_x</p:attrName>
                                          <p:attrName>ppt_y</p:attrName>
                                        </p:attrNameLst>
                                      </p:cBhvr>
                                      <p:rCtr x="0" y="18241"/>
                                    </p:animMotion>
                                  </p:childTnLst>
                                  <p:subTnLst>
                                    <p:audio>
                                      <p:cMediaNode>
                                        <p:cTn display="0" masterRel="sameClick">
                                          <p:stCondLst>
                                            <p:cond evt="begin" delay="0">
                                              <p:tn val="110"/>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51"/>
                  </p:tgtEl>
                </p:cond>
              </p:nextCondLst>
            </p:seq>
            <p:seq concurrent="1" nextAc="seek">
              <p:cTn id="112" restart="whenNotActive" fill="hold" evtFilter="cancelBubble" nodeType="interactiveSeq">
                <p:stCondLst>
                  <p:cond evt="onClick" delay="0">
                    <p:tgtEl>
                      <p:spTgt spid="30"/>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nodeType="clickEffect">
                                  <p:stCondLst>
                                    <p:cond delay="0"/>
                                  </p:stCondLst>
                                  <p:childTnLst>
                                    <p:set>
                                      <p:cBhvr>
                                        <p:cTn id="11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17" restart="whenNotActive" fill="hold" evtFilter="cancelBubble" nodeType="interactiveSeq">
                <p:stCondLst>
                  <p:cond evt="onClick" delay="0">
                    <p:tgtEl>
                      <p:spTgt spid="33"/>
                    </p:tgtEl>
                  </p:cond>
                </p:stCondLst>
                <p:endSync evt="end" delay="0">
                  <p:rtn val="all"/>
                </p:endSync>
                <p:childTnLst>
                  <p:par>
                    <p:cTn id="118" fill="hold">
                      <p:stCondLst>
                        <p:cond delay="0"/>
                      </p:stCondLst>
                      <p:childTnLst>
                        <p:par>
                          <p:cTn id="119" fill="hold">
                            <p:stCondLst>
                              <p:cond delay="0"/>
                            </p:stCondLst>
                            <p:childTnLst>
                              <p:par>
                                <p:cTn id="120" presetID="1" presetClass="exit" presetSubtype="0" fill="hold" nodeType="clickEffect">
                                  <p:stCondLst>
                                    <p:cond delay="0"/>
                                  </p:stCondLst>
                                  <p:childTnLst>
                                    <p:set>
                                      <p:cBhvr>
                                        <p:cTn id="121" dur="1" fill="hold">
                                          <p:stCondLst>
                                            <p:cond delay="0"/>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22" restart="whenNotActive" fill="hold" evtFilter="cancelBubble" nodeType="interactiveSeq">
                <p:stCondLst>
                  <p:cond evt="onClick" delay="0">
                    <p:tgtEl>
                      <p:spTgt spid="41"/>
                    </p:tgtEl>
                  </p:cond>
                </p:stCondLst>
                <p:endSync evt="end" delay="0">
                  <p:rtn val="all"/>
                </p:endSync>
                <p:childTnLst>
                  <p:par>
                    <p:cTn id="123" fill="hold">
                      <p:stCondLst>
                        <p:cond delay="0"/>
                      </p:stCondLst>
                      <p:childTnLst>
                        <p:par>
                          <p:cTn id="124" fill="hold">
                            <p:stCondLst>
                              <p:cond delay="0"/>
                            </p:stCondLst>
                            <p:childTnLst>
                              <p:par>
                                <p:cTn id="125" presetID="0" presetClass="path" presetSubtype="0" accel="50000" decel="50000" fill="hold" nodeType="clickEffect">
                                  <p:stCondLst>
                                    <p:cond delay="0"/>
                                  </p:stCondLst>
                                  <p:childTnLst>
                                    <p:animMotion origin="layout" path="M 0 0.00463 L 0 0.12839 " pathEditMode="relative" rAng="0" ptsTypes="AA">
                                      <p:cBhvr>
                                        <p:cTn id="126" dur="2000" fill="hold"/>
                                        <p:tgtEl>
                                          <p:spTgt spid="33"/>
                                        </p:tgtEl>
                                        <p:attrNameLst>
                                          <p:attrName>ppt_x</p:attrName>
                                          <p:attrName>ppt_y</p:attrName>
                                        </p:attrNameLst>
                                      </p:cBhvr>
                                      <p:rCtr x="0" y="6173"/>
                                    </p:animMotion>
                                  </p:childTnLst>
                                  <p:subTnLst>
                                    <p:audio>
                                      <p:cMediaNode>
                                        <p:cTn display="0" masterRel="sameClick">
                                          <p:stCondLst>
                                            <p:cond evt="begin" delay="0">
                                              <p:tn val="125"/>
                                            </p:cond>
                                          </p:stCondLst>
                                          <p:endCondLst>
                                            <p:cond evt="onStopAudio" delay="0">
                                              <p:tgtEl>
                                                <p:sldTgt/>
                                              </p:tgtEl>
                                            </p:cond>
                                          </p:endCondLst>
                                        </p:cTn>
                                        <p:tgtEl>
                                          <p:sndTgt r:embed="rId4" name="YEAH.wav"/>
                                        </p:tgtEl>
                                      </p:cMediaNode>
                                    </p:audio>
                                  </p:subTnLst>
                                </p:cTn>
                              </p:par>
                            </p:childTnLst>
                          </p:cTn>
                        </p:par>
                      </p:childTnLst>
                    </p:cTn>
                  </p:par>
                </p:childTnLst>
              </p:cTn>
              <p:nextCondLst>
                <p:cond evt="onClick" delay="0">
                  <p:tgtEl>
                    <p:spTgt spid="41"/>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0" name="Google Shape;305;p35"/>
          <p:cNvGrpSpPr/>
          <p:nvPr/>
        </p:nvGrpSpPr>
        <p:grpSpPr>
          <a:xfrm>
            <a:off x="3400724" y="3160209"/>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3" name="Picture 10" descr="Download Free png Cartoon Grass, Turf, Green Land, Grassland PNG and Vector  with ... - DLPNG.com"/>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214" name="Picture 4" descr="136 Viet nam Vector Images, Viet nam Illustrations | Depositphoto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7"/>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1"/>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12" name="Rounded Rectangle 211"/>
          <p:cNvSpPr/>
          <p:nvPr/>
        </p:nvSpPr>
        <p:spPr>
          <a:xfrm>
            <a:off x="1626203" y="228002"/>
            <a:ext cx="4204971" cy="91937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7" name="Picture 216" descr="200.gif">
            <a:extLst>
              <a:ext uri="{FF2B5EF4-FFF2-40B4-BE49-F238E27FC236}">
                <a16:creationId xmlns:a16="http://schemas.microsoft.com/office/drawing/2014/main" id="{AF1E4DE6-EF35-4BBC-8141-7A0FCA699410}"/>
              </a:ext>
            </a:extLst>
          </p:cNvPr>
          <p:cNvPicPr>
            <a:picLocks noChangeAspect="1"/>
          </p:cNvPicPr>
          <p:nvPr/>
        </p:nvPicPr>
        <p:blipFill>
          <a:blip r:embed="rId10" cstate="print"/>
          <a:stretch>
            <a:fillRect/>
          </a:stretch>
        </p:blipFill>
        <p:spPr>
          <a:xfrm>
            <a:off x="803918" y="-161087"/>
            <a:ext cx="1658226" cy="1709511"/>
          </a:xfrm>
          <a:prstGeom prst="rect">
            <a:avLst/>
          </a:prstGeom>
          <a:ln>
            <a:noFill/>
          </a:ln>
          <a:effectLst>
            <a:outerShdw blurRad="292100" dist="139700" dir="2700000" algn="tl" rotWithShape="0">
              <a:srgbClr val="333333">
                <a:alpha val="65000"/>
              </a:srgbClr>
            </a:outerShdw>
          </a:effectLst>
        </p:spPr>
      </p:pic>
      <p:sp>
        <p:nvSpPr>
          <p:cNvPr id="218" name="Google Shape;158;p24"/>
          <p:cNvSpPr txBox="1">
            <a:spLocks/>
          </p:cNvSpPr>
          <p:nvPr/>
        </p:nvSpPr>
        <p:spPr>
          <a:xfrm>
            <a:off x="1623404" y="269778"/>
            <a:ext cx="4775205" cy="78541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r>
              <a:rPr lang="en-US" sz="4000" b="1" dirty="0">
                <a:solidFill>
                  <a:srgbClr val="FF0000"/>
                </a:solidFill>
                <a:latin typeface="Comic Sans MS" panose="030F0702030302020204" pitchFamily="66" charset="0"/>
              </a:rPr>
              <a:t>Assessment</a:t>
            </a:r>
          </a:p>
        </p:txBody>
      </p:sp>
      <p:sp>
        <p:nvSpPr>
          <p:cNvPr id="219" name="Google Shape;1260;p37"/>
          <p:cNvSpPr/>
          <p:nvPr/>
        </p:nvSpPr>
        <p:spPr>
          <a:xfrm>
            <a:off x="1141413" y="151871"/>
            <a:ext cx="1020900" cy="1020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 name="Google Shape;1262;p37"/>
          <p:cNvSpPr txBox="1">
            <a:spLocks noGrp="1"/>
          </p:cNvSpPr>
          <p:nvPr>
            <p:ph type="ctrTitle"/>
          </p:nvPr>
        </p:nvSpPr>
        <p:spPr>
          <a:xfrm>
            <a:off x="310131" y="274119"/>
            <a:ext cx="2724863" cy="811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b="1" dirty="0">
                <a:solidFill>
                  <a:srgbClr val="FF0000"/>
                </a:solidFill>
                <a:latin typeface="Comic Sans" panose="030F0702030302020204" pitchFamily="66" charset="0"/>
                <a:cs typeface="Barrio" panose="020B0604020202020204" charset="0"/>
              </a:rPr>
              <a:t>5</a:t>
            </a:r>
            <a:endParaRPr sz="4800" b="1" dirty="0">
              <a:solidFill>
                <a:srgbClr val="FF0000"/>
              </a:solidFill>
              <a:latin typeface="Comic Sans" panose="030F0702030302020204" pitchFamily="66" charset="0"/>
              <a:cs typeface="Barrio" panose="020B0604020202020204" charset="0"/>
            </a:endParaRPr>
          </a:p>
        </p:txBody>
      </p:sp>
      <p:pic>
        <p:nvPicPr>
          <p:cNvPr id="210" name="Picture 209">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3017779594"/>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zis 2"/>
          <p:cNvSpPr/>
          <p:nvPr/>
        </p:nvSpPr>
        <p:spPr>
          <a:xfrm>
            <a:off x="6407943" y="573881"/>
            <a:ext cx="1446271" cy="1494234"/>
          </a:xfrm>
          <a:prstGeom prst="ellipse">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dirty="0"/>
          </a:p>
        </p:txBody>
      </p:sp>
      <p:pic>
        <p:nvPicPr>
          <p:cNvPr id="13315" name="Kép 4" descr="Girlface Clip Ar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0328" y="684413"/>
            <a:ext cx="1676946" cy="1214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llipszis 4"/>
          <p:cNvSpPr/>
          <p:nvPr/>
        </p:nvSpPr>
        <p:spPr>
          <a:xfrm>
            <a:off x="5662808" y="2050726"/>
            <a:ext cx="1362451" cy="1369220"/>
          </a:xfrm>
          <a:prstGeom prst="ellipse">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pic>
        <p:nvPicPr>
          <p:cNvPr id="13317" name="Kép 7" descr="Baby Boy Sitting Clip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9904" y="2333762"/>
            <a:ext cx="792842" cy="9179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llipszis 7"/>
          <p:cNvSpPr/>
          <p:nvPr/>
        </p:nvSpPr>
        <p:spPr>
          <a:xfrm>
            <a:off x="6786562" y="3543300"/>
            <a:ext cx="1353096" cy="1334691"/>
          </a:xfrm>
          <a:prstGeom prst="ellipse">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hu-HU" sz="1050"/>
          </a:p>
        </p:txBody>
      </p:sp>
      <p:sp>
        <p:nvSpPr>
          <p:cNvPr id="10" name="Lekerekített téglalap 9"/>
          <p:cNvSpPr/>
          <p:nvPr/>
        </p:nvSpPr>
        <p:spPr>
          <a:xfrm>
            <a:off x="1656160" y="1221581"/>
            <a:ext cx="1295400" cy="685800"/>
          </a:xfrm>
          <a:prstGeom prst="roundRect">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chemeClr val="tx1"/>
                </a:solidFill>
                <a:latin typeface="Comic Sans MS" pitchFamily="66" charset="0"/>
              </a:rPr>
              <a:t>son</a:t>
            </a:r>
            <a:endParaRPr lang="hu-HU" sz="1500" b="1" dirty="0">
              <a:solidFill>
                <a:schemeClr val="tx1"/>
              </a:solidFill>
              <a:latin typeface="Comic Sans MS" pitchFamily="66" charset="0"/>
            </a:endParaRPr>
          </a:p>
        </p:txBody>
      </p:sp>
      <p:sp>
        <p:nvSpPr>
          <p:cNvPr id="11" name="Lekerekített téglalap 10"/>
          <p:cNvSpPr/>
          <p:nvPr/>
        </p:nvSpPr>
        <p:spPr>
          <a:xfrm>
            <a:off x="1656160" y="2193131"/>
            <a:ext cx="1350169" cy="685800"/>
          </a:xfrm>
          <a:prstGeom prst="roundRect">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chemeClr val="tx1"/>
                </a:solidFill>
                <a:latin typeface="Comic Sans MS" pitchFamily="66" charset="0"/>
              </a:rPr>
              <a:t>twins</a:t>
            </a:r>
            <a:endParaRPr lang="hu-HU" sz="1500" b="1" dirty="0">
              <a:solidFill>
                <a:schemeClr val="tx1"/>
              </a:solidFill>
              <a:latin typeface="Comic Sans MS" pitchFamily="66" charset="0"/>
            </a:endParaRPr>
          </a:p>
        </p:txBody>
      </p:sp>
      <p:sp>
        <p:nvSpPr>
          <p:cNvPr id="12" name="Lekerekített téglalap 11"/>
          <p:cNvSpPr/>
          <p:nvPr/>
        </p:nvSpPr>
        <p:spPr>
          <a:xfrm>
            <a:off x="1656160" y="3219450"/>
            <a:ext cx="1350169" cy="685800"/>
          </a:xfrm>
          <a:prstGeom prst="roundRect">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dirty="0">
                <a:solidFill>
                  <a:schemeClr val="tx1"/>
                </a:solidFill>
                <a:latin typeface="Comic Sans MS" pitchFamily="66" charset="0"/>
              </a:rPr>
              <a:t>daughter</a:t>
            </a:r>
            <a:endParaRPr lang="hu-HU" sz="1500" b="1" dirty="0">
              <a:solidFill>
                <a:schemeClr val="tx1"/>
              </a:solidFill>
              <a:latin typeface="Comic Sans MS" pitchFamily="66" charset="0"/>
            </a:endParaRPr>
          </a:p>
        </p:txBody>
      </p:sp>
      <p:sp>
        <p:nvSpPr>
          <p:cNvPr id="13" name="Lekerekített téglalap 12"/>
          <p:cNvSpPr/>
          <p:nvPr/>
        </p:nvSpPr>
        <p:spPr>
          <a:xfrm>
            <a:off x="1656160" y="4192191"/>
            <a:ext cx="1350169" cy="685800"/>
          </a:xfrm>
          <a:prstGeom prst="roundRect">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1500" b="1">
                <a:solidFill>
                  <a:schemeClr val="tx1"/>
                </a:solidFill>
                <a:latin typeface="Comic Sans MS" pitchFamily="66" charset="0"/>
              </a:rPr>
              <a:t>father</a:t>
            </a:r>
            <a:endParaRPr lang="hu-HU" sz="1500" b="1" dirty="0">
              <a:solidFill>
                <a:schemeClr val="tx1"/>
              </a:solidFill>
              <a:latin typeface="Comic Sans MS" pitchFamily="66" charset="0"/>
            </a:endParaRPr>
          </a:p>
        </p:txBody>
      </p:sp>
      <p:cxnSp>
        <p:nvCxnSpPr>
          <p:cNvPr id="15" name="Egyenes összekötő 14"/>
          <p:cNvCxnSpPr>
            <a:stCxn id="10" idx="3"/>
            <a:endCxn id="8" idx="2"/>
          </p:cNvCxnSpPr>
          <p:nvPr/>
        </p:nvCxnSpPr>
        <p:spPr>
          <a:xfrm>
            <a:off x="2951560" y="1564481"/>
            <a:ext cx="3835002" cy="2646165"/>
          </a:xfrm>
          <a:prstGeom prst="line">
            <a:avLst/>
          </a:prstGeom>
          <a:ln>
            <a:solidFill>
              <a:schemeClr val="accent2">
                <a:lumMod val="50000"/>
              </a:schemeClr>
            </a:solidFill>
          </a:ln>
        </p:spPr>
        <p:style>
          <a:lnRef idx="3">
            <a:schemeClr val="accent6"/>
          </a:lnRef>
          <a:fillRef idx="0">
            <a:schemeClr val="accent6"/>
          </a:fillRef>
          <a:effectRef idx="2">
            <a:schemeClr val="accent6"/>
          </a:effectRef>
          <a:fontRef idx="minor">
            <a:schemeClr val="tx1"/>
          </a:fontRef>
        </p:style>
      </p:cxnSp>
      <p:cxnSp>
        <p:nvCxnSpPr>
          <p:cNvPr id="17" name="Egyenes összekötő 16"/>
          <p:cNvCxnSpPr>
            <a:stCxn id="11" idx="3"/>
            <a:endCxn id="5" idx="2"/>
          </p:cNvCxnSpPr>
          <p:nvPr/>
        </p:nvCxnSpPr>
        <p:spPr>
          <a:xfrm>
            <a:off x="3006329" y="2536031"/>
            <a:ext cx="2656479" cy="199305"/>
          </a:xfrm>
          <a:prstGeom prst="line">
            <a:avLst/>
          </a:prstGeom>
          <a:ln>
            <a:solidFill>
              <a:schemeClr val="accent2">
                <a:lumMod val="50000"/>
              </a:schemeClr>
            </a:solidFill>
          </a:ln>
        </p:spPr>
        <p:style>
          <a:lnRef idx="3">
            <a:schemeClr val="accent6"/>
          </a:lnRef>
          <a:fillRef idx="0">
            <a:schemeClr val="accent6"/>
          </a:fillRef>
          <a:effectRef idx="2">
            <a:schemeClr val="accent6"/>
          </a:effectRef>
          <a:fontRef idx="minor">
            <a:schemeClr val="tx1"/>
          </a:fontRef>
        </p:style>
      </p:cxnSp>
      <p:cxnSp>
        <p:nvCxnSpPr>
          <p:cNvPr id="19" name="Egyenes összekötő 18"/>
          <p:cNvCxnSpPr>
            <a:stCxn id="12" idx="3"/>
            <a:endCxn id="3" idx="2"/>
          </p:cNvCxnSpPr>
          <p:nvPr/>
        </p:nvCxnSpPr>
        <p:spPr>
          <a:xfrm flipV="1">
            <a:off x="3006329" y="1320998"/>
            <a:ext cx="3401614" cy="2241352"/>
          </a:xfrm>
          <a:prstGeom prst="line">
            <a:avLst/>
          </a:prstGeom>
          <a:ln>
            <a:solidFill>
              <a:schemeClr val="accent2">
                <a:lumMod val="50000"/>
              </a:schemeClr>
            </a:solidFill>
          </a:ln>
        </p:spPr>
        <p:style>
          <a:lnRef idx="3">
            <a:schemeClr val="accent6"/>
          </a:lnRef>
          <a:fillRef idx="0">
            <a:schemeClr val="accent6"/>
          </a:fillRef>
          <a:effectRef idx="2">
            <a:schemeClr val="accent6"/>
          </a:effectRef>
          <a:fontRef idx="minor">
            <a:schemeClr val="tx1"/>
          </a:fontRef>
        </p:style>
      </p:cxnSp>
      <p:sp>
        <p:nvSpPr>
          <p:cNvPr id="20" name="Lekerekített téglalap 19"/>
          <p:cNvSpPr/>
          <p:nvPr/>
        </p:nvSpPr>
        <p:spPr>
          <a:xfrm>
            <a:off x="1818085" y="465535"/>
            <a:ext cx="2645569" cy="594122"/>
          </a:xfrm>
          <a:prstGeom prst="roundRect">
            <a:avLst/>
          </a:prstGeom>
          <a:solidFill>
            <a:schemeClr val="accent2"/>
          </a:solidFill>
          <a:ln w="3810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hu-HU" sz="3000" b="1" dirty="0">
                <a:solidFill>
                  <a:schemeClr val="tx1"/>
                </a:solidFill>
                <a:latin typeface="Comic Sans MS" pitchFamily="66" charset="0"/>
              </a:rPr>
              <a:t>MATCH</a:t>
            </a:r>
          </a:p>
        </p:txBody>
      </p:sp>
      <p:pic>
        <p:nvPicPr>
          <p:cNvPr id="18" name="Kép 84" descr="Baby Girl Crawling Clip Ar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7350" y="2321131"/>
            <a:ext cx="986158" cy="866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Kép 7" descr="Boy Face Cartoon Clip Ar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27994" y="3650105"/>
            <a:ext cx="1118326" cy="116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300584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2287946" y="963787"/>
            <a:ext cx="4864725" cy="1228079"/>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0" name="Picture 209" descr="200.gif">
            <a:extLst>
              <a:ext uri="{FF2B5EF4-FFF2-40B4-BE49-F238E27FC236}">
                <a16:creationId xmlns:a16="http://schemas.microsoft.com/office/drawing/2014/main" id="{AF1E4DE6-EF35-4BBC-8141-7A0FCA699410}"/>
              </a:ext>
            </a:extLst>
          </p:cNvPr>
          <p:cNvPicPr>
            <a:picLocks noChangeAspect="1"/>
          </p:cNvPicPr>
          <p:nvPr/>
        </p:nvPicPr>
        <p:blipFill>
          <a:blip r:embed="rId3" cstate="print"/>
          <a:stretch>
            <a:fillRect/>
          </a:stretch>
        </p:blipFill>
        <p:spPr>
          <a:xfrm>
            <a:off x="1799698" y="612095"/>
            <a:ext cx="1658226" cy="1709511"/>
          </a:xfrm>
          <a:prstGeom prst="rect">
            <a:avLst/>
          </a:prstGeom>
          <a:ln>
            <a:noFill/>
          </a:ln>
          <a:effectLst>
            <a:outerShdw blurRad="292100" dist="139700" dir="2700000" algn="tl" rotWithShape="0">
              <a:srgbClr val="333333">
                <a:alpha val="65000"/>
              </a:srgbClr>
            </a:outerShdw>
          </a:effectLst>
        </p:spPr>
      </p:pic>
      <p:sp>
        <p:nvSpPr>
          <p:cNvPr id="6" name="Google Shape;158;p24"/>
          <p:cNvSpPr txBox="1">
            <a:spLocks/>
          </p:cNvSpPr>
          <p:nvPr/>
        </p:nvSpPr>
        <p:spPr>
          <a:xfrm>
            <a:off x="2321145" y="1142051"/>
            <a:ext cx="5799321" cy="1109531"/>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3600"/>
              <a:buFont typeface="Barrio"/>
              <a:buNone/>
              <a:defRPr sz="3600" b="0" i="0" u="none" strike="noStrike" cap="none">
                <a:solidFill>
                  <a:schemeClr val="dk2"/>
                </a:solidFill>
                <a:latin typeface="Barrio"/>
                <a:ea typeface="Barrio"/>
                <a:cs typeface="Barrio"/>
                <a:sym typeface="Barrio"/>
              </a:defRPr>
            </a:lvl1pPr>
            <a:lvl2pPr marR="0" lvl="1"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2pPr>
            <a:lvl3pPr marR="0" lvl="2"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3pPr>
            <a:lvl4pPr marR="0" lvl="3"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4pPr>
            <a:lvl5pPr marR="0" lvl="4"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5pPr>
            <a:lvl6pPr marR="0" lvl="5"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6pPr>
            <a:lvl7pPr marR="0" lvl="6"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7pPr>
            <a:lvl8pPr marR="0" lvl="7"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8pPr>
            <a:lvl9pPr marR="0" lvl="8" algn="ctr" rtl="0">
              <a:lnSpc>
                <a:spcPct val="100000"/>
              </a:lnSpc>
              <a:spcBef>
                <a:spcPts val="0"/>
              </a:spcBef>
              <a:spcAft>
                <a:spcPts val="0"/>
              </a:spcAft>
              <a:buClr>
                <a:schemeClr val="dk2"/>
              </a:buClr>
              <a:buSzPts val="3600"/>
              <a:buFont typeface="Arial"/>
              <a:buNone/>
              <a:defRPr sz="3600" b="0" i="0" u="none" strike="noStrike" cap="none">
                <a:solidFill>
                  <a:schemeClr val="dk2"/>
                </a:solidFill>
                <a:latin typeface="Arial"/>
                <a:ea typeface="Arial"/>
                <a:cs typeface="Arial"/>
                <a:sym typeface="Arial"/>
              </a:defRPr>
            </a:lvl9pPr>
          </a:lstStyle>
          <a:p>
            <a:r>
              <a:rPr lang="en-US" sz="4000" b="1" dirty="0">
                <a:solidFill>
                  <a:srgbClr val="FF0000"/>
                </a:solidFill>
                <a:latin typeface="Comic Sans MS" panose="030F0702030302020204" pitchFamily="66" charset="0"/>
              </a:rPr>
              <a:t>Warm Up</a:t>
            </a:r>
          </a:p>
          <a:p>
            <a:r>
              <a:rPr lang="en-US" sz="4000" b="1" dirty="0">
                <a:solidFill>
                  <a:schemeClr val="bg1"/>
                </a:solidFill>
                <a:latin typeface="Comic Sans MS" panose="030F0702030302020204" pitchFamily="66" charset="0"/>
              </a:rPr>
              <a:t>Guess </a:t>
            </a:r>
            <a:r>
              <a:rPr lang="en-US" sz="4000" b="1" dirty="0" smtClean="0">
                <a:solidFill>
                  <a:schemeClr val="bg1"/>
                </a:solidFill>
                <a:latin typeface="Comic Sans MS" panose="030F0702030302020204" pitchFamily="66" charset="0"/>
              </a:rPr>
              <a:t>“Who“?</a:t>
            </a:r>
            <a:endParaRPr lang="en-US" sz="4000" b="1" dirty="0">
              <a:solidFill>
                <a:schemeClr val="bg1"/>
              </a:solidFill>
              <a:latin typeface="Comic Sans MS" panose="030F0702030302020204" pitchFamily="66" charset="0"/>
            </a:endParaRPr>
          </a:p>
        </p:txBody>
      </p:sp>
      <p:grpSp>
        <p:nvGrpSpPr>
          <p:cNvPr id="90" name="Google Shape;305;p35"/>
          <p:cNvGrpSpPr/>
          <p:nvPr/>
        </p:nvGrpSpPr>
        <p:grpSpPr>
          <a:xfrm>
            <a:off x="3400724" y="3160209"/>
            <a:ext cx="1236425" cy="1906129"/>
            <a:chOff x="517131" y="1513337"/>
            <a:chExt cx="2158662" cy="2816053"/>
          </a:xfrm>
        </p:grpSpPr>
        <p:sp>
          <p:nvSpPr>
            <p:cNvPr id="91" name="Google Shape;306;p35"/>
            <p:cNvSpPr/>
            <p:nvPr/>
          </p:nvSpPr>
          <p:spPr>
            <a:xfrm rot="2868544">
              <a:off x="851449" y="3508729"/>
              <a:ext cx="755267" cy="478374"/>
            </a:xfrm>
            <a:custGeom>
              <a:avLst/>
              <a:gdLst/>
              <a:ahLst/>
              <a:cxnLst/>
              <a:rect l="l" t="t" r="r" b="b"/>
              <a:pathLst>
                <a:path w="9228" h="5845" extrusionOk="0">
                  <a:moveTo>
                    <a:pt x="2657" y="1"/>
                  </a:moveTo>
                  <a:lnTo>
                    <a:pt x="2287" y="175"/>
                  </a:lnTo>
                  <a:lnTo>
                    <a:pt x="625" y="966"/>
                  </a:lnTo>
                  <a:lnTo>
                    <a:pt x="0" y="1264"/>
                  </a:lnTo>
                  <a:cubicBezTo>
                    <a:pt x="0" y="1264"/>
                    <a:pt x="225" y="1446"/>
                    <a:pt x="610" y="1743"/>
                  </a:cubicBezTo>
                  <a:cubicBezTo>
                    <a:pt x="1235" y="2208"/>
                    <a:pt x="2273" y="2963"/>
                    <a:pt x="3485" y="3703"/>
                  </a:cubicBezTo>
                  <a:cubicBezTo>
                    <a:pt x="5118" y="4691"/>
                    <a:pt x="7144" y="5634"/>
                    <a:pt x="8835" y="5845"/>
                  </a:cubicBezTo>
                  <a:lnTo>
                    <a:pt x="9227" y="4066"/>
                  </a:lnTo>
                  <a:lnTo>
                    <a:pt x="9227" y="4066"/>
                  </a:lnTo>
                  <a:cubicBezTo>
                    <a:pt x="9223" y="4077"/>
                    <a:pt x="9206" y="4082"/>
                    <a:pt x="9179" y="4082"/>
                  </a:cubicBezTo>
                  <a:cubicBezTo>
                    <a:pt x="8850" y="4082"/>
                    <a:pt x="6952" y="3340"/>
                    <a:pt x="5191" y="2208"/>
                  </a:cubicBezTo>
                  <a:cubicBezTo>
                    <a:pt x="4422" y="1707"/>
                    <a:pt x="3674" y="1141"/>
                    <a:pt x="3093" y="524"/>
                  </a:cubicBezTo>
                  <a:cubicBezTo>
                    <a:pt x="2933" y="349"/>
                    <a:pt x="2788" y="182"/>
                    <a:pt x="2657" y="1"/>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07;p35"/>
            <p:cNvSpPr/>
            <p:nvPr/>
          </p:nvSpPr>
          <p:spPr>
            <a:xfrm rot="2868544">
              <a:off x="1280664" y="4051955"/>
              <a:ext cx="130134" cy="274257"/>
            </a:xfrm>
            <a:custGeom>
              <a:avLst/>
              <a:gdLst/>
              <a:ahLst/>
              <a:cxnLst/>
              <a:rect l="l" t="t" r="r" b="b"/>
              <a:pathLst>
                <a:path w="1590" h="3351" extrusionOk="0">
                  <a:moveTo>
                    <a:pt x="827" y="1"/>
                  </a:moveTo>
                  <a:cubicBezTo>
                    <a:pt x="587" y="1"/>
                    <a:pt x="341" y="277"/>
                    <a:pt x="341" y="277"/>
                  </a:cubicBezTo>
                  <a:lnTo>
                    <a:pt x="189" y="996"/>
                  </a:lnTo>
                  <a:lnTo>
                    <a:pt x="0" y="1932"/>
                  </a:lnTo>
                  <a:cubicBezTo>
                    <a:pt x="0" y="1932"/>
                    <a:pt x="407" y="2578"/>
                    <a:pt x="777" y="3000"/>
                  </a:cubicBezTo>
                  <a:cubicBezTo>
                    <a:pt x="954" y="3203"/>
                    <a:pt x="1124" y="3350"/>
                    <a:pt x="1234" y="3350"/>
                  </a:cubicBezTo>
                  <a:cubicBezTo>
                    <a:pt x="1242" y="3350"/>
                    <a:pt x="1249" y="3349"/>
                    <a:pt x="1256" y="3348"/>
                  </a:cubicBezTo>
                  <a:cubicBezTo>
                    <a:pt x="1590" y="3290"/>
                    <a:pt x="1350" y="538"/>
                    <a:pt x="1082" y="146"/>
                  </a:cubicBezTo>
                  <a:cubicBezTo>
                    <a:pt x="1007" y="40"/>
                    <a:pt x="917" y="1"/>
                    <a:pt x="82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08;p35"/>
            <p:cNvSpPr/>
            <p:nvPr/>
          </p:nvSpPr>
          <p:spPr>
            <a:xfrm rot="2868773">
              <a:off x="1289626" y="4054914"/>
              <a:ext cx="79150" cy="222844"/>
            </a:xfrm>
            <a:custGeom>
              <a:avLst/>
              <a:gdLst/>
              <a:ahLst/>
              <a:cxnLst/>
              <a:rect l="l" t="t" r="r" b="b"/>
              <a:pathLst>
                <a:path w="937" h="2723" extrusionOk="0">
                  <a:moveTo>
                    <a:pt x="341" y="0"/>
                  </a:moveTo>
                  <a:lnTo>
                    <a:pt x="0" y="1655"/>
                  </a:lnTo>
                  <a:cubicBezTo>
                    <a:pt x="0" y="1655"/>
                    <a:pt x="44" y="1728"/>
                    <a:pt x="123" y="1837"/>
                  </a:cubicBezTo>
                  <a:cubicBezTo>
                    <a:pt x="189" y="1946"/>
                    <a:pt x="290" y="2091"/>
                    <a:pt x="399" y="2243"/>
                  </a:cubicBezTo>
                  <a:cubicBezTo>
                    <a:pt x="516" y="2403"/>
                    <a:pt x="646" y="2577"/>
                    <a:pt x="777" y="2723"/>
                  </a:cubicBezTo>
                  <a:cubicBezTo>
                    <a:pt x="929" y="2606"/>
                    <a:pt x="937" y="2236"/>
                    <a:pt x="878" y="1808"/>
                  </a:cubicBezTo>
                  <a:cubicBezTo>
                    <a:pt x="849" y="1634"/>
                    <a:pt x="813" y="1452"/>
                    <a:pt x="777" y="1278"/>
                  </a:cubicBezTo>
                  <a:cubicBezTo>
                    <a:pt x="646" y="733"/>
                    <a:pt x="465" y="203"/>
                    <a:pt x="341"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09;p35"/>
            <p:cNvSpPr/>
            <p:nvPr/>
          </p:nvSpPr>
          <p:spPr>
            <a:xfrm rot="2868617">
              <a:off x="1270088" y="4165646"/>
              <a:ext cx="70922" cy="78580"/>
            </a:xfrm>
            <a:custGeom>
              <a:avLst/>
              <a:gdLst/>
              <a:ahLst/>
              <a:cxnLst/>
              <a:rect l="l" t="t" r="r" b="b"/>
              <a:pathLst>
                <a:path w="763" h="960" extrusionOk="0">
                  <a:moveTo>
                    <a:pt x="661" y="1"/>
                  </a:moveTo>
                  <a:cubicBezTo>
                    <a:pt x="356" y="102"/>
                    <a:pt x="116" y="393"/>
                    <a:pt x="0" y="560"/>
                  </a:cubicBezTo>
                  <a:cubicBezTo>
                    <a:pt x="73" y="669"/>
                    <a:pt x="174" y="814"/>
                    <a:pt x="276" y="959"/>
                  </a:cubicBezTo>
                  <a:cubicBezTo>
                    <a:pt x="349" y="799"/>
                    <a:pt x="574" y="632"/>
                    <a:pt x="762" y="531"/>
                  </a:cubicBezTo>
                  <a:cubicBezTo>
                    <a:pt x="733" y="357"/>
                    <a:pt x="697" y="175"/>
                    <a:pt x="6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10;p35"/>
            <p:cNvSpPr/>
            <p:nvPr/>
          </p:nvSpPr>
          <p:spPr>
            <a:xfrm rot="2868544">
              <a:off x="1337025" y="3351317"/>
              <a:ext cx="533713" cy="448092"/>
            </a:xfrm>
            <a:custGeom>
              <a:avLst/>
              <a:gdLst/>
              <a:ahLst/>
              <a:cxnLst/>
              <a:rect l="l" t="t" r="r" b="b"/>
              <a:pathLst>
                <a:path w="6521" h="5475" extrusionOk="0">
                  <a:moveTo>
                    <a:pt x="4952" y="1"/>
                  </a:moveTo>
                  <a:cubicBezTo>
                    <a:pt x="4952" y="1"/>
                    <a:pt x="4546" y="1220"/>
                    <a:pt x="4074" y="2084"/>
                  </a:cubicBezTo>
                  <a:cubicBezTo>
                    <a:pt x="3810" y="2556"/>
                    <a:pt x="3533" y="2921"/>
                    <a:pt x="3287" y="2921"/>
                  </a:cubicBezTo>
                  <a:cubicBezTo>
                    <a:pt x="3276" y="2921"/>
                    <a:pt x="3265" y="2921"/>
                    <a:pt x="3253" y="2919"/>
                  </a:cubicBezTo>
                  <a:cubicBezTo>
                    <a:pt x="2556" y="2817"/>
                    <a:pt x="1366" y="1961"/>
                    <a:pt x="1366" y="1961"/>
                  </a:cubicBezTo>
                  <a:lnTo>
                    <a:pt x="1" y="4523"/>
                  </a:lnTo>
                  <a:cubicBezTo>
                    <a:pt x="1" y="4523"/>
                    <a:pt x="2354" y="5474"/>
                    <a:pt x="3816" y="5474"/>
                  </a:cubicBezTo>
                  <a:cubicBezTo>
                    <a:pt x="3827" y="5474"/>
                    <a:pt x="3838" y="5474"/>
                    <a:pt x="3849" y="5474"/>
                  </a:cubicBezTo>
                  <a:cubicBezTo>
                    <a:pt x="4270" y="5474"/>
                    <a:pt x="4604" y="5387"/>
                    <a:pt x="4792" y="5184"/>
                  </a:cubicBezTo>
                  <a:cubicBezTo>
                    <a:pt x="5649" y="4247"/>
                    <a:pt x="6520" y="625"/>
                    <a:pt x="6520" y="625"/>
                  </a:cubicBezTo>
                  <a:lnTo>
                    <a:pt x="4952" y="1"/>
                  </a:ln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11;p35"/>
            <p:cNvSpPr/>
            <p:nvPr/>
          </p:nvSpPr>
          <p:spPr>
            <a:xfrm rot="2868544">
              <a:off x="1796181" y="3546210"/>
              <a:ext cx="296607" cy="118509"/>
            </a:xfrm>
            <a:custGeom>
              <a:avLst/>
              <a:gdLst/>
              <a:ahLst/>
              <a:cxnLst/>
              <a:rect l="l" t="t" r="r" b="b"/>
              <a:pathLst>
                <a:path w="3624" h="1448" extrusionOk="0">
                  <a:moveTo>
                    <a:pt x="1084" y="0"/>
                  </a:moveTo>
                  <a:cubicBezTo>
                    <a:pt x="779" y="0"/>
                    <a:pt x="540" y="21"/>
                    <a:pt x="436" y="69"/>
                  </a:cubicBezTo>
                  <a:cubicBezTo>
                    <a:pt x="0" y="265"/>
                    <a:pt x="429" y="816"/>
                    <a:pt x="429" y="816"/>
                  </a:cubicBezTo>
                  <a:lnTo>
                    <a:pt x="1118" y="1092"/>
                  </a:lnTo>
                  <a:lnTo>
                    <a:pt x="2004" y="1448"/>
                  </a:lnTo>
                  <a:cubicBezTo>
                    <a:pt x="2004" y="1448"/>
                    <a:pt x="2708" y="1165"/>
                    <a:pt x="3187" y="874"/>
                  </a:cubicBezTo>
                  <a:cubicBezTo>
                    <a:pt x="3434" y="729"/>
                    <a:pt x="3623" y="577"/>
                    <a:pt x="3623" y="461"/>
                  </a:cubicBezTo>
                  <a:cubicBezTo>
                    <a:pt x="3623" y="207"/>
                    <a:pt x="2037" y="0"/>
                    <a:pt x="108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12;p35"/>
            <p:cNvSpPr/>
            <p:nvPr/>
          </p:nvSpPr>
          <p:spPr>
            <a:xfrm rot="2868643">
              <a:off x="1810659" y="3586731"/>
              <a:ext cx="226855" cy="72239"/>
            </a:xfrm>
            <a:custGeom>
              <a:avLst/>
              <a:gdLst/>
              <a:ahLst/>
              <a:cxnLst/>
              <a:rect l="l" t="t" r="r" b="b"/>
              <a:pathLst>
                <a:path w="2760" h="838" extrusionOk="0">
                  <a:moveTo>
                    <a:pt x="1730" y="0"/>
                  </a:moveTo>
                  <a:cubicBezTo>
                    <a:pt x="1681" y="0"/>
                    <a:pt x="1632" y="1"/>
                    <a:pt x="1583" y="3"/>
                  </a:cubicBezTo>
                  <a:cubicBezTo>
                    <a:pt x="952" y="10"/>
                    <a:pt x="255" y="112"/>
                    <a:pt x="1" y="206"/>
                  </a:cubicBezTo>
                  <a:lnTo>
                    <a:pt x="1576" y="838"/>
                  </a:lnTo>
                  <a:cubicBezTo>
                    <a:pt x="1576" y="838"/>
                    <a:pt x="1620" y="823"/>
                    <a:pt x="1692" y="794"/>
                  </a:cubicBezTo>
                  <a:cubicBezTo>
                    <a:pt x="1823" y="736"/>
                    <a:pt x="2048" y="635"/>
                    <a:pt x="2280" y="526"/>
                  </a:cubicBezTo>
                  <a:cubicBezTo>
                    <a:pt x="2440" y="439"/>
                    <a:pt x="2614" y="351"/>
                    <a:pt x="2759" y="264"/>
                  </a:cubicBezTo>
                  <a:cubicBezTo>
                    <a:pt x="2694" y="134"/>
                    <a:pt x="2455" y="54"/>
                    <a:pt x="2150" y="25"/>
                  </a:cubicBezTo>
                  <a:cubicBezTo>
                    <a:pt x="2019" y="8"/>
                    <a:pt x="1876" y="0"/>
                    <a:pt x="1730"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13;p35"/>
            <p:cNvSpPr/>
            <p:nvPr/>
          </p:nvSpPr>
          <p:spPr>
            <a:xfrm rot="2868184">
              <a:off x="1937064" y="3620928"/>
              <a:ext cx="57124" cy="73193"/>
            </a:xfrm>
            <a:custGeom>
              <a:avLst/>
              <a:gdLst/>
              <a:ahLst/>
              <a:cxnLst/>
              <a:rect l="l" t="t" r="r" b="b"/>
              <a:pathLst>
                <a:path w="698" h="795" extrusionOk="0">
                  <a:moveTo>
                    <a:pt x="147" y="0"/>
                  </a:moveTo>
                  <a:cubicBezTo>
                    <a:pt x="98" y="0"/>
                    <a:pt x="49" y="1"/>
                    <a:pt x="0" y="3"/>
                  </a:cubicBezTo>
                  <a:cubicBezTo>
                    <a:pt x="117" y="250"/>
                    <a:pt x="117" y="635"/>
                    <a:pt x="109" y="794"/>
                  </a:cubicBezTo>
                  <a:cubicBezTo>
                    <a:pt x="240" y="736"/>
                    <a:pt x="465" y="635"/>
                    <a:pt x="697" y="526"/>
                  </a:cubicBezTo>
                  <a:cubicBezTo>
                    <a:pt x="683" y="373"/>
                    <a:pt x="625" y="177"/>
                    <a:pt x="567" y="25"/>
                  </a:cubicBezTo>
                  <a:cubicBezTo>
                    <a:pt x="436" y="8"/>
                    <a:pt x="293" y="0"/>
                    <a:pt x="14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314;p35"/>
            <p:cNvSpPr/>
            <p:nvPr/>
          </p:nvSpPr>
          <p:spPr>
            <a:xfrm rot="2868544">
              <a:off x="990658" y="3076361"/>
              <a:ext cx="666138" cy="757624"/>
            </a:xfrm>
            <a:custGeom>
              <a:avLst/>
              <a:gdLst/>
              <a:ahLst/>
              <a:cxnLst/>
              <a:rect l="l" t="t" r="r" b="b"/>
              <a:pathLst>
                <a:path w="8139" h="9257" extrusionOk="0">
                  <a:moveTo>
                    <a:pt x="7624" y="0"/>
                  </a:moveTo>
                  <a:lnTo>
                    <a:pt x="4023" y="1387"/>
                  </a:lnTo>
                  <a:lnTo>
                    <a:pt x="1" y="5692"/>
                  </a:lnTo>
                  <a:lnTo>
                    <a:pt x="2513" y="9256"/>
                  </a:lnTo>
                  <a:cubicBezTo>
                    <a:pt x="2513" y="9256"/>
                    <a:pt x="2898" y="8516"/>
                    <a:pt x="3899" y="8189"/>
                  </a:cubicBezTo>
                  <a:cubicBezTo>
                    <a:pt x="4901" y="7863"/>
                    <a:pt x="5526" y="7630"/>
                    <a:pt x="5903" y="6846"/>
                  </a:cubicBezTo>
                  <a:cubicBezTo>
                    <a:pt x="6281" y="6062"/>
                    <a:pt x="6629" y="5365"/>
                    <a:pt x="7108" y="4922"/>
                  </a:cubicBezTo>
                  <a:cubicBezTo>
                    <a:pt x="7580" y="4480"/>
                    <a:pt x="8139" y="3942"/>
                    <a:pt x="7907" y="3137"/>
                  </a:cubicBezTo>
                  <a:cubicBezTo>
                    <a:pt x="7674" y="2323"/>
                    <a:pt x="7464" y="1910"/>
                    <a:pt x="7696" y="1438"/>
                  </a:cubicBezTo>
                  <a:cubicBezTo>
                    <a:pt x="7921" y="959"/>
                    <a:pt x="7972" y="472"/>
                    <a:pt x="76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315;p35"/>
            <p:cNvSpPr/>
            <p:nvPr/>
          </p:nvSpPr>
          <p:spPr>
            <a:xfrm rot="-2699926">
              <a:off x="495827" y="2836663"/>
              <a:ext cx="935089" cy="327049"/>
            </a:xfrm>
            <a:custGeom>
              <a:avLst/>
              <a:gdLst/>
              <a:ahLst/>
              <a:cxnLst/>
              <a:rect l="l" t="t" r="r" b="b"/>
              <a:pathLst>
                <a:path w="11425" h="3996" extrusionOk="0">
                  <a:moveTo>
                    <a:pt x="1748" y="1"/>
                  </a:moveTo>
                  <a:cubicBezTo>
                    <a:pt x="1479" y="1"/>
                    <a:pt x="1610" y="560"/>
                    <a:pt x="1733" y="923"/>
                  </a:cubicBezTo>
                  <a:cubicBezTo>
                    <a:pt x="1516" y="734"/>
                    <a:pt x="1291" y="560"/>
                    <a:pt x="1051" y="408"/>
                  </a:cubicBezTo>
                  <a:cubicBezTo>
                    <a:pt x="943" y="339"/>
                    <a:pt x="738" y="174"/>
                    <a:pt x="574" y="174"/>
                  </a:cubicBezTo>
                  <a:cubicBezTo>
                    <a:pt x="528" y="174"/>
                    <a:pt x="485" y="187"/>
                    <a:pt x="448" y="219"/>
                  </a:cubicBezTo>
                  <a:cubicBezTo>
                    <a:pt x="296" y="357"/>
                    <a:pt x="427" y="545"/>
                    <a:pt x="536" y="647"/>
                  </a:cubicBezTo>
                  <a:cubicBezTo>
                    <a:pt x="724" y="836"/>
                    <a:pt x="942" y="1017"/>
                    <a:pt x="1167" y="1170"/>
                  </a:cubicBezTo>
                  <a:cubicBezTo>
                    <a:pt x="1130" y="1174"/>
                    <a:pt x="1093" y="1176"/>
                    <a:pt x="1056" y="1176"/>
                  </a:cubicBezTo>
                  <a:cubicBezTo>
                    <a:pt x="797" y="1176"/>
                    <a:pt x="521" y="1079"/>
                    <a:pt x="267" y="1054"/>
                  </a:cubicBezTo>
                  <a:cubicBezTo>
                    <a:pt x="254" y="1053"/>
                    <a:pt x="240" y="1052"/>
                    <a:pt x="226" y="1052"/>
                  </a:cubicBezTo>
                  <a:cubicBezTo>
                    <a:pt x="132" y="1052"/>
                    <a:pt x="27" y="1079"/>
                    <a:pt x="27" y="1199"/>
                  </a:cubicBezTo>
                  <a:cubicBezTo>
                    <a:pt x="20" y="1359"/>
                    <a:pt x="274" y="1475"/>
                    <a:pt x="390" y="1525"/>
                  </a:cubicBezTo>
                  <a:cubicBezTo>
                    <a:pt x="543" y="1598"/>
                    <a:pt x="703" y="1649"/>
                    <a:pt x="862" y="1692"/>
                  </a:cubicBezTo>
                  <a:cubicBezTo>
                    <a:pt x="835" y="1692"/>
                    <a:pt x="805" y="1691"/>
                    <a:pt x="773" y="1691"/>
                  </a:cubicBezTo>
                  <a:cubicBezTo>
                    <a:pt x="464" y="1691"/>
                    <a:pt x="0" y="1732"/>
                    <a:pt x="93" y="1976"/>
                  </a:cubicBezTo>
                  <a:cubicBezTo>
                    <a:pt x="151" y="2121"/>
                    <a:pt x="405" y="2164"/>
                    <a:pt x="536" y="2193"/>
                  </a:cubicBezTo>
                  <a:cubicBezTo>
                    <a:pt x="681" y="2222"/>
                    <a:pt x="819" y="2237"/>
                    <a:pt x="964" y="2244"/>
                  </a:cubicBezTo>
                  <a:cubicBezTo>
                    <a:pt x="666" y="2288"/>
                    <a:pt x="93" y="2389"/>
                    <a:pt x="260" y="2629"/>
                  </a:cubicBezTo>
                  <a:cubicBezTo>
                    <a:pt x="347" y="2760"/>
                    <a:pt x="608" y="2774"/>
                    <a:pt x="739" y="2781"/>
                  </a:cubicBezTo>
                  <a:cubicBezTo>
                    <a:pt x="828" y="2791"/>
                    <a:pt x="918" y="2795"/>
                    <a:pt x="1007" y="2795"/>
                  </a:cubicBezTo>
                  <a:cubicBezTo>
                    <a:pt x="1186" y="2795"/>
                    <a:pt x="1363" y="2779"/>
                    <a:pt x="1537" y="2760"/>
                  </a:cubicBezTo>
                  <a:cubicBezTo>
                    <a:pt x="1545" y="2760"/>
                    <a:pt x="1545" y="2767"/>
                    <a:pt x="1552" y="2774"/>
                  </a:cubicBezTo>
                  <a:cubicBezTo>
                    <a:pt x="1700" y="2875"/>
                    <a:pt x="1872" y="2925"/>
                    <a:pt x="2050" y="2925"/>
                  </a:cubicBezTo>
                  <a:cubicBezTo>
                    <a:pt x="2116" y="2925"/>
                    <a:pt x="2182" y="2919"/>
                    <a:pt x="2249" y="2905"/>
                  </a:cubicBezTo>
                  <a:cubicBezTo>
                    <a:pt x="2263" y="2905"/>
                    <a:pt x="2271" y="2898"/>
                    <a:pt x="2278" y="2890"/>
                  </a:cubicBezTo>
                  <a:cubicBezTo>
                    <a:pt x="2875" y="3150"/>
                    <a:pt x="5012" y="3996"/>
                    <a:pt x="7387" y="3996"/>
                  </a:cubicBezTo>
                  <a:cubicBezTo>
                    <a:pt x="8736" y="3996"/>
                    <a:pt x="10162" y="3722"/>
                    <a:pt x="11425" y="2912"/>
                  </a:cubicBezTo>
                  <a:lnTo>
                    <a:pt x="9850" y="1003"/>
                  </a:lnTo>
                  <a:cubicBezTo>
                    <a:pt x="9850" y="1003"/>
                    <a:pt x="7725" y="1775"/>
                    <a:pt x="5621" y="1775"/>
                  </a:cubicBezTo>
                  <a:cubicBezTo>
                    <a:pt x="5337" y="1775"/>
                    <a:pt x="5053" y="1761"/>
                    <a:pt x="4775" y="1729"/>
                  </a:cubicBezTo>
                  <a:cubicBezTo>
                    <a:pt x="3193" y="1547"/>
                    <a:pt x="2568" y="1373"/>
                    <a:pt x="2343" y="1300"/>
                  </a:cubicBezTo>
                  <a:cubicBezTo>
                    <a:pt x="2278" y="967"/>
                    <a:pt x="2183" y="640"/>
                    <a:pt x="2046" y="328"/>
                  </a:cubicBezTo>
                  <a:cubicBezTo>
                    <a:pt x="1995" y="226"/>
                    <a:pt x="1900" y="8"/>
                    <a:pt x="1748"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316;p35"/>
            <p:cNvSpPr/>
            <p:nvPr/>
          </p:nvSpPr>
          <p:spPr>
            <a:xfrm rot="2868544">
              <a:off x="880486" y="2778930"/>
              <a:ext cx="700595" cy="565128"/>
            </a:xfrm>
            <a:custGeom>
              <a:avLst/>
              <a:gdLst/>
              <a:ahLst/>
              <a:cxnLst/>
              <a:rect l="l" t="t" r="r" b="b"/>
              <a:pathLst>
                <a:path w="8560" h="6905" extrusionOk="0">
                  <a:moveTo>
                    <a:pt x="3297" y="1"/>
                  </a:moveTo>
                  <a:lnTo>
                    <a:pt x="1" y="1366"/>
                  </a:lnTo>
                  <a:cubicBezTo>
                    <a:pt x="1" y="1366"/>
                    <a:pt x="197" y="1809"/>
                    <a:pt x="596" y="2477"/>
                  </a:cubicBezTo>
                  <a:cubicBezTo>
                    <a:pt x="799" y="2825"/>
                    <a:pt x="1053" y="3232"/>
                    <a:pt x="1365" y="3660"/>
                  </a:cubicBezTo>
                  <a:cubicBezTo>
                    <a:pt x="1482" y="3820"/>
                    <a:pt x="1605" y="3987"/>
                    <a:pt x="1736" y="4154"/>
                  </a:cubicBezTo>
                  <a:cubicBezTo>
                    <a:pt x="1983" y="4480"/>
                    <a:pt x="2266" y="4821"/>
                    <a:pt x="2571" y="5155"/>
                  </a:cubicBezTo>
                  <a:cubicBezTo>
                    <a:pt x="2716" y="5308"/>
                    <a:pt x="2861" y="5460"/>
                    <a:pt x="3013" y="5613"/>
                  </a:cubicBezTo>
                  <a:cubicBezTo>
                    <a:pt x="3384" y="5983"/>
                    <a:pt x="3790" y="6339"/>
                    <a:pt x="4226" y="6680"/>
                  </a:cubicBezTo>
                  <a:cubicBezTo>
                    <a:pt x="4327" y="6752"/>
                    <a:pt x="4429" y="6832"/>
                    <a:pt x="4538" y="6905"/>
                  </a:cubicBezTo>
                  <a:cubicBezTo>
                    <a:pt x="4538" y="6905"/>
                    <a:pt x="7768" y="6012"/>
                    <a:pt x="8560" y="2607"/>
                  </a:cubicBezTo>
                  <a:cubicBezTo>
                    <a:pt x="8560" y="2607"/>
                    <a:pt x="8465" y="2571"/>
                    <a:pt x="8284" y="2513"/>
                  </a:cubicBezTo>
                  <a:cubicBezTo>
                    <a:pt x="8059" y="2433"/>
                    <a:pt x="7696" y="2310"/>
                    <a:pt x="7275" y="2157"/>
                  </a:cubicBezTo>
                  <a:cubicBezTo>
                    <a:pt x="7130" y="2099"/>
                    <a:pt x="6977" y="2041"/>
                    <a:pt x="6825" y="1983"/>
                  </a:cubicBezTo>
                  <a:cubicBezTo>
                    <a:pt x="6425" y="1823"/>
                    <a:pt x="5990" y="1649"/>
                    <a:pt x="5569" y="1453"/>
                  </a:cubicBezTo>
                  <a:cubicBezTo>
                    <a:pt x="5453" y="1402"/>
                    <a:pt x="5336" y="1351"/>
                    <a:pt x="5220" y="1293"/>
                  </a:cubicBezTo>
                  <a:cubicBezTo>
                    <a:pt x="4727" y="1061"/>
                    <a:pt x="4262" y="807"/>
                    <a:pt x="3906" y="553"/>
                  </a:cubicBezTo>
                  <a:cubicBezTo>
                    <a:pt x="3638" y="364"/>
                    <a:pt x="3427" y="182"/>
                    <a:pt x="32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317;p35"/>
            <p:cNvSpPr/>
            <p:nvPr/>
          </p:nvSpPr>
          <p:spPr>
            <a:xfrm rot="2868544">
              <a:off x="1031245" y="2902305"/>
              <a:ext cx="416592" cy="302493"/>
            </a:xfrm>
            <a:custGeom>
              <a:avLst/>
              <a:gdLst/>
              <a:ahLst/>
              <a:cxnLst/>
              <a:rect l="l" t="t" r="r" b="b"/>
              <a:pathLst>
                <a:path w="5090" h="3696" extrusionOk="0">
                  <a:moveTo>
                    <a:pt x="3834" y="0"/>
                  </a:moveTo>
                  <a:cubicBezTo>
                    <a:pt x="2759" y="1285"/>
                    <a:pt x="1090" y="2200"/>
                    <a:pt x="1" y="2694"/>
                  </a:cubicBezTo>
                  <a:cubicBezTo>
                    <a:pt x="248" y="3027"/>
                    <a:pt x="531" y="3361"/>
                    <a:pt x="836" y="3695"/>
                  </a:cubicBezTo>
                  <a:cubicBezTo>
                    <a:pt x="2672" y="3056"/>
                    <a:pt x="4342" y="1365"/>
                    <a:pt x="5090" y="523"/>
                  </a:cubicBezTo>
                  <a:cubicBezTo>
                    <a:pt x="4690" y="370"/>
                    <a:pt x="4255" y="189"/>
                    <a:pt x="38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318;p35"/>
            <p:cNvSpPr/>
            <p:nvPr/>
          </p:nvSpPr>
          <p:spPr>
            <a:xfrm rot="2868544">
              <a:off x="1031612" y="3012733"/>
              <a:ext cx="432061" cy="370177"/>
            </a:xfrm>
            <a:custGeom>
              <a:avLst/>
              <a:gdLst/>
              <a:ahLst/>
              <a:cxnLst/>
              <a:rect l="l" t="t" r="r" b="b"/>
              <a:pathLst>
                <a:path w="5279" h="4523" extrusionOk="0">
                  <a:moveTo>
                    <a:pt x="4262" y="0"/>
                  </a:moveTo>
                  <a:cubicBezTo>
                    <a:pt x="3362" y="1140"/>
                    <a:pt x="1823" y="2781"/>
                    <a:pt x="0" y="3456"/>
                  </a:cubicBezTo>
                  <a:cubicBezTo>
                    <a:pt x="371" y="3826"/>
                    <a:pt x="777" y="4189"/>
                    <a:pt x="1213" y="4523"/>
                  </a:cubicBezTo>
                  <a:cubicBezTo>
                    <a:pt x="2353" y="4029"/>
                    <a:pt x="4298" y="2860"/>
                    <a:pt x="5278" y="356"/>
                  </a:cubicBezTo>
                  <a:cubicBezTo>
                    <a:pt x="5046" y="276"/>
                    <a:pt x="4683" y="153"/>
                    <a:pt x="426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319;p35"/>
            <p:cNvSpPr/>
            <p:nvPr/>
          </p:nvSpPr>
          <p:spPr>
            <a:xfrm rot="2868544">
              <a:off x="1067961" y="2713067"/>
              <a:ext cx="232359" cy="191186"/>
            </a:xfrm>
            <a:custGeom>
              <a:avLst/>
              <a:gdLst/>
              <a:ahLst/>
              <a:cxnLst/>
              <a:rect l="l" t="t" r="r" b="b"/>
              <a:pathLst>
                <a:path w="2839" h="2336" extrusionOk="0">
                  <a:moveTo>
                    <a:pt x="2519" y="1"/>
                  </a:moveTo>
                  <a:lnTo>
                    <a:pt x="0" y="683"/>
                  </a:lnTo>
                  <a:cubicBezTo>
                    <a:pt x="0" y="683"/>
                    <a:pt x="731" y="2336"/>
                    <a:pt x="1716" y="2336"/>
                  </a:cubicBezTo>
                  <a:cubicBezTo>
                    <a:pt x="1746" y="2336"/>
                    <a:pt x="1777" y="2334"/>
                    <a:pt x="1808" y="2331"/>
                  </a:cubicBezTo>
                  <a:cubicBezTo>
                    <a:pt x="2839" y="2215"/>
                    <a:pt x="2520" y="1"/>
                    <a:pt x="251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320;p35"/>
            <p:cNvSpPr/>
            <p:nvPr/>
          </p:nvSpPr>
          <p:spPr>
            <a:xfrm rot="2868544">
              <a:off x="831567" y="2190617"/>
              <a:ext cx="285885" cy="228916"/>
            </a:xfrm>
            <a:custGeom>
              <a:avLst/>
              <a:gdLst/>
              <a:ahLst/>
              <a:cxnLst/>
              <a:rect l="l" t="t" r="r" b="b"/>
              <a:pathLst>
                <a:path w="3493" h="2797" extrusionOk="0">
                  <a:moveTo>
                    <a:pt x="1699" y="1"/>
                  </a:moveTo>
                  <a:cubicBezTo>
                    <a:pt x="820" y="1"/>
                    <a:pt x="92" y="556"/>
                    <a:pt x="44" y="1290"/>
                  </a:cubicBezTo>
                  <a:cubicBezTo>
                    <a:pt x="0" y="2059"/>
                    <a:pt x="719" y="2727"/>
                    <a:pt x="1655" y="2792"/>
                  </a:cubicBezTo>
                  <a:cubicBezTo>
                    <a:pt x="1699" y="2795"/>
                    <a:pt x="1743" y="2796"/>
                    <a:pt x="1786" y="2796"/>
                  </a:cubicBezTo>
                  <a:cubicBezTo>
                    <a:pt x="2665" y="2796"/>
                    <a:pt x="3393" y="2241"/>
                    <a:pt x="3441" y="1507"/>
                  </a:cubicBezTo>
                  <a:cubicBezTo>
                    <a:pt x="3492" y="738"/>
                    <a:pt x="2773" y="63"/>
                    <a:pt x="1830" y="5"/>
                  </a:cubicBezTo>
                  <a:cubicBezTo>
                    <a:pt x="1786" y="2"/>
                    <a:pt x="1742" y="1"/>
                    <a:pt x="1699" y="1"/>
                  </a:cubicBezTo>
                  <a:close/>
                </a:path>
              </a:pathLst>
            </a:custGeom>
            <a:solidFill>
              <a:srgbClr val="FEC7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321;p35"/>
            <p:cNvSpPr/>
            <p:nvPr/>
          </p:nvSpPr>
          <p:spPr>
            <a:xfrm rot="2868544">
              <a:off x="888771" y="2269683"/>
              <a:ext cx="149204" cy="42804"/>
            </a:xfrm>
            <a:custGeom>
              <a:avLst/>
              <a:gdLst/>
              <a:ahLst/>
              <a:cxnLst/>
              <a:rect l="l" t="t" r="r" b="b"/>
              <a:pathLst>
                <a:path w="1823" h="523" extrusionOk="0">
                  <a:moveTo>
                    <a:pt x="769" y="1"/>
                  </a:moveTo>
                  <a:cubicBezTo>
                    <a:pt x="305" y="1"/>
                    <a:pt x="19" y="278"/>
                    <a:pt x="15" y="283"/>
                  </a:cubicBezTo>
                  <a:cubicBezTo>
                    <a:pt x="0" y="304"/>
                    <a:pt x="0" y="333"/>
                    <a:pt x="15" y="348"/>
                  </a:cubicBezTo>
                  <a:cubicBezTo>
                    <a:pt x="27" y="356"/>
                    <a:pt x="39" y="362"/>
                    <a:pt x="51" y="362"/>
                  </a:cubicBezTo>
                  <a:cubicBezTo>
                    <a:pt x="60" y="362"/>
                    <a:pt x="70" y="358"/>
                    <a:pt x="80" y="348"/>
                  </a:cubicBezTo>
                  <a:cubicBezTo>
                    <a:pt x="85" y="344"/>
                    <a:pt x="343" y="93"/>
                    <a:pt x="767" y="93"/>
                  </a:cubicBezTo>
                  <a:cubicBezTo>
                    <a:pt x="1034" y="93"/>
                    <a:pt x="1367" y="192"/>
                    <a:pt x="1743" y="515"/>
                  </a:cubicBezTo>
                  <a:cubicBezTo>
                    <a:pt x="1750" y="522"/>
                    <a:pt x="1764" y="522"/>
                    <a:pt x="1772" y="522"/>
                  </a:cubicBezTo>
                  <a:cubicBezTo>
                    <a:pt x="1786" y="522"/>
                    <a:pt x="1801" y="515"/>
                    <a:pt x="1808" y="508"/>
                  </a:cubicBezTo>
                  <a:cubicBezTo>
                    <a:pt x="1822" y="486"/>
                    <a:pt x="1822" y="457"/>
                    <a:pt x="1801" y="442"/>
                  </a:cubicBezTo>
                  <a:cubicBezTo>
                    <a:pt x="1406" y="105"/>
                    <a:pt x="1054" y="1"/>
                    <a:pt x="76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322;p35"/>
            <p:cNvSpPr/>
            <p:nvPr/>
          </p:nvSpPr>
          <p:spPr>
            <a:xfrm rot="2868544">
              <a:off x="920488" y="2270084"/>
              <a:ext cx="53609" cy="75132"/>
            </a:xfrm>
            <a:custGeom>
              <a:avLst/>
              <a:gdLst/>
              <a:ahLst/>
              <a:cxnLst/>
              <a:rect l="l" t="t" r="r" b="b"/>
              <a:pathLst>
                <a:path w="655" h="918" extrusionOk="0">
                  <a:moveTo>
                    <a:pt x="608" y="0"/>
                  </a:moveTo>
                  <a:cubicBezTo>
                    <a:pt x="602" y="0"/>
                    <a:pt x="596" y="1"/>
                    <a:pt x="589" y="3"/>
                  </a:cubicBezTo>
                  <a:cubicBezTo>
                    <a:pt x="320" y="83"/>
                    <a:pt x="160" y="206"/>
                    <a:pt x="95" y="380"/>
                  </a:cubicBezTo>
                  <a:cubicBezTo>
                    <a:pt x="1" y="634"/>
                    <a:pt x="168" y="888"/>
                    <a:pt x="175" y="896"/>
                  </a:cubicBezTo>
                  <a:cubicBezTo>
                    <a:pt x="182" y="910"/>
                    <a:pt x="197" y="917"/>
                    <a:pt x="211" y="917"/>
                  </a:cubicBezTo>
                  <a:cubicBezTo>
                    <a:pt x="226" y="917"/>
                    <a:pt x="233" y="917"/>
                    <a:pt x="240" y="910"/>
                  </a:cubicBezTo>
                  <a:cubicBezTo>
                    <a:pt x="262" y="896"/>
                    <a:pt x="269" y="867"/>
                    <a:pt x="255" y="845"/>
                  </a:cubicBezTo>
                  <a:cubicBezTo>
                    <a:pt x="248" y="845"/>
                    <a:pt x="102" y="620"/>
                    <a:pt x="182" y="416"/>
                  </a:cubicBezTo>
                  <a:cubicBezTo>
                    <a:pt x="233" y="264"/>
                    <a:pt x="378" y="155"/>
                    <a:pt x="618" y="90"/>
                  </a:cubicBezTo>
                  <a:cubicBezTo>
                    <a:pt x="640" y="83"/>
                    <a:pt x="654" y="53"/>
                    <a:pt x="647" y="32"/>
                  </a:cubicBezTo>
                  <a:cubicBezTo>
                    <a:pt x="641" y="10"/>
                    <a:pt x="627" y="0"/>
                    <a:pt x="608"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323;p35"/>
            <p:cNvSpPr/>
            <p:nvPr/>
          </p:nvSpPr>
          <p:spPr>
            <a:xfrm rot="2868544">
              <a:off x="879414" y="1828990"/>
              <a:ext cx="1134374" cy="1053733"/>
            </a:xfrm>
            <a:custGeom>
              <a:avLst/>
              <a:gdLst/>
              <a:ahLst/>
              <a:cxnLst/>
              <a:rect l="l" t="t" r="r" b="b"/>
              <a:pathLst>
                <a:path w="13860" h="12875" extrusionOk="0">
                  <a:moveTo>
                    <a:pt x="7885" y="0"/>
                  </a:moveTo>
                  <a:cubicBezTo>
                    <a:pt x="6872" y="0"/>
                    <a:pt x="5806" y="252"/>
                    <a:pt x="4763" y="792"/>
                  </a:cubicBezTo>
                  <a:cubicBezTo>
                    <a:pt x="2171" y="2127"/>
                    <a:pt x="1" y="4697"/>
                    <a:pt x="2208" y="9126"/>
                  </a:cubicBezTo>
                  <a:cubicBezTo>
                    <a:pt x="2462" y="9634"/>
                    <a:pt x="2563" y="10207"/>
                    <a:pt x="2571" y="10788"/>
                  </a:cubicBezTo>
                  <a:cubicBezTo>
                    <a:pt x="2571" y="11035"/>
                    <a:pt x="2621" y="11282"/>
                    <a:pt x="2723" y="11507"/>
                  </a:cubicBezTo>
                  <a:cubicBezTo>
                    <a:pt x="3115" y="12405"/>
                    <a:pt x="4214" y="12874"/>
                    <a:pt x="5605" y="12874"/>
                  </a:cubicBezTo>
                  <a:cubicBezTo>
                    <a:pt x="6609" y="12874"/>
                    <a:pt x="7765" y="12629"/>
                    <a:pt x="8916" y="12124"/>
                  </a:cubicBezTo>
                  <a:cubicBezTo>
                    <a:pt x="10622" y="11369"/>
                    <a:pt x="11914" y="10222"/>
                    <a:pt x="12487" y="9089"/>
                  </a:cubicBezTo>
                  <a:cubicBezTo>
                    <a:pt x="12582" y="8901"/>
                    <a:pt x="12683" y="8705"/>
                    <a:pt x="12799" y="8523"/>
                  </a:cubicBezTo>
                  <a:cubicBezTo>
                    <a:pt x="13859" y="6926"/>
                    <a:pt x="13787" y="5053"/>
                    <a:pt x="13025" y="3311"/>
                  </a:cubicBezTo>
                  <a:cubicBezTo>
                    <a:pt x="12114" y="1235"/>
                    <a:pt x="10129" y="0"/>
                    <a:pt x="7885"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324;p35"/>
            <p:cNvSpPr/>
            <p:nvPr/>
          </p:nvSpPr>
          <p:spPr>
            <a:xfrm rot="2868544">
              <a:off x="1629551" y="2532200"/>
              <a:ext cx="948995" cy="683146"/>
            </a:xfrm>
            <a:custGeom>
              <a:avLst/>
              <a:gdLst/>
              <a:ahLst/>
              <a:cxnLst/>
              <a:rect l="l" t="t" r="r" b="b"/>
              <a:pathLst>
                <a:path w="11595" h="8347" extrusionOk="0">
                  <a:moveTo>
                    <a:pt x="2384" y="1"/>
                  </a:moveTo>
                  <a:cubicBezTo>
                    <a:pt x="2198" y="1"/>
                    <a:pt x="2013" y="21"/>
                    <a:pt x="1830" y="63"/>
                  </a:cubicBezTo>
                  <a:cubicBezTo>
                    <a:pt x="1112" y="222"/>
                    <a:pt x="480" y="730"/>
                    <a:pt x="153" y="1391"/>
                  </a:cubicBezTo>
                  <a:cubicBezTo>
                    <a:pt x="23" y="1660"/>
                    <a:pt x="1" y="1950"/>
                    <a:pt x="37" y="2255"/>
                  </a:cubicBezTo>
                  <a:cubicBezTo>
                    <a:pt x="132" y="2923"/>
                    <a:pt x="531" y="3627"/>
                    <a:pt x="720" y="4230"/>
                  </a:cubicBezTo>
                  <a:cubicBezTo>
                    <a:pt x="937" y="4854"/>
                    <a:pt x="1075" y="5798"/>
                    <a:pt x="1620" y="6226"/>
                  </a:cubicBezTo>
                  <a:cubicBezTo>
                    <a:pt x="1874" y="6429"/>
                    <a:pt x="2193" y="6545"/>
                    <a:pt x="2469" y="6712"/>
                  </a:cubicBezTo>
                  <a:cubicBezTo>
                    <a:pt x="2868" y="6966"/>
                    <a:pt x="3246" y="7235"/>
                    <a:pt x="3667" y="7453"/>
                  </a:cubicBezTo>
                  <a:cubicBezTo>
                    <a:pt x="4495" y="7888"/>
                    <a:pt x="5395" y="8201"/>
                    <a:pt x="6331" y="8310"/>
                  </a:cubicBezTo>
                  <a:cubicBezTo>
                    <a:pt x="6553" y="8334"/>
                    <a:pt x="6778" y="8347"/>
                    <a:pt x="7002" y="8347"/>
                  </a:cubicBezTo>
                  <a:cubicBezTo>
                    <a:pt x="8224" y="8347"/>
                    <a:pt x="9456" y="7975"/>
                    <a:pt x="10382" y="7184"/>
                  </a:cubicBezTo>
                  <a:cubicBezTo>
                    <a:pt x="10999" y="6662"/>
                    <a:pt x="11478" y="5943"/>
                    <a:pt x="11595" y="5152"/>
                  </a:cubicBezTo>
                  <a:lnTo>
                    <a:pt x="11595" y="5152"/>
                  </a:lnTo>
                  <a:cubicBezTo>
                    <a:pt x="10919" y="5645"/>
                    <a:pt x="10172" y="5921"/>
                    <a:pt x="9344" y="5957"/>
                  </a:cubicBezTo>
                  <a:cubicBezTo>
                    <a:pt x="9787" y="5682"/>
                    <a:pt x="10128" y="5246"/>
                    <a:pt x="10302" y="4752"/>
                  </a:cubicBezTo>
                  <a:lnTo>
                    <a:pt x="10302" y="4752"/>
                  </a:lnTo>
                  <a:cubicBezTo>
                    <a:pt x="9817" y="5220"/>
                    <a:pt x="9143" y="5454"/>
                    <a:pt x="8469" y="5454"/>
                  </a:cubicBezTo>
                  <a:cubicBezTo>
                    <a:pt x="7791" y="5454"/>
                    <a:pt x="7113" y="5218"/>
                    <a:pt x="6622" y="4745"/>
                  </a:cubicBezTo>
                  <a:cubicBezTo>
                    <a:pt x="5613" y="3772"/>
                    <a:pt x="5511" y="2168"/>
                    <a:pt x="4625" y="1079"/>
                  </a:cubicBezTo>
                  <a:cubicBezTo>
                    <a:pt x="4083" y="418"/>
                    <a:pt x="3233" y="1"/>
                    <a:pt x="238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325;p35"/>
            <p:cNvSpPr/>
            <p:nvPr/>
          </p:nvSpPr>
          <p:spPr>
            <a:xfrm rot="2868544">
              <a:off x="1646222" y="2179752"/>
              <a:ext cx="377634" cy="716620"/>
            </a:xfrm>
            <a:custGeom>
              <a:avLst/>
              <a:gdLst/>
              <a:ahLst/>
              <a:cxnLst/>
              <a:rect l="l" t="t" r="r" b="b"/>
              <a:pathLst>
                <a:path w="4614" h="8756" extrusionOk="0">
                  <a:moveTo>
                    <a:pt x="1450" y="1"/>
                  </a:moveTo>
                  <a:cubicBezTo>
                    <a:pt x="1044" y="1"/>
                    <a:pt x="717" y="355"/>
                    <a:pt x="574" y="1204"/>
                  </a:cubicBezTo>
                  <a:cubicBezTo>
                    <a:pt x="0" y="4608"/>
                    <a:pt x="2555" y="8754"/>
                    <a:pt x="2555" y="8754"/>
                  </a:cubicBezTo>
                  <a:cubicBezTo>
                    <a:pt x="2555" y="8754"/>
                    <a:pt x="2571" y="8755"/>
                    <a:pt x="2600" y="8755"/>
                  </a:cubicBezTo>
                  <a:cubicBezTo>
                    <a:pt x="2860" y="8755"/>
                    <a:pt x="4178" y="8614"/>
                    <a:pt x="4407" y="5777"/>
                  </a:cubicBezTo>
                  <a:cubicBezTo>
                    <a:pt x="4614" y="3210"/>
                    <a:pt x="2673" y="1"/>
                    <a:pt x="145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326;p35"/>
            <p:cNvSpPr/>
            <p:nvPr/>
          </p:nvSpPr>
          <p:spPr>
            <a:xfrm rot="2868544">
              <a:off x="1457818" y="2735242"/>
              <a:ext cx="304955" cy="235545"/>
            </a:xfrm>
            <a:custGeom>
              <a:avLst/>
              <a:gdLst/>
              <a:ahLst/>
              <a:cxnLst/>
              <a:rect l="l" t="t" r="r" b="b"/>
              <a:pathLst>
                <a:path w="3726" h="2878" extrusionOk="0">
                  <a:moveTo>
                    <a:pt x="2076" y="0"/>
                  </a:moveTo>
                  <a:cubicBezTo>
                    <a:pt x="1847" y="0"/>
                    <a:pt x="1609" y="42"/>
                    <a:pt x="1373" y="128"/>
                  </a:cubicBezTo>
                  <a:cubicBezTo>
                    <a:pt x="495" y="462"/>
                    <a:pt x="1" y="1312"/>
                    <a:pt x="270" y="2031"/>
                  </a:cubicBezTo>
                  <a:cubicBezTo>
                    <a:pt x="467" y="2563"/>
                    <a:pt x="1024" y="2877"/>
                    <a:pt x="1654" y="2877"/>
                  </a:cubicBezTo>
                  <a:cubicBezTo>
                    <a:pt x="1882" y="2877"/>
                    <a:pt x="2120" y="2836"/>
                    <a:pt x="2353" y="2749"/>
                  </a:cubicBezTo>
                  <a:cubicBezTo>
                    <a:pt x="3232" y="2415"/>
                    <a:pt x="3725" y="1566"/>
                    <a:pt x="3457" y="847"/>
                  </a:cubicBezTo>
                  <a:cubicBezTo>
                    <a:pt x="3259" y="314"/>
                    <a:pt x="2706" y="0"/>
                    <a:pt x="207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327;p35"/>
            <p:cNvSpPr/>
            <p:nvPr/>
          </p:nvSpPr>
          <p:spPr>
            <a:xfrm rot="2868544">
              <a:off x="1553268" y="2833507"/>
              <a:ext cx="139710" cy="68667"/>
            </a:xfrm>
            <a:custGeom>
              <a:avLst/>
              <a:gdLst/>
              <a:ahLst/>
              <a:cxnLst/>
              <a:rect l="l" t="t" r="r" b="b"/>
              <a:pathLst>
                <a:path w="1707" h="839" extrusionOk="0">
                  <a:moveTo>
                    <a:pt x="1204" y="1"/>
                  </a:moveTo>
                  <a:cubicBezTo>
                    <a:pt x="873" y="1"/>
                    <a:pt x="418" y="145"/>
                    <a:pt x="15" y="773"/>
                  </a:cubicBezTo>
                  <a:cubicBezTo>
                    <a:pt x="1" y="788"/>
                    <a:pt x="8" y="817"/>
                    <a:pt x="30" y="831"/>
                  </a:cubicBezTo>
                  <a:cubicBezTo>
                    <a:pt x="37" y="839"/>
                    <a:pt x="44" y="839"/>
                    <a:pt x="59" y="839"/>
                  </a:cubicBezTo>
                  <a:cubicBezTo>
                    <a:pt x="73" y="839"/>
                    <a:pt x="88" y="831"/>
                    <a:pt x="95" y="817"/>
                  </a:cubicBezTo>
                  <a:cubicBezTo>
                    <a:pt x="476" y="223"/>
                    <a:pt x="898" y="86"/>
                    <a:pt x="1203" y="86"/>
                  </a:cubicBezTo>
                  <a:cubicBezTo>
                    <a:pt x="1450" y="86"/>
                    <a:pt x="1621" y="175"/>
                    <a:pt x="1634" y="185"/>
                  </a:cubicBezTo>
                  <a:cubicBezTo>
                    <a:pt x="1640" y="187"/>
                    <a:pt x="1645" y="188"/>
                    <a:pt x="1651" y="188"/>
                  </a:cubicBezTo>
                  <a:cubicBezTo>
                    <a:pt x="1669" y="188"/>
                    <a:pt x="1689" y="180"/>
                    <a:pt x="1699" y="163"/>
                  </a:cubicBezTo>
                  <a:cubicBezTo>
                    <a:pt x="1707" y="142"/>
                    <a:pt x="1699" y="113"/>
                    <a:pt x="1678" y="105"/>
                  </a:cubicBezTo>
                  <a:cubicBezTo>
                    <a:pt x="1674" y="102"/>
                    <a:pt x="1482" y="1"/>
                    <a:pt x="1204"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328;p35"/>
            <p:cNvSpPr/>
            <p:nvPr/>
          </p:nvSpPr>
          <p:spPr>
            <a:xfrm rot="2868544">
              <a:off x="1577188" y="2847738"/>
              <a:ext cx="64903" cy="63101"/>
            </a:xfrm>
            <a:custGeom>
              <a:avLst/>
              <a:gdLst/>
              <a:ahLst/>
              <a:cxnLst/>
              <a:rect l="l" t="t" r="r" b="b"/>
              <a:pathLst>
                <a:path w="793" h="771" extrusionOk="0">
                  <a:moveTo>
                    <a:pt x="52" y="1"/>
                  </a:moveTo>
                  <a:cubicBezTo>
                    <a:pt x="23" y="1"/>
                    <a:pt x="1" y="22"/>
                    <a:pt x="1" y="44"/>
                  </a:cubicBezTo>
                  <a:cubicBezTo>
                    <a:pt x="1" y="73"/>
                    <a:pt x="23" y="88"/>
                    <a:pt x="44" y="88"/>
                  </a:cubicBezTo>
                  <a:lnTo>
                    <a:pt x="52" y="88"/>
                  </a:lnTo>
                  <a:cubicBezTo>
                    <a:pt x="298" y="88"/>
                    <a:pt x="465" y="153"/>
                    <a:pt x="560" y="276"/>
                  </a:cubicBezTo>
                  <a:cubicBezTo>
                    <a:pt x="690" y="458"/>
                    <a:pt x="618" y="712"/>
                    <a:pt x="618" y="712"/>
                  </a:cubicBezTo>
                  <a:cubicBezTo>
                    <a:pt x="611" y="734"/>
                    <a:pt x="618" y="763"/>
                    <a:pt x="647" y="770"/>
                  </a:cubicBezTo>
                  <a:lnTo>
                    <a:pt x="661" y="770"/>
                  </a:lnTo>
                  <a:cubicBezTo>
                    <a:pt x="676" y="770"/>
                    <a:pt x="698" y="763"/>
                    <a:pt x="705" y="741"/>
                  </a:cubicBezTo>
                  <a:cubicBezTo>
                    <a:pt x="705" y="726"/>
                    <a:pt x="792" y="443"/>
                    <a:pt x="632" y="226"/>
                  </a:cubicBezTo>
                  <a:cubicBezTo>
                    <a:pt x="523" y="73"/>
                    <a:pt x="327" y="1"/>
                    <a:pt x="5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329;p35"/>
            <p:cNvSpPr/>
            <p:nvPr/>
          </p:nvSpPr>
          <p:spPr>
            <a:xfrm rot="2868544">
              <a:off x="1086337" y="1676381"/>
              <a:ext cx="848489" cy="921392"/>
            </a:xfrm>
            <a:custGeom>
              <a:avLst/>
              <a:gdLst/>
              <a:ahLst/>
              <a:cxnLst/>
              <a:rect l="l" t="t" r="r" b="b"/>
              <a:pathLst>
                <a:path w="10367" h="11258" extrusionOk="0">
                  <a:moveTo>
                    <a:pt x="7966" y="1"/>
                  </a:moveTo>
                  <a:cubicBezTo>
                    <a:pt x="7837" y="1"/>
                    <a:pt x="7701" y="9"/>
                    <a:pt x="7557" y="27"/>
                  </a:cubicBezTo>
                  <a:cubicBezTo>
                    <a:pt x="5314" y="303"/>
                    <a:pt x="1002" y="1820"/>
                    <a:pt x="269" y="5116"/>
                  </a:cubicBezTo>
                  <a:cubicBezTo>
                    <a:pt x="0" y="6358"/>
                    <a:pt x="189" y="7526"/>
                    <a:pt x="545" y="8514"/>
                  </a:cubicBezTo>
                  <a:cubicBezTo>
                    <a:pt x="1118" y="10147"/>
                    <a:pt x="2134" y="11258"/>
                    <a:pt x="2134" y="11258"/>
                  </a:cubicBezTo>
                  <a:cubicBezTo>
                    <a:pt x="2134" y="11258"/>
                    <a:pt x="1125" y="7926"/>
                    <a:pt x="1605" y="6793"/>
                  </a:cubicBezTo>
                  <a:cubicBezTo>
                    <a:pt x="1605" y="6793"/>
                    <a:pt x="4828" y="5515"/>
                    <a:pt x="6556" y="4339"/>
                  </a:cubicBezTo>
                  <a:lnTo>
                    <a:pt x="6556" y="4339"/>
                  </a:lnTo>
                  <a:cubicBezTo>
                    <a:pt x="6512" y="4390"/>
                    <a:pt x="5801" y="5254"/>
                    <a:pt x="4980" y="5748"/>
                  </a:cubicBezTo>
                  <a:cubicBezTo>
                    <a:pt x="4980" y="5748"/>
                    <a:pt x="8959" y="5552"/>
                    <a:pt x="10338" y="2561"/>
                  </a:cubicBezTo>
                  <a:cubicBezTo>
                    <a:pt x="10367" y="2495"/>
                    <a:pt x="10316" y="1820"/>
                    <a:pt x="9960" y="1181"/>
                  </a:cubicBezTo>
                  <a:cubicBezTo>
                    <a:pt x="9630" y="579"/>
                    <a:pt x="9029" y="1"/>
                    <a:pt x="79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330;p35"/>
            <p:cNvSpPr/>
            <p:nvPr/>
          </p:nvSpPr>
          <p:spPr>
            <a:xfrm rot="2868544">
              <a:off x="1174988" y="1700944"/>
              <a:ext cx="815260" cy="696814"/>
            </a:xfrm>
            <a:custGeom>
              <a:avLst/>
              <a:gdLst/>
              <a:ahLst/>
              <a:cxnLst/>
              <a:rect l="l" t="t" r="r" b="b"/>
              <a:pathLst>
                <a:path w="9961" h="8514" extrusionOk="0">
                  <a:moveTo>
                    <a:pt x="7966" y="1"/>
                  </a:moveTo>
                  <a:cubicBezTo>
                    <a:pt x="7837" y="1"/>
                    <a:pt x="7701" y="9"/>
                    <a:pt x="7557" y="27"/>
                  </a:cubicBezTo>
                  <a:cubicBezTo>
                    <a:pt x="5314" y="303"/>
                    <a:pt x="1002" y="1820"/>
                    <a:pt x="269" y="5116"/>
                  </a:cubicBezTo>
                  <a:cubicBezTo>
                    <a:pt x="0" y="6358"/>
                    <a:pt x="189" y="7534"/>
                    <a:pt x="545" y="8514"/>
                  </a:cubicBezTo>
                  <a:cubicBezTo>
                    <a:pt x="363" y="6750"/>
                    <a:pt x="987" y="4564"/>
                    <a:pt x="3695" y="2488"/>
                  </a:cubicBezTo>
                  <a:cubicBezTo>
                    <a:pt x="5333" y="1238"/>
                    <a:pt x="6911" y="911"/>
                    <a:pt x="8114" y="911"/>
                  </a:cubicBezTo>
                  <a:cubicBezTo>
                    <a:pt x="8943" y="911"/>
                    <a:pt x="9593" y="1066"/>
                    <a:pt x="9960" y="1181"/>
                  </a:cubicBezTo>
                  <a:cubicBezTo>
                    <a:pt x="9630" y="579"/>
                    <a:pt x="9029" y="1"/>
                    <a:pt x="7966" y="1"/>
                  </a:cubicBezTo>
                  <a:close/>
                </a:path>
              </a:pathLst>
            </a:custGeom>
            <a:solidFill>
              <a:srgbClr val="FFD85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331;p35"/>
            <p:cNvSpPr/>
            <p:nvPr/>
          </p:nvSpPr>
          <p:spPr>
            <a:xfrm rot="2868544">
              <a:off x="1335429" y="2542449"/>
              <a:ext cx="45833" cy="73986"/>
            </a:xfrm>
            <a:custGeom>
              <a:avLst/>
              <a:gdLst/>
              <a:ahLst/>
              <a:cxnLst/>
              <a:rect l="l" t="t" r="r" b="b"/>
              <a:pathLst>
                <a:path w="560" h="904" extrusionOk="0">
                  <a:moveTo>
                    <a:pt x="168" y="1"/>
                  </a:moveTo>
                  <a:cubicBezTo>
                    <a:pt x="158" y="1"/>
                    <a:pt x="148" y="2"/>
                    <a:pt x="138" y="6"/>
                  </a:cubicBezTo>
                  <a:cubicBezTo>
                    <a:pt x="29" y="42"/>
                    <a:pt x="0" y="274"/>
                    <a:pt x="80" y="514"/>
                  </a:cubicBezTo>
                  <a:cubicBezTo>
                    <a:pt x="153" y="739"/>
                    <a:pt x="286" y="903"/>
                    <a:pt x="391" y="903"/>
                  </a:cubicBezTo>
                  <a:cubicBezTo>
                    <a:pt x="401" y="903"/>
                    <a:pt x="411" y="902"/>
                    <a:pt x="421" y="899"/>
                  </a:cubicBezTo>
                  <a:cubicBezTo>
                    <a:pt x="537" y="862"/>
                    <a:pt x="559" y="637"/>
                    <a:pt x="479" y="390"/>
                  </a:cubicBezTo>
                  <a:cubicBezTo>
                    <a:pt x="413" y="166"/>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332;p35"/>
            <p:cNvSpPr/>
            <p:nvPr/>
          </p:nvSpPr>
          <p:spPr>
            <a:xfrm rot="2868544">
              <a:off x="1052304" y="2311499"/>
              <a:ext cx="45833" cy="73986"/>
            </a:xfrm>
            <a:custGeom>
              <a:avLst/>
              <a:gdLst/>
              <a:ahLst/>
              <a:cxnLst/>
              <a:rect l="l" t="t" r="r" b="b"/>
              <a:pathLst>
                <a:path w="560" h="904" extrusionOk="0">
                  <a:moveTo>
                    <a:pt x="168" y="1"/>
                  </a:moveTo>
                  <a:cubicBezTo>
                    <a:pt x="158" y="1"/>
                    <a:pt x="148" y="2"/>
                    <a:pt x="138" y="6"/>
                  </a:cubicBezTo>
                  <a:cubicBezTo>
                    <a:pt x="29" y="42"/>
                    <a:pt x="0" y="274"/>
                    <a:pt x="80" y="521"/>
                  </a:cubicBezTo>
                  <a:cubicBezTo>
                    <a:pt x="153" y="739"/>
                    <a:pt x="286" y="903"/>
                    <a:pt x="391" y="903"/>
                  </a:cubicBezTo>
                  <a:cubicBezTo>
                    <a:pt x="402" y="903"/>
                    <a:pt x="412" y="902"/>
                    <a:pt x="421" y="899"/>
                  </a:cubicBezTo>
                  <a:cubicBezTo>
                    <a:pt x="537" y="862"/>
                    <a:pt x="559" y="637"/>
                    <a:pt x="487" y="390"/>
                  </a:cubicBezTo>
                  <a:cubicBezTo>
                    <a:pt x="414" y="165"/>
                    <a:pt x="275" y="1"/>
                    <a:pt x="168"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333;p35"/>
            <p:cNvSpPr/>
            <p:nvPr/>
          </p:nvSpPr>
          <p:spPr>
            <a:xfrm rot="2868544">
              <a:off x="1439726" y="2369262"/>
              <a:ext cx="162299" cy="51807"/>
            </a:xfrm>
            <a:custGeom>
              <a:avLst/>
              <a:gdLst/>
              <a:ahLst/>
              <a:cxnLst/>
              <a:rect l="l" t="t" r="r" b="b"/>
              <a:pathLst>
                <a:path w="1983" h="633" extrusionOk="0">
                  <a:moveTo>
                    <a:pt x="1024" y="1"/>
                  </a:moveTo>
                  <a:cubicBezTo>
                    <a:pt x="698" y="1"/>
                    <a:pt x="218" y="233"/>
                    <a:pt x="37" y="487"/>
                  </a:cubicBezTo>
                  <a:cubicBezTo>
                    <a:pt x="1" y="523"/>
                    <a:pt x="15" y="581"/>
                    <a:pt x="51" y="610"/>
                  </a:cubicBezTo>
                  <a:cubicBezTo>
                    <a:pt x="66" y="625"/>
                    <a:pt x="88" y="632"/>
                    <a:pt x="110" y="632"/>
                  </a:cubicBezTo>
                  <a:cubicBezTo>
                    <a:pt x="131" y="632"/>
                    <a:pt x="160" y="618"/>
                    <a:pt x="175" y="596"/>
                  </a:cubicBezTo>
                  <a:cubicBezTo>
                    <a:pt x="335" y="385"/>
                    <a:pt x="748" y="182"/>
                    <a:pt x="1032" y="182"/>
                  </a:cubicBezTo>
                  <a:cubicBezTo>
                    <a:pt x="1286" y="182"/>
                    <a:pt x="1641" y="298"/>
                    <a:pt x="1808" y="516"/>
                  </a:cubicBezTo>
                  <a:cubicBezTo>
                    <a:pt x="1829" y="537"/>
                    <a:pt x="1856" y="549"/>
                    <a:pt x="1882" y="549"/>
                  </a:cubicBezTo>
                  <a:cubicBezTo>
                    <a:pt x="1901" y="549"/>
                    <a:pt x="1921" y="543"/>
                    <a:pt x="1939" y="531"/>
                  </a:cubicBezTo>
                  <a:cubicBezTo>
                    <a:pt x="1975" y="502"/>
                    <a:pt x="1983" y="443"/>
                    <a:pt x="1954" y="400"/>
                  </a:cubicBezTo>
                  <a:cubicBezTo>
                    <a:pt x="1750" y="139"/>
                    <a:pt x="1336" y="1"/>
                    <a:pt x="1039"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334;p35"/>
            <p:cNvSpPr/>
            <p:nvPr/>
          </p:nvSpPr>
          <p:spPr>
            <a:xfrm rot="2868544">
              <a:off x="1130848" y="2098941"/>
              <a:ext cx="120640" cy="69076"/>
            </a:xfrm>
            <a:custGeom>
              <a:avLst/>
              <a:gdLst/>
              <a:ahLst/>
              <a:cxnLst/>
              <a:rect l="l" t="t" r="r" b="b"/>
              <a:pathLst>
                <a:path w="1474" h="844" extrusionOk="0">
                  <a:moveTo>
                    <a:pt x="672" y="1"/>
                  </a:moveTo>
                  <a:cubicBezTo>
                    <a:pt x="613" y="1"/>
                    <a:pt x="551" y="10"/>
                    <a:pt x="487" y="31"/>
                  </a:cubicBezTo>
                  <a:cubicBezTo>
                    <a:pt x="58" y="169"/>
                    <a:pt x="0" y="568"/>
                    <a:pt x="29" y="764"/>
                  </a:cubicBezTo>
                  <a:cubicBezTo>
                    <a:pt x="37" y="808"/>
                    <a:pt x="73" y="844"/>
                    <a:pt x="116" y="844"/>
                  </a:cubicBezTo>
                  <a:lnTo>
                    <a:pt x="131" y="844"/>
                  </a:lnTo>
                  <a:cubicBezTo>
                    <a:pt x="182" y="837"/>
                    <a:pt x="211" y="793"/>
                    <a:pt x="204" y="742"/>
                  </a:cubicBezTo>
                  <a:cubicBezTo>
                    <a:pt x="204" y="721"/>
                    <a:pt x="153" y="329"/>
                    <a:pt x="537" y="205"/>
                  </a:cubicBezTo>
                  <a:cubicBezTo>
                    <a:pt x="581" y="191"/>
                    <a:pt x="623" y="184"/>
                    <a:pt x="665" y="184"/>
                  </a:cubicBezTo>
                  <a:cubicBezTo>
                    <a:pt x="1018" y="184"/>
                    <a:pt x="1285" y="655"/>
                    <a:pt x="1285" y="655"/>
                  </a:cubicBezTo>
                  <a:cubicBezTo>
                    <a:pt x="1305" y="685"/>
                    <a:pt x="1335" y="705"/>
                    <a:pt x="1366" y="705"/>
                  </a:cubicBezTo>
                  <a:cubicBezTo>
                    <a:pt x="1381" y="705"/>
                    <a:pt x="1395" y="701"/>
                    <a:pt x="1409" y="692"/>
                  </a:cubicBezTo>
                  <a:cubicBezTo>
                    <a:pt x="1452" y="670"/>
                    <a:pt x="1474" y="612"/>
                    <a:pt x="1445" y="568"/>
                  </a:cubicBezTo>
                  <a:cubicBezTo>
                    <a:pt x="1432" y="542"/>
                    <a:pt x="1124" y="1"/>
                    <a:pt x="672"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335;p35"/>
            <p:cNvSpPr/>
            <p:nvPr/>
          </p:nvSpPr>
          <p:spPr>
            <a:xfrm rot="2868544">
              <a:off x="1072961" y="2419780"/>
              <a:ext cx="41741" cy="50579"/>
            </a:xfrm>
            <a:custGeom>
              <a:avLst/>
              <a:gdLst/>
              <a:ahLst/>
              <a:cxnLst/>
              <a:rect l="l" t="t" r="r" b="b"/>
              <a:pathLst>
                <a:path w="510" h="618" extrusionOk="0">
                  <a:moveTo>
                    <a:pt x="436" y="1"/>
                  </a:moveTo>
                  <a:cubicBezTo>
                    <a:pt x="422" y="1"/>
                    <a:pt x="81" y="8"/>
                    <a:pt x="44" y="269"/>
                  </a:cubicBezTo>
                  <a:cubicBezTo>
                    <a:pt x="1" y="538"/>
                    <a:pt x="436" y="611"/>
                    <a:pt x="451" y="618"/>
                  </a:cubicBezTo>
                  <a:lnTo>
                    <a:pt x="458" y="618"/>
                  </a:lnTo>
                  <a:cubicBezTo>
                    <a:pt x="480" y="618"/>
                    <a:pt x="502" y="596"/>
                    <a:pt x="509" y="574"/>
                  </a:cubicBezTo>
                  <a:cubicBezTo>
                    <a:pt x="509" y="553"/>
                    <a:pt x="495" y="531"/>
                    <a:pt x="465" y="524"/>
                  </a:cubicBezTo>
                  <a:cubicBezTo>
                    <a:pt x="465" y="524"/>
                    <a:pt x="102" y="465"/>
                    <a:pt x="132" y="284"/>
                  </a:cubicBezTo>
                  <a:cubicBezTo>
                    <a:pt x="161" y="95"/>
                    <a:pt x="436" y="88"/>
                    <a:pt x="444" y="88"/>
                  </a:cubicBezTo>
                  <a:cubicBezTo>
                    <a:pt x="465" y="88"/>
                    <a:pt x="487" y="66"/>
                    <a:pt x="487" y="44"/>
                  </a:cubicBezTo>
                  <a:cubicBezTo>
                    <a:pt x="487" y="15"/>
                    <a:pt x="465" y="1"/>
                    <a:pt x="436" y="1"/>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336;p35"/>
            <p:cNvSpPr/>
            <p:nvPr/>
          </p:nvSpPr>
          <p:spPr>
            <a:xfrm rot="2868544">
              <a:off x="1084918" y="2511954"/>
              <a:ext cx="197411" cy="166960"/>
            </a:xfrm>
            <a:custGeom>
              <a:avLst/>
              <a:gdLst/>
              <a:ahLst/>
              <a:cxnLst/>
              <a:rect l="l" t="t" r="r" b="b"/>
              <a:pathLst>
                <a:path w="2412" h="2040" extrusionOk="0">
                  <a:moveTo>
                    <a:pt x="2005" y="0"/>
                  </a:moveTo>
                  <a:cubicBezTo>
                    <a:pt x="1997" y="8"/>
                    <a:pt x="1997" y="15"/>
                    <a:pt x="1990" y="22"/>
                  </a:cubicBezTo>
                  <a:cubicBezTo>
                    <a:pt x="1750" y="392"/>
                    <a:pt x="473" y="1169"/>
                    <a:pt x="103" y="1285"/>
                  </a:cubicBezTo>
                  <a:cubicBezTo>
                    <a:pt x="73" y="1293"/>
                    <a:pt x="52" y="1296"/>
                    <a:pt x="35" y="1296"/>
                  </a:cubicBezTo>
                  <a:cubicBezTo>
                    <a:pt x="19" y="1296"/>
                    <a:pt x="8" y="1293"/>
                    <a:pt x="1" y="1285"/>
                  </a:cubicBezTo>
                  <a:lnTo>
                    <a:pt x="1" y="1285"/>
                  </a:lnTo>
                  <a:cubicBezTo>
                    <a:pt x="30" y="1336"/>
                    <a:pt x="429" y="1968"/>
                    <a:pt x="1054" y="2033"/>
                  </a:cubicBezTo>
                  <a:cubicBezTo>
                    <a:pt x="1089" y="2037"/>
                    <a:pt x="1125" y="2039"/>
                    <a:pt x="1161" y="2039"/>
                  </a:cubicBezTo>
                  <a:cubicBezTo>
                    <a:pt x="1328" y="2039"/>
                    <a:pt x="1509" y="1996"/>
                    <a:pt x="1700" y="1895"/>
                  </a:cubicBezTo>
                  <a:cubicBezTo>
                    <a:pt x="2353" y="1554"/>
                    <a:pt x="2411" y="1046"/>
                    <a:pt x="2317" y="647"/>
                  </a:cubicBezTo>
                  <a:cubicBezTo>
                    <a:pt x="2237" y="305"/>
                    <a:pt x="2048" y="44"/>
                    <a:pt x="2019" y="15"/>
                  </a:cubicBezTo>
                  <a:cubicBezTo>
                    <a:pt x="2012" y="0"/>
                    <a:pt x="2005" y="0"/>
                    <a:pt x="2005" y="0"/>
                  </a:cubicBezTo>
                  <a:close/>
                </a:path>
              </a:pathLst>
            </a:custGeom>
            <a:solidFill>
              <a:srgbClr val="28172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337;p35"/>
            <p:cNvSpPr/>
            <p:nvPr/>
          </p:nvSpPr>
          <p:spPr>
            <a:xfrm rot="2868544">
              <a:off x="1137361" y="2588071"/>
              <a:ext cx="111228" cy="114090"/>
            </a:xfrm>
            <a:custGeom>
              <a:avLst/>
              <a:gdLst/>
              <a:ahLst/>
              <a:cxnLst/>
              <a:rect l="l" t="t" r="r" b="b"/>
              <a:pathLst>
                <a:path w="1359" h="1394" extrusionOk="0">
                  <a:moveTo>
                    <a:pt x="1264" y="1"/>
                  </a:moveTo>
                  <a:lnTo>
                    <a:pt x="1264" y="1"/>
                  </a:lnTo>
                  <a:cubicBezTo>
                    <a:pt x="1162" y="30"/>
                    <a:pt x="1053" y="80"/>
                    <a:pt x="959" y="138"/>
                  </a:cubicBezTo>
                  <a:cubicBezTo>
                    <a:pt x="567" y="385"/>
                    <a:pt x="298" y="785"/>
                    <a:pt x="88" y="1198"/>
                  </a:cubicBezTo>
                  <a:cubicBezTo>
                    <a:pt x="59" y="1264"/>
                    <a:pt x="30" y="1322"/>
                    <a:pt x="1" y="1387"/>
                  </a:cubicBezTo>
                  <a:cubicBezTo>
                    <a:pt x="36" y="1391"/>
                    <a:pt x="72" y="1393"/>
                    <a:pt x="108" y="1393"/>
                  </a:cubicBezTo>
                  <a:cubicBezTo>
                    <a:pt x="275" y="1393"/>
                    <a:pt x="456" y="1350"/>
                    <a:pt x="647" y="1249"/>
                  </a:cubicBezTo>
                  <a:cubicBezTo>
                    <a:pt x="1300" y="908"/>
                    <a:pt x="1358" y="400"/>
                    <a:pt x="1264" y="1"/>
                  </a:cubicBezTo>
                  <a:close/>
                </a:path>
              </a:pathLst>
            </a:custGeom>
            <a:solidFill>
              <a:srgbClr val="EB63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338;p35"/>
            <p:cNvSpPr/>
            <p:nvPr/>
          </p:nvSpPr>
          <p:spPr>
            <a:xfrm rot="2868544">
              <a:off x="1117789" y="2513015"/>
              <a:ext cx="154524" cy="108770"/>
            </a:xfrm>
            <a:custGeom>
              <a:avLst/>
              <a:gdLst/>
              <a:ahLst/>
              <a:cxnLst/>
              <a:rect l="l" t="t" r="r" b="b"/>
              <a:pathLst>
                <a:path w="1888" h="1329" extrusionOk="0">
                  <a:moveTo>
                    <a:pt x="1888" y="0"/>
                  </a:moveTo>
                  <a:lnTo>
                    <a:pt x="1888" y="0"/>
                  </a:lnTo>
                  <a:cubicBezTo>
                    <a:pt x="1648" y="370"/>
                    <a:pt x="371" y="1147"/>
                    <a:pt x="1" y="1263"/>
                  </a:cubicBezTo>
                  <a:cubicBezTo>
                    <a:pt x="109" y="1306"/>
                    <a:pt x="231" y="1328"/>
                    <a:pt x="352" y="1328"/>
                  </a:cubicBezTo>
                  <a:cubicBezTo>
                    <a:pt x="458" y="1328"/>
                    <a:pt x="563" y="1312"/>
                    <a:pt x="661" y="1278"/>
                  </a:cubicBezTo>
                  <a:cubicBezTo>
                    <a:pt x="973" y="1176"/>
                    <a:pt x="1227" y="959"/>
                    <a:pt x="1452" y="726"/>
                  </a:cubicBezTo>
                  <a:cubicBezTo>
                    <a:pt x="1648" y="516"/>
                    <a:pt x="1830" y="269"/>
                    <a:pt x="18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339;p35"/>
            <p:cNvSpPr/>
            <p:nvPr/>
          </p:nvSpPr>
          <p:spPr>
            <a:xfrm rot="2868544">
              <a:off x="1279834" y="2632536"/>
              <a:ext cx="208623" cy="178991"/>
            </a:xfrm>
            <a:custGeom>
              <a:avLst/>
              <a:gdLst/>
              <a:ahLst/>
              <a:cxnLst/>
              <a:rect l="l" t="t" r="r" b="b"/>
              <a:pathLst>
                <a:path w="2549" h="2187" extrusionOk="0">
                  <a:moveTo>
                    <a:pt x="1312" y="0"/>
                  </a:moveTo>
                  <a:cubicBezTo>
                    <a:pt x="1190" y="0"/>
                    <a:pt x="1066" y="19"/>
                    <a:pt x="944" y="59"/>
                  </a:cubicBezTo>
                  <a:cubicBezTo>
                    <a:pt x="341" y="248"/>
                    <a:pt x="0" y="872"/>
                    <a:pt x="182" y="1446"/>
                  </a:cubicBezTo>
                  <a:cubicBezTo>
                    <a:pt x="326" y="1897"/>
                    <a:pt x="761" y="2187"/>
                    <a:pt x="1237" y="2187"/>
                  </a:cubicBezTo>
                  <a:cubicBezTo>
                    <a:pt x="1358" y="2187"/>
                    <a:pt x="1482" y="2168"/>
                    <a:pt x="1605" y="2128"/>
                  </a:cubicBezTo>
                  <a:cubicBezTo>
                    <a:pt x="2207" y="1939"/>
                    <a:pt x="2548" y="1315"/>
                    <a:pt x="2367" y="742"/>
                  </a:cubicBezTo>
                  <a:cubicBezTo>
                    <a:pt x="2222" y="290"/>
                    <a:pt x="1787" y="0"/>
                    <a:pt x="1312" y="0"/>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340;p35"/>
            <p:cNvSpPr/>
            <p:nvPr/>
          </p:nvSpPr>
          <p:spPr>
            <a:xfrm rot="2868544">
              <a:off x="911185" y="2312842"/>
              <a:ext cx="130789" cy="156239"/>
            </a:xfrm>
            <a:custGeom>
              <a:avLst/>
              <a:gdLst/>
              <a:ahLst/>
              <a:cxnLst/>
              <a:rect l="l" t="t" r="r" b="b"/>
              <a:pathLst>
                <a:path w="1598" h="1909" extrusionOk="0">
                  <a:moveTo>
                    <a:pt x="642" y="1"/>
                  </a:moveTo>
                  <a:cubicBezTo>
                    <a:pt x="595" y="1"/>
                    <a:pt x="548" y="7"/>
                    <a:pt x="501" y="22"/>
                  </a:cubicBezTo>
                  <a:cubicBezTo>
                    <a:pt x="153" y="138"/>
                    <a:pt x="0" y="646"/>
                    <a:pt x="167" y="1161"/>
                  </a:cubicBezTo>
                  <a:cubicBezTo>
                    <a:pt x="306" y="1603"/>
                    <a:pt x="643" y="1908"/>
                    <a:pt x="958" y="1908"/>
                  </a:cubicBezTo>
                  <a:cubicBezTo>
                    <a:pt x="1005" y="1908"/>
                    <a:pt x="1051" y="1901"/>
                    <a:pt x="1097" y="1887"/>
                  </a:cubicBezTo>
                  <a:cubicBezTo>
                    <a:pt x="1452" y="1771"/>
                    <a:pt x="1598" y="1263"/>
                    <a:pt x="1438" y="755"/>
                  </a:cubicBezTo>
                  <a:cubicBezTo>
                    <a:pt x="1293" y="306"/>
                    <a:pt x="960" y="1"/>
                    <a:pt x="642" y="1"/>
                  </a:cubicBezTo>
                  <a:close/>
                </a:path>
              </a:pathLst>
            </a:custGeom>
            <a:solidFill>
              <a:srgbClr val="FF94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341;p35"/>
            <p:cNvSpPr/>
            <p:nvPr/>
          </p:nvSpPr>
          <p:spPr>
            <a:xfrm rot="2868544">
              <a:off x="1261450" y="2908244"/>
              <a:ext cx="852090" cy="391948"/>
            </a:xfrm>
            <a:custGeom>
              <a:avLst/>
              <a:gdLst/>
              <a:ahLst/>
              <a:cxnLst/>
              <a:rect l="l" t="t" r="r" b="b"/>
              <a:pathLst>
                <a:path w="10411" h="4789" extrusionOk="0">
                  <a:moveTo>
                    <a:pt x="9396" y="0"/>
                  </a:moveTo>
                  <a:cubicBezTo>
                    <a:pt x="9124" y="0"/>
                    <a:pt x="8797" y="766"/>
                    <a:pt x="8690" y="1006"/>
                  </a:cubicBezTo>
                  <a:cubicBezTo>
                    <a:pt x="8654" y="805"/>
                    <a:pt x="8607" y="257"/>
                    <a:pt x="8417" y="257"/>
                  </a:cubicBezTo>
                  <a:cubicBezTo>
                    <a:pt x="8381" y="257"/>
                    <a:pt x="8339" y="277"/>
                    <a:pt x="8291" y="324"/>
                  </a:cubicBezTo>
                  <a:cubicBezTo>
                    <a:pt x="8167" y="447"/>
                    <a:pt x="8175" y="694"/>
                    <a:pt x="8160" y="854"/>
                  </a:cubicBezTo>
                  <a:cubicBezTo>
                    <a:pt x="8146" y="1115"/>
                    <a:pt x="8160" y="1384"/>
                    <a:pt x="8182" y="1645"/>
                  </a:cubicBezTo>
                  <a:cubicBezTo>
                    <a:pt x="6370" y="2663"/>
                    <a:pt x="3242" y="2808"/>
                    <a:pt x="1609" y="2808"/>
                  </a:cubicBezTo>
                  <a:cubicBezTo>
                    <a:pt x="958" y="2808"/>
                    <a:pt x="545" y="2785"/>
                    <a:pt x="545" y="2785"/>
                  </a:cubicBezTo>
                  <a:lnTo>
                    <a:pt x="0" y="3104"/>
                  </a:lnTo>
                  <a:cubicBezTo>
                    <a:pt x="291" y="4179"/>
                    <a:pt x="2657" y="4789"/>
                    <a:pt x="2657" y="4789"/>
                  </a:cubicBezTo>
                  <a:cubicBezTo>
                    <a:pt x="6084" y="4658"/>
                    <a:pt x="8385" y="2988"/>
                    <a:pt x="8683" y="2756"/>
                  </a:cubicBezTo>
                  <a:cubicBezTo>
                    <a:pt x="8806" y="2879"/>
                    <a:pt x="8922" y="3003"/>
                    <a:pt x="9053" y="3119"/>
                  </a:cubicBezTo>
                  <a:cubicBezTo>
                    <a:pt x="9127" y="3187"/>
                    <a:pt x="9241" y="3300"/>
                    <a:pt x="9354" y="3300"/>
                  </a:cubicBezTo>
                  <a:cubicBezTo>
                    <a:pt x="9385" y="3300"/>
                    <a:pt x="9415" y="3292"/>
                    <a:pt x="9445" y="3271"/>
                  </a:cubicBezTo>
                  <a:cubicBezTo>
                    <a:pt x="9554" y="3199"/>
                    <a:pt x="9540" y="3032"/>
                    <a:pt x="9496" y="2923"/>
                  </a:cubicBezTo>
                  <a:cubicBezTo>
                    <a:pt x="9467" y="2836"/>
                    <a:pt x="9409" y="2763"/>
                    <a:pt x="9351" y="2698"/>
                  </a:cubicBezTo>
                  <a:cubicBezTo>
                    <a:pt x="9271" y="2604"/>
                    <a:pt x="9213" y="2509"/>
                    <a:pt x="9148" y="2408"/>
                  </a:cubicBezTo>
                  <a:cubicBezTo>
                    <a:pt x="9452" y="2255"/>
                    <a:pt x="9743" y="2074"/>
                    <a:pt x="10026" y="1870"/>
                  </a:cubicBezTo>
                  <a:cubicBezTo>
                    <a:pt x="10135" y="1798"/>
                    <a:pt x="10411" y="1660"/>
                    <a:pt x="10411" y="1493"/>
                  </a:cubicBezTo>
                  <a:cubicBezTo>
                    <a:pt x="10408" y="1358"/>
                    <a:pt x="10334" y="1310"/>
                    <a:pt x="10230" y="1310"/>
                  </a:cubicBezTo>
                  <a:cubicBezTo>
                    <a:pt x="10069" y="1310"/>
                    <a:pt x="9836" y="1425"/>
                    <a:pt x="9677" y="1522"/>
                  </a:cubicBezTo>
                  <a:cubicBezTo>
                    <a:pt x="9794" y="1391"/>
                    <a:pt x="9903" y="1253"/>
                    <a:pt x="9975" y="1094"/>
                  </a:cubicBezTo>
                  <a:cubicBezTo>
                    <a:pt x="10033" y="992"/>
                    <a:pt x="10142" y="781"/>
                    <a:pt x="10048" y="665"/>
                  </a:cubicBezTo>
                  <a:cubicBezTo>
                    <a:pt x="10015" y="626"/>
                    <a:pt x="9976" y="609"/>
                    <a:pt x="9933" y="609"/>
                  </a:cubicBezTo>
                  <a:cubicBezTo>
                    <a:pt x="9738" y="609"/>
                    <a:pt x="9461" y="961"/>
                    <a:pt x="9336" y="1152"/>
                  </a:cubicBezTo>
                  <a:lnTo>
                    <a:pt x="9322" y="1152"/>
                  </a:lnTo>
                  <a:cubicBezTo>
                    <a:pt x="9351" y="1043"/>
                    <a:pt x="9431" y="890"/>
                    <a:pt x="9445" y="847"/>
                  </a:cubicBezTo>
                  <a:cubicBezTo>
                    <a:pt x="9481" y="731"/>
                    <a:pt x="9511" y="614"/>
                    <a:pt x="9532" y="498"/>
                  </a:cubicBezTo>
                  <a:cubicBezTo>
                    <a:pt x="9547" y="382"/>
                    <a:pt x="9605" y="92"/>
                    <a:pt x="9467" y="19"/>
                  </a:cubicBezTo>
                  <a:cubicBezTo>
                    <a:pt x="9444" y="6"/>
                    <a:pt x="9420" y="0"/>
                    <a:pt x="9396" y="0"/>
                  </a:cubicBezTo>
                  <a:close/>
                </a:path>
              </a:pathLst>
            </a:custGeom>
            <a:solidFill>
              <a:srgbClr val="FECE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3" name="Picture 10" descr="Download Free png Cartoon Grass, Turf, Green Land, Grassland PNG and Vector  with ... - DLPNG.com"/>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sp>
        <p:nvSpPr>
          <p:cNvPr id="127" name="Google Shape;1260;p37"/>
          <p:cNvSpPr/>
          <p:nvPr/>
        </p:nvSpPr>
        <p:spPr>
          <a:xfrm>
            <a:off x="2148167" y="964844"/>
            <a:ext cx="1020900" cy="10209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 name="Google Shape;1262;p37"/>
          <p:cNvSpPr txBox="1">
            <a:spLocks noGrp="1"/>
          </p:cNvSpPr>
          <p:nvPr>
            <p:ph type="ctrTitle"/>
          </p:nvPr>
        </p:nvSpPr>
        <p:spPr>
          <a:xfrm>
            <a:off x="1308629" y="1118223"/>
            <a:ext cx="2724863" cy="811087"/>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6000" b="1" dirty="0">
                <a:solidFill>
                  <a:srgbClr val="FF0000"/>
                </a:solidFill>
                <a:latin typeface="Comic Sans" panose="030F0702030302020204" pitchFamily="66" charset="0"/>
                <a:cs typeface="Barrio" panose="020B0604020202020204" charset="0"/>
              </a:rPr>
              <a:t>1</a:t>
            </a:r>
            <a:endParaRPr sz="6000" b="1" dirty="0">
              <a:solidFill>
                <a:srgbClr val="FF0000"/>
              </a:solidFill>
              <a:latin typeface="Comic Sans" panose="030F0702030302020204" pitchFamily="66" charset="0"/>
              <a:cs typeface="Barrio" panose="020B0604020202020204" charset="0"/>
            </a:endParaRPr>
          </a:p>
        </p:txBody>
      </p:sp>
      <p:pic>
        <p:nvPicPr>
          <p:cNvPr id="214" name="Picture 4" descr="136 Viet nam Vector Images, Viet nam Illustrations | Depositphoto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42736" y="1583025"/>
            <a:ext cx="868701" cy="82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5" name="Picture 18" descr="School Building, School Clipart, School, Yellow PNG Transparent Clipart  Image and PSD File for Free Downloa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0" r="99375">
                        <a14:foregroundMark x1="15937" y1="50781" x2="18438" y2="53906"/>
                      </a14:backgroundRemoval>
                    </a14:imgEffect>
                    <a14:imgEffect>
                      <a14:saturation sat="200000"/>
                    </a14:imgEffect>
                  </a14:imgLayer>
                </a14:imgProps>
              </a:ext>
              <a:ext uri="{28A0092B-C50C-407E-A947-70E740481C1C}">
                <a14:useLocalDpi xmlns:a14="http://schemas.microsoft.com/office/drawing/2010/main" val="0"/>
              </a:ext>
            </a:extLst>
          </a:blip>
          <a:srcRect t="10131" r="3136" b="32682"/>
          <a:stretch/>
        </p:blipFill>
        <p:spPr bwMode="auto">
          <a:xfrm flipH="1">
            <a:off x="-24070" y="2177016"/>
            <a:ext cx="2599423" cy="1534684"/>
          </a:xfrm>
          <a:prstGeom prst="rect">
            <a:avLst/>
          </a:prstGeom>
          <a:noFill/>
          <a:extLst>
            <a:ext uri="{909E8E84-426E-40DD-AFC4-6F175D3DCCD1}">
              <a14:hiddenFill xmlns:a14="http://schemas.microsoft.com/office/drawing/2010/main">
                <a:solidFill>
                  <a:srgbClr val="FFFFFF"/>
                </a:solidFill>
              </a14:hiddenFill>
            </a:ext>
          </a:extLst>
        </p:spPr>
      </p:pic>
      <p:grpSp>
        <p:nvGrpSpPr>
          <p:cNvPr id="129" name="Google Shape;1059;p40"/>
          <p:cNvGrpSpPr/>
          <p:nvPr/>
        </p:nvGrpSpPr>
        <p:grpSpPr>
          <a:xfrm>
            <a:off x="-155881" y="2960727"/>
            <a:ext cx="2354936" cy="2320268"/>
            <a:chOff x="3972658" y="2999200"/>
            <a:chExt cx="743817" cy="759200"/>
          </a:xfrm>
        </p:grpSpPr>
        <p:sp>
          <p:nvSpPr>
            <p:cNvPr id="130" name="Google Shape;1060;p40"/>
            <p:cNvSpPr/>
            <p:nvPr/>
          </p:nvSpPr>
          <p:spPr>
            <a:xfrm>
              <a:off x="4086200" y="2999200"/>
              <a:ext cx="404350" cy="375425"/>
            </a:xfrm>
            <a:custGeom>
              <a:avLst/>
              <a:gdLst/>
              <a:ahLst/>
              <a:cxnLst/>
              <a:rect l="l" t="t" r="r" b="b"/>
              <a:pathLst>
                <a:path w="16174" h="15017" extrusionOk="0">
                  <a:moveTo>
                    <a:pt x="4914" y="3631"/>
                  </a:moveTo>
                  <a:cubicBezTo>
                    <a:pt x="4922" y="3631"/>
                    <a:pt x="4922" y="3639"/>
                    <a:pt x="4922" y="3639"/>
                  </a:cubicBezTo>
                  <a:cubicBezTo>
                    <a:pt x="4922" y="3647"/>
                    <a:pt x="4914" y="3663"/>
                    <a:pt x="4914" y="3678"/>
                  </a:cubicBezTo>
                  <a:lnTo>
                    <a:pt x="4914" y="3631"/>
                  </a:lnTo>
                  <a:close/>
                  <a:moveTo>
                    <a:pt x="8815" y="1"/>
                  </a:moveTo>
                  <a:cubicBezTo>
                    <a:pt x="8358" y="1"/>
                    <a:pt x="7902" y="93"/>
                    <a:pt x="7480" y="298"/>
                  </a:cubicBezTo>
                  <a:cubicBezTo>
                    <a:pt x="7160" y="455"/>
                    <a:pt x="6878" y="674"/>
                    <a:pt x="6612" y="924"/>
                  </a:cubicBezTo>
                  <a:cubicBezTo>
                    <a:pt x="6440" y="705"/>
                    <a:pt x="6205" y="525"/>
                    <a:pt x="5915" y="408"/>
                  </a:cubicBezTo>
                  <a:cubicBezTo>
                    <a:pt x="5706" y="323"/>
                    <a:pt x="5489" y="283"/>
                    <a:pt x="5275" y="283"/>
                  </a:cubicBezTo>
                  <a:cubicBezTo>
                    <a:pt x="4596" y="283"/>
                    <a:pt x="3951" y="686"/>
                    <a:pt x="3678" y="1347"/>
                  </a:cubicBezTo>
                  <a:cubicBezTo>
                    <a:pt x="3318" y="2207"/>
                    <a:pt x="3740" y="3193"/>
                    <a:pt x="4617" y="3545"/>
                  </a:cubicBezTo>
                  <a:cubicBezTo>
                    <a:pt x="4648" y="3561"/>
                    <a:pt x="4687" y="3569"/>
                    <a:pt x="4726" y="3584"/>
                  </a:cubicBezTo>
                  <a:cubicBezTo>
                    <a:pt x="4452" y="4093"/>
                    <a:pt x="4014" y="4523"/>
                    <a:pt x="3576" y="4852"/>
                  </a:cubicBezTo>
                  <a:cubicBezTo>
                    <a:pt x="2840" y="5407"/>
                    <a:pt x="1988" y="5830"/>
                    <a:pt x="1448" y="6652"/>
                  </a:cubicBezTo>
                  <a:cubicBezTo>
                    <a:pt x="970" y="7395"/>
                    <a:pt x="736" y="8357"/>
                    <a:pt x="884" y="9241"/>
                  </a:cubicBezTo>
                  <a:cubicBezTo>
                    <a:pt x="986" y="9883"/>
                    <a:pt x="1260" y="10548"/>
                    <a:pt x="1033" y="11158"/>
                  </a:cubicBezTo>
                  <a:cubicBezTo>
                    <a:pt x="900" y="11503"/>
                    <a:pt x="634" y="11761"/>
                    <a:pt x="415" y="12035"/>
                  </a:cubicBezTo>
                  <a:cubicBezTo>
                    <a:pt x="196" y="12316"/>
                    <a:pt x="0" y="12676"/>
                    <a:pt x="71" y="13036"/>
                  </a:cubicBezTo>
                  <a:cubicBezTo>
                    <a:pt x="164" y="13506"/>
                    <a:pt x="642" y="13709"/>
                    <a:pt x="1064" y="13803"/>
                  </a:cubicBezTo>
                  <a:cubicBezTo>
                    <a:pt x="1698" y="13936"/>
                    <a:pt x="2348" y="14007"/>
                    <a:pt x="2989" y="14077"/>
                  </a:cubicBezTo>
                  <a:cubicBezTo>
                    <a:pt x="7097" y="14499"/>
                    <a:pt x="11197" y="14883"/>
                    <a:pt x="15321" y="15016"/>
                  </a:cubicBezTo>
                  <a:cubicBezTo>
                    <a:pt x="15347" y="15016"/>
                    <a:pt x="15373" y="15016"/>
                    <a:pt x="15399" y="15016"/>
                  </a:cubicBezTo>
                  <a:cubicBezTo>
                    <a:pt x="15529" y="15016"/>
                    <a:pt x="15657" y="15011"/>
                    <a:pt x="15774" y="14945"/>
                  </a:cubicBezTo>
                  <a:cubicBezTo>
                    <a:pt x="16087" y="14781"/>
                    <a:pt x="16173" y="14312"/>
                    <a:pt x="16134" y="13936"/>
                  </a:cubicBezTo>
                  <a:cubicBezTo>
                    <a:pt x="16009" y="12770"/>
                    <a:pt x="15195" y="11957"/>
                    <a:pt x="14765" y="10955"/>
                  </a:cubicBezTo>
                  <a:cubicBezTo>
                    <a:pt x="14202" y="9648"/>
                    <a:pt x="14702" y="8318"/>
                    <a:pt x="14796" y="6941"/>
                  </a:cubicBezTo>
                  <a:cubicBezTo>
                    <a:pt x="14882" y="5650"/>
                    <a:pt x="14515" y="4367"/>
                    <a:pt x="13873" y="3318"/>
                  </a:cubicBezTo>
                  <a:cubicBezTo>
                    <a:pt x="13231" y="2270"/>
                    <a:pt x="12332" y="1456"/>
                    <a:pt x="11338" y="846"/>
                  </a:cubicBezTo>
                  <a:cubicBezTo>
                    <a:pt x="10759" y="486"/>
                    <a:pt x="10133" y="189"/>
                    <a:pt x="9476" y="63"/>
                  </a:cubicBezTo>
                  <a:cubicBezTo>
                    <a:pt x="9258" y="22"/>
                    <a:pt x="9037" y="1"/>
                    <a:pt x="881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61;p40"/>
            <p:cNvSpPr/>
            <p:nvPr/>
          </p:nvSpPr>
          <p:spPr>
            <a:xfrm>
              <a:off x="4405550" y="3065625"/>
              <a:ext cx="4600" cy="21300"/>
            </a:xfrm>
            <a:custGeom>
              <a:avLst/>
              <a:gdLst/>
              <a:ahLst/>
              <a:cxnLst/>
              <a:rect l="l" t="t" r="r" b="b"/>
              <a:pathLst>
                <a:path w="184" h="852" extrusionOk="0">
                  <a:moveTo>
                    <a:pt x="144" y="0"/>
                  </a:moveTo>
                  <a:cubicBezTo>
                    <a:pt x="125" y="0"/>
                    <a:pt x="105" y="12"/>
                    <a:pt x="105" y="35"/>
                  </a:cubicBezTo>
                  <a:cubicBezTo>
                    <a:pt x="113" y="286"/>
                    <a:pt x="121" y="560"/>
                    <a:pt x="11" y="794"/>
                  </a:cubicBezTo>
                  <a:cubicBezTo>
                    <a:pt x="1" y="826"/>
                    <a:pt x="27" y="851"/>
                    <a:pt x="49" y="851"/>
                  </a:cubicBezTo>
                  <a:cubicBezTo>
                    <a:pt x="59" y="851"/>
                    <a:pt x="69" y="846"/>
                    <a:pt x="74" y="834"/>
                  </a:cubicBezTo>
                  <a:cubicBezTo>
                    <a:pt x="184" y="583"/>
                    <a:pt x="184" y="301"/>
                    <a:pt x="184" y="35"/>
                  </a:cubicBezTo>
                  <a:cubicBezTo>
                    <a:pt x="184" y="12"/>
                    <a:pt x="164" y="0"/>
                    <a:pt x="144" y="0"/>
                  </a:cubicBezTo>
                  <a:close/>
                </a:path>
              </a:pathLst>
            </a:custGeom>
            <a:solidFill>
              <a:srgbClr val="8233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62;p40"/>
            <p:cNvSpPr/>
            <p:nvPr/>
          </p:nvSpPr>
          <p:spPr>
            <a:xfrm>
              <a:off x="4329150" y="3435625"/>
              <a:ext cx="148475" cy="293425"/>
            </a:xfrm>
            <a:custGeom>
              <a:avLst/>
              <a:gdLst/>
              <a:ahLst/>
              <a:cxnLst/>
              <a:rect l="l" t="t" r="r" b="b"/>
              <a:pathLst>
                <a:path w="5939" h="11737" extrusionOk="0">
                  <a:moveTo>
                    <a:pt x="0" y="0"/>
                  </a:moveTo>
                  <a:lnTo>
                    <a:pt x="0" y="11737"/>
                  </a:lnTo>
                  <a:lnTo>
                    <a:pt x="5939" y="11737"/>
                  </a:lnTo>
                  <a:lnTo>
                    <a:pt x="5939" y="0"/>
                  </a:lnTo>
                  <a:close/>
                </a:path>
              </a:pathLst>
            </a:custGeom>
            <a:solidFill>
              <a:srgbClr val="FFB6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63;p40"/>
            <p:cNvSpPr/>
            <p:nvPr/>
          </p:nvSpPr>
          <p:spPr>
            <a:xfrm>
              <a:off x="3972658" y="3308244"/>
              <a:ext cx="509200" cy="416100"/>
            </a:xfrm>
            <a:custGeom>
              <a:avLst/>
              <a:gdLst/>
              <a:ahLst/>
              <a:cxnLst/>
              <a:rect l="l" t="t" r="r" b="b"/>
              <a:pathLst>
                <a:path w="20368" h="16644" extrusionOk="0">
                  <a:moveTo>
                    <a:pt x="8326" y="1"/>
                  </a:moveTo>
                  <a:cubicBezTo>
                    <a:pt x="8107" y="9"/>
                    <a:pt x="6964" y="87"/>
                    <a:pt x="6761" y="134"/>
                  </a:cubicBezTo>
                  <a:cubicBezTo>
                    <a:pt x="4398" y="517"/>
                    <a:pt x="2669" y="2043"/>
                    <a:pt x="1573" y="4132"/>
                  </a:cubicBezTo>
                  <a:cubicBezTo>
                    <a:pt x="924" y="5353"/>
                    <a:pt x="454" y="6667"/>
                    <a:pt x="63" y="7997"/>
                  </a:cubicBezTo>
                  <a:cubicBezTo>
                    <a:pt x="0" y="8217"/>
                    <a:pt x="157" y="8443"/>
                    <a:pt x="384" y="8467"/>
                  </a:cubicBezTo>
                  <a:cubicBezTo>
                    <a:pt x="1362" y="8569"/>
                    <a:pt x="4679" y="8796"/>
                    <a:pt x="5501" y="8913"/>
                  </a:cubicBezTo>
                  <a:lnTo>
                    <a:pt x="4656" y="16643"/>
                  </a:lnTo>
                  <a:lnTo>
                    <a:pt x="17058" y="16557"/>
                  </a:lnTo>
                  <a:lnTo>
                    <a:pt x="17324" y="11495"/>
                  </a:lnTo>
                  <a:lnTo>
                    <a:pt x="18012" y="10415"/>
                  </a:lnTo>
                  <a:cubicBezTo>
                    <a:pt x="18513" y="9609"/>
                    <a:pt x="18623" y="8584"/>
                    <a:pt x="18294" y="7684"/>
                  </a:cubicBezTo>
                  <a:lnTo>
                    <a:pt x="18020" y="6949"/>
                  </a:lnTo>
                  <a:cubicBezTo>
                    <a:pt x="19225" y="6096"/>
                    <a:pt x="20368" y="5173"/>
                    <a:pt x="20368" y="5173"/>
                  </a:cubicBezTo>
                  <a:cubicBezTo>
                    <a:pt x="18857" y="1526"/>
                    <a:pt x="17216" y="1188"/>
                    <a:pt x="16660" y="1188"/>
                  </a:cubicBezTo>
                  <a:cubicBezTo>
                    <a:pt x="16533" y="1188"/>
                    <a:pt x="16463" y="1206"/>
                    <a:pt x="16463" y="1206"/>
                  </a:cubicBezTo>
                  <a:cubicBezTo>
                    <a:pt x="16518" y="1425"/>
                    <a:pt x="16541" y="1644"/>
                    <a:pt x="16534" y="1879"/>
                  </a:cubicBezTo>
                  <a:cubicBezTo>
                    <a:pt x="16074" y="811"/>
                    <a:pt x="15046" y="657"/>
                    <a:pt x="13375" y="657"/>
                  </a:cubicBezTo>
                  <a:cubicBezTo>
                    <a:pt x="13282" y="657"/>
                    <a:pt x="13188" y="657"/>
                    <a:pt x="13091" y="658"/>
                  </a:cubicBezTo>
                  <a:lnTo>
                    <a:pt x="83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64;p40"/>
            <p:cNvSpPr/>
            <p:nvPr/>
          </p:nvSpPr>
          <p:spPr>
            <a:xfrm>
              <a:off x="3994250" y="3491950"/>
              <a:ext cx="5700" cy="26625"/>
            </a:xfrm>
            <a:custGeom>
              <a:avLst/>
              <a:gdLst/>
              <a:ahLst/>
              <a:cxnLst/>
              <a:rect l="l" t="t" r="r" b="b"/>
              <a:pathLst>
                <a:path w="228" h="1065" extrusionOk="0">
                  <a:moveTo>
                    <a:pt x="188" y="1"/>
                  </a:moveTo>
                  <a:cubicBezTo>
                    <a:pt x="157" y="1"/>
                    <a:pt x="134" y="16"/>
                    <a:pt x="134" y="40"/>
                  </a:cubicBezTo>
                  <a:lnTo>
                    <a:pt x="1" y="1010"/>
                  </a:lnTo>
                  <a:cubicBezTo>
                    <a:pt x="1" y="1033"/>
                    <a:pt x="16" y="1057"/>
                    <a:pt x="48" y="1065"/>
                  </a:cubicBezTo>
                  <a:lnTo>
                    <a:pt x="55" y="1065"/>
                  </a:lnTo>
                  <a:cubicBezTo>
                    <a:pt x="79" y="1065"/>
                    <a:pt x="95" y="1041"/>
                    <a:pt x="102" y="1018"/>
                  </a:cubicBezTo>
                  <a:lnTo>
                    <a:pt x="228" y="55"/>
                  </a:lnTo>
                  <a:cubicBezTo>
                    <a:pt x="228" y="32"/>
                    <a:pt x="212" y="1"/>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65;p40"/>
            <p:cNvSpPr/>
            <p:nvPr/>
          </p:nvSpPr>
          <p:spPr>
            <a:xfrm>
              <a:off x="4015975" y="3492350"/>
              <a:ext cx="5700" cy="26625"/>
            </a:xfrm>
            <a:custGeom>
              <a:avLst/>
              <a:gdLst/>
              <a:ahLst/>
              <a:cxnLst/>
              <a:rect l="l" t="t" r="r" b="b"/>
              <a:pathLst>
                <a:path w="228" h="1065" extrusionOk="0">
                  <a:moveTo>
                    <a:pt x="180" y="0"/>
                  </a:moveTo>
                  <a:cubicBezTo>
                    <a:pt x="157" y="0"/>
                    <a:pt x="133" y="16"/>
                    <a:pt x="125" y="47"/>
                  </a:cubicBezTo>
                  <a:lnTo>
                    <a:pt x="0" y="1010"/>
                  </a:lnTo>
                  <a:cubicBezTo>
                    <a:pt x="0" y="1033"/>
                    <a:pt x="16" y="1057"/>
                    <a:pt x="39" y="1064"/>
                  </a:cubicBezTo>
                  <a:lnTo>
                    <a:pt x="47" y="1064"/>
                  </a:lnTo>
                  <a:cubicBezTo>
                    <a:pt x="71" y="1064"/>
                    <a:pt x="94" y="1049"/>
                    <a:pt x="94" y="1025"/>
                  </a:cubicBezTo>
                  <a:lnTo>
                    <a:pt x="227" y="55"/>
                  </a:lnTo>
                  <a:cubicBezTo>
                    <a:pt x="227" y="32"/>
                    <a:pt x="211" y="8"/>
                    <a:pt x="1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66;p40"/>
            <p:cNvSpPr/>
            <p:nvPr/>
          </p:nvSpPr>
          <p:spPr>
            <a:xfrm>
              <a:off x="4038650" y="3493325"/>
              <a:ext cx="5900" cy="26625"/>
            </a:xfrm>
            <a:custGeom>
              <a:avLst/>
              <a:gdLst/>
              <a:ahLst/>
              <a:cxnLst/>
              <a:rect l="l" t="t" r="r" b="b"/>
              <a:pathLst>
                <a:path w="236" h="1065" extrusionOk="0">
                  <a:moveTo>
                    <a:pt x="189" y="0"/>
                  </a:moveTo>
                  <a:cubicBezTo>
                    <a:pt x="165" y="0"/>
                    <a:pt x="134" y="16"/>
                    <a:pt x="134" y="47"/>
                  </a:cubicBezTo>
                  <a:lnTo>
                    <a:pt x="9" y="1010"/>
                  </a:lnTo>
                  <a:cubicBezTo>
                    <a:pt x="1" y="1033"/>
                    <a:pt x="24" y="1057"/>
                    <a:pt x="48" y="1064"/>
                  </a:cubicBezTo>
                  <a:lnTo>
                    <a:pt x="56" y="1064"/>
                  </a:lnTo>
                  <a:cubicBezTo>
                    <a:pt x="79" y="1064"/>
                    <a:pt x="103" y="1049"/>
                    <a:pt x="103" y="1025"/>
                  </a:cubicBezTo>
                  <a:lnTo>
                    <a:pt x="228" y="55"/>
                  </a:lnTo>
                  <a:cubicBezTo>
                    <a:pt x="236" y="32"/>
                    <a:pt x="212" y="8"/>
                    <a:pt x="1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67;p40"/>
            <p:cNvSpPr/>
            <p:nvPr/>
          </p:nvSpPr>
          <p:spPr>
            <a:xfrm>
              <a:off x="4060750" y="3492150"/>
              <a:ext cx="5700" cy="26625"/>
            </a:xfrm>
            <a:custGeom>
              <a:avLst/>
              <a:gdLst/>
              <a:ahLst/>
              <a:cxnLst/>
              <a:rect l="l" t="t" r="r" b="b"/>
              <a:pathLst>
                <a:path w="228" h="1065" extrusionOk="0">
                  <a:moveTo>
                    <a:pt x="181" y="0"/>
                  </a:moveTo>
                  <a:cubicBezTo>
                    <a:pt x="157" y="0"/>
                    <a:pt x="134" y="16"/>
                    <a:pt x="126" y="47"/>
                  </a:cubicBezTo>
                  <a:lnTo>
                    <a:pt x="1" y="1010"/>
                  </a:lnTo>
                  <a:cubicBezTo>
                    <a:pt x="1" y="1033"/>
                    <a:pt x="17" y="1057"/>
                    <a:pt x="40" y="1065"/>
                  </a:cubicBezTo>
                  <a:lnTo>
                    <a:pt x="48" y="1065"/>
                  </a:lnTo>
                  <a:cubicBezTo>
                    <a:pt x="71" y="1065"/>
                    <a:pt x="95" y="1049"/>
                    <a:pt x="95" y="1018"/>
                  </a:cubicBezTo>
                  <a:lnTo>
                    <a:pt x="228" y="55"/>
                  </a:lnTo>
                  <a:cubicBezTo>
                    <a:pt x="228" y="32"/>
                    <a:pt x="212" y="8"/>
                    <a:pt x="1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68;p40"/>
            <p:cNvSpPr/>
            <p:nvPr/>
          </p:nvSpPr>
          <p:spPr>
            <a:xfrm>
              <a:off x="4087375" y="3491750"/>
              <a:ext cx="5875" cy="26625"/>
            </a:xfrm>
            <a:custGeom>
              <a:avLst/>
              <a:gdLst/>
              <a:ahLst/>
              <a:cxnLst/>
              <a:rect l="l" t="t" r="r" b="b"/>
              <a:pathLst>
                <a:path w="235" h="1065" extrusionOk="0">
                  <a:moveTo>
                    <a:pt x="188" y="1"/>
                  </a:moveTo>
                  <a:cubicBezTo>
                    <a:pt x="164" y="1"/>
                    <a:pt x="133" y="16"/>
                    <a:pt x="133" y="48"/>
                  </a:cubicBezTo>
                  <a:lnTo>
                    <a:pt x="8" y="1010"/>
                  </a:lnTo>
                  <a:cubicBezTo>
                    <a:pt x="0" y="1034"/>
                    <a:pt x="24" y="1057"/>
                    <a:pt x="47" y="1065"/>
                  </a:cubicBezTo>
                  <a:lnTo>
                    <a:pt x="55" y="1065"/>
                  </a:lnTo>
                  <a:cubicBezTo>
                    <a:pt x="78" y="1065"/>
                    <a:pt x="102" y="1049"/>
                    <a:pt x="102" y="1018"/>
                  </a:cubicBezTo>
                  <a:lnTo>
                    <a:pt x="227" y="56"/>
                  </a:lnTo>
                  <a:cubicBezTo>
                    <a:pt x="235" y="32"/>
                    <a:pt x="211" y="9"/>
                    <a:pt x="18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69;p40"/>
            <p:cNvSpPr/>
            <p:nvPr/>
          </p:nvSpPr>
          <p:spPr>
            <a:xfrm>
              <a:off x="4114175" y="3491525"/>
              <a:ext cx="5675" cy="26475"/>
            </a:xfrm>
            <a:custGeom>
              <a:avLst/>
              <a:gdLst/>
              <a:ahLst/>
              <a:cxnLst/>
              <a:rect l="l" t="t" r="r" b="b"/>
              <a:pathLst>
                <a:path w="227" h="1059" extrusionOk="0">
                  <a:moveTo>
                    <a:pt x="176" y="0"/>
                  </a:moveTo>
                  <a:cubicBezTo>
                    <a:pt x="151" y="0"/>
                    <a:pt x="133" y="21"/>
                    <a:pt x="133" y="41"/>
                  </a:cubicBezTo>
                  <a:lnTo>
                    <a:pt x="0" y="1003"/>
                  </a:lnTo>
                  <a:cubicBezTo>
                    <a:pt x="0" y="1035"/>
                    <a:pt x="16" y="1058"/>
                    <a:pt x="47" y="1058"/>
                  </a:cubicBezTo>
                  <a:lnTo>
                    <a:pt x="55" y="1058"/>
                  </a:lnTo>
                  <a:cubicBezTo>
                    <a:pt x="78" y="1058"/>
                    <a:pt x="94" y="1043"/>
                    <a:pt x="102" y="1019"/>
                  </a:cubicBezTo>
                  <a:lnTo>
                    <a:pt x="227" y="57"/>
                  </a:lnTo>
                  <a:cubicBezTo>
                    <a:pt x="227" y="25"/>
                    <a:pt x="211" y="2"/>
                    <a:pt x="188" y="2"/>
                  </a:cubicBezTo>
                  <a:cubicBezTo>
                    <a:pt x="184" y="1"/>
                    <a:pt x="180" y="0"/>
                    <a:pt x="1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70;p40"/>
            <p:cNvSpPr/>
            <p:nvPr/>
          </p:nvSpPr>
          <p:spPr>
            <a:xfrm>
              <a:off x="3988975" y="3490775"/>
              <a:ext cx="152800" cy="3350"/>
            </a:xfrm>
            <a:custGeom>
              <a:avLst/>
              <a:gdLst/>
              <a:ahLst/>
              <a:cxnLst/>
              <a:rect l="l" t="t" r="r" b="b"/>
              <a:pathLst>
                <a:path w="6112" h="134" extrusionOk="0">
                  <a:moveTo>
                    <a:pt x="6057" y="1"/>
                  </a:moveTo>
                  <a:lnTo>
                    <a:pt x="47" y="32"/>
                  </a:lnTo>
                  <a:cubicBezTo>
                    <a:pt x="24" y="32"/>
                    <a:pt x="0" y="55"/>
                    <a:pt x="0" y="87"/>
                  </a:cubicBezTo>
                  <a:cubicBezTo>
                    <a:pt x="0" y="110"/>
                    <a:pt x="24" y="134"/>
                    <a:pt x="47" y="134"/>
                  </a:cubicBezTo>
                  <a:lnTo>
                    <a:pt x="6057" y="95"/>
                  </a:lnTo>
                  <a:cubicBezTo>
                    <a:pt x="6088" y="95"/>
                    <a:pt x="6111" y="71"/>
                    <a:pt x="6111" y="48"/>
                  </a:cubicBezTo>
                  <a:cubicBezTo>
                    <a:pt x="6111" y="16"/>
                    <a:pt x="6088" y="1"/>
                    <a:pt x="60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71;p40"/>
            <p:cNvSpPr/>
            <p:nvPr/>
          </p:nvSpPr>
          <p:spPr>
            <a:xfrm>
              <a:off x="4136650" y="3463975"/>
              <a:ext cx="37775" cy="115450"/>
            </a:xfrm>
            <a:custGeom>
              <a:avLst/>
              <a:gdLst/>
              <a:ahLst/>
              <a:cxnLst/>
              <a:rect l="l" t="t" r="r" b="b"/>
              <a:pathLst>
                <a:path w="1511" h="4618" extrusionOk="0">
                  <a:moveTo>
                    <a:pt x="1175" y="1"/>
                  </a:moveTo>
                  <a:lnTo>
                    <a:pt x="1002" y="1894"/>
                  </a:lnTo>
                  <a:cubicBezTo>
                    <a:pt x="987" y="2113"/>
                    <a:pt x="807" y="2285"/>
                    <a:pt x="580" y="2301"/>
                  </a:cubicBezTo>
                  <a:lnTo>
                    <a:pt x="1" y="2332"/>
                  </a:lnTo>
                  <a:lnTo>
                    <a:pt x="1175" y="4617"/>
                  </a:lnTo>
                  <a:lnTo>
                    <a:pt x="924" y="2778"/>
                  </a:lnTo>
                  <a:lnTo>
                    <a:pt x="1135" y="2755"/>
                  </a:lnTo>
                  <a:cubicBezTo>
                    <a:pt x="1355" y="2731"/>
                    <a:pt x="1511" y="2528"/>
                    <a:pt x="1488" y="2301"/>
                  </a:cubicBezTo>
                  <a:lnTo>
                    <a:pt x="1175"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072;p40"/>
            <p:cNvSpPr/>
            <p:nvPr/>
          </p:nvSpPr>
          <p:spPr>
            <a:xfrm>
              <a:off x="4161100" y="3316100"/>
              <a:ext cx="251200" cy="118550"/>
            </a:xfrm>
            <a:custGeom>
              <a:avLst/>
              <a:gdLst/>
              <a:ahLst/>
              <a:cxnLst/>
              <a:rect l="l" t="t" r="r" b="b"/>
              <a:pathLst>
                <a:path w="10048" h="4742" extrusionOk="0">
                  <a:moveTo>
                    <a:pt x="48" y="0"/>
                  </a:moveTo>
                  <a:cubicBezTo>
                    <a:pt x="17" y="8"/>
                    <a:pt x="1" y="32"/>
                    <a:pt x="9" y="63"/>
                  </a:cubicBezTo>
                  <a:cubicBezTo>
                    <a:pt x="118" y="759"/>
                    <a:pt x="290" y="1346"/>
                    <a:pt x="533" y="1847"/>
                  </a:cubicBezTo>
                  <a:cubicBezTo>
                    <a:pt x="1034" y="2895"/>
                    <a:pt x="1965" y="3780"/>
                    <a:pt x="3084" y="4265"/>
                  </a:cubicBezTo>
                  <a:cubicBezTo>
                    <a:pt x="3804" y="4586"/>
                    <a:pt x="4602" y="4742"/>
                    <a:pt x="5423" y="4742"/>
                  </a:cubicBezTo>
                  <a:cubicBezTo>
                    <a:pt x="5815" y="4742"/>
                    <a:pt x="6206" y="4711"/>
                    <a:pt x="6589" y="4632"/>
                  </a:cubicBezTo>
                  <a:cubicBezTo>
                    <a:pt x="7450" y="4468"/>
                    <a:pt x="8217" y="4140"/>
                    <a:pt x="8796" y="3670"/>
                  </a:cubicBezTo>
                  <a:cubicBezTo>
                    <a:pt x="9390" y="3193"/>
                    <a:pt x="9899" y="2246"/>
                    <a:pt x="10048" y="1377"/>
                  </a:cubicBezTo>
                  <a:cubicBezTo>
                    <a:pt x="10048" y="1354"/>
                    <a:pt x="10032" y="1331"/>
                    <a:pt x="10001" y="1323"/>
                  </a:cubicBezTo>
                  <a:cubicBezTo>
                    <a:pt x="9977" y="1323"/>
                    <a:pt x="9954" y="1338"/>
                    <a:pt x="9946" y="1362"/>
                  </a:cubicBezTo>
                  <a:cubicBezTo>
                    <a:pt x="9805" y="2215"/>
                    <a:pt x="9312" y="3130"/>
                    <a:pt x="8733" y="3592"/>
                  </a:cubicBezTo>
                  <a:cubicBezTo>
                    <a:pt x="8162" y="4053"/>
                    <a:pt x="7419" y="4374"/>
                    <a:pt x="6574" y="4539"/>
                  </a:cubicBezTo>
                  <a:cubicBezTo>
                    <a:pt x="6194" y="4611"/>
                    <a:pt x="5811" y="4647"/>
                    <a:pt x="5430" y="4647"/>
                  </a:cubicBezTo>
                  <a:cubicBezTo>
                    <a:pt x="4623" y="4647"/>
                    <a:pt x="3830" y="4487"/>
                    <a:pt x="3123" y="4179"/>
                  </a:cubicBezTo>
                  <a:cubicBezTo>
                    <a:pt x="2027" y="3701"/>
                    <a:pt x="1112" y="2833"/>
                    <a:pt x="619" y="1808"/>
                  </a:cubicBezTo>
                  <a:cubicBezTo>
                    <a:pt x="377" y="1315"/>
                    <a:pt x="212" y="736"/>
                    <a:pt x="103" y="47"/>
                  </a:cubicBezTo>
                  <a:cubicBezTo>
                    <a:pt x="95" y="16"/>
                    <a:pt x="71" y="0"/>
                    <a:pt x="4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073;p40"/>
            <p:cNvSpPr/>
            <p:nvPr/>
          </p:nvSpPr>
          <p:spPr>
            <a:xfrm>
              <a:off x="4166200" y="3331275"/>
              <a:ext cx="13900" cy="9300"/>
            </a:xfrm>
            <a:custGeom>
              <a:avLst/>
              <a:gdLst/>
              <a:ahLst/>
              <a:cxnLst/>
              <a:rect l="l" t="t" r="r" b="b"/>
              <a:pathLst>
                <a:path w="556" h="372" extrusionOk="0">
                  <a:moveTo>
                    <a:pt x="492" y="1"/>
                  </a:moveTo>
                  <a:cubicBezTo>
                    <a:pt x="486" y="1"/>
                    <a:pt x="482" y="2"/>
                    <a:pt x="478" y="4"/>
                  </a:cubicBezTo>
                  <a:lnTo>
                    <a:pt x="32" y="278"/>
                  </a:lnTo>
                  <a:cubicBezTo>
                    <a:pt x="8" y="293"/>
                    <a:pt x="0" y="325"/>
                    <a:pt x="16" y="348"/>
                  </a:cubicBezTo>
                  <a:cubicBezTo>
                    <a:pt x="24" y="364"/>
                    <a:pt x="40" y="371"/>
                    <a:pt x="55" y="371"/>
                  </a:cubicBezTo>
                  <a:cubicBezTo>
                    <a:pt x="63" y="371"/>
                    <a:pt x="71" y="371"/>
                    <a:pt x="79" y="364"/>
                  </a:cubicBezTo>
                  <a:lnTo>
                    <a:pt x="525" y="90"/>
                  </a:lnTo>
                  <a:cubicBezTo>
                    <a:pt x="548" y="74"/>
                    <a:pt x="556" y="43"/>
                    <a:pt x="540" y="27"/>
                  </a:cubicBezTo>
                  <a:cubicBezTo>
                    <a:pt x="529" y="10"/>
                    <a:pt x="508" y="1"/>
                    <a:pt x="49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074;p40"/>
            <p:cNvSpPr/>
            <p:nvPr/>
          </p:nvSpPr>
          <p:spPr>
            <a:xfrm>
              <a:off x="4173425" y="3348175"/>
              <a:ext cx="16850" cy="11175"/>
            </a:xfrm>
            <a:custGeom>
              <a:avLst/>
              <a:gdLst/>
              <a:ahLst/>
              <a:cxnLst/>
              <a:rect l="l" t="t" r="r" b="b"/>
              <a:pathLst>
                <a:path w="674" h="447" extrusionOk="0">
                  <a:moveTo>
                    <a:pt x="622" y="0"/>
                  </a:moveTo>
                  <a:cubicBezTo>
                    <a:pt x="613" y="0"/>
                    <a:pt x="604" y="3"/>
                    <a:pt x="596" y="8"/>
                  </a:cubicBezTo>
                  <a:lnTo>
                    <a:pt x="32" y="353"/>
                  </a:lnTo>
                  <a:cubicBezTo>
                    <a:pt x="9" y="368"/>
                    <a:pt x="1" y="400"/>
                    <a:pt x="17" y="423"/>
                  </a:cubicBezTo>
                  <a:cubicBezTo>
                    <a:pt x="24" y="439"/>
                    <a:pt x="40" y="447"/>
                    <a:pt x="56" y="447"/>
                  </a:cubicBezTo>
                  <a:cubicBezTo>
                    <a:pt x="63" y="447"/>
                    <a:pt x="71" y="439"/>
                    <a:pt x="79" y="439"/>
                  </a:cubicBezTo>
                  <a:lnTo>
                    <a:pt x="642" y="94"/>
                  </a:lnTo>
                  <a:cubicBezTo>
                    <a:pt x="666" y="79"/>
                    <a:pt x="674" y="48"/>
                    <a:pt x="658" y="24"/>
                  </a:cubicBezTo>
                  <a:cubicBezTo>
                    <a:pt x="653" y="9"/>
                    <a:pt x="638" y="0"/>
                    <a:pt x="62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075;p40"/>
            <p:cNvSpPr/>
            <p:nvPr/>
          </p:nvSpPr>
          <p:spPr>
            <a:xfrm>
              <a:off x="4183800" y="3363950"/>
              <a:ext cx="18025" cy="14575"/>
            </a:xfrm>
            <a:custGeom>
              <a:avLst/>
              <a:gdLst/>
              <a:ahLst/>
              <a:cxnLst/>
              <a:rect l="l" t="t" r="r" b="b"/>
              <a:pathLst>
                <a:path w="721" h="583" extrusionOk="0">
                  <a:moveTo>
                    <a:pt x="669" y="0"/>
                  </a:moveTo>
                  <a:cubicBezTo>
                    <a:pt x="657" y="0"/>
                    <a:pt x="645" y="4"/>
                    <a:pt x="634" y="11"/>
                  </a:cubicBezTo>
                  <a:lnTo>
                    <a:pt x="24" y="496"/>
                  </a:lnTo>
                  <a:cubicBezTo>
                    <a:pt x="8" y="520"/>
                    <a:pt x="1" y="543"/>
                    <a:pt x="16" y="567"/>
                  </a:cubicBezTo>
                  <a:cubicBezTo>
                    <a:pt x="32" y="582"/>
                    <a:pt x="40" y="582"/>
                    <a:pt x="55" y="582"/>
                  </a:cubicBezTo>
                  <a:cubicBezTo>
                    <a:pt x="71" y="582"/>
                    <a:pt x="79" y="582"/>
                    <a:pt x="87" y="575"/>
                  </a:cubicBezTo>
                  <a:lnTo>
                    <a:pt x="697" y="89"/>
                  </a:lnTo>
                  <a:cubicBezTo>
                    <a:pt x="720" y="66"/>
                    <a:pt x="720" y="43"/>
                    <a:pt x="705" y="19"/>
                  </a:cubicBezTo>
                  <a:cubicBezTo>
                    <a:pt x="696" y="6"/>
                    <a:pt x="683" y="0"/>
                    <a:pt x="66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076;p40"/>
            <p:cNvSpPr/>
            <p:nvPr/>
          </p:nvSpPr>
          <p:spPr>
            <a:xfrm>
              <a:off x="4393700" y="3361325"/>
              <a:ext cx="11175" cy="13275"/>
            </a:xfrm>
            <a:custGeom>
              <a:avLst/>
              <a:gdLst/>
              <a:ahLst/>
              <a:cxnLst/>
              <a:rect l="l" t="t" r="r" b="b"/>
              <a:pathLst>
                <a:path w="447" h="531" extrusionOk="0">
                  <a:moveTo>
                    <a:pt x="57" y="0"/>
                  </a:moveTo>
                  <a:cubicBezTo>
                    <a:pt x="47" y="0"/>
                    <a:pt x="38" y="5"/>
                    <a:pt x="32" y="14"/>
                  </a:cubicBezTo>
                  <a:cubicBezTo>
                    <a:pt x="8" y="30"/>
                    <a:pt x="0" y="61"/>
                    <a:pt x="24" y="77"/>
                  </a:cubicBezTo>
                  <a:lnTo>
                    <a:pt x="352" y="507"/>
                  </a:lnTo>
                  <a:cubicBezTo>
                    <a:pt x="368" y="523"/>
                    <a:pt x="384" y="531"/>
                    <a:pt x="391" y="531"/>
                  </a:cubicBezTo>
                  <a:cubicBezTo>
                    <a:pt x="407" y="531"/>
                    <a:pt x="415" y="523"/>
                    <a:pt x="423" y="523"/>
                  </a:cubicBezTo>
                  <a:cubicBezTo>
                    <a:pt x="446" y="500"/>
                    <a:pt x="446" y="468"/>
                    <a:pt x="431" y="453"/>
                  </a:cubicBezTo>
                  <a:lnTo>
                    <a:pt x="94" y="22"/>
                  </a:lnTo>
                  <a:cubicBezTo>
                    <a:pt x="85" y="9"/>
                    <a:pt x="71" y="0"/>
                    <a:pt x="5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077;p40"/>
            <p:cNvSpPr/>
            <p:nvPr/>
          </p:nvSpPr>
          <p:spPr>
            <a:xfrm>
              <a:off x="4197700" y="3377025"/>
              <a:ext cx="17425" cy="18325"/>
            </a:xfrm>
            <a:custGeom>
              <a:avLst/>
              <a:gdLst/>
              <a:ahLst/>
              <a:cxnLst/>
              <a:rect l="l" t="t" r="r" b="b"/>
              <a:pathLst>
                <a:path w="697" h="733" extrusionOk="0">
                  <a:moveTo>
                    <a:pt x="642" y="1"/>
                  </a:moveTo>
                  <a:cubicBezTo>
                    <a:pt x="630" y="1"/>
                    <a:pt x="618" y="5"/>
                    <a:pt x="610" y="12"/>
                  </a:cubicBezTo>
                  <a:lnTo>
                    <a:pt x="16" y="654"/>
                  </a:lnTo>
                  <a:cubicBezTo>
                    <a:pt x="0" y="670"/>
                    <a:pt x="0" y="701"/>
                    <a:pt x="16" y="724"/>
                  </a:cubicBezTo>
                  <a:cubicBezTo>
                    <a:pt x="31" y="732"/>
                    <a:pt x="39" y="732"/>
                    <a:pt x="55" y="732"/>
                  </a:cubicBezTo>
                  <a:cubicBezTo>
                    <a:pt x="63" y="732"/>
                    <a:pt x="78" y="732"/>
                    <a:pt x="86" y="717"/>
                  </a:cubicBezTo>
                  <a:lnTo>
                    <a:pt x="681" y="83"/>
                  </a:lnTo>
                  <a:cubicBezTo>
                    <a:pt x="697" y="59"/>
                    <a:pt x="697" y="28"/>
                    <a:pt x="673" y="12"/>
                  </a:cubicBezTo>
                  <a:cubicBezTo>
                    <a:pt x="665" y="5"/>
                    <a:pt x="653" y="1"/>
                    <a:pt x="6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078;p40"/>
            <p:cNvSpPr/>
            <p:nvPr/>
          </p:nvSpPr>
          <p:spPr>
            <a:xfrm>
              <a:off x="4377650" y="3379825"/>
              <a:ext cx="9025" cy="23150"/>
            </a:xfrm>
            <a:custGeom>
              <a:avLst/>
              <a:gdLst/>
              <a:ahLst/>
              <a:cxnLst/>
              <a:rect l="l" t="t" r="r" b="b"/>
              <a:pathLst>
                <a:path w="361" h="926" extrusionOk="0">
                  <a:moveTo>
                    <a:pt x="53" y="0"/>
                  </a:moveTo>
                  <a:cubicBezTo>
                    <a:pt x="48" y="0"/>
                    <a:pt x="44" y="1"/>
                    <a:pt x="40" y="2"/>
                  </a:cubicBezTo>
                  <a:cubicBezTo>
                    <a:pt x="16" y="10"/>
                    <a:pt x="1" y="33"/>
                    <a:pt x="8" y="65"/>
                  </a:cubicBezTo>
                  <a:lnTo>
                    <a:pt x="259" y="894"/>
                  </a:lnTo>
                  <a:cubicBezTo>
                    <a:pt x="267" y="918"/>
                    <a:pt x="282" y="925"/>
                    <a:pt x="306" y="925"/>
                  </a:cubicBezTo>
                  <a:lnTo>
                    <a:pt x="321" y="925"/>
                  </a:lnTo>
                  <a:cubicBezTo>
                    <a:pt x="345" y="918"/>
                    <a:pt x="361" y="886"/>
                    <a:pt x="353" y="863"/>
                  </a:cubicBezTo>
                  <a:lnTo>
                    <a:pt x="102" y="33"/>
                  </a:lnTo>
                  <a:cubicBezTo>
                    <a:pt x="96" y="14"/>
                    <a:pt x="74" y="0"/>
                    <a:pt x="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079;p40"/>
            <p:cNvSpPr/>
            <p:nvPr/>
          </p:nvSpPr>
          <p:spPr>
            <a:xfrm>
              <a:off x="4359450" y="3394300"/>
              <a:ext cx="5525" cy="23925"/>
            </a:xfrm>
            <a:custGeom>
              <a:avLst/>
              <a:gdLst/>
              <a:ahLst/>
              <a:cxnLst/>
              <a:rect l="l" t="t" r="r" b="b"/>
              <a:pathLst>
                <a:path w="221" h="957" extrusionOk="0">
                  <a:moveTo>
                    <a:pt x="57" y="1"/>
                  </a:moveTo>
                  <a:cubicBezTo>
                    <a:pt x="54" y="1"/>
                    <a:pt x="51" y="1"/>
                    <a:pt x="48" y="2"/>
                  </a:cubicBezTo>
                  <a:cubicBezTo>
                    <a:pt x="17" y="2"/>
                    <a:pt x="1" y="26"/>
                    <a:pt x="1" y="57"/>
                  </a:cubicBezTo>
                  <a:lnTo>
                    <a:pt x="118" y="918"/>
                  </a:lnTo>
                  <a:cubicBezTo>
                    <a:pt x="118" y="941"/>
                    <a:pt x="142" y="957"/>
                    <a:pt x="165" y="957"/>
                  </a:cubicBezTo>
                  <a:lnTo>
                    <a:pt x="173" y="957"/>
                  </a:lnTo>
                  <a:cubicBezTo>
                    <a:pt x="197" y="957"/>
                    <a:pt x="220" y="933"/>
                    <a:pt x="212" y="902"/>
                  </a:cubicBezTo>
                  <a:lnTo>
                    <a:pt x="103" y="41"/>
                  </a:lnTo>
                  <a:cubicBezTo>
                    <a:pt x="96" y="21"/>
                    <a:pt x="77" y="1"/>
                    <a:pt x="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080;p40"/>
            <p:cNvSpPr/>
            <p:nvPr/>
          </p:nvSpPr>
          <p:spPr>
            <a:xfrm>
              <a:off x="4217650" y="3387425"/>
              <a:ext cx="15475" cy="24150"/>
            </a:xfrm>
            <a:custGeom>
              <a:avLst/>
              <a:gdLst/>
              <a:ahLst/>
              <a:cxnLst/>
              <a:rect l="l" t="t" r="r" b="b"/>
              <a:pathLst>
                <a:path w="619" h="966" extrusionOk="0">
                  <a:moveTo>
                    <a:pt x="568" y="0"/>
                  </a:moveTo>
                  <a:cubicBezTo>
                    <a:pt x="549" y="0"/>
                    <a:pt x="528" y="9"/>
                    <a:pt x="517" y="27"/>
                  </a:cubicBezTo>
                  <a:lnTo>
                    <a:pt x="16" y="895"/>
                  </a:lnTo>
                  <a:cubicBezTo>
                    <a:pt x="0" y="919"/>
                    <a:pt x="8" y="950"/>
                    <a:pt x="32" y="958"/>
                  </a:cubicBezTo>
                  <a:cubicBezTo>
                    <a:pt x="39" y="966"/>
                    <a:pt x="47" y="966"/>
                    <a:pt x="55" y="966"/>
                  </a:cubicBezTo>
                  <a:cubicBezTo>
                    <a:pt x="71" y="966"/>
                    <a:pt x="86" y="958"/>
                    <a:pt x="94" y="942"/>
                  </a:cubicBezTo>
                  <a:lnTo>
                    <a:pt x="603" y="74"/>
                  </a:lnTo>
                  <a:cubicBezTo>
                    <a:pt x="618" y="50"/>
                    <a:pt x="611" y="19"/>
                    <a:pt x="587" y="3"/>
                  </a:cubicBezTo>
                  <a:cubicBezTo>
                    <a:pt x="581" y="1"/>
                    <a:pt x="575" y="0"/>
                    <a:pt x="56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081;p40"/>
            <p:cNvSpPr/>
            <p:nvPr/>
          </p:nvSpPr>
          <p:spPr>
            <a:xfrm>
              <a:off x="4337750" y="3399625"/>
              <a:ext cx="2950" cy="27600"/>
            </a:xfrm>
            <a:custGeom>
              <a:avLst/>
              <a:gdLst/>
              <a:ahLst/>
              <a:cxnLst/>
              <a:rect l="l" t="t" r="r" b="b"/>
              <a:pathLst>
                <a:path w="118" h="1104" extrusionOk="0">
                  <a:moveTo>
                    <a:pt x="55" y="0"/>
                  </a:moveTo>
                  <a:cubicBezTo>
                    <a:pt x="24" y="0"/>
                    <a:pt x="0" y="24"/>
                    <a:pt x="0" y="55"/>
                  </a:cubicBezTo>
                  <a:lnTo>
                    <a:pt x="24" y="1057"/>
                  </a:lnTo>
                  <a:cubicBezTo>
                    <a:pt x="24" y="1088"/>
                    <a:pt x="40" y="1104"/>
                    <a:pt x="71" y="1104"/>
                  </a:cubicBezTo>
                  <a:cubicBezTo>
                    <a:pt x="94" y="1104"/>
                    <a:pt x="118" y="1080"/>
                    <a:pt x="118" y="1057"/>
                  </a:cubicBezTo>
                  <a:lnTo>
                    <a:pt x="102" y="47"/>
                  </a:lnTo>
                  <a:cubicBezTo>
                    <a:pt x="102" y="24"/>
                    <a:pt x="71" y="0"/>
                    <a:pt x="5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082;p40"/>
            <p:cNvSpPr/>
            <p:nvPr/>
          </p:nvSpPr>
          <p:spPr>
            <a:xfrm>
              <a:off x="4244250" y="3396225"/>
              <a:ext cx="12350" cy="28650"/>
            </a:xfrm>
            <a:custGeom>
              <a:avLst/>
              <a:gdLst/>
              <a:ahLst/>
              <a:cxnLst/>
              <a:rect l="l" t="t" r="r" b="b"/>
              <a:pathLst>
                <a:path w="494" h="1146" extrusionOk="0">
                  <a:moveTo>
                    <a:pt x="437" y="1"/>
                  </a:moveTo>
                  <a:cubicBezTo>
                    <a:pt x="417" y="1"/>
                    <a:pt x="398" y="11"/>
                    <a:pt x="392" y="35"/>
                  </a:cubicBezTo>
                  <a:lnTo>
                    <a:pt x="8" y="1083"/>
                  </a:lnTo>
                  <a:cubicBezTo>
                    <a:pt x="0" y="1107"/>
                    <a:pt x="16" y="1138"/>
                    <a:pt x="39" y="1146"/>
                  </a:cubicBezTo>
                  <a:lnTo>
                    <a:pt x="55" y="1146"/>
                  </a:lnTo>
                  <a:cubicBezTo>
                    <a:pt x="71" y="1146"/>
                    <a:pt x="94" y="1138"/>
                    <a:pt x="102" y="1114"/>
                  </a:cubicBezTo>
                  <a:lnTo>
                    <a:pt x="478" y="66"/>
                  </a:lnTo>
                  <a:cubicBezTo>
                    <a:pt x="493" y="43"/>
                    <a:pt x="478" y="11"/>
                    <a:pt x="454" y="3"/>
                  </a:cubicBezTo>
                  <a:cubicBezTo>
                    <a:pt x="449" y="2"/>
                    <a:pt x="443" y="1"/>
                    <a:pt x="4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083;p40"/>
            <p:cNvSpPr/>
            <p:nvPr/>
          </p:nvSpPr>
          <p:spPr>
            <a:xfrm>
              <a:off x="4311525" y="3402350"/>
              <a:ext cx="4350" cy="30350"/>
            </a:xfrm>
            <a:custGeom>
              <a:avLst/>
              <a:gdLst/>
              <a:ahLst/>
              <a:cxnLst/>
              <a:rect l="l" t="t" r="r" b="b"/>
              <a:pathLst>
                <a:path w="174" h="1214" extrusionOk="0">
                  <a:moveTo>
                    <a:pt x="126" y="1"/>
                  </a:moveTo>
                  <a:cubicBezTo>
                    <a:pt x="103" y="1"/>
                    <a:pt x="79" y="24"/>
                    <a:pt x="79" y="48"/>
                  </a:cubicBezTo>
                  <a:lnTo>
                    <a:pt x="1" y="1167"/>
                  </a:lnTo>
                  <a:cubicBezTo>
                    <a:pt x="1" y="1190"/>
                    <a:pt x="17" y="1214"/>
                    <a:pt x="48" y="1214"/>
                  </a:cubicBezTo>
                  <a:cubicBezTo>
                    <a:pt x="71" y="1214"/>
                    <a:pt x="95" y="1198"/>
                    <a:pt x="95" y="1167"/>
                  </a:cubicBezTo>
                  <a:lnTo>
                    <a:pt x="173" y="56"/>
                  </a:lnTo>
                  <a:cubicBezTo>
                    <a:pt x="173" y="24"/>
                    <a:pt x="157" y="1"/>
                    <a:pt x="1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084;p40"/>
            <p:cNvSpPr/>
            <p:nvPr/>
          </p:nvSpPr>
          <p:spPr>
            <a:xfrm>
              <a:off x="4279650" y="3402175"/>
              <a:ext cx="6275" cy="30150"/>
            </a:xfrm>
            <a:custGeom>
              <a:avLst/>
              <a:gdLst/>
              <a:ahLst/>
              <a:cxnLst/>
              <a:rect l="l" t="t" r="r" b="b"/>
              <a:pathLst>
                <a:path w="251" h="1206" extrusionOk="0">
                  <a:moveTo>
                    <a:pt x="204" y="0"/>
                  </a:moveTo>
                  <a:cubicBezTo>
                    <a:pt x="181" y="0"/>
                    <a:pt x="157" y="16"/>
                    <a:pt x="149" y="39"/>
                  </a:cubicBezTo>
                  <a:lnTo>
                    <a:pt x="1" y="1150"/>
                  </a:lnTo>
                  <a:cubicBezTo>
                    <a:pt x="1" y="1174"/>
                    <a:pt x="16" y="1205"/>
                    <a:pt x="40" y="1205"/>
                  </a:cubicBezTo>
                  <a:lnTo>
                    <a:pt x="48" y="1205"/>
                  </a:lnTo>
                  <a:cubicBezTo>
                    <a:pt x="71" y="1205"/>
                    <a:pt x="94" y="1189"/>
                    <a:pt x="94" y="1166"/>
                  </a:cubicBezTo>
                  <a:lnTo>
                    <a:pt x="251" y="55"/>
                  </a:lnTo>
                  <a:cubicBezTo>
                    <a:pt x="251" y="31"/>
                    <a:pt x="235" y="8"/>
                    <a:pt x="20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085;p40"/>
            <p:cNvSpPr/>
            <p:nvPr/>
          </p:nvSpPr>
          <p:spPr>
            <a:xfrm>
              <a:off x="4176175" y="3082925"/>
              <a:ext cx="246875" cy="317025"/>
            </a:xfrm>
            <a:custGeom>
              <a:avLst/>
              <a:gdLst/>
              <a:ahLst/>
              <a:cxnLst/>
              <a:rect l="l" t="t" r="r" b="b"/>
              <a:pathLst>
                <a:path w="9875" h="12681" extrusionOk="0">
                  <a:moveTo>
                    <a:pt x="9288" y="1"/>
                  </a:moveTo>
                  <a:cubicBezTo>
                    <a:pt x="9077" y="556"/>
                    <a:pt x="8654" y="1456"/>
                    <a:pt x="7848" y="2176"/>
                  </a:cubicBezTo>
                  <a:cubicBezTo>
                    <a:pt x="7692" y="2309"/>
                    <a:pt x="7528" y="2442"/>
                    <a:pt x="7348" y="2559"/>
                  </a:cubicBezTo>
                  <a:cubicBezTo>
                    <a:pt x="7175" y="2669"/>
                    <a:pt x="6988" y="2778"/>
                    <a:pt x="6792" y="2864"/>
                  </a:cubicBezTo>
                  <a:cubicBezTo>
                    <a:pt x="6229" y="3123"/>
                    <a:pt x="5560" y="3286"/>
                    <a:pt x="4757" y="3286"/>
                  </a:cubicBezTo>
                  <a:cubicBezTo>
                    <a:pt x="4588" y="3286"/>
                    <a:pt x="4414" y="3278"/>
                    <a:pt x="4233" y="3263"/>
                  </a:cubicBezTo>
                  <a:cubicBezTo>
                    <a:pt x="3819" y="3224"/>
                    <a:pt x="3467" y="3146"/>
                    <a:pt x="3162" y="3037"/>
                  </a:cubicBezTo>
                  <a:cubicBezTo>
                    <a:pt x="3013" y="2982"/>
                    <a:pt x="2849" y="2943"/>
                    <a:pt x="2684" y="2935"/>
                  </a:cubicBezTo>
                  <a:lnTo>
                    <a:pt x="2653" y="2935"/>
                  </a:lnTo>
                  <a:cubicBezTo>
                    <a:pt x="2638" y="2934"/>
                    <a:pt x="2624" y="2934"/>
                    <a:pt x="2609" y="2934"/>
                  </a:cubicBezTo>
                  <a:cubicBezTo>
                    <a:pt x="2032" y="2934"/>
                    <a:pt x="1517" y="3388"/>
                    <a:pt x="1456" y="3968"/>
                  </a:cubicBezTo>
                  <a:lnTo>
                    <a:pt x="1456" y="3975"/>
                  </a:lnTo>
                  <a:cubicBezTo>
                    <a:pt x="1385" y="4648"/>
                    <a:pt x="1878" y="5220"/>
                    <a:pt x="2551" y="5251"/>
                  </a:cubicBezTo>
                  <a:lnTo>
                    <a:pt x="2927" y="5267"/>
                  </a:lnTo>
                  <a:lnTo>
                    <a:pt x="2911" y="5603"/>
                  </a:lnTo>
                  <a:cubicBezTo>
                    <a:pt x="2895" y="5994"/>
                    <a:pt x="2950" y="6378"/>
                    <a:pt x="3060" y="6738"/>
                  </a:cubicBezTo>
                  <a:lnTo>
                    <a:pt x="2528" y="8991"/>
                  </a:lnTo>
                  <a:lnTo>
                    <a:pt x="0" y="9218"/>
                  </a:lnTo>
                  <a:cubicBezTo>
                    <a:pt x="0" y="9218"/>
                    <a:pt x="415" y="12097"/>
                    <a:pt x="4093" y="12598"/>
                  </a:cubicBezTo>
                  <a:cubicBezTo>
                    <a:pt x="4514" y="12655"/>
                    <a:pt x="4898" y="12681"/>
                    <a:pt x="5250" y="12681"/>
                  </a:cubicBezTo>
                  <a:cubicBezTo>
                    <a:pt x="8512" y="12681"/>
                    <a:pt x="8920" y="10462"/>
                    <a:pt x="8920" y="10462"/>
                  </a:cubicBezTo>
                  <a:lnTo>
                    <a:pt x="6542" y="9742"/>
                  </a:lnTo>
                  <a:lnTo>
                    <a:pt x="6706" y="8967"/>
                  </a:lnTo>
                  <a:cubicBezTo>
                    <a:pt x="7606" y="8827"/>
                    <a:pt x="8388" y="8318"/>
                    <a:pt x="8889" y="7598"/>
                  </a:cubicBezTo>
                  <a:cubicBezTo>
                    <a:pt x="8889" y="7590"/>
                    <a:pt x="8889" y="7590"/>
                    <a:pt x="8889" y="7590"/>
                  </a:cubicBezTo>
                  <a:cubicBezTo>
                    <a:pt x="9359" y="7058"/>
                    <a:pt x="9656" y="6362"/>
                    <a:pt x="9687" y="5595"/>
                  </a:cubicBezTo>
                  <a:lnTo>
                    <a:pt x="9844" y="1965"/>
                  </a:lnTo>
                  <a:cubicBezTo>
                    <a:pt x="9875" y="1237"/>
                    <a:pt x="9664" y="556"/>
                    <a:pt x="9288" y="1"/>
                  </a:cubicBez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086;p40"/>
            <p:cNvSpPr/>
            <p:nvPr/>
          </p:nvSpPr>
          <p:spPr>
            <a:xfrm>
              <a:off x="4247775" y="3214575"/>
              <a:ext cx="150650" cy="115500"/>
            </a:xfrm>
            <a:custGeom>
              <a:avLst/>
              <a:gdLst/>
              <a:ahLst/>
              <a:cxnLst/>
              <a:rect l="l" t="t" r="r" b="b"/>
              <a:pathLst>
                <a:path w="6026" h="4620" extrusionOk="0">
                  <a:moveTo>
                    <a:pt x="63" y="1"/>
                  </a:moveTo>
                  <a:lnTo>
                    <a:pt x="47" y="337"/>
                  </a:lnTo>
                  <a:cubicBezTo>
                    <a:pt x="0" y="1362"/>
                    <a:pt x="438" y="2301"/>
                    <a:pt x="1158" y="2935"/>
                  </a:cubicBezTo>
                  <a:cubicBezTo>
                    <a:pt x="1033" y="3076"/>
                    <a:pt x="947" y="3248"/>
                    <a:pt x="931" y="3435"/>
                  </a:cubicBezTo>
                  <a:cubicBezTo>
                    <a:pt x="869" y="4007"/>
                    <a:pt x="1401" y="4531"/>
                    <a:pt x="2113" y="4609"/>
                  </a:cubicBezTo>
                  <a:cubicBezTo>
                    <a:pt x="2173" y="4616"/>
                    <a:pt x="2233" y="4619"/>
                    <a:pt x="2292" y="4619"/>
                  </a:cubicBezTo>
                  <a:cubicBezTo>
                    <a:pt x="2920" y="4619"/>
                    <a:pt x="3449" y="4248"/>
                    <a:pt x="3513" y="3733"/>
                  </a:cubicBezTo>
                  <a:cubicBezTo>
                    <a:pt x="4554" y="3678"/>
                    <a:pt x="5470" y="3138"/>
                    <a:pt x="6025" y="2324"/>
                  </a:cubicBezTo>
                  <a:lnTo>
                    <a:pt x="6025" y="2324"/>
                  </a:lnTo>
                  <a:cubicBezTo>
                    <a:pt x="5430" y="3009"/>
                    <a:pt x="4558" y="3439"/>
                    <a:pt x="3593" y="3439"/>
                  </a:cubicBezTo>
                  <a:cubicBezTo>
                    <a:pt x="3543" y="3439"/>
                    <a:pt x="3493" y="3438"/>
                    <a:pt x="3443" y="3435"/>
                  </a:cubicBezTo>
                  <a:cubicBezTo>
                    <a:pt x="1651" y="3357"/>
                    <a:pt x="258" y="1847"/>
                    <a:pt x="337" y="55"/>
                  </a:cubicBezTo>
                  <a:lnTo>
                    <a:pt x="337" y="8"/>
                  </a:lnTo>
                  <a:lnTo>
                    <a:pt x="6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087;p40"/>
            <p:cNvSpPr/>
            <p:nvPr/>
          </p:nvSpPr>
          <p:spPr>
            <a:xfrm>
              <a:off x="4228600" y="3169075"/>
              <a:ext cx="17825" cy="24475"/>
            </a:xfrm>
            <a:custGeom>
              <a:avLst/>
              <a:gdLst/>
              <a:ahLst/>
              <a:cxnLst/>
              <a:rect l="l" t="t" r="r" b="b"/>
              <a:pathLst>
                <a:path w="713" h="979" extrusionOk="0">
                  <a:moveTo>
                    <a:pt x="193" y="0"/>
                  </a:moveTo>
                  <a:cubicBezTo>
                    <a:pt x="176" y="0"/>
                    <a:pt x="158" y="5"/>
                    <a:pt x="141" y="13"/>
                  </a:cubicBezTo>
                  <a:cubicBezTo>
                    <a:pt x="102" y="44"/>
                    <a:pt x="86" y="99"/>
                    <a:pt x="118" y="146"/>
                  </a:cubicBezTo>
                  <a:lnTo>
                    <a:pt x="439" y="631"/>
                  </a:lnTo>
                  <a:lnTo>
                    <a:pt x="71" y="803"/>
                  </a:lnTo>
                  <a:cubicBezTo>
                    <a:pt x="24" y="827"/>
                    <a:pt x="0" y="882"/>
                    <a:pt x="24" y="929"/>
                  </a:cubicBezTo>
                  <a:cubicBezTo>
                    <a:pt x="40" y="952"/>
                    <a:pt x="71" y="975"/>
                    <a:pt x="102" y="975"/>
                  </a:cubicBezTo>
                  <a:cubicBezTo>
                    <a:pt x="107" y="978"/>
                    <a:pt x="111" y="979"/>
                    <a:pt x="116" y="979"/>
                  </a:cubicBezTo>
                  <a:cubicBezTo>
                    <a:pt x="127" y="979"/>
                    <a:pt x="138" y="973"/>
                    <a:pt x="149" y="968"/>
                  </a:cubicBezTo>
                  <a:lnTo>
                    <a:pt x="712" y="709"/>
                  </a:lnTo>
                  <a:lnTo>
                    <a:pt x="274" y="44"/>
                  </a:lnTo>
                  <a:cubicBezTo>
                    <a:pt x="254" y="14"/>
                    <a:pt x="224" y="0"/>
                    <a:pt x="19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088;p40"/>
            <p:cNvSpPr/>
            <p:nvPr/>
          </p:nvSpPr>
          <p:spPr>
            <a:xfrm>
              <a:off x="4342250" y="3265725"/>
              <a:ext cx="20750" cy="7450"/>
            </a:xfrm>
            <a:custGeom>
              <a:avLst/>
              <a:gdLst/>
              <a:ahLst/>
              <a:cxnLst/>
              <a:rect l="l" t="t" r="r" b="b"/>
              <a:pathLst>
                <a:path w="830" h="298" extrusionOk="0">
                  <a:moveTo>
                    <a:pt x="415" y="1"/>
                  </a:moveTo>
                  <a:cubicBezTo>
                    <a:pt x="297" y="1"/>
                    <a:pt x="168" y="34"/>
                    <a:pt x="47" y="130"/>
                  </a:cubicBezTo>
                  <a:cubicBezTo>
                    <a:pt x="8" y="161"/>
                    <a:pt x="0" y="224"/>
                    <a:pt x="32" y="263"/>
                  </a:cubicBezTo>
                  <a:cubicBezTo>
                    <a:pt x="47" y="286"/>
                    <a:pt x="71" y="294"/>
                    <a:pt x="94" y="294"/>
                  </a:cubicBezTo>
                  <a:cubicBezTo>
                    <a:pt x="101" y="296"/>
                    <a:pt x="107" y="297"/>
                    <a:pt x="113" y="297"/>
                  </a:cubicBezTo>
                  <a:cubicBezTo>
                    <a:pt x="130" y="297"/>
                    <a:pt x="148" y="290"/>
                    <a:pt x="165" y="278"/>
                  </a:cubicBezTo>
                  <a:cubicBezTo>
                    <a:pt x="252" y="209"/>
                    <a:pt x="343" y="186"/>
                    <a:pt x="425" y="186"/>
                  </a:cubicBezTo>
                  <a:cubicBezTo>
                    <a:pt x="562" y="186"/>
                    <a:pt x="668" y="250"/>
                    <a:pt x="673" y="255"/>
                  </a:cubicBezTo>
                  <a:cubicBezTo>
                    <a:pt x="691" y="266"/>
                    <a:pt x="709" y="272"/>
                    <a:pt x="727" y="272"/>
                  </a:cubicBezTo>
                  <a:cubicBezTo>
                    <a:pt x="757" y="272"/>
                    <a:pt x="787" y="256"/>
                    <a:pt x="806" y="231"/>
                  </a:cubicBezTo>
                  <a:cubicBezTo>
                    <a:pt x="830" y="184"/>
                    <a:pt x="822" y="130"/>
                    <a:pt x="775" y="98"/>
                  </a:cubicBezTo>
                  <a:cubicBezTo>
                    <a:pt x="700" y="54"/>
                    <a:pt x="567" y="1"/>
                    <a:pt x="41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089;p40"/>
            <p:cNvSpPr/>
            <p:nvPr/>
          </p:nvSpPr>
          <p:spPr>
            <a:xfrm>
              <a:off x="4307850" y="3212425"/>
              <a:ext cx="58000" cy="40975"/>
            </a:xfrm>
            <a:custGeom>
              <a:avLst/>
              <a:gdLst/>
              <a:ahLst/>
              <a:cxnLst/>
              <a:rect l="l" t="t" r="r" b="b"/>
              <a:pathLst>
                <a:path w="2320" h="1639" extrusionOk="0">
                  <a:moveTo>
                    <a:pt x="791" y="0"/>
                  </a:moveTo>
                  <a:cubicBezTo>
                    <a:pt x="396" y="0"/>
                    <a:pt x="1" y="1114"/>
                    <a:pt x="758" y="1511"/>
                  </a:cubicBezTo>
                  <a:cubicBezTo>
                    <a:pt x="934" y="1601"/>
                    <a:pt x="1110" y="1639"/>
                    <a:pt x="1273" y="1639"/>
                  </a:cubicBezTo>
                  <a:cubicBezTo>
                    <a:pt x="1887" y="1639"/>
                    <a:pt x="2319" y="1108"/>
                    <a:pt x="1893" y="861"/>
                  </a:cubicBezTo>
                  <a:cubicBezTo>
                    <a:pt x="1361" y="548"/>
                    <a:pt x="915" y="40"/>
                    <a:pt x="915" y="40"/>
                  </a:cubicBezTo>
                  <a:cubicBezTo>
                    <a:pt x="875" y="13"/>
                    <a:pt x="833" y="0"/>
                    <a:pt x="7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090;p40"/>
            <p:cNvSpPr/>
            <p:nvPr/>
          </p:nvSpPr>
          <p:spPr>
            <a:xfrm>
              <a:off x="4390750" y="3169375"/>
              <a:ext cx="28400" cy="12800"/>
            </a:xfrm>
            <a:custGeom>
              <a:avLst/>
              <a:gdLst/>
              <a:ahLst/>
              <a:cxnLst/>
              <a:rect l="l" t="t" r="r" b="b"/>
              <a:pathLst>
                <a:path w="1136" h="512" extrusionOk="0">
                  <a:moveTo>
                    <a:pt x="459" y="0"/>
                  </a:moveTo>
                  <a:cubicBezTo>
                    <a:pt x="293" y="0"/>
                    <a:pt x="160" y="49"/>
                    <a:pt x="95" y="103"/>
                  </a:cubicBezTo>
                  <a:cubicBezTo>
                    <a:pt x="1" y="189"/>
                    <a:pt x="9" y="267"/>
                    <a:pt x="63" y="306"/>
                  </a:cubicBezTo>
                  <a:cubicBezTo>
                    <a:pt x="126" y="345"/>
                    <a:pt x="212" y="361"/>
                    <a:pt x="298" y="377"/>
                  </a:cubicBezTo>
                  <a:cubicBezTo>
                    <a:pt x="384" y="384"/>
                    <a:pt x="470" y="400"/>
                    <a:pt x="541" y="416"/>
                  </a:cubicBezTo>
                  <a:cubicBezTo>
                    <a:pt x="611" y="431"/>
                    <a:pt x="697" y="455"/>
                    <a:pt x="783" y="471"/>
                  </a:cubicBezTo>
                  <a:cubicBezTo>
                    <a:pt x="851" y="491"/>
                    <a:pt x="925" y="511"/>
                    <a:pt x="989" y="511"/>
                  </a:cubicBezTo>
                  <a:cubicBezTo>
                    <a:pt x="999" y="511"/>
                    <a:pt x="1009" y="511"/>
                    <a:pt x="1018" y="510"/>
                  </a:cubicBezTo>
                  <a:cubicBezTo>
                    <a:pt x="1088" y="494"/>
                    <a:pt x="1135" y="424"/>
                    <a:pt x="1081" y="314"/>
                  </a:cubicBezTo>
                  <a:cubicBezTo>
                    <a:pt x="1034" y="205"/>
                    <a:pt x="869" y="71"/>
                    <a:pt x="627" y="17"/>
                  </a:cubicBezTo>
                  <a:cubicBezTo>
                    <a:pt x="568" y="5"/>
                    <a:pt x="512" y="0"/>
                    <a:pt x="4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091;p40"/>
            <p:cNvSpPr/>
            <p:nvPr/>
          </p:nvSpPr>
          <p:spPr>
            <a:xfrm>
              <a:off x="4330500" y="3162825"/>
              <a:ext cx="28975" cy="11125"/>
            </a:xfrm>
            <a:custGeom>
              <a:avLst/>
              <a:gdLst/>
              <a:ahLst/>
              <a:cxnLst/>
              <a:rect l="l" t="t" r="r" b="b"/>
              <a:pathLst>
                <a:path w="1159" h="445" extrusionOk="0">
                  <a:moveTo>
                    <a:pt x="192" y="0"/>
                  </a:moveTo>
                  <a:cubicBezTo>
                    <a:pt x="160" y="0"/>
                    <a:pt x="130" y="3"/>
                    <a:pt x="103" y="13"/>
                  </a:cubicBezTo>
                  <a:cubicBezTo>
                    <a:pt x="40" y="36"/>
                    <a:pt x="1" y="114"/>
                    <a:pt x="71" y="216"/>
                  </a:cubicBezTo>
                  <a:cubicBezTo>
                    <a:pt x="134" y="310"/>
                    <a:pt x="314" y="427"/>
                    <a:pt x="564" y="443"/>
                  </a:cubicBezTo>
                  <a:cubicBezTo>
                    <a:pt x="582" y="444"/>
                    <a:pt x="600" y="445"/>
                    <a:pt x="618" y="445"/>
                  </a:cubicBezTo>
                  <a:cubicBezTo>
                    <a:pt x="835" y="445"/>
                    <a:pt x="1008" y="358"/>
                    <a:pt x="1081" y="279"/>
                  </a:cubicBezTo>
                  <a:cubicBezTo>
                    <a:pt x="1159" y="185"/>
                    <a:pt x="1143" y="107"/>
                    <a:pt x="1081" y="75"/>
                  </a:cubicBezTo>
                  <a:cubicBezTo>
                    <a:pt x="1010" y="44"/>
                    <a:pt x="924" y="44"/>
                    <a:pt x="838" y="44"/>
                  </a:cubicBezTo>
                  <a:cubicBezTo>
                    <a:pt x="752" y="44"/>
                    <a:pt x="666" y="44"/>
                    <a:pt x="596" y="36"/>
                  </a:cubicBezTo>
                  <a:cubicBezTo>
                    <a:pt x="517" y="36"/>
                    <a:pt x="431" y="21"/>
                    <a:pt x="345" y="13"/>
                  </a:cubicBezTo>
                  <a:cubicBezTo>
                    <a:pt x="293" y="8"/>
                    <a:pt x="241" y="0"/>
                    <a:pt x="1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092;p40"/>
            <p:cNvSpPr/>
            <p:nvPr/>
          </p:nvSpPr>
          <p:spPr>
            <a:xfrm>
              <a:off x="4335600" y="3178675"/>
              <a:ext cx="13325" cy="12225"/>
            </a:xfrm>
            <a:custGeom>
              <a:avLst/>
              <a:gdLst/>
              <a:ahLst/>
              <a:cxnLst/>
              <a:rect l="l" t="t" r="r" b="b"/>
              <a:pathLst>
                <a:path w="533" h="489" extrusionOk="0">
                  <a:moveTo>
                    <a:pt x="272" y="1"/>
                  </a:moveTo>
                  <a:cubicBezTo>
                    <a:pt x="160" y="1"/>
                    <a:pt x="53" y="82"/>
                    <a:pt x="32" y="200"/>
                  </a:cubicBezTo>
                  <a:cubicBezTo>
                    <a:pt x="0" y="325"/>
                    <a:pt x="86" y="458"/>
                    <a:pt x="219" y="482"/>
                  </a:cubicBezTo>
                  <a:cubicBezTo>
                    <a:pt x="238" y="486"/>
                    <a:pt x="256" y="488"/>
                    <a:pt x="274" y="488"/>
                  </a:cubicBezTo>
                  <a:cubicBezTo>
                    <a:pt x="386" y="488"/>
                    <a:pt x="482" y="409"/>
                    <a:pt x="509" y="294"/>
                  </a:cubicBezTo>
                  <a:cubicBezTo>
                    <a:pt x="532" y="161"/>
                    <a:pt x="446" y="36"/>
                    <a:pt x="313" y="5"/>
                  </a:cubicBezTo>
                  <a:cubicBezTo>
                    <a:pt x="300" y="2"/>
                    <a:pt x="286" y="1"/>
                    <a:pt x="272" y="1"/>
                  </a:cubicBezTo>
                  <a:close/>
                </a:path>
              </a:pathLst>
            </a:custGeom>
            <a:solidFill>
              <a:srgbClr val="703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093;p40"/>
            <p:cNvSpPr/>
            <p:nvPr/>
          </p:nvSpPr>
          <p:spPr>
            <a:xfrm>
              <a:off x="4396625" y="3193100"/>
              <a:ext cx="13325" cy="12200"/>
            </a:xfrm>
            <a:custGeom>
              <a:avLst/>
              <a:gdLst/>
              <a:ahLst/>
              <a:cxnLst/>
              <a:rect l="l" t="t" r="r" b="b"/>
              <a:pathLst>
                <a:path w="533" h="488" extrusionOk="0">
                  <a:moveTo>
                    <a:pt x="259" y="0"/>
                  </a:moveTo>
                  <a:cubicBezTo>
                    <a:pt x="148" y="0"/>
                    <a:pt x="52" y="80"/>
                    <a:pt x="32" y="194"/>
                  </a:cubicBezTo>
                  <a:cubicBezTo>
                    <a:pt x="1" y="327"/>
                    <a:pt x="87" y="453"/>
                    <a:pt x="220" y="484"/>
                  </a:cubicBezTo>
                  <a:cubicBezTo>
                    <a:pt x="234" y="487"/>
                    <a:pt x="249" y="488"/>
                    <a:pt x="263" y="488"/>
                  </a:cubicBezTo>
                  <a:cubicBezTo>
                    <a:pt x="379" y="488"/>
                    <a:pt x="481" y="407"/>
                    <a:pt x="501" y="288"/>
                  </a:cubicBezTo>
                  <a:cubicBezTo>
                    <a:pt x="533" y="163"/>
                    <a:pt x="447" y="30"/>
                    <a:pt x="314" y="7"/>
                  </a:cubicBezTo>
                  <a:cubicBezTo>
                    <a:pt x="295" y="2"/>
                    <a:pt x="277" y="0"/>
                    <a:pt x="259" y="0"/>
                  </a:cubicBezTo>
                  <a:close/>
                </a:path>
              </a:pathLst>
            </a:custGeom>
            <a:solidFill>
              <a:srgbClr val="7031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094;p40"/>
            <p:cNvSpPr/>
            <p:nvPr/>
          </p:nvSpPr>
          <p:spPr>
            <a:xfrm>
              <a:off x="4391750" y="3202250"/>
              <a:ext cx="19375" cy="8500"/>
            </a:xfrm>
            <a:custGeom>
              <a:avLst/>
              <a:gdLst/>
              <a:ahLst/>
              <a:cxnLst/>
              <a:rect l="l" t="t" r="r" b="b"/>
              <a:pathLst>
                <a:path w="775" h="340" extrusionOk="0">
                  <a:moveTo>
                    <a:pt x="264" y="0"/>
                  </a:moveTo>
                  <a:cubicBezTo>
                    <a:pt x="153" y="0"/>
                    <a:pt x="78" y="28"/>
                    <a:pt x="70" y="32"/>
                  </a:cubicBezTo>
                  <a:cubicBezTo>
                    <a:pt x="23" y="48"/>
                    <a:pt x="0" y="102"/>
                    <a:pt x="23" y="149"/>
                  </a:cubicBezTo>
                  <a:cubicBezTo>
                    <a:pt x="36" y="186"/>
                    <a:pt x="73" y="209"/>
                    <a:pt x="111" y="209"/>
                  </a:cubicBezTo>
                  <a:cubicBezTo>
                    <a:pt x="121" y="209"/>
                    <a:pt x="131" y="207"/>
                    <a:pt x="141" y="204"/>
                  </a:cubicBezTo>
                  <a:cubicBezTo>
                    <a:pt x="144" y="200"/>
                    <a:pt x="192" y="183"/>
                    <a:pt x="265" y="183"/>
                  </a:cubicBezTo>
                  <a:cubicBezTo>
                    <a:pt x="354" y="183"/>
                    <a:pt x="481" y="209"/>
                    <a:pt x="610" y="321"/>
                  </a:cubicBezTo>
                  <a:cubicBezTo>
                    <a:pt x="626" y="329"/>
                    <a:pt x="642" y="337"/>
                    <a:pt x="657" y="337"/>
                  </a:cubicBezTo>
                  <a:cubicBezTo>
                    <a:pt x="665" y="339"/>
                    <a:pt x="673" y="340"/>
                    <a:pt x="681" y="340"/>
                  </a:cubicBezTo>
                  <a:cubicBezTo>
                    <a:pt x="704" y="340"/>
                    <a:pt x="726" y="331"/>
                    <a:pt x="743" y="314"/>
                  </a:cubicBezTo>
                  <a:cubicBezTo>
                    <a:pt x="775" y="274"/>
                    <a:pt x="775" y="212"/>
                    <a:pt x="736" y="181"/>
                  </a:cubicBezTo>
                  <a:cubicBezTo>
                    <a:pt x="562" y="36"/>
                    <a:pt x="390" y="0"/>
                    <a:pt x="26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095;p40"/>
            <p:cNvSpPr/>
            <p:nvPr/>
          </p:nvSpPr>
          <p:spPr>
            <a:xfrm>
              <a:off x="4329525" y="3188550"/>
              <a:ext cx="19400" cy="8525"/>
            </a:xfrm>
            <a:custGeom>
              <a:avLst/>
              <a:gdLst/>
              <a:ahLst/>
              <a:cxnLst/>
              <a:rect l="l" t="t" r="r" b="b"/>
              <a:pathLst>
                <a:path w="776" h="341" extrusionOk="0">
                  <a:moveTo>
                    <a:pt x="264" y="1"/>
                  </a:moveTo>
                  <a:cubicBezTo>
                    <a:pt x="154" y="1"/>
                    <a:pt x="79" y="28"/>
                    <a:pt x="71" y="32"/>
                  </a:cubicBezTo>
                  <a:cubicBezTo>
                    <a:pt x="24" y="48"/>
                    <a:pt x="1" y="103"/>
                    <a:pt x="16" y="150"/>
                  </a:cubicBezTo>
                  <a:cubicBezTo>
                    <a:pt x="29" y="187"/>
                    <a:pt x="66" y="209"/>
                    <a:pt x="104" y="209"/>
                  </a:cubicBezTo>
                  <a:cubicBezTo>
                    <a:pt x="114" y="209"/>
                    <a:pt x="124" y="208"/>
                    <a:pt x="134" y="204"/>
                  </a:cubicBezTo>
                  <a:cubicBezTo>
                    <a:pt x="141" y="201"/>
                    <a:pt x="191" y="183"/>
                    <a:pt x="264" y="183"/>
                  </a:cubicBezTo>
                  <a:cubicBezTo>
                    <a:pt x="355" y="183"/>
                    <a:pt x="482" y="210"/>
                    <a:pt x="611" y="322"/>
                  </a:cubicBezTo>
                  <a:cubicBezTo>
                    <a:pt x="619" y="329"/>
                    <a:pt x="635" y="337"/>
                    <a:pt x="650" y="337"/>
                  </a:cubicBezTo>
                  <a:cubicBezTo>
                    <a:pt x="658" y="339"/>
                    <a:pt x="666" y="340"/>
                    <a:pt x="675" y="340"/>
                  </a:cubicBezTo>
                  <a:cubicBezTo>
                    <a:pt x="700" y="340"/>
                    <a:pt x="725" y="331"/>
                    <a:pt x="736" y="314"/>
                  </a:cubicBezTo>
                  <a:cubicBezTo>
                    <a:pt x="775" y="275"/>
                    <a:pt x="768" y="212"/>
                    <a:pt x="729" y="181"/>
                  </a:cubicBezTo>
                  <a:cubicBezTo>
                    <a:pt x="559" y="36"/>
                    <a:pt x="389" y="1"/>
                    <a:pt x="26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096;p40"/>
            <p:cNvSpPr/>
            <p:nvPr/>
          </p:nvSpPr>
          <p:spPr>
            <a:xfrm>
              <a:off x="4360625" y="3177975"/>
              <a:ext cx="27025" cy="49350"/>
            </a:xfrm>
            <a:custGeom>
              <a:avLst/>
              <a:gdLst/>
              <a:ahLst/>
              <a:cxnLst/>
              <a:rect l="l" t="t" r="r" b="b"/>
              <a:pathLst>
                <a:path w="1081" h="1974" extrusionOk="0">
                  <a:moveTo>
                    <a:pt x="597" y="0"/>
                  </a:moveTo>
                  <a:cubicBezTo>
                    <a:pt x="554" y="0"/>
                    <a:pt x="509" y="30"/>
                    <a:pt x="502" y="80"/>
                  </a:cubicBezTo>
                  <a:lnTo>
                    <a:pt x="392" y="721"/>
                  </a:lnTo>
                  <a:cubicBezTo>
                    <a:pt x="392" y="745"/>
                    <a:pt x="392" y="768"/>
                    <a:pt x="392" y="792"/>
                  </a:cubicBezTo>
                  <a:cubicBezTo>
                    <a:pt x="384" y="1058"/>
                    <a:pt x="525" y="1214"/>
                    <a:pt x="768" y="1222"/>
                  </a:cubicBezTo>
                  <a:cubicBezTo>
                    <a:pt x="799" y="1222"/>
                    <a:pt x="830" y="1238"/>
                    <a:pt x="854" y="1261"/>
                  </a:cubicBezTo>
                  <a:cubicBezTo>
                    <a:pt x="877" y="1285"/>
                    <a:pt x="893" y="1324"/>
                    <a:pt x="885" y="1363"/>
                  </a:cubicBezTo>
                  <a:lnTo>
                    <a:pt x="885" y="1394"/>
                  </a:lnTo>
                  <a:cubicBezTo>
                    <a:pt x="877" y="1616"/>
                    <a:pt x="697" y="1793"/>
                    <a:pt x="484" y="1793"/>
                  </a:cubicBezTo>
                  <a:cubicBezTo>
                    <a:pt x="480" y="1793"/>
                    <a:pt x="475" y="1793"/>
                    <a:pt x="470" y="1793"/>
                  </a:cubicBezTo>
                  <a:lnTo>
                    <a:pt x="103" y="1777"/>
                  </a:lnTo>
                  <a:cubicBezTo>
                    <a:pt x="48" y="1777"/>
                    <a:pt x="9" y="1817"/>
                    <a:pt x="9" y="1864"/>
                  </a:cubicBezTo>
                  <a:cubicBezTo>
                    <a:pt x="1" y="1911"/>
                    <a:pt x="32" y="1950"/>
                    <a:pt x="79" y="1957"/>
                  </a:cubicBezTo>
                  <a:cubicBezTo>
                    <a:pt x="87" y="1965"/>
                    <a:pt x="87" y="1965"/>
                    <a:pt x="95" y="1965"/>
                  </a:cubicBezTo>
                  <a:lnTo>
                    <a:pt x="463" y="1973"/>
                  </a:lnTo>
                  <a:cubicBezTo>
                    <a:pt x="472" y="1974"/>
                    <a:pt x="481" y="1974"/>
                    <a:pt x="490" y="1974"/>
                  </a:cubicBezTo>
                  <a:cubicBezTo>
                    <a:pt x="799" y="1974"/>
                    <a:pt x="1050" y="1721"/>
                    <a:pt x="1073" y="1410"/>
                  </a:cubicBezTo>
                  <a:lnTo>
                    <a:pt x="1073" y="1371"/>
                  </a:lnTo>
                  <a:cubicBezTo>
                    <a:pt x="1081" y="1285"/>
                    <a:pt x="1049" y="1198"/>
                    <a:pt x="987" y="1136"/>
                  </a:cubicBezTo>
                  <a:cubicBezTo>
                    <a:pt x="932" y="1073"/>
                    <a:pt x="862" y="1042"/>
                    <a:pt x="776" y="1034"/>
                  </a:cubicBezTo>
                  <a:cubicBezTo>
                    <a:pt x="682" y="1034"/>
                    <a:pt x="572" y="1003"/>
                    <a:pt x="572" y="792"/>
                  </a:cubicBezTo>
                  <a:cubicBezTo>
                    <a:pt x="572" y="784"/>
                    <a:pt x="572" y="768"/>
                    <a:pt x="580" y="752"/>
                  </a:cubicBezTo>
                  <a:lnTo>
                    <a:pt x="689" y="111"/>
                  </a:lnTo>
                  <a:cubicBezTo>
                    <a:pt x="697" y="56"/>
                    <a:pt x="658" y="9"/>
                    <a:pt x="611" y="1"/>
                  </a:cubicBezTo>
                  <a:cubicBezTo>
                    <a:pt x="606" y="1"/>
                    <a:pt x="602" y="0"/>
                    <a:pt x="59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097;p40"/>
            <p:cNvSpPr/>
            <p:nvPr/>
          </p:nvSpPr>
          <p:spPr>
            <a:xfrm>
              <a:off x="4211575" y="3202650"/>
              <a:ext cx="41700" cy="46100"/>
            </a:xfrm>
            <a:custGeom>
              <a:avLst/>
              <a:gdLst/>
              <a:ahLst/>
              <a:cxnLst/>
              <a:rect l="l" t="t" r="r" b="b"/>
              <a:pathLst>
                <a:path w="1668" h="1844" extrusionOk="0">
                  <a:moveTo>
                    <a:pt x="841" y="185"/>
                  </a:moveTo>
                  <a:cubicBezTo>
                    <a:pt x="863" y="185"/>
                    <a:pt x="886" y="186"/>
                    <a:pt x="908" y="188"/>
                  </a:cubicBezTo>
                  <a:lnTo>
                    <a:pt x="924" y="188"/>
                  </a:lnTo>
                  <a:cubicBezTo>
                    <a:pt x="1253" y="227"/>
                    <a:pt x="1479" y="524"/>
                    <a:pt x="1433" y="845"/>
                  </a:cubicBezTo>
                  <a:cubicBezTo>
                    <a:pt x="1390" y="1131"/>
                    <a:pt x="1126" y="1344"/>
                    <a:pt x="837" y="1344"/>
                  </a:cubicBezTo>
                  <a:cubicBezTo>
                    <a:pt x="808" y="1344"/>
                    <a:pt x="780" y="1342"/>
                    <a:pt x="752" y="1338"/>
                  </a:cubicBezTo>
                  <a:cubicBezTo>
                    <a:pt x="595" y="1323"/>
                    <a:pt x="454" y="1244"/>
                    <a:pt x="353" y="1119"/>
                  </a:cubicBezTo>
                  <a:cubicBezTo>
                    <a:pt x="259" y="994"/>
                    <a:pt x="212" y="837"/>
                    <a:pt x="235" y="681"/>
                  </a:cubicBezTo>
                  <a:cubicBezTo>
                    <a:pt x="259" y="524"/>
                    <a:pt x="345" y="391"/>
                    <a:pt x="478" y="298"/>
                  </a:cubicBezTo>
                  <a:cubicBezTo>
                    <a:pt x="585" y="224"/>
                    <a:pt x="709" y="185"/>
                    <a:pt x="841" y="185"/>
                  </a:cubicBezTo>
                  <a:close/>
                  <a:moveTo>
                    <a:pt x="849" y="1"/>
                  </a:moveTo>
                  <a:cubicBezTo>
                    <a:pt x="671" y="1"/>
                    <a:pt x="498" y="72"/>
                    <a:pt x="353" y="204"/>
                  </a:cubicBezTo>
                  <a:cubicBezTo>
                    <a:pt x="181" y="352"/>
                    <a:pt x="71" y="571"/>
                    <a:pt x="40" y="814"/>
                  </a:cubicBezTo>
                  <a:cubicBezTo>
                    <a:pt x="1" y="1057"/>
                    <a:pt x="48" y="1291"/>
                    <a:pt x="173" y="1487"/>
                  </a:cubicBezTo>
                  <a:cubicBezTo>
                    <a:pt x="290" y="1682"/>
                    <a:pt x="478" y="1808"/>
                    <a:pt x="689" y="1839"/>
                  </a:cubicBezTo>
                  <a:lnTo>
                    <a:pt x="713" y="1839"/>
                  </a:lnTo>
                  <a:cubicBezTo>
                    <a:pt x="738" y="1842"/>
                    <a:pt x="762" y="1843"/>
                    <a:pt x="787" y="1843"/>
                  </a:cubicBezTo>
                  <a:cubicBezTo>
                    <a:pt x="1180" y="1843"/>
                    <a:pt x="1531" y="1497"/>
                    <a:pt x="1597" y="1033"/>
                  </a:cubicBezTo>
                  <a:cubicBezTo>
                    <a:pt x="1667" y="524"/>
                    <a:pt x="1378" y="63"/>
                    <a:pt x="947" y="8"/>
                  </a:cubicBezTo>
                  <a:cubicBezTo>
                    <a:pt x="915" y="3"/>
                    <a:pt x="882" y="1"/>
                    <a:pt x="84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098;p40"/>
            <p:cNvSpPr/>
            <p:nvPr/>
          </p:nvSpPr>
          <p:spPr>
            <a:xfrm>
              <a:off x="4333050" y="3601100"/>
              <a:ext cx="72025" cy="157300"/>
            </a:xfrm>
            <a:custGeom>
              <a:avLst/>
              <a:gdLst/>
              <a:ahLst/>
              <a:cxnLst/>
              <a:rect l="l" t="t" r="r" b="b"/>
              <a:pathLst>
                <a:path w="2881" h="6292" extrusionOk="0">
                  <a:moveTo>
                    <a:pt x="1" y="1"/>
                  </a:moveTo>
                  <a:lnTo>
                    <a:pt x="1" y="6291"/>
                  </a:lnTo>
                  <a:lnTo>
                    <a:pt x="2880" y="6291"/>
                  </a:lnTo>
                  <a:lnTo>
                    <a:pt x="2880" y="1"/>
                  </a:ln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099;p40"/>
            <p:cNvSpPr/>
            <p:nvPr/>
          </p:nvSpPr>
          <p:spPr>
            <a:xfrm>
              <a:off x="4319550" y="3518075"/>
              <a:ext cx="371300" cy="240325"/>
            </a:xfrm>
            <a:custGeom>
              <a:avLst/>
              <a:gdLst/>
              <a:ahLst/>
              <a:cxnLst/>
              <a:rect l="l" t="t" r="r" b="b"/>
              <a:pathLst>
                <a:path w="14852" h="9613" extrusionOk="0">
                  <a:moveTo>
                    <a:pt x="5501" y="0"/>
                  </a:moveTo>
                  <a:cubicBezTo>
                    <a:pt x="5357" y="0"/>
                    <a:pt x="5115" y="9"/>
                    <a:pt x="4805" y="51"/>
                  </a:cubicBezTo>
                  <a:cubicBezTo>
                    <a:pt x="2035" y="419"/>
                    <a:pt x="1" y="2805"/>
                    <a:pt x="63" y="5559"/>
                  </a:cubicBezTo>
                  <a:lnTo>
                    <a:pt x="3459" y="5677"/>
                  </a:lnTo>
                  <a:lnTo>
                    <a:pt x="3420" y="9612"/>
                  </a:lnTo>
                  <a:lnTo>
                    <a:pt x="12363" y="9581"/>
                  </a:lnTo>
                  <a:lnTo>
                    <a:pt x="12567" y="6044"/>
                  </a:lnTo>
                  <a:lnTo>
                    <a:pt x="13099" y="6201"/>
                  </a:lnTo>
                  <a:lnTo>
                    <a:pt x="14852" y="3009"/>
                  </a:lnTo>
                  <a:cubicBezTo>
                    <a:pt x="13075" y="284"/>
                    <a:pt x="11219" y="84"/>
                    <a:pt x="10713" y="84"/>
                  </a:cubicBezTo>
                  <a:cubicBezTo>
                    <a:pt x="10626" y="84"/>
                    <a:pt x="10579" y="90"/>
                    <a:pt x="10579" y="90"/>
                  </a:cubicBezTo>
                  <a:lnTo>
                    <a:pt x="10579" y="106"/>
                  </a:lnTo>
                  <a:cubicBezTo>
                    <a:pt x="10400" y="67"/>
                    <a:pt x="10212" y="43"/>
                    <a:pt x="10016" y="43"/>
                  </a:cubicBezTo>
                  <a:lnTo>
                    <a:pt x="5650" y="4"/>
                  </a:lnTo>
                  <a:cubicBezTo>
                    <a:pt x="5650" y="4"/>
                    <a:pt x="5597" y="0"/>
                    <a:pt x="55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100;p40"/>
            <p:cNvSpPr/>
            <p:nvPr/>
          </p:nvSpPr>
          <p:spPr>
            <a:xfrm>
              <a:off x="4452375" y="3607700"/>
              <a:ext cx="130500" cy="118550"/>
            </a:xfrm>
            <a:custGeom>
              <a:avLst/>
              <a:gdLst/>
              <a:ahLst/>
              <a:cxnLst/>
              <a:rect l="l" t="t" r="r" b="b"/>
              <a:pathLst>
                <a:path w="5220" h="4742" extrusionOk="0">
                  <a:moveTo>
                    <a:pt x="2614" y="1"/>
                  </a:moveTo>
                  <a:cubicBezTo>
                    <a:pt x="2436" y="1"/>
                    <a:pt x="2258" y="93"/>
                    <a:pt x="2168" y="276"/>
                  </a:cubicBezTo>
                  <a:lnTo>
                    <a:pt x="1792" y="1035"/>
                  </a:lnTo>
                  <a:cubicBezTo>
                    <a:pt x="1714" y="1184"/>
                    <a:pt x="1573" y="1286"/>
                    <a:pt x="1417" y="1309"/>
                  </a:cubicBezTo>
                  <a:lnTo>
                    <a:pt x="572" y="1427"/>
                  </a:lnTo>
                  <a:cubicBezTo>
                    <a:pt x="165" y="1489"/>
                    <a:pt x="1" y="1990"/>
                    <a:pt x="298" y="2280"/>
                  </a:cubicBezTo>
                  <a:lnTo>
                    <a:pt x="900" y="2874"/>
                  </a:lnTo>
                  <a:cubicBezTo>
                    <a:pt x="1018" y="2992"/>
                    <a:pt x="1073" y="3156"/>
                    <a:pt x="1041" y="3312"/>
                  </a:cubicBezTo>
                  <a:lnTo>
                    <a:pt x="900" y="4150"/>
                  </a:lnTo>
                  <a:cubicBezTo>
                    <a:pt x="844" y="4473"/>
                    <a:pt x="1100" y="4737"/>
                    <a:pt x="1392" y="4737"/>
                  </a:cubicBezTo>
                  <a:cubicBezTo>
                    <a:pt x="1468" y="4737"/>
                    <a:pt x="1545" y="4720"/>
                    <a:pt x="1620" y="4682"/>
                  </a:cubicBezTo>
                  <a:lnTo>
                    <a:pt x="2371" y="4283"/>
                  </a:lnTo>
                  <a:cubicBezTo>
                    <a:pt x="2446" y="4247"/>
                    <a:pt x="2526" y="4230"/>
                    <a:pt x="2606" y="4230"/>
                  </a:cubicBezTo>
                  <a:cubicBezTo>
                    <a:pt x="2686" y="4230"/>
                    <a:pt x="2767" y="4247"/>
                    <a:pt x="2841" y="4283"/>
                  </a:cubicBezTo>
                  <a:lnTo>
                    <a:pt x="3592" y="4682"/>
                  </a:lnTo>
                  <a:cubicBezTo>
                    <a:pt x="3668" y="4723"/>
                    <a:pt x="3747" y="4741"/>
                    <a:pt x="3823" y="4741"/>
                  </a:cubicBezTo>
                  <a:cubicBezTo>
                    <a:pt x="4111" y="4741"/>
                    <a:pt x="4367" y="4479"/>
                    <a:pt x="4312" y="4157"/>
                  </a:cubicBezTo>
                  <a:lnTo>
                    <a:pt x="4171" y="3320"/>
                  </a:lnTo>
                  <a:cubicBezTo>
                    <a:pt x="4148" y="3156"/>
                    <a:pt x="4202" y="2992"/>
                    <a:pt x="4320" y="2882"/>
                  </a:cubicBezTo>
                  <a:lnTo>
                    <a:pt x="4922" y="2287"/>
                  </a:lnTo>
                  <a:cubicBezTo>
                    <a:pt x="5220" y="1998"/>
                    <a:pt x="5063" y="1497"/>
                    <a:pt x="4648" y="1434"/>
                  </a:cubicBezTo>
                  <a:lnTo>
                    <a:pt x="3811" y="1317"/>
                  </a:lnTo>
                  <a:cubicBezTo>
                    <a:pt x="3647" y="1286"/>
                    <a:pt x="3506" y="1184"/>
                    <a:pt x="3436" y="1043"/>
                  </a:cubicBezTo>
                  <a:lnTo>
                    <a:pt x="3060" y="276"/>
                  </a:lnTo>
                  <a:cubicBezTo>
                    <a:pt x="2970" y="93"/>
                    <a:pt x="2792" y="1"/>
                    <a:pt x="26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101;p40"/>
            <p:cNvSpPr/>
            <p:nvPr/>
          </p:nvSpPr>
          <p:spPr>
            <a:xfrm>
              <a:off x="4618650" y="3650800"/>
              <a:ext cx="24475" cy="50100"/>
            </a:xfrm>
            <a:custGeom>
              <a:avLst/>
              <a:gdLst/>
              <a:ahLst/>
              <a:cxnLst/>
              <a:rect l="l" t="t" r="r" b="b"/>
              <a:pathLst>
                <a:path w="979" h="2004" extrusionOk="0">
                  <a:moveTo>
                    <a:pt x="0" y="0"/>
                  </a:moveTo>
                  <a:lnTo>
                    <a:pt x="532" y="2003"/>
                  </a:lnTo>
                  <a:lnTo>
                    <a:pt x="603" y="681"/>
                  </a:lnTo>
                  <a:lnTo>
                    <a:pt x="978" y="790"/>
                  </a:lnTo>
                  <a:lnTo>
                    <a:pt x="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102;p40"/>
            <p:cNvSpPr/>
            <p:nvPr/>
          </p:nvSpPr>
          <p:spPr>
            <a:xfrm>
              <a:off x="4376675" y="3636500"/>
              <a:ext cx="38175" cy="67725"/>
            </a:xfrm>
            <a:custGeom>
              <a:avLst/>
              <a:gdLst/>
              <a:ahLst/>
              <a:cxnLst/>
              <a:rect l="l" t="t" r="r" b="b"/>
              <a:pathLst>
                <a:path w="1527" h="2709" extrusionOk="0">
                  <a:moveTo>
                    <a:pt x="1526" y="1"/>
                  </a:moveTo>
                  <a:lnTo>
                    <a:pt x="1" y="885"/>
                  </a:lnTo>
                  <a:lnTo>
                    <a:pt x="1174" y="940"/>
                  </a:lnTo>
                  <a:lnTo>
                    <a:pt x="1143" y="2708"/>
                  </a:lnTo>
                  <a:lnTo>
                    <a:pt x="152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103;p40"/>
            <p:cNvSpPr/>
            <p:nvPr/>
          </p:nvSpPr>
          <p:spPr>
            <a:xfrm>
              <a:off x="4406600" y="3275775"/>
              <a:ext cx="219125" cy="171800"/>
            </a:xfrm>
            <a:custGeom>
              <a:avLst/>
              <a:gdLst/>
              <a:ahLst/>
              <a:cxnLst/>
              <a:rect l="l" t="t" r="r" b="b"/>
              <a:pathLst>
                <a:path w="8765" h="6872" extrusionOk="0">
                  <a:moveTo>
                    <a:pt x="4267" y="1"/>
                  </a:moveTo>
                  <a:cubicBezTo>
                    <a:pt x="2391" y="1"/>
                    <a:pt x="818" y="1428"/>
                    <a:pt x="501" y="3311"/>
                  </a:cubicBezTo>
                  <a:cubicBezTo>
                    <a:pt x="196" y="3507"/>
                    <a:pt x="1" y="3851"/>
                    <a:pt x="24" y="4235"/>
                  </a:cubicBezTo>
                  <a:cubicBezTo>
                    <a:pt x="48" y="4555"/>
                    <a:pt x="220" y="4829"/>
                    <a:pt x="462" y="5001"/>
                  </a:cubicBezTo>
                  <a:cubicBezTo>
                    <a:pt x="251" y="5197"/>
                    <a:pt x="126" y="5486"/>
                    <a:pt x="149" y="5799"/>
                  </a:cubicBezTo>
                  <a:cubicBezTo>
                    <a:pt x="180" y="6336"/>
                    <a:pt x="632" y="6748"/>
                    <a:pt x="1163" y="6748"/>
                  </a:cubicBezTo>
                  <a:cubicBezTo>
                    <a:pt x="1183" y="6748"/>
                    <a:pt x="1202" y="6747"/>
                    <a:pt x="1221" y="6746"/>
                  </a:cubicBezTo>
                  <a:cubicBezTo>
                    <a:pt x="1542" y="6723"/>
                    <a:pt x="1816" y="6551"/>
                    <a:pt x="1988" y="6300"/>
                  </a:cubicBezTo>
                  <a:cubicBezTo>
                    <a:pt x="2207" y="6378"/>
                    <a:pt x="2450" y="6425"/>
                    <a:pt x="2700" y="6433"/>
                  </a:cubicBezTo>
                  <a:lnTo>
                    <a:pt x="5932" y="6496"/>
                  </a:lnTo>
                  <a:cubicBezTo>
                    <a:pt x="6151" y="6496"/>
                    <a:pt x="6362" y="6465"/>
                    <a:pt x="6565" y="6410"/>
                  </a:cubicBezTo>
                  <a:cubicBezTo>
                    <a:pt x="6745" y="6691"/>
                    <a:pt x="7066" y="6871"/>
                    <a:pt x="7426" y="6871"/>
                  </a:cubicBezTo>
                  <a:cubicBezTo>
                    <a:pt x="7989" y="6871"/>
                    <a:pt x="8451" y="6418"/>
                    <a:pt x="8451" y="5846"/>
                  </a:cubicBezTo>
                  <a:cubicBezTo>
                    <a:pt x="8451" y="5518"/>
                    <a:pt x="8295" y="5236"/>
                    <a:pt x="8060" y="5048"/>
                  </a:cubicBezTo>
                  <a:cubicBezTo>
                    <a:pt x="8467" y="4907"/>
                    <a:pt x="8764" y="4532"/>
                    <a:pt x="8764" y="4070"/>
                  </a:cubicBezTo>
                  <a:cubicBezTo>
                    <a:pt x="8764" y="3593"/>
                    <a:pt x="8443" y="3194"/>
                    <a:pt x="7997" y="3084"/>
                  </a:cubicBezTo>
                  <a:cubicBezTo>
                    <a:pt x="7606" y="1347"/>
                    <a:pt x="6135" y="33"/>
                    <a:pt x="4343" y="2"/>
                  </a:cubicBezTo>
                  <a:cubicBezTo>
                    <a:pt x="4318" y="1"/>
                    <a:pt x="4293" y="1"/>
                    <a:pt x="4267"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104;p40"/>
            <p:cNvSpPr/>
            <p:nvPr/>
          </p:nvSpPr>
          <p:spPr>
            <a:xfrm>
              <a:off x="4409725" y="3346225"/>
              <a:ext cx="207375" cy="213625"/>
            </a:xfrm>
            <a:custGeom>
              <a:avLst/>
              <a:gdLst/>
              <a:ahLst/>
              <a:cxnLst/>
              <a:rect l="l" t="t" r="r" b="b"/>
              <a:pathLst>
                <a:path w="8295" h="8545" extrusionOk="0">
                  <a:moveTo>
                    <a:pt x="1175" y="0"/>
                  </a:moveTo>
                  <a:lnTo>
                    <a:pt x="1175" y="1174"/>
                  </a:lnTo>
                  <a:lnTo>
                    <a:pt x="1175" y="1362"/>
                  </a:lnTo>
                  <a:lnTo>
                    <a:pt x="1175" y="1471"/>
                  </a:lnTo>
                  <a:lnTo>
                    <a:pt x="963" y="1471"/>
                  </a:lnTo>
                  <a:cubicBezTo>
                    <a:pt x="431" y="1471"/>
                    <a:pt x="1" y="1902"/>
                    <a:pt x="1" y="2426"/>
                  </a:cubicBezTo>
                  <a:lnTo>
                    <a:pt x="1" y="2528"/>
                  </a:lnTo>
                  <a:cubicBezTo>
                    <a:pt x="1" y="3060"/>
                    <a:pt x="431" y="3490"/>
                    <a:pt x="955" y="3490"/>
                  </a:cubicBezTo>
                  <a:lnTo>
                    <a:pt x="1175" y="3490"/>
                  </a:lnTo>
                  <a:lnTo>
                    <a:pt x="1175" y="3670"/>
                  </a:lnTo>
                  <a:cubicBezTo>
                    <a:pt x="1175" y="4773"/>
                    <a:pt x="1824" y="5736"/>
                    <a:pt x="2763" y="6189"/>
                  </a:cubicBezTo>
                  <a:lnTo>
                    <a:pt x="2763" y="7081"/>
                  </a:lnTo>
                  <a:cubicBezTo>
                    <a:pt x="2763" y="7887"/>
                    <a:pt x="3459" y="8545"/>
                    <a:pt x="4320" y="8545"/>
                  </a:cubicBezTo>
                  <a:cubicBezTo>
                    <a:pt x="5181" y="8545"/>
                    <a:pt x="5877" y="7895"/>
                    <a:pt x="5877" y="7089"/>
                  </a:cubicBezTo>
                  <a:lnTo>
                    <a:pt x="5885" y="6127"/>
                  </a:lnTo>
                  <a:cubicBezTo>
                    <a:pt x="6746" y="5650"/>
                    <a:pt x="7340" y="4726"/>
                    <a:pt x="7340" y="3678"/>
                  </a:cubicBezTo>
                  <a:lnTo>
                    <a:pt x="7340" y="3498"/>
                  </a:lnTo>
                  <a:cubicBezTo>
                    <a:pt x="7864" y="3498"/>
                    <a:pt x="8295" y="3068"/>
                    <a:pt x="8295" y="2543"/>
                  </a:cubicBezTo>
                  <a:lnTo>
                    <a:pt x="8295" y="2442"/>
                  </a:lnTo>
                  <a:cubicBezTo>
                    <a:pt x="8295" y="1910"/>
                    <a:pt x="7872" y="1479"/>
                    <a:pt x="7340" y="1479"/>
                  </a:cubicBezTo>
                  <a:lnTo>
                    <a:pt x="7340" y="407"/>
                  </a:lnTo>
                  <a:cubicBezTo>
                    <a:pt x="7152" y="595"/>
                    <a:pt x="6886" y="712"/>
                    <a:pt x="6597" y="712"/>
                  </a:cubicBezTo>
                  <a:cubicBezTo>
                    <a:pt x="6190" y="712"/>
                    <a:pt x="5838" y="485"/>
                    <a:pt x="5666" y="149"/>
                  </a:cubicBezTo>
                  <a:cubicBezTo>
                    <a:pt x="5486" y="392"/>
                    <a:pt x="5196" y="556"/>
                    <a:pt x="4868" y="556"/>
                  </a:cubicBezTo>
                  <a:cubicBezTo>
                    <a:pt x="4508" y="556"/>
                    <a:pt x="4195" y="352"/>
                    <a:pt x="4023" y="63"/>
                  </a:cubicBezTo>
                  <a:cubicBezTo>
                    <a:pt x="3827" y="290"/>
                    <a:pt x="3538" y="439"/>
                    <a:pt x="3209" y="439"/>
                  </a:cubicBezTo>
                  <a:cubicBezTo>
                    <a:pt x="2857" y="439"/>
                    <a:pt x="2544" y="266"/>
                    <a:pt x="2348" y="0"/>
                  </a:cubicBez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105;p40"/>
            <p:cNvSpPr/>
            <p:nvPr/>
          </p:nvSpPr>
          <p:spPr>
            <a:xfrm>
              <a:off x="4474275" y="3336825"/>
              <a:ext cx="27050" cy="9075"/>
            </a:xfrm>
            <a:custGeom>
              <a:avLst/>
              <a:gdLst/>
              <a:ahLst/>
              <a:cxnLst/>
              <a:rect l="l" t="t" r="r" b="b"/>
              <a:pathLst>
                <a:path w="1082" h="363" extrusionOk="0">
                  <a:moveTo>
                    <a:pt x="1030" y="0"/>
                  </a:moveTo>
                  <a:cubicBezTo>
                    <a:pt x="1020" y="0"/>
                    <a:pt x="1009" y="5"/>
                    <a:pt x="1002" y="16"/>
                  </a:cubicBezTo>
                  <a:cubicBezTo>
                    <a:pt x="901" y="173"/>
                    <a:pt x="736" y="275"/>
                    <a:pt x="556" y="282"/>
                  </a:cubicBezTo>
                  <a:cubicBezTo>
                    <a:pt x="542" y="284"/>
                    <a:pt x="527" y="284"/>
                    <a:pt x="513" y="284"/>
                  </a:cubicBezTo>
                  <a:cubicBezTo>
                    <a:pt x="341" y="284"/>
                    <a:pt x="180" y="201"/>
                    <a:pt x="71" y="71"/>
                  </a:cubicBezTo>
                  <a:cubicBezTo>
                    <a:pt x="66" y="64"/>
                    <a:pt x="59" y="61"/>
                    <a:pt x="52" y="61"/>
                  </a:cubicBezTo>
                  <a:cubicBezTo>
                    <a:pt x="27" y="61"/>
                    <a:pt x="0" y="96"/>
                    <a:pt x="24" y="126"/>
                  </a:cubicBezTo>
                  <a:cubicBezTo>
                    <a:pt x="148" y="271"/>
                    <a:pt x="332" y="362"/>
                    <a:pt x="526" y="362"/>
                  </a:cubicBezTo>
                  <a:cubicBezTo>
                    <a:pt x="542" y="362"/>
                    <a:pt x="557" y="362"/>
                    <a:pt x="572" y="361"/>
                  </a:cubicBezTo>
                  <a:cubicBezTo>
                    <a:pt x="768" y="337"/>
                    <a:pt x="956" y="228"/>
                    <a:pt x="1065" y="56"/>
                  </a:cubicBezTo>
                  <a:cubicBezTo>
                    <a:pt x="1082" y="28"/>
                    <a:pt x="1055" y="0"/>
                    <a:pt x="1030" y="0"/>
                  </a:cubicBezTo>
                  <a:close/>
                </a:path>
              </a:pathLst>
            </a:custGeom>
            <a:solidFill>
              <a:srgbClr val="A8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106;p40"/>
            <p:cNvSpPr/>
            <p:nvPr/>
          </p:nvSpPr>
          <p:spPr>
            <a:xfrm>
              <a:off x="4513800" y="3335375"/>
              <a:ext cx="23925" cy="14100"/>
            </a:xfrm>
            <a:custGeom>
              <a:avLst/>
              <a:gdLst/>
              <a:ahLst/>
              <a:cxnLst/>
              <a:rect l="l" t="t" r="r" b="b"/>
              <a:pathLst>
                <a:path w="957" h="564" extrusionOk="0">
                  <a:moveTo>
                    <a:pt x="36" y="0"/>
                  </a:moveTo>
                  <a:cubicBezTo>
                    <a:pt x="18" y="0"/>
                    <a:pt x="0" y="12"/>
                    <a:pt x="0" y="35"/>
                  </a:cubicBezTo>
                  <a:cubicBezTo>
                    <a:pt x="16" y="231"/>
                    <a:pt x="141" y="427"/>
                    <a:pt x="329" y="513"/>
                  </a:cubicBezTo>
                  <a:cubicBezTo>
                    <a:pt x="406" y="546"/>
                    <a:pt x="489" y="563"/>
                    <a:pt x="571" y="563"/>
                  </a:cubicBezTo>
                  <a:cubicBezTo>
                    <a:pt x="698" y="563"/>
                    <a:pt x="824" y="523"/>
                    <a:pt x="924" y="442"/>
                  </a:cubicBezTo>
                  <a:cubicBezTo>
                    <a:pt x="957" y="422"/>
                    <a:pt x="940" y="374"/>
                    <a:pt x="910" y="374"/>
                  </a:cubicBezTo>
                  <a:cubicBezTo>
                    <a:pt x="904" y="374"/>
                    <a:pt x="898" y="376"/>
                    <a:pt x="892" y="380"/>
                  </a:cubicBezTo>
                  <a:cubicBezTo>
                    <a:pt x="799" y="453"/>
                    <a:pt x="684" y="493"/>
                    <a:pt x="569" y="493"/>
                  </a:cubicBezTo>
                  <a:cubicBezTo>
                    <a:pt x="501" y="493"/>
                    <a:pt x="432" y="479"/>
                    <a:pt x="368" y="450"/>
                  </a:cubicBezTo>
                  <a:cubicBezTo>
                    <a:pt x="204" y="372"/>
                    <a:pt x="87" y="207"/>
                    <a:pt x="71" y="35"/>
                  </a:cubicBezTo>
                  <a:cubicBezTo>
                    <a:pt x="71" y="12"/>
                    <a:pt x="53" y="0"/>
                    <a:pt x="36"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107;p40"/>
            <p:cNvSpPr/>
            <p:nvPr/>
          </p:nvSpPr>
          <p:spPr>
            <a:xfrm>
              <a:off x="4524550" y="3333050"/>
              <a:ext cx="21975" cy="6325"/>
            </a:xfrm>
            <a:custGeom>
              <a:avLst/>
              <a:gdLst/>
              <a:ahLst/>
              <a:cxnLst/>
              <a:rect l="l" t="t" r="r" b="b"/>
              <a:pathLst>
                <a:path w="879" h="253" extrusionOk="0">
                  <a:moveTo>
                    <a:pt x="52" y="1"/>
                  </a:moveTo>
                  <a:cubicBezTo>
                    <a:pt x="22" y="1"/>
                    <a:pt x="0" y="34"/>
                    <a:pt x="24" y="58"/>
                  </a:cubicBezTo>
                  <a:cubicBezTo>
                    <a:pt x="144" y="187"/>
                    <a:pt x="314" y="252"/>
                    <a:pt x="483" y="252"/>
                  </a:cubicBezTo>
                  <a:cubicBezTo>
                    <a:pt x="612" y="252"/>
                    <a:pt x="741" y="214"/>
                    <a:pt x="846" y="136"/>
                  </a:cubicBezTo>
                  <a:cubicBezTo>
                    <a:pt x="879" y="116"/>
                    <a:pt x="856" y="68"/>
                    <a:pt x="824" y="68"/>
                  </a:cubicBezTo>
                  <a:cubicBezTo>
                    <a:pt x="819" y="68"/>
                    <a:pt x="813" y="70"/>
                    <a:pt x="807" y="74"/>
                  </a:cubicBezTo>
                  <a:cubicBezTo>
                    <a:pt x="711" y="145"/>
                    <a:pt x="597" y="180"/>
                    <a:pt x="482" y="180"/>
                  </a:cubicBezTo>
                  <a:cubicBezTo>
                    <a:pt x="334" y="180"/>
                    <a:pt x="185" y="121"/>
                    <a:pt x="79" y="11"/>
                  </a:cubicBezTo>
                  <a:cubicBezTo>
                    <a:pt x="70" y="4"/>
                    <a:pt x="60" y="1"/>
                    <a:pt x="52" y="1"/>
                  </a:cubicBezTo>
                  <a:close/>
                </a:path>
              </a:pathLst>
            </a:custGeom>
            <a:solidFill>
              <a:srgbClr val="A835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108;p40"/>
            <p:cNvSpPr/>
            <p:nvPr/>
          </p:nvSpPr>
          <p:spPr>
            <a:xfrm>
              <a:off x="4439075" y="3433475"/>
              <a:ext cx="154175" cy="94500"/>
            </a:xfrm>
            <a:custGeom>
              <a:avLst/>
              <a:gdLst/>
              <a:ahLst/>
              <a:cxnLst/>
              <a:rect l="l" t="t" r="r" b="b"/>
              <a:pathLst>
                <a:path w="6167" h="3780" extrusionOk="0">
                  <a:moveTo>
                    <a:pt x="1" y="0"/>
                  </a:moveTo>
                  <a:lnTo>
                    <a:pt x="1" y="180"/>
                  </a:lnTo>
                  <a:cubicBezTo>
                    <a:pt x="1" y="1369"/>
                    <a:pt x="760" y="2394"/>
                    <a:pt x="1816" y="2793"/>
                  </a:cubicBezTo>
                  <a:cubicBezTo>
                    <a:pt x="1963" y="3359"/>
                    <a:pt x="2479" y="3779"/>
                    <a:pt x="3090" y="3779"/>
                  </a:cubicBezTo>
                  <a:cubicBezTo>
                    <a:pt x="3096" y="3779"/>
                    <a:pt x="3101" y="3779"/>
                    <a:pt x="3107" y="3779"/>
                  </a:cubicBezTo>
                  <a:cubicBezTo>
                    <a:pt x="3725" y="3779"/>
                    <a:pt x="4241" y="3357"/>
                    <a:pt x="4390" y="2778"/>
                  </a:cubicBezTo>
                  <a:cubicBezTo>
                    <a:pt x="5423" y="2371"/>
                    <a:pt x="6166" y="1362"/>
                    <a:pt x="6166" y="188"/>
                  </a:cubicBezTo>
                  <a:lnTo>
                    <a:pt x="6166" y="8"/>
                  </a:lnTo>
                  <a:lnTo>
                    <a:pt x="6143" y="8"/>
                  </a:lnTo>
                  <a:cubicBezTo>
                    <a:pt x="5986" y="1393"/>
                    <a:pt x="4797" y="2480"/>
                    <a:pt x="3365" y="2480"/>
                  </a:cubicBezTo>
                  <a:lnTo>
                    <a:pt x="2786" y="2480"/>
                  </a:lnTo>
                  <a:cubicBezTo>
                    <a:pt x="1362" y="2480"/>
                    <a:pt x="180" y="1393"/>
                    <a:pt x="1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109;p40"/>
            <p:cNvSpPr/>
            <p:nvPr/>
          </p:nvSpPr>
          <p:spPr>
            <a:xfrm>
              <a:off x="4420100" y="3395150"/>
              <a:ext cx="17050" cy="23675"/>
            </a:xfrm>
            <a:custGeom>
              <a:avLst/>
              <a:gdLst/>
              <a:ahLst/>
              <a:cxnLst/>
              <a:rect l="l" t="t" r="r" b="b"/>
              <a:pathLst>
                <a:path w="682" h="947" extrusionOk="0">
                  <a:moveTo>
                    <a:pt x="114" y="0"/>
                  </a:moveTo>
                  <a:cubicBezTo>
                    <a:pt x="90" y="0"/>
                    <a:pt x="66" y="8"/>
                    <a:pt x="48" y="23"/>
                  </a:cubicBezTo>
                  <a:cubicBezTo>
                    <a:pt x="8" y="62"/>
                    <a:pt x="1" y="125"/>
                    <a:pt x="40" y="164"/>
                  </a:cubicBezTo>
                  <a:lnTo>
                    <a:pt x="407" y="578"/>
                  </a:lnTo>
                  <a:lnTo>
                    <a:pt x="173" y="774"/>
                  </a:lnTo>
                  <a:cubicBezTo>
                    <a:pt x="134" y="813"/>
                    <a:pt x="126" y="876"/>
                    <a:pt x="165" y="915"/>
                  </a:cubicBezTo>
                  <a:cubicBezTo>
                    <a:pt x="181" y="938"/>
                    <a:pt x="212" y="946"/>
                    <a:pt x="235" y="946"/>
                  </a:cubicBezTo>
                  <a:cubicBezTo>
                    <a:pt x="259" y="946"/>
                    <a:pt x="282" y="938"/>
                    <a:pt x="298" y="923"/>
                  </a:cubicBezTo>
                  <a:lnTo>
                    <a:pt x="681" y="594"/>
                  </a:lnTo>
                  <a:lnTo>
                    <a:pt x="188" y="31"/>
                  </a:lnTo>
                  <a:cubicBezTo>
                    <a:pt x="168" y="10"/>
                    <a:pt x="141" y="0"/>
                    <a:pt x="11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110;p40"/>
            <p:cNvSpPr/>
            <p:nvPr/>
          </p:nvSpPr>
          <p:spPr>
            <a:xfrm>
              <a:off x="4590675" y="3396075"/>
              <a:ext cx="14900" cy="24100"/>
            </a:xfrm>
            <a:custGeom>
              <a:avLst/>
              <a:gdLst/>
              <a:ahLst/>
              <a:cxnLst/>
              <a:rect l="l" t="t" r="r" b="b"/>
              <a:pathLst>
                <a:path w="596" h="964" extrusionOk="0">
                  <a:moveTo>
                    <a:pt x="477" y="1"/>
                  </a:moveTo>
                  <a:cubicBezTo>
                    <a:pt x="445" y="1"/>
                    <a:pt x="412" y="18"/>
                    <a:pt x="392" y="49"/>
                  </a:cubicBezTo>
                  <a:lnTo>
                    <a:pt x="1" y="690"/>
                  </a:lnTo>
                  <a:lnTo>
                    <a:pt x="431" y="948"/>
                  </a:lnTo>
                  <a:cubicBezTo>
                    <a:pt x="447" y="956"/>
                    <a:pt x="462" y="964"/>
                    <a:pt x="486" y="964"/>
                  </a:cubicBezTo>
                  <a:cubicBezTo>
                    <a:pt x="517" y="964"/>
                    <a:pt x="548" y="941"/>
                    <a:pt x="564" y="917"/>
                  </a:cubicBezTo>
                  <a:cubicBezTo>
                    <a:pt x="595" y="870"/>
                    <a:pt x="580" y="808"/>
                    <a:pt x="533" y="776"/>
                  </a:cubicBezTo>
                  <a:lnTo>
                    <a:pt x="267" y="620"/>
                  </a:lnTo>
                  <a:lnTo>
                    <a:pt x="556" y="150"/>
                  </a:lnTo>
                  <a:cubicBezTo>
                    <a:pt x="587" y="103"/>
                    <a:pt x="572" y="49"/>
                    <a:pt x="525" y="17"/>
                  </a:cubicBezTo>
                  <a:cubicBezTo>
                    <a:pt x="511" y="6"/>
                    <a:pt x="494" y="1"/>
                    <a:pt x="4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111;p40"/>
            <p:cNvSpPr/>
            <p:nvPr/>
          </p:nvSpPr>
          <p:spPr>
            <a:xfrm>
              <a:off x="4507550" y="3474925"/>
              <a:ext cx="13700" cy="5325"/>
            </a:xfrm>
            <a:custGeom>
              <a:avLst/>
              <a:gdLst/>
              <a:ahLst/>
              <a:cxnLst/>
              <a:rect l="l" t="t" r="r" b="b"/>
              <a:pathLst>
                <a:path w="548" h="213" extrusionOk="0">
                  <a:moveTo>
                    <a:pt x="274" y="1"/>
                  </a:moveTo>
                  <a:cubicBezTo>
                    <a:pt x="164" y="9"/>
                    <a:pt x="63" y="63"/>
                    <a:pt x="16" y="157"/>
                  </a:cubicBezTo>
                  <a:cubicBezTo>
                    <a:pt x="0" y="181"/>
                    <a:pt x="8" y="204"/>
                    <a:pt x="24" y="212"/>
                  </a:cubicBezTo>
                  <a:lnTo>
                    <a:pt x="47" y="212"/>
                  </a:lnTo>
                  <a:cubicBezTo>
                    <a:pt x="55" y="212"/>
                    <a:pt x="71" y="204"/>
                    <a:pt x="78" y="196"/>
                  </a:cubicBezTo>
                  <a:cubicBezTo>
                    <a:pt x="117" y="126"/>
                    <a:pt x="196" y="79"/>
                    <a:pt x="274" y="79"/>
                  </a:cubicBezTo>
                  <a:cubicBezTo>
                    <a:pt x="360" y="79"/>
                    <a:pt x="438" y="118"/>
                    <a:pt x="477" y="189"/>
                  </a:cubicBezTo>
                  <a:cubicBezTo>
                    <a:pt x="483" y="200"/>
                    <a:pt x="497" y="207"/>
                    <a:pt x="511" y="207"/>
                  </a:cubicBezTo>
                  <a:cubicBezTo>
                    <a:pt x="515" y="207"/>
                    <a:pt x="520" y="206"/>
                    <a:pt x="524" y="204"/>
                  </a:cubicBezTo>
                  <a:cubicBezTo>
                    <a:pt x="548" y="189"/>
                    <a:pt x="548" y="173"/>
                    <a:pt x="540" y="150"/>
                  </a:cubicBezTo>
                  <a:cubicBezTo>
                    <a:pt x="485" y="56"/>
                    <a:pt x="384"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112;p40"/>
            <p:cNvSpPr/>
            <p:nvPr/>
          </p:nvSpPr>
          <p:spPr>
            <a:xfrm>
              <a:off x="4471350" y="3369700"/>
              <a:ext cx="32300" cy="17075"/>
            </a:xfrm>
            <a:custGeom>
              <a:avLst/>
              <a:gdLst/>
              <a:ahLst/>
              <a:cxnLst/>
              <a:rect l="l" t="t" r="r" b="b"/>
              <a:pathLst>
                <a:path w="1292" h="683" extrusionOk="0">
                  <a:moveTo>
                    <a:pt x="852" y="0"/>
                  </a:moveTo>
                  <a:cubicBezTo>
                    <a:pt x="755" y="0"/>
                    <a:pt x="646" y="16"/>
                    <a:pt x="533" y="55"/>
                  </a:cubicBezTo>
                  <a:cubicBezTo>
                    <a:pt x="251" y="149"/>
                    <a:pt x="87" y="337"/>
                    <a:pt x="40" y="462"/>
                  </a:cubicBezTo>
                  <a:cubicBezTo>
                    <a:pt x="1" y="603"/>
                    <a:pt x="63" y="681"/>
                    <a:pt x="141" y="681"/>
                  </a:cubicBezTo>
                  <a:cubicBezTo>
                    <a:pt x="149" y="682"/>
                    <a:pt x="157" y="682"/>
                    <a:pt x="164" y="682"/>
                  </a:cubicBezTo>
                  <a:cubicBezTo>
                    <a:pt x="245" y="682"/>
                    <a:pt x="337" y="646"/>
                    <a:pt x="423" y="611"/>
                  </a:cubicBezTo>
                  <a:cubicBezTo>
                    <a:pt x="517" y="571"/>
                    <a:pt x="611" y="532"/>
                    <a:pt x="689" y="509"/>
                  </a:cubicBezTo>
                  <a:cubicBezTo>
                    <a:pt x="775" y="478"/>
                    <a:pt x="877" y="446"/>
                    <a:pt x="971" y="423"/>
                  </a:cubicBezTo>
                  <a:cubicBezTo>
                    <a:pt x="1073" y="392"/>
                    <a:pt x="1174" y="368"/>
                    <a:pt x="1237" y="305"/>
                  </a:cubicBezTo>
                  <a:cubicBezTo>
                    <a:pt x="1292" y="251"/>
                    <a:pt x="1292" y="157"/>
                    <a:pt x="1174" y="79"/>
                  </a:cubicBezTo>
                  <a:cubicBezTo>
                    <a:pt x="1105" y="33"/>
                    <a:pt x="991" y="0"/>
                    <a:pt x="852"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113;p40"/>
            <p:cNvSpPr/>
            <p:nvPr/>
          </p:nvSpPr>
          <p:spPr>
            <a:xfrm>
              <a:off x="4543525" y="3379575"/>
              <a:ext cx="32500" cy="12900"/>
            </a:xfrm>
            <a:custGeom>
              <a:avLst/>
              <a:gdLst/>
              <a:ahLst/>
              <a:cxnLst/>
              <a:rect l="l" t="t" r="r" b="b"/>
              <a:pathLst>
                <a:path w="1300" h="516" extrusionOk="0">
                  <a:moveTo>
                    <a:pt x="602" y="1"/>
                  </a:moveTo>
                  <a:cubicBezTo>
                    <a:pt x="363" y="1"/>
                    <a:pt x="179" y="85"/>
                    <a:pt x="95" y="169"/>
                  </a:cubicBezTo>
                  <a:cubicBezTo>
                    <a:pt x="1" y="270"/>
                    <a:pt x="24" y="356"/>
                    <a:pt x="95" y="396"/>
                  </a:cubicBezTo>
                  <a:cubicBezTo>
                    <a:pt x="165" y="435"/>
                    <a:pt x="259" y="435"/>
                    <a:pt x="361" y="443"/>
                  </a:cubicBezTo>
                  <a:cubicBezTo>
                    <a:pt x="455" y="443"/>
                    <a:pt x="549" y="450"/>
                    <a:pt x="635" y="458"/>
                  </a:cubicBezTo>
                  <a:cubicBezTo>
                    <a:pt x="721" y="466"/>
                    <a:pt x="815" y="482"/>
                    <a:pt x="908" y="497"/>
                  </a:cubicBezTo>
                  <a:cubicBezTo>
                    <a:pt x="973" y="503"/>
                    <a:pt x="1040" y="515"/>
                    <a:pt x="1102" y="515"/>
                  </a:cubicBezTo>
                  <a:cubicBezTo>
                    <a:pt x="1130" y="515"/>
                    <a:pt x="1158" y="513"/>
                    <a:pt x="1182" y="505"/>
                  </a:cubicBezTo>
                  <a:cubicBezTo>
                    <a:pt x="1261" y="482"/>
                    <a:pt x="1300" y="396"/>
                    <a:pt x="1229" y="278"/>
                  </a:cubicBezTo>
                  <a:cubicBezTo>
                    <a:pt x="1159" y="169"/>
                    <a:pt x="963" y="36"/>
                    <a:pt x="689" y="4"/>
                  </a:cubicBezTo>
                  <a:cubicBezTo>
                    <a:pt x="660" y="2"/>
                    <a:pt x="631" y="1"/>
                    <a:pt x="602"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114;p40"/>
            <p:cNvSpPr/>
            <p:nvPr/>
          </p:nvSpPr>
          <p:spPr>
            <a:xfrm>
              <a:off x="4482500" y="3395875"/>
              <a:ext cx="14700" cy="12875"/>
            </a:xfrm>
            <a:custGeom>
              <a:avLst/>
              <a:gdLst/>
              <a:ahLst/>
              <a:cxnLst/>
              <a:rect l="l" t="t" r="r" b="b"/>
              <a:pathLst>
                <a:path w="588" h="515" extrusionOk="0">
                  <a:moveTo>
                    <a:pt x="289" y="1"/>
                  </a:moveTo>
                  <a:cubicBezTo>
                    <a:pt x="202" y="1"/>
                    <a:pt x="117" y="46"/>
                    <a:pt x="71" y="127"/>
                  </a:cubicBezTo>
                  <a:cubicBezTo>
                    <a:pt x="1" y="244"/>
                    <a:pt x="40" y="409"/>
                    <a:pt x="157" y="479"/>
                  </a:cubicBezTo>
                  <a:cubicBezTo>
                    <a:pt x="199" y="503"/>
                    <a:pt x="245" y="514"/>
                    <a:pt x="290" y="514"/>
                  </a:cubicBezTo>
                  <a:cubicBezTo>
                    <a:pt x="379" y="514"/>
                    <a:pt x="465" y="471"/>
                    <a:pt x="517" y="393"/>
                  </a:cubicBezTo>
                  <a:cubicBezTo>
                    <a:pt x="587" y="268"/>
                    <a:pt x="548" y="111"/>
                    <a:pt x="423" y="41"/>
                  </a:cubicBezTo>
                  <a:cubicBezTo>
                    <a:pt x="382" y="14"/>
                    <a:pt x="335" y="1"/>
                    <a:pt x="289" y="1"/>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115;p40"/>
            <p:cNvSpPr/>
            <p:nvPr/>
          </p:nvSpPr>
          <p:spPr>
            <a:xfrm>
              <a:off x="4552325" y="3395625"/>
              <a:ext cx="14700" cy="12925"/>
            </a:xfrm>
            <a:custGeom>
              <a:avLst/>
              <a:gdLst/>
              <a:ahLst/>
              <a:cxnLst/>
              <a:rect l="l" t="t" r="r" b="b"/>
              <a:pathLst>
                <a:path w="588" h="517" extrusionOk="0">
                  <a:moveTo>
                    <a:pt x="300" y="0"/>
                  </a:moveTo>
                  <a:cubicBezTo>
                    <a:pt x="210" y="0"/>
                    <a:pt x="123" y="46"/>
                    <a:pt x="71" y="129"/>
                  </a:cubicBezTo>
                  <a:cubicBezTo>
                    <a:pt x="1" y="246"/>
                    <a:pt x="40" y="411"/>
                    <a:pt x="165" y="481"/>
                  </a:cubicBezTo>
                  <a:cubicBezTo>
                    <a:pt x="205" y="505"/>
                    <a:pt x="250" y="516"/>
                    <a:pt x="295" y="516"/>
                  </a:cubicBezTo>
                  <a:cubicBezTo>
                    <a:pt x="383" y="516"/>
                    <a:pt x="471" y="473"/>
                    <a:pt x="517" y="395"/>
                  </a:cubicBezTo>
                  <a:cubicBezTo>
                    <a:pt x="588" y="270"/>
                    <a:pt x="549" y="113"/>
                    <a:pt x="431" y="35"/>
                  </a:cubicBezTo>
                  <a:cubicBezTo>
                    <a:pt x="390" y="12"/>
                    <a:pt x="344" y="0"/>
                    <a:pt x="300" y="0"/>
                  </a:cubicBezTo>
                  <a:close/>
                </a:path>
              </a:pathLst>
            </a:custGeom>
            <a:solidFill>
              <a:srgbClr val="30150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116;p40"/>
            <p:cNvSpPr/>
            <p:nvPr/>
          </p:nvSpPr>
          <p:spPr>
            <a:xfrm>
              <a:off x="4479775" y="3407200"/>
              <a:ext cx="18975" cy="7500"/>
            </a:xfrm>
            <a:custGeom>
              <a:avLst/>
              <a:gdLst/>
              <a:ahLst/>
              <a:cxnLst/>
              <a:rect l="l" t="t" r="r" b="b"/>
              <a:pathLst>
                <a:path w="759" h="300" extrusionOk="0">
                  <a:moveTo>
                    <a:pt x="395" y="0"/>
                  </a:moveTo>
                  <a:cubicBezTo>
                    <a:pt x="298" y="0"/>
                    <a:pt x="186" y="28"/>
                    <a:pt x="63" y="104"/>
                  </a:cubicBezTo>
                  <a:cubicBezTo>
                    <a:pt x="16" y="128"/>
                    <a:pt x="0" y="190"/>
                    <a:pt x="31" y="237"/>
                  </a:cubicBezTo>
                  <a:cubicBezTo>
                    <a:pt x="46" y="267"/>
                    <a:pt x="78" y="281"/>
                    <a:pt x="110" y="281"/>
                  </a:cubicBezTo>
                  <a:cubicBezTo>
                    <a:pt x="129" y="281"/>
                    <a:pt x="147" y="277"/>
                    <a:pt x="164" y="269"/>
                  </a:cubicBezTo>
                  <a:cubicBezTo>
                    <a:pt x="255" y="214"/>
                    <a:pt x="331" y="195"/>
                    <a:pt x="392" y="195"/>
                  </a:cubicBezTo>
                  <a:cubicBezTo>
                    <a:pt x="506" y="195"/>
                    <a:pt x="569" y="258"/>
                    <a:pt x="579" y="269"/>
                  </a:cubicBezTo>
                  <a:cubicBezTo>
                    <a:pt x="595" y="292"/>
                    <a:pt x="626" y="300"/>
                    <a:pt x="649" y="300"/>
                  </a:cubicBezTo>
                  <a:cubicBezTo>
                    <a:pt x="673" y="300"/>
                    <a:pt x="696" y="292"/>
                    <a:pt x="712" y="276"/>
                  </a:cubicBezTo>
                  <a:cubicBezTo>
                    <a:pt x="751" y="245"/>
                    <a:pt x="759" y="183"/>
                    <a:pt x="728" y="136"/>
                  </a:cubicBezTo>
                  <a:cubicBezTo>
                    <a:pt x="674" y="77"/>
                    <a:pt x="556" y="0"/>
                    <a:pt x="3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117;p40"/>
            <p:cNvSpPr/>
            <p:nvPr/>
          </p:nvSpPr>
          <p:spPr>
            <a:xfrm>
              <a:off x="4550175" y="3406425"/>
              <a:ext cx="19000" cy="7500"/>
            </a:xfrm>
            <a:custGeom>
              <a:avLst/>
              <a:gdLst/>
              <a:ahLst/>
              <a:cxnLst/>
              <a:rect l="l" t="t" r="r" b="b"/>
              <a:pathLst>
                <a:path w="760" h="300" extrusionOk="0">
                  <a:moveTo>
                    <a:pt x="394" y="0"/>
                  </a:moveTo>
                  <a:cubicBezTo>
                    <a:pt x="298" y="0"/>
                    <a:pt x="186" y="28"/>
                    <a:pt x="63" y="104"/>
                  </a:cubicBezTo>
                  <a:cubicBezTo>
                    <a:pt x="16" y="127"/>
                    <a:pt x="1" y="190"/>
                    <a:pt x="32" y="237"/>
                  </a:cubicBezTo>
                  <a:cubicBezTo>
                    <a:pt x="47" y="267"/>
                    <a:pt x="79" y="285"/>
                    <a:pt x="112" y="285"/>
                  </a:cubicBezTo>
                  <a:cubicBezTo>
                    <a:pt x="130" y="285"/>
                    <a:pt x="149" y="279"/>
                    <a:pt x="165" y="268"/>
                  </a:cubicBezTo>
                  <a:cubicBezTo>
                    <a:pt x="256" y="213"/>
                    <a:pt x="332" y="195"/>
                    <a:pt x="393" y="195"/>
                  </a:cubicBezTo>
                  <a:cubicBezTo>
                    <a:pt x="507" y="195"/>
                    <a:pt x="570" y="258"/>
                    <a:pt x="580" y="268"/>
                  </a:cubicBezTo>
                  <a:cubicBezTo>
                    <a:pt x="595" y="292"/>
                    <a:pt x="627" y="300"/>
                    <a:pt x="650" y="300"/>
                  </a:cubicBezTo>
                  <a:cubicBezTo>
                    <a:pt x="674" y="300"/>
                    <a:pt x="697" y="292"/>
                    <a:pt x="713" y="276"/>
                  </a:cubicBezTo>
                  <a:cubicBezTo>
                    <a:pt x="752" y="245"/>
                    <a:pt x="760" y="182"/>
                    <a:pt x="729" y="143"/>
                  </a:cubicBezTo>
                  <a:cubicBezTo>
                    <a:pt x="675" y="79"/>
                    <a:pt x="556" y="0"/>
                    <a:pt x="39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118;p40"/>
            <p:cNvSpPr/>
            <p:nvPr/>
          </p:nvSpPr>
          <p:spPr>
            <a:xfrm>
              <a:off x="4519075" y="3382400"/>
              <a:ext cx="18425" cy="38950"/>
            </a:xfrm>
            <a:custGeom>
              <a:avLst/>
              <a:gdLst/>
              <a:ahLst/>
              <a:cxnLst/>
              <a:rect l="l" t="t" r="r" b="b"/>
              <a:pathLst>
                <a:path w="737" h="1558" extrusionOk="0">
                  <a:moveTo>
                    <a:pt x="173" y="1"/>
                  </a:moveTo>
                  <a:lnTo>
                    <a:pt x="1" y="1558"/>
                  </a:lnTo>
                  <a:lnTo>
                    <a:pt x="322" y="1542"/>
                  </a:lnTo>
                  <a:cubicBezTo>
                    <a:pt x="556" y="1534"/>
                    <a:pt x="736" y="1331"/>
                    <a:pt x="728" y="1096"/>
                  </a:cubicBezTo>
                  <a:lnTo>
                    <a:pt x="728" y="1073"/>
                  </a:lnTo>
                  <a:cubicBezTo>
                    <a:pt x="721" y="968"/>
                    <a:pt x="635" y="885"/>
                    <a:pt x="538" y="885"/>
                  </a:cubicBezTo>
                  <a:cubicBezTo>
                    <a:pt x="534" y="885"/>
                    <a:pt x="529" y="885"/>
                    <a:pt x="525" y="885"/>
                  </a:cubicBezTo>
                  <a:cubicBezTo>
                    <a:pt x="520" y="885"/>
                    <a:pt x="515" y="885"/>
                    <a:pt x="510" y="885"/>
                  </a:cubicBezTo>
                  <a:cubicBezTo>
                    <a:pt x="329" y="885"/>
                    <a:pt x="181" y="747"/>
                    <a:pt x="173" y="564"/>
                  </a:cubicBezTo>
                  <a:lnTo>
                    <a:pt x="173" y="1"/>
                  </a:ln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119;p40"/>
            <p:cNvSpPr/>
            <p:nvPr/>
          </p:nvSpPr>
          <p:spPr>
            <a:xfrm>
              <a:off x="4516550" y="3380050"/>
              <a:ext cx="23475" cy="43650"/>
            </a:xfrm>
            <a:custGeom>
              <a:avLst/>
              <a:gdLst/>
              <a:ahLst/>
              <a:cxnLst/>
              <a:rect l="l" t="t" r="r" b="b"/>
              <a:pathLst>
                <a:path w="939" h="1746" extrusionOk="0">
                  <a:moveTo>
                    <a:pt x="274" y="1"/>
                  </a:moveTo>
                  <a:cubicBezTo>
                    <a:pt x="219" y="1"/>
                    <a:pt x="172" y="48"/>
                    <a:pt x="172" y="95"/>
                  </a:cubicBezTo>
                  <a:lnTo>
                    <a:pt x="180" y="666"/>
                  </a:lnTo>
                  <a:cubicBezTo>
                    <a:pt x="188" y="892"/>
                    <a:pt x="376" y="1074"/>
                    <a:pt x="599" y="1074"/>
                  </a:cubicBezTo>
                  <a:cubicBezTo>
                    <a:pt x="608" y="1074"/>
                    <a:pt x="617" y="1074"/>
                    <a:pt x="626" y="1073"/>
                  </a:cubicBezTo>
                  <a:cubicBezTo>
                    <a:pt x="657" y="1073"/>
                    <a:pt x="681" y="1081"/>
                    <a:pt x="696" y="1104"/>
                  </a:cubicBezTo>
                  <a:cubicBezTo>
                    <a:pt x="720" y="1120"/>
                    <a:pt x="728" y="1143"/>
                    <a:pt x="728" y="1167"/>
                  </a:cubicBezTo>
                  <a:lnTo>
                    <a:pt x="728" y="1198"/>
                  </a:lnTo>
                  <a:cubicBezTo>
                    <a:pt x="736" y="1378"/>
                    <a:pt x="603" y="1535"/>
                    <a:pt x="423" y="1542"/>
                  </a:cubicBezTo>
                  <a:lnTo>
                    <a:pt x="94" y="1558"/>
                  </a:lnTo>
                  <a:cubicBezTo>
                    <a:pt x="39" y="1558"/>
                    <a:pt x="0" y="1605"/>
                    <a:pt x="0" y="1660"/>
                  </a:cubicBezTo>
                  <a:cubicBezTo>
                    <a:pt x="8" y="1707"/>
                    <a:pt x="47" y="1746"/>
                    <a:pt x="102" y="1746"/>
                  </a:cubicBezTo>
                  <a:lnTo>
                    <a:pt x="430" y="1738"/>
                  </a:lnTo>
                  <a:cubicBezTo>
                    <a:pt x="712" y="1722"/>
                    <a:pt x="939" y="1480"/>
                    <a:pt x="923" y="1190"/>
                  </a:cubicBezTo>
                  <a:lnTo>
                    <a:pt x="923" y="1159"/>
                  </a:lnTo>
                  <a:cubicBezTo>
                    <a:pt x="923" y="1081"/>
                    <a:pt x="884" y="1010"/>
                    <a:pt x="829" y="956"/>
                  </a:cubicBezTo>
                  <a:cubicBezTo>
                    <a:pt x="775" y="901"/>
                    <a:pt x="696" y="877"/>
                    <a:pt x="618" y="877"/>
                  </a:cubicBezTo>
                  <a:cubicBezTo>
                    <a:pt x="613" y="878"/>
                    <a:pt x="609" y="878"/>
                    <a:pt x="604" y="878"/>
                  </a:cubicBezTo>
                  <a:cubicBezTo>
                    <a:pt x="477" y="878"/>
                    <a:pt x="375" y="779"/>
                    <a:pt x="368" y="658"/>
                  </a:cubicBezTo>
                  <a:lnTo>
                    <a:pt x="368" y="95"/>
                  </a:lnTo>
                  <a:cubicBezTo>
                    <a:pt x="368" y="48"/>
                    <a:pt x="329" y="1"/>
                    <a:pt x="2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120;p40"/>
            <p:cNvSpPr/>
            <p:nvPr/>
          </p:nvSpPr>
          <p:spPr>
            <a:xfrm>
              <a:off x="4494550" y="3425500"/>
              <a:ext cx="47375" cy="25550"/>
            </a:xfrm>
            <a:custGeom>
              <a:avLst/>
              <a:gdLst/>
              <a:ahLst/>
              <a:cxnLst/>
              <a:rect l="l" t="t" r="r" b="b"/>
              <a:pathLst>
                <a:path w="1895" h="1022" extrusionOk="0">
                  <a:moveTo>
                    <a:pt x="362" y="1"/>
                  </a:moveTo>
                  <a:cubicBezTo>
                    <a:pt x="1" y="1"/>
                    <a:pt x="74" y="933"/>
                    <a:pt x="810" y="1015"/>
                  </a:cubicBezTo>
                  <a:cubicBezTo>
                    <a:pt x="850" y="1020"/>
                    <a:pt x="889" y="1021"/>
                    <a:pt x="927" y="1021"/>
                  </a:cubicBezTo>
                  <a:cubicBezTo>
                    <a:pt x="1610" y="1021"/>
                    <a:pt x="1894" y="385"/>
                    <a:pt x="1420" y="311"/>
                  </a:cubicBezTo>
                  <a:cubicBezTo>
                    <a:pt x="911" y="233"/>
                    <a:pt x="411" y="6"/>
                    <a:pt x="411" y="6"/>
                  </a:cubicBezTo>
                  <a:cubicBezTo>
                    <a:pt x="394" y="3"/>
                    <a:pt x="377" y="1"/>
                    <a:pt x="36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121;p40"/>
            <p:cNvSpPr/>
            <p:nvPr/>
          </p:nvSpPr>
          <p:spPr>
            <a:xfrm>
              <a:off x="4418925" y="3249775"/>
              <a:ext cx="187825" cy="98225"/>
            </a:xfrm>
            <a:custGeom>
              <a:avLst/>
              <a:gdLst/>
              <a:ahLst/>
              <a:cxnLst/>
              <a:rect l="l" t="t" r="r" b="b"/>
              <a:pathLst>
                <a:path w="7513" h="3929" extrusionOk="0">
                  <a:moveTo>
                    <a:pt x="3905" y="1"/>
                  </a:moveTo>
                  <a:cubicBezTo>
                    <a:pt x="1745" y="1"/>
                    <a:pt x="1" y="1761"/>
                    <a:pt x="1" y="3929"/>
                  </a:cubicBezTo>
                  <a:lnTo>
                    <a:pt x="7512" y="3929"/>
                  </a:lnTo>
                  <a:lnTo>
                    <a:pt x="7512" y="3616"/>
                  </a:lnTo>
                  <a:cubicBezTo>
                    <a:pt x="7512" y="1621"/>
                    <a:pt x="5908" y="1"/>
                    <a:pt x="39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122;p40"/>
            <p:cNvSpPr/>
            <p:nvPr/>
          </p:nvSpPr>
          <p:spPr>
            <a:xfrm>
              <a:off x="4458625" y="3246450"/>
              <a:ext cx="97850" cy="101550"/>
            </a:xfrm>
            <a:custGeom>
              <a:avLst/>
              <a:gdLst/>
              <a:ahLst/>
              <a:cxnLst/>
              <a:rect l="l" t="t" r="r" b="b"/>
              <a:pathLst>
                <a:path w="3914" h="4062" extrusionOk="0">
                  <a:moveTo>
                    <a:pt x="2035" y="1"/>
                  </a:moveTo>
                  <a:cubicBezTo>
                    <a:pt x="909" y="1"/>
                    <a:pt x="1" y="1816"/>
                    <a:pt x="1" y="4062"/>
                  </a:cubicBezTo>
                  <a:lnTo>
                    <a:pt x="3913" y="4062"/>
                  </a:lnTo>
                  <a:lnTo>
                    <a:pt x="3913" y="3741"/>
                  </a:lnTo>
                  <a:cubicBezTo>
                    <a:pt x="3913" y="1675"/>
                    <a:pt x="3076" y="1"/>
                    <a:pt x="20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123;p40"/>
            <p:cNvSpPr/>
            <p:nvPr/>
          </p:nvSpPr>
          <p:spPr>
            <a:xfrm>
              <a:off x="4423225" y="3301400"/>
              <a:ext cx="264900" cy="46600"/>
            </a:xfrm>
            <a:custGeom>
              <a:avLst/>
              <a:gdLst/>
              <a:ahLst/>
              <a:cxnLst/>
              <a:rect l="l" t="t" r="r" b="b"/>
              <a:pathLst>
                <a:path w="10596" h="1864" extrusionOk="0">
                  <a:moveTo>
                    <a:pt x="6070" y="0"/>
                  </a:moveTo>
                  <a:cubicBezTo>
                    <a:pt x="2799" y="0"/>
                    <a:pt x="1" y="1864"/>
                    <a:pt x="1" y="1864"/>
                  </a:cubicBezTo>
                  <a:lnTo>
                    <a:pt x="6706" y="1864"/>
                  </a:lnTo>
                  <a:cubicBezTo>
                    <a:pt x="6706" y="1864"/>
                    <a:pt x="10595" y="448"/>
                    <a:pt x="6965" y="49"/>
                  </a:cubicBezTo>
                  <a:cubicBezTo>
                    <a:pt x="6664" y="16"/>
                    <a:pt x="6365" y="0"/>
                    <a:pt x="60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124;p40"/>
            <p:cNvSpPr/>
            <p:nvPr/>
          </p:nvSpPr>
          <p:spPr>
            <a:xfrm>
              <a:off x="4496000" y="3246450"/>
              <a:ext cx="26425" cy="7675"/>
            </a:xfrm>
            <a:custGeom>
              <a:avLst/>
              <a:gdLst/>
              <a:ahLst/>
              <a:cxnLst/>
              <a:rect l="l" t="t" r="r" b="b"/>
              <a:pathLst>
                <a:path w="1057" h="307" extrusionOk="0">
                  <a:moveTo>
                    <a:pt x="533" y="1"/>
                  </a:moveTo>
                  <a:cubicBezTo>
                    <a:pt x="235" y="1"/>
                    <a:pt x="0" y="63"/>
                    <a:pt x="0" y="150"/>
                  </a:cubicBezTo>
                  <a:cubicBezTo>
                    <a:pt x="0" y="236"/>
                    <a:pt x="235" y="306"/>
                    <a:pt x="533" y="306"/>
                  </a:cubicBezTo>
                  <a:cubicBezTo>
                    <a:pt x="822" y="306"/>
                    <a:pt x="1057" y="236"/>
                    <a:pt x="1057" y="150"/>
                  </a:cubicBezTo>
                  <a:cubicBezTo>
                    <a:pt x="1057" y="63"/>
                    <a:pt x="822" y="1"/>
                    <a:pt x="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125;p40"/>
            <p:cNvSpPr/>
            <p:nvPr/>
          </p:nvSpPr>
          <p:spPr>
            <a:xfrm>
              <a:off x="4516350" y="3516150"/>
              <a:ext cx="74750" cy="83800"/>
            </a:xfrm>
            <a:custGeom>
              <a:avLst/>
              <a:gdLst/>
              <a:ahLst/>
              <a:cxnLst/>
              <a:rect l="l" t="t" r="r" b="b"/>
              <a:pathLst>
                <a:path w="2990" h="3352" extrusionOk="0">
                  <a:moveTo>
                    <a:pt x="2125" y="0"/>
                  </a:moveTo>
                  <a:cubicBezTo>
                    <a:pt x="2039" y="0"/>
                    <a:pt x="1952" y="29"/>
                    <a:pt x="1886" y="89"/>
                  </a:cubicBezTo>
                  <a:lnTo>
                    <a:pt x="125" y="1662"/>
                  </a:lnTo>
                  <a:cubicBezTo>
                    <a:pt x="16" y="1763"/>
                    <a:pt x="0" y="1912"/>
                    <a:pt x="86" y="2029"/>
                  </a:cubicBezTo>
                  <a:lnTo>
                    <a:pt x="916" y="3211"/>
                  </a:lnTo>
                  <a:cubicBezTo>
                    <a:pt x="982" y="3305"/>
                    <a:pt x="1094" y="3352"/>
                    <a:pt x="1205" y="3352"/>
                  </a:cubicBezTo>
                  <a:cubicBezTo>
                    <a:pt x="1317" y="3352"/>
                    <a:pt x="1428" y="3305"/>
                    <a:pt x="1495" y="3211"/>
                  </a:cubicBezTo>
                  <a:lnTo>
                    <a:pt x="2911" y="1216"/>
                  </a:lnTo>
                  <a:cubicBezTo>
                    <a:pt x="2974" y="1122"/>
                    <a:pt x="2989" y="644"/>
                    <a:pt x="2927" y="551"/>
                  </a:cubicBezTo>
                  <a:lnTo>
                    <a:pt x="2418" y="151"/>
                  </a:lnTo>
                  <a:cubicBezTo>
                    <a:pt x="2355" y="53"/>
                    <a:pt x="2240" y="0"/>
                    <a:pt x="2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126;p40"/>
            <p:cNvSpPr/>
            <p:nvPr/>
          </p:nvSpPr>
          <p:spPr>
            <a:xfrm>
              <a:off x="4445325" y="3516150"/>
              <a:ext cx="74950" cy="83950"/>
            </a:xfrm>
            <a:custGeom>
              <a:avLst/>
              <a:gdLst/>
              <a:ahLst/>
              <a:cxnLst/>
              <a:rect l="l" t="t" r="r" b="b"/>
              <a:pathLst>
                <a:path w="2998" h="3358" extrusionOk="0">
                  <a:moveTo>
                    <a:pt x="873" y="0"/>
                  </a:moveTo>
                  <a:cubicBezTo>
                    <a:pt x="757" y="0"/>
                    <a:pt x="643" y="53"/>
                    <a:pt x="580" y="151"/>
                  </a:cubicBezTo>
                  <a:lnTo>
                    <a:pt x="384" y="300"/>
                  </a:lnTo>
                  <a:cubicBezTo>
                    <a:pt x="134" y="488"/>
                    <a:pt x="1" y="793"/>
                    <a:pt x="56" y="1106"/>
                  </a:cubicBezTo>
                  <a:cubicBezTo>
                    <a:pt x="64" y="1153"/>
                    <a:pt x="79" y="1192"/>
                    <a:pt x="87" y="1216"/>
                  </a:cubicBezTo>
                  <a:lnTo>
                    <a:pt x="1511" y="3211"/>
                  </a:lnTo>
                  <a:cubicBezTo>
                    <a:pt x="1581" y="3309"/>
                    <a:pt x="1689" y="3358"/>
                    <a:pt x="1797" y="3358"/>
                  </a:cubicBezTo>
                  <a:cubicBezTo>
                    <a:pt x="1904" y="3358"/>
                    <a:pt x="2012" y="3309"/>
                    <a:pt x="2082" y="3211"/>
                  </a:cubicBezTo>
                  <a:lnTo>
                    <a:pt x="2919" y="2029"/>
                  </a:lnTo>
                  <a:cubicBezTo>
                    <a:pt x="2998" y="1912"/>
                    <a:pt x="2982" y="1763"/>
                    <a:pt x="2873" y="1662"/>
                  </a:cubicBezTo>
                  <a:lnTo>
                    <a:pt x="1112" y="89"/>
                  </a:lnTo>
                  <a:cubicBezTo>
                    <a:pt x="1045" y="29"/>
                    <a:pt x="959" y="0"/>
                    <a:pt x="8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127;p40"/>
            <p:cNvSpPr/>
            <p:nvPr/>
          </p:nvSpPr>
          <p:spPr>
            <a:xfrm>
              <a:off x="4516350" y="3511050"/>
              <a:ext cx="74750" cy="83825"/>
            </a:xfrm>
            <a:custGeom>
              <a:avLst/>
              <a:gdLst/>
              <a:ahLst/>
              <a:cxnLst/>
              <a:rect l="l" t="t" r="r" b="b"/>
              <a:pathLst>
                <a:path w="2990" h="3353" extrusionOk="0">
                  <a:moveTo>
                    <a:pt x="2127" y="0"/>
                  </a:moveTo>
                  <a:cubicBezTo>
                    <a:pt x="2041" y="0"/>
                    <a:pt x="1953" y="29"/>
                    <a:pt x="1886" y="89"/>
                  </a:cubicBezTo>
                  <a:lnTo>
                    <a:pt x="125" y="1662"/>
                  </a:lnTo>
                  <a:cubicBezTo>
                    <a:pt x="16" y="1756"/>
                    <a:pt x="0" y="1913"/>
                    <a:pt x="86" y="2030"/>
                  </a:cubicBezTo>
                  <a:lnTo>
                    <a:pt x="916" y="3211"/>
                  </a:lnTo>
                  <a:cubicBezTo>
                    <a:pt x="982" y="3305"/>
                    <a:pt x="1094" y="3352"/>
                    <a:pt x="1205" y="3352"/>
                  </a:cubicBezTo>
                  <a:cubicBezTo>
                    <a:pt x="1317" y="3352"/>
                    <a:pt x="1428" y="3305"/>
                    <a:pt x="1495" y="3211"/>
                  </a:cubicBezTo>
                  <a:lnTo>
                    <a:pt x="2911" y="1216"/>
                  </a:lnTo>
                  <a:cubicBezTo>
                    <a:pt x="2974" y="1122"/>
                    <a:pt x="2989" y="645"/>
                    <a:pt x="2927" y="551"/>
                  </a:cubicBezTo>
                  <a:lnTo>
                    <a:pt x="2418" y="144"/>
                  </a:lnTo>
                  <a:cubicBezTo>
                    <a:pt x="2356" y="51"/>
                    <a:pt x="2242"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128;p40"/>
            <p:cNvSpPr/>
            <p:nvPr/>
          </p:nvSpPr>
          <p:spPr>
            <a:xfrm>
              <a:off x="4445325" y="3511050"/>
              <a:ext cx="74950" cy="83975"/>
            </a:xfrm>
            <a:custGeom>
              <a:avLst/>
              <a:gdLst/>
              <a:ahLst/>
              <a:cxnLst/>
              <a:rect l="l" t="t" r="r" b="b"/>
              <a:pathLst>
                <a:path w="2998" h="3359" extrusionOk="0">
                  <a:moveTo>
                    <a:pt x="870" y="0"/>
                  </a:moveTo>
                  <a:cubicBezTo>
                    <a:pt x="756" y="0"/>
                    <a:pt x="642" y="51"/>
                    <a:pt x="580" y="144"/>
                  </a:cubicBezTo>
                  <a:lnTo>
                    <a:pt x="384" y="293"/>
                  </a:lnTo>
                  <a:cubicBezTo>
                    <a:pt x="134" y="481"/>
                    <a:pt x="1" y="794"/>
                    <a:pt x="56" y="1099"/>
                  </a:cubicBezTo>
                  <a:cubicBezTo>
                    <a:pt x="64" y="1154"/>
                    <a:pt x="79" y="1193"/>
                    <a:pt x="87" y="1216"/>
                  </a:cubicBezTo>
                  <a:lnTo>
                    <a:pt x="1511" y="3211"/>
                  </a:lnTo>
                  <a:cubicBezTo>
                    <a:pt x="1581" y="3309"/>
                    <a:pt x="1689" y="3358"/>
                    <a:pt x="1797" y="3358"/>
                  </a:cubicBezTo>
                  <a:cubicBezTo>
                    <a:pt x="1904" y="3358"/>
                    <a:pt x="2012" y="3309"/>
                    <a:pt x="2082" y="3211"/>
                  </a:cubicBezTo>
                  <a:lnTo>
                    <a:pt x="2919" y="2030"/>
                  </a:lnTo>
                  <a:cubicBezTo>
                    <a:pt x="2998" y="1913"/>
                    <a:pt x="2982" y="1756"/>
                    <a:pt x="2873" y="1662"/>
                  </a:cubicBezTo>
                  <a:lnTo>
                    <a:pt x="1112" y="89"/>
                  </a:lnTo>
                  <a:cubicBezTo>
                    <a:pt x="1045" y="29"/>
                    <a:pt x="957" y="0"/>
                    <a:pt x="87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129;p40"/>
            <p:cNvSpPr/>
            <p:nvPr/>
          </p:nvSpPr>
          <p:spPr>
            <a:xfrm>
              <a:off x="4476825" y="3557550"/>
              <a:ext cx="31725" cy="26175"/>
            </a:xfrm>
            <a:custGeom>
              <a:avLst/>
              <a:gdLst/>
              <a:ahLst/>
              <a:cxnLst/>
              <a:rect l="l" t="t" r="r" b="b"/>
              <a:pathLst>
                <a:path w="1269" h="1047" extrusionOk="0">
                  <a:moveTo>
                    <a:pt x="1225" y="0"/>
                  </a:moveTo>
                  <a:cubicBezTo>
                    <a:pt x="1212" y="0"/>
                    <a:pt x="1202" y="4"/>
                    <a:pt x="1198" y="13"/>
                  </a:cubicBezTo>
                  <a:cubicBezTo>
                    <a:pt x="987" y="326"/>
                    <a:pt x="775" y="624"/>
                    <a:pt x="533" y="890"/>
                  </a:cubicBezTo>
                  <a:cubicBezTo>
                    <a:pt x="474" y="942"/>
                    <a:pt x="432" y="972"/>
                    <a:pt x="397" y="972"/>
                  </a:cubicBezTo>
                  <a:cubicBezTo>
                    <a:pt x="390" y="972"/>
                    <a:pt x="383" y="971"/>
                    <a:pt x="376" y="968"/>
                  </a:cubicBezTo>
                  <a:cubicBezTo>
                    <a:pt x="353" y="960"/>
                    <a:pt x="337" y="937"/>
                    <a:pt x="321" y="913"/>
                  </a:cubicBezTo>
                  <a:cubicBezTo>
                    <a:pt x="212" y="780"/>
                    <a:pt x="126" y="624"/>
                    <a:pt x="71" y="452"/>
                  </a:cubicBezTo>
                  <a:cubicBezTo>
                    <a:pt x="71" y="439"/>
                    <a:pt x="55" y="426"/>
                    <a:pt x="41" y="426"/>
                  </a:cubicBezTo>
                  <a:cubicBezTo>
                    <a:pt x="38" y="426"/>
                    <a:pt x="35" y="427"/>
                    <a:pt x="32" y="428"/>
                  </a:cubicBezTo>
                  <a:cubicBezTo>
                    <a:pt x="8" y="436"/>
                    <a:pt x="1" y="459"/>
                    <a:pt x="8" y="475"/>
                  </a:cubicBezTo>
                  <a:cubicBezTo>
                    <a:pt x="63" y="655"/>
                    <a:pt x="149" y="819"/>
                    <a:pt x="259" y="960"/>
                  </a:cubicBezTo>
                  <a:cubicBezTo>
                    <a:pt x="282" y="984"/>
                    <a:pt x="306" y="1015"/>
                    <a:pt x="345" y="1031"/>
                  </a:cubicBezTo>
                  <a:cubicBezTo>
                    <a:pt x="361" y="1038"/>
                    <a:pt x="376" y="1046"/>
                    <a:pt x="400" y="1046"/>
                  </a:cubicBezTo>
                  <a:cubicBezTo>
                    <a:pt x="454" y="1046"/>
                    <a:pt x="517" y="1007"/>
                    <a:pt x="580" y="937"/>
                  </a:cubicBezTo>
                  <a:cubicBezTo>
                    <a:pt x="838" y="671"/>
                    <a:pt x="1049" y="365"/>
                    <a:pt x="1260" y="60"/>
                  </a:cubicBezTo>
                  <a:cubicBezTo>
                    <a:pt x="1268" y="37"/>
                    <a:pt x="1268" y="13"/>
                    <a:pt x="1253" y="6"/>
                  </a:cubicBezTo>
                  <a:cubicBezTo>
                    <a:pt x="1243" y="2"/>
                    <a:pt x="1233" y="0"/>
                    <a:pt x="12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130;p40"/>
            <p:cNvSpPr/>
            <p:nvPr/>
          </p:nvSpPr>
          <p:spPr>
            <a:xfrm>
              <a:off x="4524175" y="3556825"/>
              <a:ext cx="37375" cy="28250"/>
            </a:xfrm>
            <a:custGeom>
              <a:avLst/>
              <a:gdLst/>
              <a:ahLst/>
              <a:cxnLst/>
              <a:rect l="l" t="t" r="r" b="b"/>
              <a:pathLst>
                <a:path w="1495" h="1130" extrusionOk="0">
                  <a:moveTo>
                    <a:pt x="42" y="0"/>
                  </a:moveTo>
                  <a:cubicBezTo>
                    <a:pt x="36" y="0"/>
                    <a:pt x="30" y="1"/>
                    <a:pt x="24" y="3"/>
                  </a:cubicBezTo>
                  <a:cubicBezTo>
                    <a:pt x="8" y="19"/>
                    <a:pt x="0" y="35"/>
                    <a:pt x="16" y="58"/>
                  </a:cubicBezTo>
                  <a:cubicBezTo>
                    <a:pt x="211" y="441"/>
                    <a:pt x="477" y="786"/>
                    <a:pt x="790" y="1083"/>
                  </a:cubicBezTo>
                  <a:cubicBezTo>
                    <a:pt x="830" y="1122"/>
                    <a:pt x="869" y="1130"/>
                    <a:pt x="900" y="1130"/>
                  </a:cubicBezTo>
                  <a:cubicBezTo>
                    <a:pt x="955" y="1130"/>
                    <a:pt x="1002" y="1099"/>
                    <a:pt x="1033" y="1075"/>
                  </a:cubicBezTo>
                  <a:cubicBezTo>
                    <a:pt x="1229" y="927"/>
                    <a:pt x="1385" y="739"/>
                    <a:pt x="1487" y="535"/>
                  </a:cubicBezTo>
                  <a:cubicBezTo>
                    <a:pt x="1495" y="520"/>
                    <a:pt x="1487" y="496"/>
                    <a:pt x="1471" y="488"/>
                  </a:cubicBezTo>
                  <a:cubicBezTo>
                    <a:pt x="1467" y="486"/>
                    <a:pt x="1462" y="485"/>
                    <a:pt x="1457" y="485"/>
                  </a:cubicBezTo>
                  <a:cubicBezTo>
                    <a:pt x="1444" y="485"/>
                    <a:pt x="1430" y="493"/>
                    <a:pt x="1424" y="504"/>
                  </a:cubicBezTo>
                  <a:cubicBezTo>
                    <a:pt x="1323" y="700"/>
                    <a:pt x="1174" y="880"/>
                    <a:pt x="994" y="1013"/>
                  </a:cubicBezTo>
                  <a:cubicBezTo>
                    <a:pt x="950" y="1043"/>
                    <a:pt x="921" y="1059"/>
                    <a:pt x="897" y="1059"/>
                  </a:cubicBezTo>
                  <a:cubicBezTo>
                    <a:pt x="878" y="1059"/>
                    <a:pt x="863" y="1049"/>
                    <a:pt x="845" y="1028"/>
                  </a:cubicBezTo>
                  <a:cubicBezTo>
                    <a:pt x="532" y="739"/>
                    <a:pt x="274" y="394"/>
                    <a:pt x="78" y="19"/>
                  </a:cubicBezTo>
                  <a:cubicBezTo>
                    <a:pt x="73" y="7"/>
                    <a:pt x="59" y="0"/>
                    <a:pt x="4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131;p40"/>
            <p:cNvSpPr/>
            <p:nvPr/>
          </p:nvSpPr>
          <p:spPr>
            <a:xfrm>
              <a:off x="4550175" y="3447325"/>
              <a:ext cx="72800" cy="44650"/>
            </a:xfrm>
            <a:custGeom>
              <a:avLst/>
              <a:gdLst/>
              <a:ahLst/>
              <a:cxnLst/>
              <a:rect l="l" t="t" r="r" b="b"/>
              <a:pathLst>
                <a:path w="2912" h="1786" extrusionOk="0">
                  <a:moveTo>
                    <a:pt x="540" y="63"/>
                  </a:moveTo>
                  <a:cubicBezTo>
                    <a:pt x="667" y="63"/>
                    <a:pt x="796" y="93"/>
                    <a:pt x="869" y="111"/>
                  </a:cubicBezTo>
                  <a:lnTo>
                    <a:pt x="1401" y="244"/>
                  </a:lnTo>
                  <a:lnTo>
                    <a:pt x="1730" y="369"/>
                  </a:lnTo>
                  <a:lnTo>
                    <a:pt x="196" y="291"/>
                  </a:lnTo>
                  <a:cubicBezTo>
                    <a:pt x="196" y="275"/>
                    <a:pt x="196" y="260"/>
                    <a:pt x="196" y="244"/>
                  </a:cubicBezTo>
                  <a:cubicBezTo>
                    <a:pt x="251" y="102"/>
                    <a:pt x="394" y="63"/>
                    <a:pt x="540" y="63"/>
                  </a:cubicBezTo>
                  <a:close/>
                  <a:moveTo>
                    <a:pt x="462" y="0"/>
                  </a:moveTo>
                  <a:cubicBezTo>
                    <a:pt x="316" y="0"/>
                    <a:pt x="172" y="40"/>
                    <a:pt x="118" y="182"/>
                  </a:cubicBezTo>
                  <a:cubicBezTo>
                    <a:pt x="110" y="221"/>
                    <a:pt x="110" y="252"/>
                    <a:pt x="126" y="283"/>
                  </a:cubicBezTo>
                  <a:cubicBezTo>
                    <a:pt x="110" y="307"/>
                    <a:pt x="1" y="604"/>
                    <a:pt x="1323" y="839"/>
                  </a:cubicBezTo>
                  <a:cubicBezTo>
                    <a:pt x="1323" y="839"/>
                    <a:pt x="580" y="917"/>
                    <a:pt x="627" y="1332"/>
                  </a:cubicBezTo>
                  <a:cubicBezTo>
                    <a:pt x="682" y="1746"/>
                    <a:pt x="908" y="1786"/>
                    <a:pt x="908" y="1786"/>
                  </a:cubicBezTo>
                  <a:lnTo>
                    <a:pt x="1832" y="901"/>
                  </a:lnTo>
                  <a:lnTo>
                    <a:pt x="1793" y="393"/>
                  </a:lnTo>
                  <a:lnTo>
                    <a:pt x="1793" y="393"/>
                  </a:lnTo>
                  <a:lnTo>
                    <a:pt x="2473" y="651"/>
                  </a:lnTo>
                  <a:cubicBezTo>
                    <a:pt x="2630" y="714"/>
                    <a:pt x="2779" y="792"/>
                    <a:pt x="2912" y="894"/>
                  </a:cubicBezTo>
                  <a:cubicBezTo>
                    <a:pt x="2755" y="761"/>
                    <a:pt x="2583" y="659"/>
                    <a:pt x="2395" y="588"/>
                  </a:cubicBezTo>
                  <a:lnTo>
                    <a:pt x="1323" y="182"/>
                  </a:lnTo>
                  <a:lnTo>
                    <a:pt x="791" y="49"/>
                  </a:lnTo>
                  <a:cubicBezTo>
                    <a:pt x="718" y="30"/>
                    <a:pt x="589" y="0"/>
                    <a:pt x="46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1132;p40"/>
            <p:cNvSpPr/>
            <p:nvPr/>
          </p:nvSpPr>
          <p:spPr>
            <a:xfrm>
              <a:off x="4553900" y="3448875"/>
              <a:ext cx="162575" cy="233900"/>
            </a:xfrm>
            <a:custGeom>
              <a:avLst/>
              <a:gdLst/>
              <a:ahLst/>
              <a:cxnLst/>
              <a:rect l="l" t="t" r="r" b="b"/>
              <a:pathLst>
                <a:path w="6503" h="9356" extrusionOk="0">
                  <a:moveTo>
                    <a:pt x="391" y="1"/>
                  </a:moveTo>
                  <a:cubicBezTo>
                    <a:pt x="245" y="1"/>
                    <a:pt x="102" y="40"/>
                    <a:pt x="47" y="182"/>
                  </a:cubicBezTo>
                  <a:cubicBezTo>
                    <a:pt x="1" y="440"/>
                    <a:pt x="368" y="526"/>
                    <a:pt x="509" y="558"/>
                  </a:cubicBezTo>
                  <a:lnTo>
                    <a:pt x="1260" y="769"/>
                  </a:lnTo>
                  <a:cubicBezTo>
                    <a:pt x="1260" y="769"/>
                    <a:pt x="908" y="785"/>
                    <a:pt x="689" y="988"/>
                  </a:cubicBezTo>
                  <a:cubicBezTo>
                    <a:pt x="525" y="1129"/>
                    <a:pt x="486" y="1364"/>
                    <a:pt x="564" y="1559"/>
                  </a:cubicBezTo>
                  <a:lnTo>
                    <a:pt x="595" y="1630"/>
                  </a:lnTo>
                  <a:lnTo>
                    <a:pt x="619" y="1606"/>
                  </a:lnTo>
                  <a:cubicBezTo>
                    <a:pt x="752" y="1473"/>
                    <a:pt x="924" y="1379"/>
                    <a:pt x="1119" y="1356"/>
                  </a:cubicBezTo>
                  <a:lnTo>
                    <a:pt x="1338" y="1332"/>
                  </a:lnTo>
                  <a:lnTo>
                    <a:pt x="1338" y="1332"/>
                  </a:lnTo>
                  <a:cubicBezTo>
                    <a:pt x="1338" y="1332"/>
                    <a:pt x="580" y="1419"/>
                    <a:pt x="564" y="1794"/>
                  </a:cubicBezTo>
                  <a:cubicBezTo>
                    <a:pt x="549" y="2141"/>
                    <a:pt x="688" y="2154"/>
                    <a:pt x="710" y="2154"/>
                  </a:cubicBezTo>
                  <a:cubicBezTo>
                    <a:pt x="712" y="2154"/>
                    <a:pt x="713" y="2154"/>
                    <a:pt x="713" y="2154"/>
                  </a:cubicBezTo>
                  <a:cubicBezTo>
                    <a:pt x="713" y="2154"/>
                    <a:pt x="950" y="1949"/>
                    <a:pt x="1236" y="1949"/>
                  </a:cubicBezTo>
                  <a:cubicBezTo>
                    <a:pt x="1289" y="1949"/>
                    <a:pt x="1345" y="1957"/>
                    <a:pt x="1401" y="1974"/>
                  </a:cubicBezTo>
                  <a:cubicBezTo>
                    <a:pt x="1401" y="1974"/>
                    <a:pt x="376" y="2021"/>
                    <a:pt x="548" y="2592"/>
                  </a:cubicBezTo>
                  <a:cubicBezTo>
                    <a:pt x="650" y="2936"/>
                    <a:pt x="1080" y="3077"/>
                    <a:pt x="1401" y="3132"/>
                  </a:cubicBezTo>
                  <a:lnTo>
                    <a:pt x="3412" y="8273"/>
                  </a:lnTo>
                  <a:cubicBezTo>
                    <a:pt x="3720" y="9052"/>
                    <a:pt x="4245" y="9356"/>
                    <a:pt x="4752" y="9356"/>
                  </a:cubicBezTo>
                  <a:cubicBezTo>
                    <a:pt x="5044" y="9356"/>
                    <a:pt x="5329" y="9255"/>
                    <a:pt x="5564" y="9086"/>
                  </a:cubicBezTo>
                  <a:cubicBezTo>
                    <a:pt x="6268" y="8601"/>
                    <a:pt x="6503" y="7662"/>
                    <a:pt x="6104" y="6903"/>
                  </a:cubicBezTo>
                  <a:lnTo>
                    <a:pt x="5478" y="5698"/>
                  </a:lnTo>
                  <a:lnTo>
                    <a:pt x="3318" y="1528"/>
                  </a:lnTo>
                  <a:cubicBezTo>
                    <a:pt x="3130" y="1105"/>
                    <a:pt x="2778" y="761"/>
                    <a:pt x="2324" y="589"/>
                  </a:cubicBezTo>
                  <a:lnTo>
                    <a:pt x="1252" y="182"/>
                  </a:lnTo>
                  <a:lnTo>
                    <a:pt x="720" y="49"/>
                  </a:lnTo>
                  <a:cubicBezTo>
                    <a:pt x="647" y="31"/>
                    <a:pt x="518" y="1"/>
                    <a:pt x="391" y="1"/>
                  </a:cubicBezTo>
                  <a:close/>
                </a:path>
              </a:pathLst>
            </a:custGeom>
            <a:solidFill>
              <a:srgbClr val="B363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1133;p40"/>
            <p:cNvSpPr/>
            <p:nvPr/>
          </p:nvSpPr>
          <p:spPr>
            <a:xfrm>
              <a:off x="4568575" y="3495725"/>
              <a:ext cx="27400" cy="9925"/>
            </a:xfrm>
            <a:custGeom>
              <a:avLst/>
              <a:gdLst/>
              <a:ahLst/>
              <a:cxnLst/>
              <a:rect l="l" t="t" r="r" b="b"/>
              <a:pathLst>
                <a:path w="1096" h="397" extrusionOk="0">
                  <a:moveTo>
                    <a:pt x="681" y="1"/>
                  </a:moveTo>
                  <a:cubicBezTo>
                    <a:pt x="628" y="1"/>
                    <a:pt x="575" y="5"/>
                    <a:pt x="525" y="14"/>
                  </a:cubicBezTo>
                  <a:cubicBezTo>
                    <a:pt x="439" y="30"/>
                    <a:pt x="360" y="53"/>
                    <a:pt x="274" y="92"/>
                  </a:cubicBezTo>
                  <a:cubicBezTo>
                    <a:pt x="196" y="123"/>
                    <a:pt x="126" y="170"/>
                    <a:pt x="55" y="217"/>
                  </a:cubicBezTo>
                  <a:lnTo>
                    <a:pt x="47" y="217"/>
                  </a:lnTo>
                  <a:cubicBezTo>
                    <a:pt x="8" y="249"/>
                    <a:pt x="0" y="311"/>
                    <a:pt x="32" y="358"/>
                  </a:cubicBezTo>
                  <a:cubicBezTo>
                    <a:pt x="50" y="381"/>
                    <a:pt x="80" y="396"/>
                    <a:pt x="109" y="396"/>
                  </a:cubicBezTo>
                  <a:cubicBezTo>
                    <a:pt x="129" y="396"/>
                    <a:pt x="149" y="390"/>
                    <a:pt x="165" y="374"/>
                  </a:cubicBezTo>
                  <a:lnTo>
                    <a:pt x="172" y="374"/>
                  </a:lnTo>
                  <a:cubicBezTo>
                    <a:pt x="227" y="335"/>
                    <a:pt x="290" y="288"/>
                    <a:pt x="352" y="256"/>
                  </a:cubicBezTo>
                  <a:cubicBezTo>
                    <a:pt x="423" y="225"/>
                    <a:pt x="485" y="202"/>
                    <a:pt x="556" y="186"/>
                  </a:cubicBezTo>
                  <a:cubicBezTo>
                    <a:pt x="607" y="175"/>
                    <a:pt x="663" y="167"/>
                    <a:pt x="717" y="167"/>
                  </a:cubicBezTo>
                  <a:cubicBezTo>
                    <a:pt x="737" y="167"/>
                    <a:pt x="756" y="168"/>
                    <a:pt x="775" y="170"/>
                  </a:cubicBezTo>
                  <a:cubicBezTo>
                    <a:pt x="845" y="170"/>
                    <a:pt x="916" y="194"/>
                    <a:pt x="978" y="217"/>
                  </a:cubicBezTo>
                  <a:lnTo>
                    <a:pt x="986" y="217"/>
                  </a:lnTo>
                  <a:cubicBezTo>
                    <a:pt x="995" y="222"/>
                    <a:pt x="1004" y="223"/>
                    <a:pt x="1014" y="223"/>
                  </a:cubicBezTo>
                  <a:cubicBezTo>
                    <a:pt x="1040" y="223"/>
                    <a:pt x="1069" y="209"/>
                    <a:pt x="1080" y="186"/>
                  </a:cubicBezTo>
                  <a:cubicBezTo>
                    <a:pt x="1096" y="147"/>
                    <a:pt x="1080" y="100"/>
                    <a:pt x="1049" y="84"/>
                  </a:cubicBezTo>
                  <a:cubicBezTo>
                    <a:pt x="955" y="37"/>
                    <a:pt x="877" y="22"/>
                    <a:pt x="791" y="6"/>
                  </a:cubicBezTo>
                  <a:cubicBezTo>
                    <a:pt x="755" y="3"/>
                    <a:pt x="718" y="1"/>
                    <a:pt x="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1134;p40"/>
            <p:cNvSpPr/>
            <p:nvPr/>
          </p:nvSpPr>
          <p:spPr>
            <a:xfrm>
              <a:off x="4565625" y="3480500"/>
              <a:ext cx="25650" cy="13125"/>
            </a:xfrm>
            <a:custGeom>
              <a:avLst/>
              <a:gdLst/>
              <a:ahLst/>
              <a:cxnLst/>
              <a:rect l="l" t="t" r="r" b="b"/>
              <a:pathLst>
                <a:path w="1026" h="525" extrusionOk="0">
                  <a:moveTo>
                    <a:pt x="808" y="0"/>
                  </a:moveTo>
                  <a:cubicBezTo>
                    <a:pt x="776" y="0"/>
                    <a:pt x="745" y="2"/>
                    <a:pt x="713" y="5"/>
                  </a:cubicBezTo>
                  <a:cubicBezTo>
                    <a:pt x="627" y="13"/>
                    <a:pt x="541" y="36"/>
                    <a:pt x="463" y="67"/>
                  </a:cubicBezTo>
                  <a:cubicBezTo>
                    <a:pt x="384" y="99"/>
                    <a:pt x="306" y="138"/>
                    <a:pt x="236" y="193"/>
                  </a:cubicBezTo>
                  <a:cubicBezTo>
                    <a:pt x="165" y="239"/>
                    <a:pt x="103" y="302"/>
                    <a:pt x="48" y="357"/>
                  </a:cubicBezTo>
                  <a:cubicBezTo>
                    <a:pt x="40" y="365"/>
                    <a:pt x="40" y="365"/>
                    <a:pt x="40" y="365"/>
                  </a:cubicBezTo>
                  <a:cubicBezTo>
                    <a:pt x="1" y="412"/>
                    <a:pt x="9" y="466"/>
                    <a:pt x="56" y="506"/>
                  </a:cubicBezTo>
                  <a:cubicBezTo>
                    <a:pt x="72" y="519"/>
                    <a:pt x="92" y="525"/>
                    <a:pt x="113" y="525"/>
                  </a:cubicBezTo>
                  <a:cubicBezTo>
                    <a:pt x="142" y="525"/>
                    <a:pt x="171" y="513"/>
                    <a:pt x="189" y="490"/>
                  </a:cubicBezTo>
                  <a:cubicBezTo>
                    <a:pt x="236" y="427"/>
                    <a:pt x="290" y="372"/>
                    <a:pt x="345" y="326"/>
                  </a:cubicBezTo>
                  <a:cubicBezTo>
                    <a:pt x="400" y="279"/>
                    <a:pt x="463" y="239"/>
                    <a:pt x="525" y="208"/>
                  </a:cubicBezTo>
                  <a:cubicBezTo>
                    <a:pt x="588" y="177"/>
                    <a:pt x="658" y="153"/>
                    <a:pt x="729" y="138"/>
                  </a:cubicBezTo>
                  <a:cubicBezTo>
                    <a:pt x="770" y="129"/>
                    <a:pt x="817" y="125"/>
                    <a:pt x="861" y="125"/>
                  </a:cubicBezTo>
                  <a:cubicBezTo>
                    <a:pt x="892" y="125"/>
                    <a:pt x="922" y="127"/>
                    <a:pt x="948" y="130"/>
                  </a:cubicBezTo>
                  <a:lnTo>
                    <a:pt x="956" y="138"/>
                  </a:lnTo>
                  <a:cubicBezTo>
                    <a:pt x="979" y="138"/>
                    <a:pt x="1010" y="122"/>
                    <a:pt x="1018" y="91"/>
                  </a:cubicBezTo>
                  <a:cubicBezTo>
                    <a:pt x="1026" y="60"/>
                    <a:pt x="1010" y="28"/>
                    <a:pt x="979" y="20"/>
                  </a:cubicBezTo>
                  <a:cubicBezTo>
                    <a:pt x="920" y="6"/>
                    <a:pt x="863" y="0"/>
                    <a:pt x="8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1135;p40"/>
            <p:cNvSpPr/>
            <p:nvPr/>
          </p:nvSpPr>
          <p:spPr>
            <a:xfrm>
              <a:off x="3999725" y="3522850"/>
              <a:ext cx="517425" cy="211825"/>
            </a:xfrm>
            <a:custGeom>
              <a:avLst/>
              <a:gdLst/>
              <a:ahLst/>
              <a:cxnLst/>
              <a:rect l="l" t="t" r="r" b="b"/>
              <a:pathLst>
                <a:path w="20697" h="8473" extrusionOk="0">
                  <a:moveTo>
                    <a:pt x="5478" y="1"/>
                  </a:moveTo>
                  <a:lnTo>
                    <a:pt x="1" y="118"/>
                  </a:lnTo>
                  <a:lnTo>
                    <a:pt x="3530" y="6824"/>
                  </a:lnTo>
                  <a:cubicBezTo>
                    <a:pt x="3623" y="7137"/>
                    <a:pt x="3772" y="7418"/>
                    <a:pt x="3968" y="7653"/>
                  </a:cubicBezTo>
                  <a:lnTo>
                    <a:pt x="3991" y="7700"/>
                  </a:lnTo>
                  <a:lnTo>
                    <a:pt x="3999" y="7692"/>
                  </a:lnTo>
                  <a:cubicBezTo>
                    <a:pt x="4419" y="8174"/>
                    <a:pt x="5034" y="8473"/>
                    <a:pt x="5704" y="8473"/>
                  </a:cubicBezTo>
                  <a:cubicBezTo>
                    <a:pt x="5808" y="8473"/>
                    <a:pt x="5912" y="8466"/>
                    <a:pt x="6018" y="8451"/>
                  </a:cubicBezTo>
                  <a:lnTo>
                    <a:pt x="15431" y="4500"/>
                  </a:lnTo>
                  <a:lnTo>
                    <a:pt x="15931" y="4711"/>
                  </a:lnTo>
                  <a:lnTo>
                    <a:pt x="15305" y="4609"/>
                  </a:lnTo>
                  <a:cubicBezTo>
                    <a:pt x="15289" y="4607"/>
                    <a:pt x="15272" y="4606"/>
                    <a:pt x="15255" y="4606"/>
                  </a:cubicBezTo>
                  <a:cubicBezTo>
                    <a:pt x="15155" y="4606"/>
                    <a:pt x="15060" y="4646"/>
                    <a:pt x="14992" y="4727"/>
                  </a:cubicBezTo>
                  <a:cubicBezTo>
                    <a:pt x="14930" y="4813"/>
                    <a:pt x="14930" y="4930"/>
                    <a:pt x="15008" y="5008"/>
                  </a:cubicBezTo>
                  <a:cubicBezTo>
                    <a:pt x="15278" y="5285"/>
                    <a:pt x="15934" y="5886"/>
                    <a:pt x="16563" y="5886"/>
                  </a:cubicBezTo>
                  <a:cubicBezTo>
                    <a:pt x="16683" y="5886"/>
                    <a:pt x="16802" y="5864"/>
                    <a:pt x="16917" y="5814"/>
                  </a:cubicBezTo>
                  <a:cubicBezTo>
                    <a:pt x="17817" y="5431"/>
                    <a:pt x="16792" y="4093"/>
                    <a:pt x="16792" y="4093"/>
                  </a:cubicBezTo>
                  <a:lnTo>
                    <a:pt x="16792" y="4093"/>
                  </a:lnTo>
                  <a:cubicBezTo>
                    <a:pt x="17301" y="4422"/>
                    <a:pt x="17293" y="5141"/>
                    <a:pt x="17293" y="5141"/>
                  </a:cubicBezTo>
                  <a:cubicBezTo>
                    <a:pt x="17293" y="5141"/>
                    <a:pt x="17333" y="5203"/>
                    <a:pt x="17437" y="5203"/>
                  </a:cubicBezTo>
                  <a:cubicBezTo>
                    <a:pt x="17532" y="5203"/>
                    <a:pt x="17679" y="5152"/>
                    <a:pt x="17895" y="4954"/>
                  </a:cubicBezTo>
                  <a:cubicBezTo>
                    <a:pt x="18311" y="4567"/>
                    <a:pt x="17768" y="3661"/>
                    <a:pt x="17674" y="3512"/>
                  </a:cubicBezTo>
                  <a:lnTo>
                    <a:pt x="17674" y="3512"/>
                  </a:lnTo>
                  <a:lnTo>
                    <a:pt x="17856" y="3796"/>
                  </a:lnTo>
                  <a:cubicBezTo>
                    <a:pt x="18036" y="4054"/>
                    <a:pt x="18107" y="4375"/>
                    <a:pt x="18075" y="4688"/>
                  </a:cubicBezTo>
                  <a:lnTo>
                    <a:pt x="18067" y="4742"/>
                  </a:lnTo>
                  <a:lnTo>
                    <a:pt x="18193" y="4703"/>
                  </a:lnTo>
                  <a:cubicBezTo>
                    <a:pt x="18529" y="4594"/>
                    <a:pt x="18780" y="4289"/>
                    <a:pt x="18780" y="3937"/>
                  </a:cubicBezTo>
                  <a:cubicBezTo>
                    <a:pt x="18787" y="3444"/>
                    <a:pt x="18451" y="2990"/>
                    <a:pt x="18451" y="2990"/>
                  </a:cubicBezTo>
                  <a:lnTo>
                    <a:pt x="18451" y="2990"/>
                  </a:lnTo>
                  <a:lnTo>
                    <a:pt x="19507" y="3717"/>
                  </a:lnTo>
                  <a:cubicBezTo>
                    <a:pt x="19641" y="3812"/>
                    <a:pt x="19928" y="4029"/>
                    <a:pt x="20181" y="4029"/>
                  </a:cubicBezTo>
                  <a:cubicBezTo>
                    <a:pt x="20285" y="4029"/>
                    <a:pt x="20382" y="3993"/>
                    <a:pt x="20462" y="3897"/>
                  </a:cubicBezTo>
                  <a:cubicBezTo>
                    <a:pt x="20697" y="3491"/>
                    <a:pt x="20141" y="3068"/>
                    <a:pt x="19922" y="2912"/>
                  </a:cubicBezTo>
                  <a:lnTo>
                    <a:pt x="19194" y="2387"/>
                  </a:lnTo>
                  <a:lnTo>
                    <a:pt x="17551" y="1472"/>
                  </a:lnTo>
                  <a:cubicBezTo>
                    <a:pt x="17110" y="1221"/>
                    <a:pt x="16621" y="1099"/>
                    <a:pt x="16133" y="1099"/>
                  </a:cubicBezTo>
                  <a:cubicBezTo>
                    <a:pt x="15859" y="1099"/>
                    <a:pt x="15586" y="1138"/>
                    <a:pt x="15321" y="1214"/>
                  </a:cubicBezTo>
                  <a:lnTo>
                    <a:pt x="7058" y="3224"/>
                  </a:lnTo>
                  <a:lnTo>
                    <a:pt x="5478" y="1"/>
                  </a:lnTo>
                  <a:close/>
                </a:path>
              </a:pathLst>
            </a:custGeom>
            <a:solidFill>
              <a:srgbClr val="FFCFC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1136;p40"/>
            <p:cNvSpPr/>
            <p:nvPr/>
          </p:nvSpPr>
          <p:spPr>
            <a:xfrm>
              <a:off x="4437500" y="3606650"/>
              <a:ext cx="14500" cy="38100"/>
            </a:xfrm>
            <a:custGeom>
              <a:avLst/>
              <a:gdLst/>
              <a:ahLst/>
              <a:cxnLst/>
              <a:rect l="l" t="t" r="r" b="b"/>
              <a:pathLst>
                <a:path w="580" h="1524" extrusionOk="0">
                  <a:moveTo>
                    <a:pt x="40" y="0"/>
                  </a:moveTo>
                  <a:cubicBezTo>
                    <a:pt x="30" y="0"/>
                    <a:pt x="18" y="4"/>
                    <a:pt x="9" y="13"/>
                  </a:cubicBezTo>
                  <a:cubicBezTo>
                    <a:pt x="1" y="29"/>
                    <a:pt x="1" y="52"/>
                    <a:pt x="17" y="60"/>
                  </a:cubicBezTo>
                  <a:cubicBezTo>
                    <a:pt x="118" y="139"/>
                    <a:pt x="197" y="240"/>
                    <a:pt x="267" y="350"/>
                  </a:cubicBezTo>
                  <a:cubicBezTo>
                    <a:pt x="330" y="451"/>
                    <a:pt x="384" y="569"/>
                    <a:pt x="416" y="694"/>
                  </a:cubicBezTo>
                  <a:cubicBezTo>
                    <a:pt x="447" y="819"/>
                    <a:pt x="470" y="944"/>
                    <a:pt x="470" y="1070"/>
                  </a:cubicBezTo>
                  <a:cubicBezTo>
                    <a:pt x="470" y="1132"/>
                    <a:pt x="463" y="1195"/>
                    <a:pt x="463" y="1257"/>
                  </a:cubicBezTo>
                  <a:cubicBezTo>
                    <a:pt x="455" y="1320"/>
                    <a:pt x="447" y="1383"/>
                    <a:pt x="439" y="1445"/>
                  </a:cubicBezTo>
                  <a:lnTo>
                    <a:pt x="439" y="1453"/>
                  </a:lnTo>
                  <a:cubicBezTo>
                    <a:pt x="431" y="1492"/>
                    <a:pt x="455" y="1516"/>
                    <a:pt x="486" y="1523"/>
                  </a:cubicBezTo>
                  <a:cubicBezTo>
                    <a:pt x="517" y="1523"/>
                    <a:pt x="549" y="1500"/>
                    <a:pt x="556" y="1469"/>
                  </a:cubicBezTo>
                  <a:cubicBezTo>
                    <a:pt x="556" y="1398"/>
                    <a:pt x="572" y="1336"/>
                    <a:pt x="572" y="1265"/>
                  </a:cubicBezTo>
                  <a:cubicBezTo>
                    <a:pt x="572" y="1203"/>
                    <a:pt x="580" y="1132"/>
                    <a:pt x="572" y="1070"/>
                  </a:cubicBezTo>
                  <a:cubicBezTo>
                    <a:pt x="564" y="929"/>
                    <a:pt x="541" y="796"/>
                    <a:pt x="502" y="671"/>
                  </a:cubicBezTo>
                  <a:cubicBezTo>
                    <a:pt x="463" y="538"/>
                    <a:pt x="408" y="412"/>
                    <a:pt x="330" y="303"/>
                  </a:cubicBezTo>
                  <a:cubicBezTo>
                    <a:pt x="259" y="193"/>
                    <a:pt x="173" y="92"/>
                    <a:pt x="56" y="6"/>
                  </a:cubicBezTo>
                  <a:cubicBezTo>
                    <a:pt x="52" y="2"/>
                    <a:pt x="47" y="0"/>
                    <a:pt x="4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1137;p40"/>
            <p:cNvSpPr/>
            <p:nvPr/>
          </p:nvSpPr>
          <p:spPr>
            <a:xfrm>
              <a:off x="4411300" y="3619125"/>
              <a:ext cx="22125" cy="34825"/>
            </a:xfrm>
            <a:custGeom>
              <a:avLst/>
              <a:gdLst/>
              <a:ahLst/>
              <a:cxnLst/>
              <a:rect l="l" t="t" r="r" b="b"/>
              <a:pathLst>
                <a:path w="885" h="1393" extrusionOk="0">
                  <a:moveTo>
                    <a:pt x="51" y="1"/>
                  </a:moveTo>
                  <a:cubicBezTo>
                    <a:pt x="35" y="1"/>
                    <a:pt x="20" y="14"/>
                    <a:pt x="8" y="31"/>
                  </a:cubicBezTo>
                  <a:cubicBezTo>
                    <a:pt x="0" y="46"/>
                    <a:pt x="8" y="78"/>
                    <a:pt x="32" y="86"/>
                  </a:cubicBezTo>
                  <a:lnTo>
                    <a:pt x="40" y="86"/>
                  </a:lnTo>
                  <a:cubicBezTo>
                    <a:pt x="149" y="140"/>
                    <a:pt x="251" y="219"/>
                    <a:pt x="337" y="305"/>
                  </a:cubicBezTo>
                  <a:cubicBezTo>
                    <a:pt x="431" y="391"/>
                    <a:pt x="501" y="492"/>
                    <a:pt x="564" y="602"/>
                  </a:cubicBezTo>
                  <a:cubicBezTo>
                    <a:pt x="626" y="719"/>
                    <a:pt x="673" y="837"/>
                    <a:pt x="705" y="954"/>
                  </a:cubicBezTo>
                  <a:cubicBezTo>
                    <a:pt x="720" y="1017"/>
                    <a:pt x="728" y="1079"/>
                    <a:pt x="744" y="1142"/>
                  </a:cubicBezTo>
                  <a:cubicBezTo>
                    <a:pt x="752" y="1204"/>
                    <a:pt x="759" y="1267"/>
                    <a:pt x="767" y="1330"/>
                  </a:cubicBezTo>
                  <a:lnTo>
                    <a:pt x="767" y="1337"/>
                  </a:lnTo>
                  <a:cubicBezTo>
                    <a:pt x="767" y="1369"/>
                    <a:pt x="799" y="1392"/>
                    <a:pt x="830" y="1392"/>
                  </a:cubicBezTo>
                  <a:cubicBezTo>
                    <a:pt x="861" y="1384"/>
                    <a:pt x="885" y="1361"/>
                    <a:pt x="885" y="1322"/>
                  </a:cubicBezTo>
                  <a:cubicBezTo>
                    <a:pt x="869" y="1259"/>
                    <a:pt x="869" y="1189"/>
                    <a:pt x="853" y="1126"/>
                  </a:cubicBezTo>
                  <a:cubicBezTo>
                    <a:pt x="838" y="1064"/>
                    <a:pt x="830" y="993"/>
                    <a:pt x="814" y="931"/>
                  </a:cubicBezTo>
                  <a:cubicBezTo>
                    <a:pt x="775" y="798"/>
                    <a:pt x="720" y="672"/>
                    <a:pt x="658" y="555"/>
                  </a:cubicBezTo>
                  <a:cubicBezTo>
                    <a:pt x="587" y="438"/>
                    <a:pt x="501" y="328"/>
                    <a:pt x="407" y="234"/>
                  </a:cubicBezTo>
                  <a:cubicBezTo>
                    <a:pt x="306" y="140"/>
                    <a:pt x="204" y="62"/>
                    <a:pt x="71" y="7"/>
                  </a:cubicBezTo>
                  <a:cubicBezTo>
                    <a:pt x="64" y="3"/>
                    <a:pt x="58" y="1"/>
                    <a:pt x="5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1138;p40"/>
            <p:cNvSpPr/>
            <p:nvPr/>
          </p:nvSpPr>
          <p:spPr>
            <a:xfrm>
              <a:off x="4346150" y="3613825"/>
              <a:ext cx="39350" cy="34825"/>
            </a:xfrm>
            <a:custGeom>
              <a:avLst/>
              <a:gdLst/>
              <a:ahLst/>
              <a:cxnLst/>
              <a:rect l="l" t="t" r="r" b="b"/>
              <a:pathLst>
                <a:path w="1574" h="1393" extrusionOk="0">
                  <a:moveTo>
                    <a:pt x="1" y="0"/>
                  </a:moveTo>
                  <a:lnTo>
                    <a:pt x="298" y="1393"/>
                  </a:lnTo>
                  <a:lnTo>
                    <a:pt x="1574" y="861"/>
                  </a:lnTo>
                  <a:lnTo>
                    <a:pt x="533" y="407"/>
                  </a:lnTo>
                  <a:cubicBezTo>
                    <a:pt x="322" y="313"/>
                    <a:pt x="142" y="172"/>
                    <a:pt x="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1139;p40"/>
            <p:cNvSpPr/>
            <p:nvPr/>
          </p:nvSpPr>
          <p:spPr>
            <a:xfrm>
              <a:off x="4138800" y="3586225"/>
              <a:ext cx="37400" cy="27800"/>
            </a:xfrm>
            <a:custGeom>
              <a:avLst/>
              <a:gdLst/>
              <a:ahLst/>
              <a:cxnLst/>
              <a:rect l="l" t="t" r="r" b="b"/>
              <a:pathLst>
                <a:path w="1496" h="1112" extrusionOk="0">
                  <a:moveTo>
                    <a:pt x="1143" y="1"/>
                  </a:moveTo>
                  <a:lnTo>
                    <a:pt x="1" y="1112"/>
                  </a:lnTo>
                  <a:lnTo>
                    <a:pt x="1" y="1112"/>
                  </a:lnTo>
                  <a:lnTo>
                    <a:pt x="1495" y="689"/>
                  </a:lnTo>
                  <a:lnTo>
                    <a:pt x="1143"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6" name="Picture 8" descr="Vector Illustration Of School Children. Download a Free Preview or High  Quality Adobe Illustrator Ai, EPS, PDF and High Resolut… | Vector, Kids  clipart, Vector free"/>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1019" b="90000" l="2700" r="96400">
                        <a14:foregroundMark x1="15000" y1="9352" x2="27600" y2="32130"/>
                        <a14:foregroundMark x1="26400" y1="42315" x2="28000" y2="57778"/>
                        <a14:foregroundMark x1="20700" y1="64352" x2="19600" y2="76852"/>
                        <a14:foregroundMark x1="30100" y1="65370" x2="31900" y2="78333"/>
                        <a14:foregroundMark x1="12500" y1="83796" x2="15700" y2="85926"/>
                        <a14:foregroundMark x1="17300" y1="46944" x2="7900" y2="61389"/>
                        <a14:foregroundMark x1="18900" y1="40833" x2="34700" y2="45278"/>
                        <a14:foregroundMark x1="20500" y1="76389" x2="16600" y2="83426"/>
                        <a14:foregroundMark x1="63900" y1="24722" x2="79900" y2="28796"/>
                        <a14:foregroundMark x1="65300" y1="65185" x2="64400" y2="74259"/>
                        <a14:foregroundMark x1="55900" y1="86944" x2="59800" y2="84630"/>
                        <a14:foregroundMark x1="58700" y1="68981" x2="77600" y2="69444"/>
                        <a14:foregroundMark x1="73300" y1="75093" x2="74200" y2="76574"/>
                        <a14:foregroundMark x1="83600" y1="80463" x2="78500" y2="80000"/>
                        <a14:foregroundMark x1="69200" y1="43981" x2="78300" y2="46111"/>
                        <a14:foregroundMark x1="84500" y1="80833" x2="83300" y2="84259"/>
                        <a14:foregroundMark x1="67600" y1="32778" x2="72800" y2="34907"/>
                        <a14:foregroundMark x1="23700" y1="33611" x2="30300" y2="34537"/>
                        <a14:foregroundMark x1="66700" y1="34259" x2="68500" y2="36204"/>
                        <a14:foregroundMark x1="67000" y1="42130" x2="68200" y2="42593"/>
                        <a14:foregroundMark x1="62000" y1="80556" x2="59400" y2="85926"/>
                        <a14:backgroundMark x1="22200" y1="39537" x2="22900" y2="39259"/>
                        <a14:backgroundMark x1="23200" y1="39537" x2="24000" y2="39444"/>
                        <a14:backgroundMark x1="28500" y1="39537" x2="28500" y2="39537"/>
                      </a14:backgroundRemoval>
                    </a14:imgEffect>
                  </a14:imgLayer>
                </a14:imgProps>
              </a:ext>
              <a:ext uri="{28A0092B-C50C-407E-A947-70E740481C1C}">
                <a14:useLocalDpi xmlns:a14="http://schemas.microsoft.com/office/drawing/2010/main" val="0"/>
              </a:ext>
            </a:extLst>
          </a:blip>
          <a:srcRect/>
          <a:stretch>
            <a:fillRect/>
          </a:stretch>
        </p:blipFill>
        <p:spPr bwMode="auto">
          <a:xfrm>
            <a:off x="5611668" y="2973651"/>
            <a:ext cx="1734832" cy="18736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12" name="Picture 211">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112094834"/>
      </p:ext>
    </p:extLst>
  </p:cSld>
  <p:clrMapOvr>
    <a:masterClrMapping/>
  </p:clrMapOvr>
  <p:transition spd="slow">
    <p:push dir="u"/>
    <p:sndAc>
      <p:stSnd>
        <p:snd r:embed="rId2"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0"/>
                                        </p:tgtEl>
                                        <p:attrNameLst>
                                          <p:attrName>r</p:attrName>
                                        </p:attrNameLst>
                                      </p:cBhvr>
                                    </p:animRot>
                                    <p:animRot by="-240000">
                                      <p:cBhvr>
                                        <p:cTn id="7" dur="200" fill="hold">
                                          <p:stCondLst>
                                            <p:cond delay="200"/>
                                          </p:stCondLst>
                                        </p:cTn>
                                        <p:tgtEl>
                                          <p:spTgt spid="90"/>
                                        </p:tgtEl>
                                        <p:attrNameLst>
                                          <p:attrName>r</p:attrName>
                                        </p:attrNameLst>
                                      </p:cBhvr>
                                    </p:animRot>
                                    <p:animRot by="240000">
                                      <p:cBhvr>
                                        <p:cTn id="8" dur="200" fill="hold">
                                          <p:stCondLst>
                                            <p:cond delay="400"/>
                                          </p:stCondLst>
                                        </p:cTn>
                                        <p:tgtEl>
                                          <p:spTgt spid="90"/>
                                        </p:tgtEl>
                                        <p:attrNameLst>
                                          <p:attrName>r</p:attrName>
                                        </p:attrNameLst>
                                      </p:cBhvr>
                                    </p:animRot>
                                    <p:animRot by="-240000">
                                      <p:cBhvr>
                                        <p:cTn id="9" dur="200" fill="hold">
                                          <p:stCondLst>
                                            <p:cond delay="600"/>
                                          </p:stCondLst>
                                        </p:cTn>
                                        <p:tgtEl>
                                          <p:spTgt spid="90"/>
                                        </p:tgtEl>
                                        <p:attrNameLst>
                                          <p:attrName>r</p:attrName>
                                        </p:attrNameLst>
                                      </p:cBhvr>
                                    </p:animRot>
                                    <p:animRot by="120000">
                                      <p:cBhvr>
                                        <p:cTn id="10" dur="200" fill="hold">
                                          <p:stCondLst>
                                            <p:cond delay="800"/>
                                          </p:stCondLst>
                                        </p:cTn>
                                        <p:tgtEl>
                                          <p:spTgt spid="9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43DBA092-3582-1CDC-59AC-03C8FF91DBED}"/>
              </a:ext>
            </a:extLst>
          </p:cNvPr>
          <p:cNvGrpSpPr/>
          <p:nvPr/>
        </p:nvGrpSpPr>
        <p:grpSpPr>
          <a:xfrm>
            <a:off x="-24737" y="3579576"/>
            <a:ext cx="8991401" cy="1194066"/>
            <a:chOff x="305707" y="2740067"/>
            <a:chExt cx="8635241" cy="523220"/>
          </a:xfrm>
        </p:grpSpPr>
        <p:sp>
          <p:nvSpPr>
            <p:cNvPr id="16" name="Rounded Rectangle 15">
              <a:extLst>
                <a:ext uri="{FF2B5EF4-FFF2-40B4-BE49-F238E27FC236}">
                  <a16:creationId xmlns:a16="http://schemas.microsoft.com/office/drawing/2014/main" id="{B88B4249-2D06-D882-0405-83537EE30136}"/>
                </a:ext>
              </a:extLst>
            </p:cNvPr>
            <p:cNvSpPr/>
            <p:nvPr/>
          </p:nvSpPr>
          <p:spPr>
            <a:xfrm>
              <a:off x="305707" y="2740067"/>
              <a:ext cx="8635241" cy="523220"/>
            </a:xfrm>
            <a:prstGeom prst="roundRect">
              <a:avLst/>
            </a:prstGeom>
            <a:ln>
              <a:solidFill>
                <a:schemeClr val="bg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p>
          </p:txBody>
        </p:sp>
        <p:sp>
          <p:nvSpPr>
            <p:cNvPr id="18" name="TextBox 17">
              <a:extLst>
                <a:ext uri="{FF2B5EF4-FFF2-40B4-BE49-F238E27FC236}">
                  <a16:creationId xmlns:a16="http://schemas.microsoft.com/office/drawing/2014/main" id="{BF6448DA-D9C0-EA48-FA75-9CF96856B8EB}"/>
                </a:ext>
              </a:extLst>
            </p:cNvPr>
            <p:cNvSpPr txBox="1"/>
            <p:nvPr/>
          </p:nvSpPr>
          <p:spPr>
            <a:xfrm>
              <a:off x="524423" y="2772411"/>
              <a:ext cx="2142533" cy="229266"/>
            </a:xfrm>
            <a:prstGeom prst="rect">
              <a:avLst/>
            </a:prstGeom>
            <a:noFill/>
          </p:spPr>
          <p:txBody>
            <a:bodyPr wrap="square" rtlCol="0">
              <a:spAutoFit/>
            </a:bodyPr>
            <a:lstStyle/>
            <a:p>
              <a:pPr>
                <a:buClr>
                  <a:schemeClr val="accent2"/>
                </a:buClr>
                <a:buSzPts val="3000"/>
              </a:pPr>
              <a:r>
                <a:rPr lang="en-US" sz="2800" spc="300" dirty="0">
                  <a:solidFill>
                    <a:srgbClr val="E20000"/>
                  </a:solidFill>
                  <a:latin typeface="Changa One"/>
                  <a:sym typeface="Changa One"/>
                </a:rPr>
                <a:t>Structure: </a:t>
              </a:r>
              <a:endParaRPr lang="en-VN" sz="2800" spc="300" dirty="0">
                <a:solidFill>
                  <a:srgbClr val="E20000"/>
                </a:solidFill>
                <a:latin typeface="Changa One"/>
                <a:sym typeface="Changa One"/>
              </a:endParaRPr>
            </a:p>
          </p:txBody>
        </p:sp>
      </p:grpSp>
      <p:sp>
        <p:nvSpPr>
          <p:cNvPr id="2" name="TextBox 1">
            <a:extLst>
              <a:ext uri="{FF2B5EF4-FFF2-40B4-BE49-F238E27FC236}">
                <a16:creationId xmlns:a16="http://schemas.microsoft.com/office/drawing/2014/main" id="{3ADF6FF1-3AE2-7AE3-6C57-0EA4BE703AC2}"/>
              </a:ext>
            </a:extLst>
          </p:cNvPr>
          <p:cNvSpPr txBox="1"/>
          <p:nvPr/>
        </p:nvSpPr>
        <p:spPr>
          <a:xfrm>
            <a:off x="1007343" y="705837"/>
            <a:ext cx="8521667" cy="84001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a:buClr>
                <a:schemeClr val="accent2"/>
              </a:buClr>
              <a:buSzPts val="3000"/>
              <a:buFont typeface="Changa One"/>
              <a:buNone/>
              <a:defRPr sz="3000">
                <a:solidFill>
                  <a:schemeClr val="accent2"/>
                </a:solidFill>
                <a:latin typeface="Changa One"/>
                <a:ea typeface="Changa One"/>
                <a:cs typeface="Changa One"/>
                <a:sym typeface="Changa One"/>
              </a:defRPr>
            </a:lvl1pPr>
            <a:lvl2pPr>
              <a:buClr>
                <a:schemeClr val="dk1"/>
              </a:buClr>
              <a:buSzPts val="2800"/>
              <a:buFont typeface="Russo One"/>
              <a:buNone/>
              <a:defRPr sz="2800">
                <a:solidFill>
                  <a:schemeClr val="dk1"/>
                </a:solidFill>
                <a:latin typeface="Russo One"/>
                <a:ea typeface="Russo One"/>
                <a:cs typeface="Russo One"/>
                <a:sym typeface="Russo One"/>
              </a:defRPr>
            </a:lvl2pPr>
            <a:lvl3pPr>
              <a:buClr>
                <a:schemeClr val="dk1"/>
              </a:buClr>
              <a:buSzPts val="2800"/>
              <a:buFont typeface="Russo One"/>
              <a:buNone/>
              <a:defRPr sz="2800">
                <a:solidFill>
                  <a:schemeClr val="dk1"/>
                </a:solidFill>
                <a:latin typeface="Russo One"/>
                <a:ea typeface="Russo One"/>
                <a:cs typeface="Russo One"/>
                <a:sym typeface="Russo One"/>
              </a:defRPr>
            </a:lvl3pPr>
            <a:lvl4pPr>
              <a:buClr>
                <a:schemeClr val="dk1"/>
              </a:buClr>
              <a:buSzPts val="2800"/>
              <a:buFont typeface="Russo One"/>
              <a:buNone/>
              <a:defRPr sz="2800">
                <a:solidFill>
                  <a:schemeClr val="dk1"/>
                </a:solidFill>
                <a:latin typeface="Russo One"/>
                <a:ea typeface="Russo One"/>
                <a:cs typeface="Russo One"/>
                <a:sym typeface="Russo One"/>
              </a:defRPr>
            </a:lvl4pPr>
            <a:lvl5pPr>
              <a:buClr>
                <a:schemeClr val="dk1"/>
              </a:buClr>
              <a:buSzPts val="2800"/>
              <a:buFont typeface="Russo One"/>
              <a:buNone/>
              <a:defRPr sz="2800">
                <a:solidFill>
                  <a:schemeClr val="dk1"/>
                </a:solidFill>
                <a:latin typeface="Russo One"/>
                <a:ea typeface="Russo One"/>
                <a:cs typeface="Russo One"/>
                <a:sym typeface="Russo One"/>
              </a:defRPr>
            </a:lvl5pPr>
            <a:lvl6pPr>
              <a:buClr>
                <a:schemeClr val="dk1"/>
              </a:buClr>
              <a:buSzPts val="2800"/>
              <a:buFont typeface="Russo One"/>
              <a:buNone/>
              <a:defRPr sz="2800">
                <a:solidFill>
                  <a:schemeClr val="dk1"/>
                </a:solidFill>
                <a:latin typeface="Russo One"/>
                <a:ea typeface="Russo One"/>
                <a:cs typeface="Russo One"/>
                <a:sym typeface="Russo One"/>
              </a:defRPr>
            </a:lvl6pPr>
            <a:lvl7pPr>
              <a:buClr>
                <a:schemeClr val="dk1"/>
              </a:buClr>
              <a:buSzPts val="2800"/>
              <a:buFont typeface="Russo One"/>
              <a:buNone/>
              <a:defRPr sz="2800">
                <a:solidFill>
                  <a:schemeClr val="dk1"/>
                </a:solidFill>
                <a:latin typeface="Russo One"/>
                <a:ea typeface="Russo One"/>
                <a:cs typeface="Russo One"/>
                <a:sym typeface="Russo One"/>
              </a:defRPr>
            </a:lvl7pPr>
            <a:lvl8pPr>
              <a:buClr>
                <a:schemeClr val="dk1"/>
              </a:buClr>
              <a:buSzPts val="2800"/>
              <a:buFont typeface="Russo One"/>
              <a:buNone/>
              <a:defRPr sz="2800">
                <a:solidFill>
                  <a:schemeClr val="dk1"/>
                </a:solidFill>
                <a:latin typeface="Russo One"/>
                <a:ea typeface="Russo One"/>
                <a:cs typeface="Russo One"/>
                <a:sym typeface="Russo One"/>
              </a:defRPr>
            </a:lvl8pPr>
            <a:lvl9pPr>
              <a:buClr>
                <a:schemeClr val="dk1"/>
              </a:buClr>
              <a:buSzPts val="2800"/>
              <a:buFont typeface="Russo One"/>
              <a:buNone/>
              <a:defRPr sz="2800">
                <a:solidFill>
                  <a:schemeClr val="dk1"/>
                </a:solidFill>
                <a:latin typeface="Russo One"/>
                <a:ea typeface="Russo One"/>
                <a:cs typeface="Russo One"/>
                <a:sym typeface="Russo One"/>
              </a:defRPr>
            </a:lvl9pPr>
          </a:lstStyle>
          <a:p>
            <a:r>
              <a:rPr lang="en-VN" sz="4400" spc="300" dirty="0">
                <a:solidFill>
                  <a:schemeClr val="accent2">
                    <a:lumMod val="75000"/>
                  </a:schemeClr>
                </a:solidFill>
              </a:rPr>
              <a:t>UNIT </a:t>
            </a:r>
            <a:r>
              <a:rPr lang="en-US" sz="4400" spc="300" dirty="0">
                <a:solidFill>
                  <a:schemeClr val="accent2">
                    <a:lumMod val="75000"/>
                  </a:schemeClr>
                </a:solidFill>
              </a:rPr>
              <a:t>1</a:t>
            </a:r>
            <a:r>
              <a:rPr lang="en-VN" sz="4400" spc="300" dirty="0">
                <a:solidFill>
                  <a:schemeClr val="accent2">
                    <a:lumMod val="75000"/>
                  </a:schemeClr>
                </a:solidFill>
              </a:rPr>
              <a:t>: </a:t>
            </a:r>
            <a:r>
              <a:rPr lang="en-US" sz="4400" spc="300" dirty="0">
                <a:solidFill>
                  <a:schemeClr val="accent2">
                    <a:lumMod val="75000"/>
                  </a:schemeClr>
                </a:solidFill>
              </a:rPr>
              <a:t>Family and Friends </a:t>
            </a:r>
            <a:endParaRPr lang="en-VN" sz="4400" spc="300" dirty="0">
              <a:solidFill>
                <a:schemeClr val="accent2">
                  <a:lumMod val="75000"/>
                </a:schemeClr>
              </a:solidFill>
            </a:endParaRPr>
          </a:p>
        </p:txBody>
      </p:sp>
      <p:sp>
        <p:nvSpPr>
          <p:cNvPr id="17" name="TextBox 16">
            <a:extLst>
              <a:ext uri="{FF2B5EF4-FFF2-40B4-BE49-F238E27FC236}">
                <a16:creationId xmlns:a16="http://schemas.microsoft.com/office/drawing/2014/main" id="{0C11D9B7-75EF-8690-D099-B9CC79F9E957}"/>
              </a:ext>
            </a:extLst>
          </p:cNvPr>
          <p:cNvSpPr txBox="1"/>
          <p:nvPr/>
        </p:nvSpPr>
        <p:spPr>
          <a:xfrm>
            <a:off x="3161952" y="1509956"/>
            <a:ext cx="2618024" cy="369332"/>
          </a:xfrm>
          <a:prstGeom prst="rect">
            <a:avLst/>
          </a:prstGeom>
          <a:noFill/>
        </p:spPr>
        <p:txBody>
          <a:bodyPr wrap="none" rtlCol="0">
            <a:spAutoFit/>
          </a:bodyPr>
          <a:lstStyle/>
          <a:p>
            <a:r>
              <a:rPr lang="en-VN" sz="1800" dirty="0">
                <a:solidFill>
                  <a:schemeClr val="accent2">
                    <a:lumMod val="50000"/>
                  </a:schemeClr>
                </a:solidFill>
                <a:latin typeface="Comic Sans MS" panose="030F0902030302020204" pitchFamily="66" charset="0"/>
              </a:rPr>
              <a:t>LESSON 1 – PERIOD 1</a:t>
            </a:r>
          </a:p>
        </p:txBody>
      </p:sp>
      <p:sp>
        <p:nvSpPr>
          <p:cNvPr id="20" name="TextBox 19">
            <a:extLst>
              <a:ext uri="{FF2B5EF4-FFF2-40B4-BE49-F238E27FC236}">
                <a16:creationId xmlns:a16="http://schemas.microsoft.com/office/drawing/2014/main" id="{5673BDB2-EFA1-B885-AC06-653BA3DE4335}"/>
              </a:ext>
            </a:extLst>
          </p:cNvPr>
          <p:cNvSpPr txBox="1"/>
          <p:nvPr/>
        </p:nvSpPr>
        <p:spPr>
          <a:xfrm>
            <a:off x="2589196" y="433841"/>
            <a:ext cx="4553050" cy="369332"/>
          </a:xfrm>
          <a:prstGeom prst="rect">
            <a:avLst/>
          </a:prstGeom>
          <a:noFill/>
        </p:spPr>
        <p:txBody>
          <a:bodyPr wrap="square" rtlCol="0">
            <a:spAutoFit/>
          </a:bodyPr>
          <a:lstStyle/>
          <a:p>
            <a:r>
              <a:rPr lang="en-US" sz="1800">
                <a:solidFill>
                  <a:schemeClr val="bg2">
                    <a:lumMod val="50000"/>
                  </a:schemeClr>
                </a:solidFill>
                <a:latin typeface="Comic Sans MS" panose="030F0902030302020204" pitchFamily="66" charset="0"/>
              </a:rPr>
              <a:t>WEDNESDAY</a:t>
            </a:r>
            <a:r>
              <a:rPr lang="en-VN" sz="1800">
                <a:solidFill>
                  <a:schemeClr val="bg2">
                    <a:lumMod val="50000"/>
                  </a:schemeClr>
                </a:solidFill>
                <a:latin typeface="Comic Sans MS" panose="030F0902030302020204" pitchFamily="66" charset="0"/>
              </a:rPr>
              <a:t>, </a:t>
            </a:r>
            <a:r>
              <a:rPr lang="en-US" sz="1800">
                <a:solidFill>
                  <a:schemeClr val="bg2">
                    <a:lumMod val="50000"/>
                  </a:schemeClr>
                </a:solidFill>
                <a:latin typeface="Comic Sans MS" panose="030F0902030302020204" pitchFamily="66" charset="0"/>
              </a:rPr>
              <a:t>9 September</a:t>
            </a:r>
            <a:r>
              <a:rPr lang="en-VN" sz="1800">
                <a:solidFill>
                  <a:schemeClr val="bg2">
                    <a:lumMod val="50000"/>
                  </a:schemeClr>
                </a:solidFill>
                <a:latin typeface="Comic Sans MS" panose="030F0902030302020204" pitchFamily="66" charset="0"/>
              </a:rPr>
              <a:t>, </a:t>
            </a:r>
            <a:r>
              <a:rPr lang="en-VN" sz="1800" dirty="0">
                <a:solidFill>
                  <a:schemeClr val="bg2">
                    <a:lumMod val="50000"/>
                  </a:schemeClr>
                </a:solidFill>
                <a:latin typeface="Comic Sans MS" panose="030F0902030302020204" pitchFamily="66" charset="0"/>
              </a:rPr>
              <a:t>202</a:t>
            </a:r>
            <a:r>
              <a:rPr lang="en-US" sz="1800" dirty="0">
                <a:solidFill>
                  <a:schemeClr val="bg2">
                    <a:lumMod val="50000"/>
                  </a:schemeClr>
                </a:solidFill>
                <a:latin typeface="Comic Sans MS" panose="030F0902030302020204" pitchFamily="66" charset="0"/>
              </a:rPr>
              <a:t>3</a:t>
            </a:r>
            <a:endParaRPr lang="en-VN" sz="1800" dirty="0">
              <a:solidFill>
                <a:schemeClr val="bg2">
                  <a:lumMod val="50000"/>
                </a:schemeClr>
              </a:solidFill>
              <a:latin typeface="Comic Sans MS" panose="030F0902030302020204" pitchFamily="66" charset="0"/>
            </a:endParaRPr>
          </a:p>
        </p:txBody>
      </p:sp>
      <p:sp>
        <p:nvSpPr>
          <p:cNvPr id="28" name="TextBox 27">
            <a:extLst>
              <a:ext uri="{FF2B5EF4-FFF2-40B4-BE49-F238E27FC236}">
                <a16:creationId xmlns:a16="http://schemas.microsoft.com/office/drawing/2014/main" id="{318C7ABC-BA6C-E5E6-DCB7-4EE18A54F8FC}"/>
              </a:ext>
            </a:extLst>
          </p:cNvPr>
          <p:cNvSpPr txBox="1"/>
          <p:nvPr/>
        </p:nvSpPr>
        <p:spPr>
          <a:xfrm>
            <a:off x="2374922" y="1927325"/>
            <a:ext cx="4394152" cy="523220"/>
          </a:xfrm>
          <a:prstGeom prst="rect">
            <a:avLst/>
          </a:prstGeom>
          <a:noFill/>
        </p:spPr>
        <p:txBody>
          <a:bodyPr wrap="none" rtlCol="0">
            <a:spAutoFit/>
          </a:bodyPr>
          <a:lstStyle/>
          <a:p>
            <a:r>
              <a:rPr lang="en-VN" sz="2800" spc="300" dirty="0">
                <a:solidFill>
                  <a:srgbClr val="E20000"/>
                </a:solidFill>
                <a:latin typeface="Changa One"/>
              </a:rPr>
              <a:t>What we learnt today</a:t>
            </a:r>
          </a:p>
        </p:txBody>
      </p:sp>
      <p:grpSp>
        <p:nvGrpSpPr>
          <p:cNvPr id="8" name="Group 7">
            <a:extLst>
              <a:ext uri="{FF2B5EF4-FFF2-40B4-BE49-F238E27FC236}">
                <a16:creationId xmlns:a16="http://schemas.microsoft.com/office/drawing/2014/main" id="{43DBA092-3582-1CDC-59AC-03C8FF91DBED}"/>
              </a:ext>
            </a:extLst>
          </p:cNvPr>
          <p:cNvGrpSpPr/>
          <p:nvPr/>
        </p:nvGrpSpPr>
        <p:grpSpPr>
          <a:xfrm>
            <a:off x="0" y="2587315"/>
            <a:ext cx="9325442" cy="2081768"/>
            <a:chOff x="305707" y="2683848"/>
            <a:chExt cx="8956050" cy="2081768"/>
          </a:xfrm>
        </p:grpSpPr>
        <p:sp>
          <p:nvSpPr>
            <p:cNvPr id="7" name="Rounded Rectangle 6">
              <a:extLst>
                <a:ext uri="{FF2B5EF4-FFF2-40B4-BE49-F238E27FC236}">
                  <a16:creationId xmlns:a16="http://schemas.microsoft.com/office/drawing/2014/main" id="{B88B4249-2D06-D882-0405-83537EE30136}"/>
                </a:ext>
              </a:extLst>
            </p:cNvPr>
            <p:cNvSpPr/>
            <p:nvPr/>
          </p:nvSpPr>
          <p:spPr>
            <a:xfrm>
              <a:off x="305707" y="2732798"/>
              <a:ext cx="8635241" cy="523220"/>
            </a:xfrm>
            <a:prstGeom prst="roundRect">
              <a:avLst/>
            </a:prstGeom>
            <a:ln>
              <a:solidFill>
                <a:schemeClr val="bg2">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VN"/>
            </a:p>
          </p:txBody>
        </p:sp>
        <p:sp>
          <p:nvSpPr>
            <p:cNvPr id="23" name="TextBox 22">
              <a:extLst>
                <a:ext uri="{FF2B5EF4-FFF2-40B4-BE49-F238E27FC236}">
                  <a16:creationId xmlns:a16="http://schemas.microsoft.com/office/drawing/2014/main" id="{BF6448DA-D9C0-EA48-FA75-9CF96856B8EB}"/>
                </a:ext>
              </a:extLst>
            </p:cNvPr>
            <p:cNvSpPr txBox="1"/>
            <p:nvPr/>
          </p:nvSpPr>
          <p:spPr>
            <a:xfrm>
              <a:off x="340944" y="2683848"/>
              <a:ext cx="2461978" cy="523220"/>
            </a:xfrm>
            <a:prstGeom prst="rect">
              <a:avLst/>
            </a:prstGeom>
            <a:noFill/>
          </p:spPr>
          <p:txBody>
            <a:bodyPr wrap="square" rtlCol="0">
              <a:spAutoFit/>
            </a:bodyPr>
            <a:lstStyle/>
            <a:p>
              <a:pPr>
                <a:buClr>
                  <a:schemeClr val="accent2"/>
                </a:buClr>
                <a:buSzPts val="3000"/>
              </a:pPr>
              <a:r>
                <a:rPr lang="en-VN" sz="2800" spc="300">
                  <a:solidFill>
                    <a:srgbClr val="E20000"/>
                  </a:solidFill>
                  <a:latin typeface="Changa One"/>
                  <a:sym typeface="Changa One"/>
                </a:rPr>
                <a:t>Vocabulary</a:t>
              </a:r>
              <a:r>
                <a:rPr lang="en-US" sz="2800" spc="300">
                  <a:solidFill>
                    <a:srgbClr val="E20000"/>
                  </a:solidFill>
                  <a:latin typeface="Changa One"/>
                  <a:sym typeface="Changa One"/>
                </a:rPr>
                <a:t>:</a:t>
              </a:r>
              <a:endParaRPr lang="en-VN" sz="2800" spc="300" dirty="0">
                <a:solidFill>
                  <a:srgbClr val="E20000"/>
                </a:solidFill>
                <a:latin typeface="Changa One"/>
                <a:sym typeface="Changa One"/>
              </a:endParaRPr>
            </a:p>
          </p:txBody>
        </p:sp>
        <p:sp>
          <p:nvSpPr>
            <p:cNvPr id="29" name="TextBox 28">
              <a:extLst>
                <a:ext uri="{FF2B5EF4-FFF2-40B4-BE49-F238E27FC236}">
                  <a16:creationId xmlns:a16="http://schemas.microsoft.com/office/drawing/2014/main" id="{62E30935-71FA-6F35-F5DB-019247F847C2}"/>
                </a:ext>
              </a:extLst>
            </p:cNvPr>
            <p:cNvSpPr txBox="1"/>
            <p:nvPr/>
          </p:nvSpPr>
          <p:spPr>
            <a:xfrm>
              <a:off x="2605851" y="2699270"/>
              <a:ext cx="1331276" cy="523220"/>
            </a:xfrm>
            <a:prstGeom prst="rect">
              <a:avLst/>
            </a:prstGeom>
            <a:noFill/>
          </p:spPr>
          <p:txBody>
            <a:bodyPr wrap="square" rtlCol="0">
              <a:spAutoFit/>
            </a:bodyPr>
            <a:lstStyle/>
            <a:p>
              <a:r>
                <a:rPr lang="en-US" sz="2800" b="1" dirty="0">
                  <a:solidFill>
                    <a:schemeClr val="bg2">
                      <a:lumMod val="50000"/>
                    </a:schemeClr>
                  </a:solidFill>
                  <a:latin typeface="Comic Sans MS" panose="030F0902030302020204" pitchFamily="66" charset="0"/>
                </a:rPr>
                <a:t>father</a:t>
              </a:r>
              <a:endParaRPr lang="en-VN" sz="2800" b="1" dirty="0">
                <a:solidFill>
                  <a:schemeClr val="bg2">
                    <a:lumMod val="50000"/>
                  </a:schemeClr>
                </a:solidFill>
                <a:latin typeface="Comic Sans MS" panose="030F0902030302020204" pitchFamily="66" charset="0"/>
              </a:endParaRPr>
            </a:p>
          </p:txBody>
        </p:sp>
        <p:sp>
          <p:nvSpPr>
            <p:cNvPr id="30" name="TextBox 29">
              <a:extLst>
                <a:ext uri="{FF2B5EF4-FFF2-40B4-BE49-F238E27FC236}">
                  <a16:creationId xmlns:a16="http://schemas.microsoft.com/office/drawing/2014/main" id="{387FA253-EDDE-8802-F3B6-5226ABF8CAC2}"/>
                </a:ext>
              </a:extLst>
            </p:cNvPr>
            <p:cNvSpPr txBox="1"/>
            <p:nvPr/>
          </p:nvSpPr>
          <p:spPr>
            <a:xfrm>
              <a:off x="3949827" y="2687032"/>
              <a:ext cx="1491393" cy="523220"/>
            </a:xfrm>
            <a:prstGeom prst="rect">
              <a:avLst/>
            </a:prstGeom>
            <a:noFill/>
          </p:spPr>
          <p:txBody>
            <a:bodyPr wrap="square" rtlCol="0">
              <a:spAutoFit/>
            </a:bodyPr>
            <a:lstStyle/>
            <a:p>
              <a:r>
                <a:rPr lang="en-US" sz="2800" b="1" dirty="0">
                  <a:solidFill>
                    <a:schemeClr val="bg2">
                      <a:lumMod val="50000"/>
                    </a:schemeClr>
                  </a:solidFill>
                  <a:latin typeface="Comic Sans MS" panose="030F0902030302020204" pitchFamily="66" charset="0"/>
                </a:rPr>
                <a:t>mother</a:t>
              </a:r>
              <a:endParaRPr lang="en-VN" sz="2800" b="1" dirty="0">
                <a:solidFill>
                  <a:schemeClr val="bg2">
                    <a:lumMod val="50000"/>
                  </a:schemeClr>
                </a:solidFill>
                <a:latin typeface="Comic Sans MS" panose="030F0902030302020204" pitchFamily="66" charset="0"/>
              </a:endParaRPr>
            </a:p>
          </p:txBody>
        </p:sp>
        <p:sp>
          <p:nvSpPr>
            <p:cNvPr id="31" name="TextBox 30">
              <a:extLst>
                <a:ext uri="{FF2B5EF4-FFF2-40B4-BE49-F238E27FC236}">
                  <a16:creationId xmlns:a16="http://schemas.microsoft.com/office/drawing/2014/main" id="{60FC06B2-F4B7-6214-4C56-777154DFC80E}"/>
                </a:ext>
              </a:extLst>
            </p:cNvPr>
            <p:cNvSpPr txBox="1"/>
            <p:nvPr/>
          </p:nvSpPr>
          <p:spPr>
            <a:xfrm>
              <a:off x="5380903" y="2702192"/>
              <a:ext cx="787541" cy="538666"/>
            </a:xfrm>
            <a:prstGeom prst="rect">
              <a:avLst/>
            </a:prstGeom>
            <a:noFill/>
          </p:spPr>
          <p:txBody>
            <a:bodyPr wrap="square" rtlCol="0">
              <a:spAutoFit/>
            </a:bodyPr>
            <a:lstStyle/>
            <a:p>
              <a:r>
                <a:rPr lang="en-US" sz="2800" b="1" dirty="0">
                  <a:solidFill>
                    <a:schemeClr val="bg2">
                      <a:lumMod val="50000"/>
                    </a:schemeClr>
                  </a:solidFill>
                  <a:latin typeface="Comic Sans MS" panose="030F0902030302020204" pitchFamily="66" charset="0"/>
                </a:rPr>
                <a:t>son</a:t>
              </a:r>
              <a:endParaRPr lang="en-VN" sz="2800" b="1" dirty="0">
                <a:solidFill>
                  <a:schemeClr val="bg2">
                    <a:lumMod val="50000"/>
                  </a:schemeClr>
                </a:solidFill>
                <a:latin typeface="Comic Sans MS" panose="030F0902030302020204" pitchFamily="66" charset="0"/>
              </a:endParaRPr>
            </a:p>
          </p:txBody>
        </p:sp>
        <p:sp>
          <p:nvSpPr>
            <p:cNvPr id="40" name="TextBox 39">
              <a:extLst>
                <a:ext uri="{FF2B5EF4-FFF2-40B4-BE49-F238E27FC236}">
                  <a16:creationId xmlns:a16="http://schemas.microsoft.com/office/drawing/2014/main" id="{6080CEB8-58CE-D93B-94BF-FA02FDDF502A}"/>
                </a:ext>
              </a:extLst>
            </p:cNvPr>
            <p:cNvSpPr txBox="1"/>
            <p:nvPr/>
          </p:nvSpPr>
          <p:spPr>
            <a:xfrm>
              <a:off x="6120709" y="2708454"/>
              <a:ext cx="1689184" cy="523220"/>
            </a:xfrm>
            <a:prstGeom prst="rect">
              <a:avLst/>
            </a:prstGeom>
            <a:noFill/>
          </p:spPr>
          <p:txBody>
            <a:bodyPr wrap="square" rtlCol="0">
              <a:spAutoFit/>
            </a:bodyPr>
            <a:lstStyle/>
            <a:p>
              <a:r>
                <a:rPr lang="en-US" sz="2800" b="1" dirty="0">
                  <a:solidFill>
                    <a:schemeClr val="bg2">
                      <a:lumMod val="50000"/>
                    </a:schemeClr>
                  </a:solidFill>
                  <a:latin typeface="Comic Sans MS" panose="030F0902030302020204" pitchFamily="66" charset="0"/>
                </a:rPr>
                <a:t>daughter</a:t>
              </a:r>
              <a:endParaRPr lang="en-VN" sz="2800" b="1" dirty="0">
                <a:solidFill>
                  <a:schemeClr val="bg2">
                    <a:lumMod val="50000"/>
                  </a:schemeClr>
                </a:solidFill>
                <a:latin typeface="Comic Sans MS" panose="030F0902030302020204" pitchFamily="66" charset="0"/>
              </a:endParaRPr>
            </a:p>
          </p:txBody>
        </p:sp>
        <p:sp>
          <p:nvSpPr>
            <p:cNvPr id="41" name="TextBox 40">
              <a:extLst>
                <a:ext uri="{FF2B5EF4-FFF2-40B4-BE49-F238E27FC236}">
                  <a16:creationId xmlns:a16="http://schemas.microsoft.com/office/drawing/2014/main" id="{319CCEC8-D2BE-38A4-A50D-68FF3E874EA6}"/>
                </a:ext>
              </a:extLst>
            </p:cNvPr>
            <p:cNvSpPr txBox="1"/>
            <p:nvPr/>
          </p:nvSpPr>
          <p:spPr>
            <a:xfrm>
              <a:off x="7722185" y="2699270"/>
              <a:ext cx="1539572" cy="523220"/>
            </a:xfrm>
            <a:prstGeom prst="rect">
              <a:avLst/>
            </a:prstGeom>
            <a:noFill/>
          </p:spPr>
          <p:txBody>
            <a:bodyPr wrap="square" rtlCol="0">
              <a:spAutoFit/>
            </a:bodyPr>
            <a:lstStyle/>
            <a:p>
              <a:r>
                <a:rPr lang="en-US" sz="2800" b="1" dirty="0">
                  <a:solidFill>
                    <a:schemeClr val="bg2">
                      <a:lumMod val="50000"/>
                    </a:schemeClr>
                  </a:solidFill>
                  <a:latin typeface="Comic Sans MS" panose="030F0902030302020204" pitchFamily="66" charset="0"/>
                </a:rPr>
                <a:t>twins</a:t>
              </a:r>
              <a:endParaRPr lang="en-VN" sz="2800" b="1" dirty="0">
                <a:solidFill>
                  <a:schemeClr val="bg2">
                    <a:lumMod val="50000"/>
                  </a:schemeClr>
                </a:solidFill>
                <a:latin typeface="Comic Sans MS" panose="030F0902030302020204" pitchFamily="66" charset="0"/>
              </a:endParaRPr>
            </a:p>
          </p:txBody>
        </p:sp>
        <p:sp>
          <p:nvSpPr>
            <p:cNvPr id="26" name="TextBox 25">
              <a:extLst>
                <a:ext uri="{FF2B5EF4-FFF2-40B4-BE49-F238E27FC236}">
                  <a16:creationId xmlns:a16="http://schemas.microsoft.com/office/drawing/2014/main" id="{62E30935-71FA-6F35-F5DB-019247F847C2}"/>
                </a:ext>
              </a:extLst>
            </p:cNvPr>
            <p:cNvSpPr txBox="1"/>
            <p:nvPr/>
          </p:nvSpPr>
          <p:spPr>
            <a:xfrm>
              <a:off x="2711348" y="3811509"/>
              <a:ext cx="3823957" cy="954107"/>
            </a:xfrm>
            <a:prstGeom prst="rect">
              <a:avLst/>
            </a:prstGeom>
            <a:noFill/>
          </p:spPr>
          <p:txBody>
            <a:bodyPr wrap="square" rtlCol="0">
              <a:spAutoFit/>
            </a:bodyPr>
            <a:lstStyle/>
            <a:p>
              <a:r>
                <a:rPr lang="en-US" sz="2800" b="1" dirty="0">
                  <a:solidFill>
                    <a:schemeClr val="bg2">
                      <a:lumMod val="50000"/>
                    </a:schemeClr>
                  </a:solidFill>
                  <a:latin typeface="Comic Sans MS" panose="030F0902030302020204" pitchFamily="66" charset="0"/>
                </a:rPr>
                <a:t>She‘s my mother. </a:t>
              </a:r>
            </a:p>
            <a:p>
              <a:r>
                <a:rPr lang="en-US" sz="2800" b="1" dirty="0">
                  <a:solidFill>
                    <a:schemeClr val="bg2">
                      <a:lumMod val="50000"/>
                    </a:schemeClr>
                  </a:solidFill>
                  <a:latin typeface="Comic Sans MS" panose="030F0902030302020204" pitchFamily="66" charset="0"/>
                </a:rPr>
                <a:t>He’s my father. </a:t>
              </a:r>
              <a:endParaRPr lang="en-VN" sz="2800" b="1" dirty="0">
                <a:solidFill>
                  <a:schemeClr val="bg2">
                    <a:lumMod val="50000"/>
                  </a:schemeClr>
                </a:solidFill>
                <a:latin typeface="Comic Sans MS" panose="030F0902030302020204" pitchFamily="66" charset="0"/>
              </a:endParaRPr>
            </a:p>
          </p:txBody>
        </p:sp>
      </p:grpSp>
      <p:pic>
        <p:nvPicPr>
          <p:cNvPr id="19" name="Picture 18">
            <a:extLst>
              <a:ext uri="{FF2B5EF4-FFF2-40B4-BE49-F238E27FC236}">
                <a16:creationId xmlns:a16="http://schemas.microsoft.com/office/drawing/2014/main" id="{77288C4A-6247-4C91-B74B-A38CDBD71BE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6124311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3">
            <a:alpha val="32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06E6BE2-CAD8-8C70-B8F7-061E89365D72}"/>
              </a:ext>
            </a:extLst>
          </p:cNvPr>
          <p:cNvSpPr txBox="1"/>
          <p:nvPr/>
        </p:nvSpPr>
        <p:spPr>
          <a:xfrm>
            <a:off x="220752" y="-165306"/>
            <a:ext cx="3472425" cy="76944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RPr/>
            </a:defPPr>
            <a:lvl1pPr>
              <a:buClr>
                <a:schemeClr val="accent2"/>
              </a:buClr>
              <a:buSzPts val="3000"/>
              <a:buFont typeface="Changa One"/>
              <a:buNone/>
              <a:defRPr sz="4400" spc="300">
                <a:solidFill>
                  <a:schemeClr val="accent2">
                    <a:lumMod val="75000"/>
                  </a:schemeClr>
                </a:solidFill>
                <a:latin typeface="Changa One"/>
                <a:ea typeface="Changa One"/>
                <a:cs typeface="Changa One"/>
              </a:defRPr>
            </a:lvl1pPr>
            <a:lvl2pPr>
              <a:buClr>
                <a:schemeClr val="dk1"/>
              </a:buClr>
              <a:buSzPts val="2800"/>
              <a:buFont typeface="Russo One"/>
              <a:buNone/>
              <a:defRPr sz="2800">
                <a:solidFill>
                  <a:schemeClr val="dk1"/>
                </a:solidFill>
                <a:latin typeface="Russo One"/>
                <a:ea typeface="Russo One"/>
                <a:cs typeface="Russo One"/>
              </a:defRPr>
            </a:lvl2pPr>
            <a:lvl3pPr>
              <a:buClr>
                <a:schemeClr val="dk1"/>
              </a:buClr>
              <a:buSzPts val="2800"/>
              <a:buFont typeface="Russo One"/>
              <a:buNone/>
              <a:defRPr sz="2800">
                <a:solidFill>
                  <a:schemeClr val="dk1"/>
                </a:solidFill>
                <a:latin typeface="Russo One"/>
                <a:ea typeface="Russo One"/>
                <a:cs typeface="Russo One"/>
              </a:defRPr>
            </a:lvl3pPr>
            <a:lvl4pPr>
              <a:buClr>
                <a:schemeClr val="dk1"/>
              </a:buClr>
              <a:buSzPts val="2800"/>
              <a:buFont typeface="Russo One"/>
              <a:buNone/>
              <a:defRPr sz="2800">
                <a:solidFill>
                  <a:schemeClr val="dk1"/>
                </a:solidFill>
                <a:latin typeface="Russo One"/>
                <a:ea typeface="Russo One"/>
                <a:cs typeface="Russo One"/>
              </a:defRPr>
            </a:lvl4pPr>
            <a:lvl5pPr>
              <a:buClr>
                <a:schemeClr val="dk1"/>
              </a:buClr>
              <a:buSzPts val="2800"/>
              <a:buFont typeface="Russo One"/>
              <a:buNone/>
              <a:defRPr sz="2800">
                <a:solidFill>
                  <a:schemeClr val="dk1"/>
                </a:solidFill>
                <a:latin typeface="Russo One"/>
                <a:ea typeface="Russo One"/>
                <a:cs typeface="Russo One"/>
              </a:defRPr>
            </a:lvl5pPr>
            <a:lvl6pPr>
              <a:buClr>
                <a:schemeClr val="dk1"/>
              </a:buClr>
              <a:buSzPts val="2800"/>
              <a:buFont typeface="Russo One"/>
              <a:buNone/>
              <a:defRPr sz="2800">
                <a:solidFill>
                  <a:schemeClr val="dk1"/>
                </a:solidFill>
                <a:latin typeface="Russo One"/>
                <a:ea typeface="Russo One"/>
                <a:cs typeface="Russo One"/>
              </a:defRPr>
            </a:lvl6pPr>
            <a:lvl7pPr>
              <a:buClr>
                <a:schemeClr val="dk1"/>
              </a:buClr>
              <a:buSzPts val="2800"/>
              <a:buFont typeface="Russo One"/>
              <a:buNone/>
              <a:defRPr sz="2800">
                <a:solidFill>
                  <a:schemeClr val="dk1"/>
                </a:solidFill>
                <a:latin typeface="Russo One"/>
                <a:ea typeface="Russo One"/>
                <a:cs typeface="Russo One"/>
              </a:defRPr>
            </a:lvl7pPr>
            <a:lvl8pPr>
              <a:buClr>
                <a:schemeClr val="dk1"/>
              </a:buClr>
              <a:buSzPts val="2800"/>
              <a:buFont typeface="Russo One"/>
              <a:buNone/>
              <a:defRPr sz="2800">
                <a:solidFill>
                  <a:schemeClr val="dk1"/>
                </a:solidFill>
                <a:latin typeface="Russo One"/>
                <a:ea typeface="Russo One"/>
                <a:cs typeface="Russo One"/>
              </a:defRPr>
            </a:lvl8pPr>
            <a:lvl9pPr>
              <a:buClr>
                <a:schemeClr val="dk1"/>
              </a:buClr>
              <a:buSzPts val="2800"/>
              <a:buFont typeface="Russo One"/>
              <a:buNone/>
              <a:defRPr sz="2800">
                <a:solidFill>
                  <a:schemeClr val="dk1"/>
                </a:solidFill>
                <a:latin typeface="Russo One"/>
                <a:ea typeface="Russo One"/>
                <a:cs typeface="Russo One"/>
              </a:defRPr>
            </a:lvl9pPr>
          </a:lstStyle>
          <a:p>
            <a:r>
              <a:rPr lang="en-VN" dirty="0">
                <a:ln>
                  <a:solidFill>
                    <a:schemeClr val="accent2">
                      <a:lumMod val="50000"/>
                    </a:schemeClr>
                  </a:solidFill>
                </a:ln>
              </a:rPr>
              <a:t>HOMEWORK</a:t>
            </a:r>
          </a:p>
        </p:txBody>
      </p:sp>
      <p:pic>
        <p:nvPicPr>
          <p:cNvPr id="2" name="Picture 1"/>
          <p:cNvPicPr>
            <a:picLocks noChangeAspect="1"/>
          </p:cNvPicPr>
          <p:nvPr/>
        </p:nvPicPr>
        <p:blipFill>
          <a:blip r:embed="rId3"/>
          <a:stretch>
            <a:fillRect/>
          </a:stretch>
        </p:blipFill>
        <p:spPr>
          <a:xfrm>
            <a:off x="1399833" y="1967865"/>
            <a:ext cx="6224587" cy="30123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Rectangle 4"/>
          <p:cNvSpPr/>
          <p:nvPr/>
        </p:nvSpPr>
        <p:spPr>
          <a:xfrm>
            <a:off x="587828" y="908935"/>
            <a:ext cx="7848599" cy="3107894"/>
          </a:xfrm>
          <a:prstGeom prst="rect">
            <a:avLst/>
          </a:prstGeom>
          <a:noFill/>
        </p:spPr>
        <p:txBody>
          <a:bodyPr wrap="none" lIns="91440" tIns="45720" rIns="91440" bIns="45720">
            <a:prstTxWarp prst="textArchUp">
              <a:avLst/>
            </a:prstTxWarp>
            <a:spAutoFit/>
          </a:bodyPr>
          <a:lstStyle/>
          <a:p>
            <a:pPr algn="ctr"/>
            <a:r>
              <a:rPr lang="en-US" sz="3000" dirty="0" err="1">
                <a:solidFill>
                  <a:schemeClr val="bg1"/>
                </a:solidFill>
                <a:latin typeface="Comic Sans MS" panose="030F0702030302020204" pitchFamily="66" charset="0"/>
              </a:rPr>
              <a:t>hsjhfathermkmsonbxskxdaughternsxjnxjsmother</a:t>
            </a:r>
            <a:endParaRPr lang="en-US" sz="3000" b="0" cap="none" spc="0" dirty="0">
              <a:ln w="0"/>
              <a:solidFill>
                <a:schemeClr val="tx1"/>
              </a:solidFill>
              <a:effectLst>
                <a:outerShdw blurRad="38100" dist="19050" dir="2700000" algn="tl" rotWithShape="0">
                  <a:schemeClr val="dk1">
                    <a:alpha val="40000"/>
                  </a:schemeClr>
                </a:outerShdw>
              </a:effectLst>
            </a:endParaRPr>
          </a:p>
        </p:txBody>
      </p:sp>
      <p:sp>
        <p:nvSpPr>
          <p:cNvPr id="6" name="Oval 5"/>
          <p:cNvSpPr/>
          <p:nvPr/>
        </p:nvSpPr>
        <p:spPr>
          <a:xfrm rot="20127067">
            <a:off x="849173" y="1074921"/>
            <a:ext cx="1333929" cy="6807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rgbClr val="FF0000"/>
              </a:solidFill>
            </a:endParaRPr>
          </a:p>
        </p:txBody>
      </p:sp>
      <p:pic>
        <p:nvPicPr>
          <p:cNvPr id="7" name="Picture 6">
            <a:extLst>
              <a:ext uri="{FF2B5EF4-FFF2-40B4-BE49-F238E27FC236}">
                <a16:creationId xmlns:a16="http://schemas.microsoft.com/office/drawing/2014/main" id="{77288C4A-6247-4C91-B74B-A38CDBD71B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1404460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42" name="图片 64541" descr="封面"/>
          <p:cNvPicPr>
            <a:picLocks noChangeAspect="1"/>
          </p:cNvPicPr>
          <p:nvPr/>
        </p:nvPicPr>
        <p:blipFill>
          <a:blip r:embed="rId6"/>
          <a:stretch>
            <a:fillRect/>
          </a:stretch>
        </p:blipFill>
        <p:spPr>
          <a:xfrm>
            <a:off x="0" y="0"/>
            <a:ext cx="9144000" cy="5143500"/>
          </a:xfrm>
          <a:prstGeom prst="rect">
            <a:avLst/>
          </a:prstGeom>
          <a:noFill/>
          <a:ln w="9525">
            <a:noFill/>
          </a:ln>
        </p:spPr>
      </p:pic>
      <p:pic>
        <p:nvPicPr>
          <p:cNvPr id="64545" name="图片 64544" descr="2"/>
          <p:cNvPicPr>
            <a:picLocks noChangeAspect="1"/>
          </p:cNvPicPr>
          <p:nvPr/>
        </p:nvPicPr>
        <p:blipFill>
          <a:blip r:embed="rId7"/>
          <a:stretch>
            <a:fillRect/>
          </a:stretch>
        </p:blipFill>
        <p:spPr>
          <a:xfrm>
            <a:off x="6838709" y="1203798"/>
            <a:ext cx="1675149" cy="560106"/>
          </a:xfrm>
          <a:prstGeom prst="rect">
            <a:avLst/>
          </a:prstGeom>
          <a:noFill/>
          <a:ln w="9525">
            <a:noFill/>
          </a:ln>
        </p:spPr>
      </p:pic>
      <p:pic>
        <p:nvPicPr>
          <p:cNvPr id="64546" name="图片 64545" descr="3"/>
          <p:cNvPicPr>
            <a:picLocks noChangeAspect="1"/>
          </p:cNvPicPr>
          <p:nvPr/>
        </p:nvPicPr>
        <p:blipFill>
          <a:blip r:embed="rId8"/>
          <a:stretch>
            <a:fillRect/>
          </a:stretch>
        </p:blipFill>
        <p:spPr>
          <a:xfrm>
            <a:off x="155347" y="821202"/>
            <a:ext cx="8677340" cy="8644596"/>
          </a:xfrm>
          <a:prstGeom prst="rect">
            <a:avLst/>
          </a:prstGeom>
          <a:noFill/>
          <a:ln w="9525">
            <a:noFill/>
          </a:ln>
        </p:spPr>
      </p:pic>
      <p:pic>
        <p:nvPicPr>
          <p:cNvPr id="64548" name="图片 64547" descr="1-16"/>
          <p:cNvPicPr>
            <a:picLocks noChangeAspect="1"/>
          </p:cNvPicPr>
          <p:nvPr/>
        </p:nvPicPr>
        <p:blipFill>
          <a:blip r:embed="rId9"/>
          <a:stretch>
            <a:fillRect/>
          </a:stretch>
        </p:blipFill>
        <p:spPr>
          <a:xfrm>
            <a:off x="44053" y="525639"/>
            <a:ext cx="1270149" cy="591128"/>
          </a:xfrm>
          <a:prstGeom prst="rect">
            <a:avLst/>
          </a:prstGeom>
          <a:noFill/>
          <a:ln w="9525">
            <a:noFill/>
          </a:ln>
        </p:spPr>
      </p:pic>
      <p:sp>
        <p:nvSpPr>
          <p:cNvPr id="64534" name="文本框 64533"/>
          <p:cNvSpPr txBox="1"/>
          <p:nvPr/>
        </p:nvSpPr>
        <p:spPr>
          <a:xfrm>
            <a:off x="1896108" y="2506956"/>
            <a:ext cx="5090246" cy="175432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defTabSz="814454">
              <a:spcBef>
                <a:spcPct val="50000"/>
              </a:spcBef>
            </a:pPr>
            <a:r>
              <a:rPr lang="en-US" altLang="zh-CN" sz="5400" b="1" dirty="0">
                <a:solidFill>
                  <a:schemeClr val="accent2"/>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rPr>
              <a:t>Thank you &amp; goodbye!</a:t>
            </a:r>
            <a:endParaRPr lang="zh-CN" altLang="en-US" sz="5400" b="1" dirty="0">
              <a:solidFill>
                <a:schemeClr val="accent2"/>
              </a:solidFill>
              <a:effectLst>
                <a:outerShdw blurRad="38100" dist="38100" dir="2700000" algn="tl">
                  <a:srgbClr val="000000">
                    <a:alpha val="43137"/>
                  </a:srgbClr>
                </a:outerShdw>
              </a:effectLst>
              <a:latin typeface="Comic Sans MS" panose="030F0702030302020204" pitchFamily="66" charset="0"/>
              <a:ea typeface="黑体" panose="02010609060101010101" pitchFamily="2" charset="-122"/>
            </a:endParaRPr>
          </a:p>
        </p:txBody>
      </p:sp>
      <p:pic>
        <p:nvPicPr>
          <p:cNvPr id="2" name="🎵 Mr. Sunny Face - Wayne Jones 🎧 No Copyright Music 🎶 YouTube Audio Librar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498859" y="655755"/>
            <a:ext cx="330894" cy="330894"/>
          </a:xfrm>
          <a:prstGeom prst="rect">
            <a:avLst/>
          </a:prstGeom>
        </p:spPr>
      </p:pic>
      <p:pic>
        <p:nvPicPr>
          <p:cNvPr id="9" name="Picture 8">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135859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stSnd>
            <p:snd r:embed="rId5" name="chimes.wav"/>
          </p:stSnd>
        </p:sndAc>
      </p:transition>
    </mc:Choice>
    <mc:Fallback xmlns="">
      <p:transition spd="slow">
        <p:fade/>
        <p:sndAc>
          <p:stSnd>
            <p:snd r:embed="rId12"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64534"/>
                                        </p:tgtEl>
                                        <p:attrNameLst>
                                          <p:attrName>style.visibility</p:attrName>
                                        </p:attrNameLst>
                                      </p:cBhvr>
                                      <p:to>
                                        <p:strVal val="visible"/>
                                      </p:to>
                                    </p:set>
                                    <p:anim calcmode="discrete" valueType="clr">
                                      <p:cBhvr override="childStyle">
                                        <p:cTn id="7" dur="500"/>
                                        <p:tgtEl>
                                          <p:spTgt spid="64534"/>
                                        </p:tgtEl>
                                        <p:attrNameLst>
                                          <p:attrName>style.color</p:attrName>
                                        </p:attrNameLst>
                                      </p:cBhvr>
                                      <p:tavLst>
                                        <p:tav tm="0">
                                          <p:val>
                                            <p:clrVal>
                                              <a:schemeClr val="accent2"/>
                                            </p:clrVal>
                                          </p:val>
                                        </p:tav>
                                        <p:tav tm="50000">
                                          <p:val>
                                            <p:clrVal>
                                              <a:schemeClr val="hlink"/>
                                            </p:clrVal>
                                          </p:val>
                                        </p:tav>
                                      </p:tavLst>
                                    </p:anim>
                                    <p:anim calcmode="discrete" valueType="clr">
                                      <p:cBhvr>
                                        <p:cTn id="8" dur="500"/>
                                        <p:tgtEl>
                                          <p:spTgt spid="64534"/>
                                        </p:tgtEl>
                                        <p:attrNameLst>
                                          <p:attrName>fillcolor</p:attrName>
                                        </p:attrNameLst>
                                      </p:cBhvr>
                                      <p:tavLst>
                                        <p:tav tm="0">
                                          <p:val>
                                            <p:clrVal>
                                              <a:schemeClr val="accent2"/>
                                            </p:clrVal>
                                          </p:val>
                                        </p:tav>
                                        <p:tav tm="50000">
                                          <p:val>
                                            <p:clrVal>
                                              <a:schemeClr val="hlink"/>
                                            </p:clrVal>
                                          </p:val>
                                        </p:tav>
                                      </p:tavLst>
                                    </p:anim>
                                    <p:set>
                                      <p:cBhvr>
                                        <p:cTn id="9" dur="500"/>
                                        <p:tgtEl>
                                          <p:spTgt spid="64534"/>
                                        </p:tgtEl>
                                        <p:attrNameLst>
                                          <p:attrName>fill.type</p:attrName>
                                        </p:attrNameLst>
                                      </p:cBhvr>
                                      <p:to>
                                        <p:strVal val="solid"/>
                                      </p:to>
                                    </p:set>
                                  </p:childTnLst>
                                </p:cTn>
                              </p:par>
                              <p:par>
                                <p:cTn id="10" presetID="8" presetClass="emph" presetSubtype="0" fill="hold" nodeType="withEffect">
                                  <p:stCondLst>
                                    <p:cond delay="0"/>
                                  </p:stCondLst>
                                  <p:childTnLst>
                                    <p:animRot by="-21600000">
                                      <p:cBhvr>
                                        <p:cTn id="11" dur="10000" fill="hold"/>
                                        <p:tgtEl>
                                          <p:spTgt spid="64546"/>
                                        </p:tgtEl>
                                        <p:attrNameLst>
                                          <p:attrName>r</p:attrName>
                                        </p:attrNameLst>
                                      </p:cBhvr>
                                    </p:animRot>
                                  </p:childTnLst>
                                </p:cTn>
                              </p:par>
                              <p:par>
                                <p:cTn id="12" presetID="2" presetClass="entr" presetSubtype="2" fill="hold" nodeType="withEffect">
                                  <p:stCondLst>
                                    <p:cond delay="0"/>
                                  </p:stCondLst>
                                  <p:childTnLst>
                                    <p:set>
                                      <p:cBhvr>
                                        <p:cTn id="13" dur="1" fill="hold">
                                          <p:stCondLst>
                                            <p:cond delay="0"/>
                                          </p:stCondLst>
                                        </p:cTn>
                                        <p:tgtEl>
                                          <p:spTgt spid="64545"/>
                                        </p:tgtEl>
                                        <p:attrNameLst>
                                          <p:attrName>style.visibility</p:attrName>
                                        </p:attrNameLst>
                                      </p:cBhvr>
                                      <p:to>
                                        <p:strVal val="visible"/>
                                      </p:to>
                                    </p:set>
                                    <p:anim calcmode="lin" valueType="num">
                                      <p:cBhvr additive="base">
                                        <p:cTn id="14" dur="500" fill="hold"/>
                                        <p:tgtEl>
                                          <p:spTgt spid="64545"/>
                                        </p:tgtEl>
                                        <p:attrNameLst>
                                          <p:attrName>ppt_x</p:attrName>
                                        </p:attrNameLst>
                                      </p:cBhvr>
                                      <p:tavLst>
                                        <p:tav tm="0">
                                          <p:val>
                                            <p:strVal val="1+#ppt_w/2"/>
                                          </p:val>
                                        </p:tav>
                                        <p:tav tm="100000">
                                          <p:val>
                                            <p:strVal val="#ppt_x"/>
                                          </p:val>
                                        </p:tav>
                                      </p:tavLst>
                                    </p:anim>
                                    <p:anim calcmode="lin" valueType="num">
                                      <p:cBhvr additive="base">
                                        <p:cTn id="15" dur="500" fill="hold"/>
                                        <p:tgtEl>
                                          <p:spTgt spid="64545"/>
                                        </p:tgtEl>
                                        <p:attrNameLst>
                                          <p:attrName>ppt_y</p:attrName>
                                        </p:attrNameLst>
                                      </p:cBhvr>
                                      <p:tavLst>
                                        <p:tav tm="0">
                                          <p:val>
                                            <p:strVal val="#ppt_y"/>
                                          </p:val>
                                        </p:tav>
                                        <p:tav tm="100000">
                                          <p:val>
                                            <p:strVal val="#ppt_y"/>
                                          </p:val>
                                        </p:tav>
                                      </p:tavLst>
                                    </p:anim>
                                  </p:childTnLst>
                                </p:cTn>
                              </p:par>
                              <p:par>
                                <p:cTn id="16" presetID="47" presetClass="entr" presetSubtype="0" fill="hold" nodeType="withEffect">
                                  <p:stCondLst>
                                    <p:cond delay="0"/>
                                  </p:stCondLst>
                                  <p:childTnLst>
                                    <p:set>
                                      <p:cBhvr>
                                        <p:cTn id="17" dur="1" fill="hold">
                                          <p:stCondLst>
                                            <p:cond delay="0"/>
                                          </p:stCondLst>
                                        </p:cTn>
                                        <p:tgtEl>
                                          <p:spTgt spid="64548"/>
                                        </p:tgtEl>
                                        <p:attrNameLst>
                                          <p:attrName>style.visibility</p:attrName>
                                        </p:attrNameLst>
                                      </p:cBhvr>
                                      <p:to>
                                        <p:strVal val="visible"/>
                                      </p:to>
                                    </p:set>
                                    <p:animEffect transition="in" filter="fade">
                                      <p:cBhvr>
                                        <p:cTn id="18" dur="1000"/>
                                        <p:tgtEl>
                                          <p:spTgt spid="64548"/>
                                        </p:tgtEl>
                                      </p:cBhvr>
                                    </p:animEffect>
                                    <p:anim calcmode="lin" valueType="num">
                                      <p:cBhvr>
                                        <p:cTn id="19" dur="1000" fill="hold"/>
                                        <p:tgtEl>
                                          <p:spTgt spid="64548"/>
                                        </p:tgtEl>
                                        <p:attrNameLst>
                                          <p:attrName>ppt_x</p:attrName>
                                        </p:attrNameLst>
                                      </p:cBhvr>
                                      <p:tavLst>
                                        <p:tav tm="0">
                                          <p:val>
                                            <p:strVal val="#ppt_x"/>
                                          </p:val>
                                        </p:tav>
                                        <p:tav tm="100000">
                                          <p:val>
                                            <p:strVal val="#ppt_x"/>
                                          </p:val>
                                        </p:tav>
                                      </p:tavLst>
                                    </p:anim>
                                    <p:anim calcmode="lin" valueType="num">
                                      <p:cBhvr>
                                        <p:cTn id="20" dur="1000" fill="hold"/>
                                        <p:tgtEl>
                                          <p:spTgt spid="64548"/>
                                        </p:tgtEl>
                                        <p:attrNameLst>
                                          <p:attrName>ppt_y</p:attrName>
                                        </p:attrNameLst>
                                      </p:cBhvr>
                                      <p:tavLst>
                                        <p:tav tm="0">
                                          <p:val>
                                            <p:strVal val="#ppt_y-.1"/>
                                          </p:val>
                                        </p:tav>
                                        <p:tav tm="100000">
                                          <p:val>
                                            <p:strVal val="#ppt_y"/>
                                          </p:val>
                                        </p:tav>
                                      </p:tavLst>
                                    </p:anim>
                                  </p:childTnLst>
                                </p:cTn>
                              </p:par>
                              <p:par>
                                <p:cTn id="21" presetID="1" presetClass="mediacall" presetSubtype="0" fill="hold" nodeType="withEffect">
                                  <p:stCondLst>
                                    <p:cond delay="0"/>
                                  </p:stCondLst>
                                  <p:childTnLst>
                                    <p:cmd type="call" cmd="playFrom(0.0)">
                                      <p:cBhvr>
                                        <p:cTn id="22" dur="1117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repeatCount="indefinite" fill="hold" display="0">
                  <p:stCondLst>
                    <p:cond delay="indefinite"/>
                  </p:stCondLst>
                  <p:endCondLst>
                    <p:cond evt="onStopAudio" delay="0">
                      <p:tgtEl>
                        <p:sldTgt/>
                      </p:tgtEl>
                    </p:cond>
                  </p:endCondLst>
                </p:cTn>
                <p:tgtEl>
                  <p:spTgt spid="2"/>
                </p:tgtEl>
              </p:cMediaNode>
            </p:audio>
          </p:childTnLst>
        </p:cTn>
      </p:par>
    </p:tnLst>
    <p:bldLst>
      <p:bldP spid="6453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0C2EE"/>
        </a:solidFill>
        <a:effectLst/>
      </p:bgPr>
    </p:bg>
    <p:spTree>
      <p:nvGrpSpPr>
        <p:cNvPr id="1" name=""/>
        <p:cNvGrpSpPr/>
        <p:nvPr/>
      </p:nvGrpSpPr>
      <p:grpSpPr>
        <a:xfrm>
          <a:off x="0" y="0"/>
          <a:ext cx="0" cy="0"/>
          <a:chOff x="0" y="0"/>
          <a:chExt cx="0" cy="0"/>
        </a:xfrm>
      </p:grpSpPr>
      <p:sp>
        <p:nvSpPr>
          <p:cNvPr id="7" name="Rectangle 6"/>
          <p:cNvSpPr/>
          <p:nvPr/>
        </p:nvSpPr>
        <p:spPr>
          <a:xfrm>
            <a:off x="-133564" y="-73403"/>
            <a:ext cx="9277564" cy="52852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itle 3"/>
          <p:cNvSpPr>
            <a:spLocks noGrp="1"/>
          </p:cNvSpPr>
          <p:nvPr>
            <p:ph type="title" idx="2"/>
          </p:nvPr>
        </p:nvSpPr>
        <p:spPr/>
        <p:txBody>
          <a:bodyPr/>
          <a:lstStyle/>
          <a:p>
            <a:endParaRPr lang="en-US"/>
          </a:p>
        </p:txBody>
      </p:sp>
      <p:pic>
        <p:nvPicPr>
          <p:cNvPr id="5" name="Picture 4"/>
          <p:cNvPicPr>
            <a:picLocks noChangeAspect="1"/>
          </p:cNvPicPr>
          <p:nvPr/>
        </p:nvPicPr>
        <p:blipFill>
          <a:blip r:embed="rId3"/>
          <a:stretch>
            <a:fillRect/>
          </a:stretch>
        </p:blipFill>
        <p:spPr>
          <a:xfrm>
            <a:off x="900861" y="-80"/>
            <a:ext cx="6871910" cy="4721155"/>
          </a:xfrm>
          <a:prstGeom prst="rect">
            <a:avLst/>
          </a:prstGeom>
        </p:spPr>
      </p:pic>
      <p:pic>
        <p:nvPicPr>
          <p:cNvPr id="6" name="Picture 5"/>
          <p:cNvPicPr>
            <a:picLocks noChangeAspect="1"/>
          </p:cNvPicPr>
          <p:nvPr/>
        </p:nvPicPr>
        <p:blipFill>
          <a:blip r:embed="rId4"/>
          <a:stretch>
            <a:fillRect/>
          </a:stretch>
        </p:blipFill>
        <p:spPr>
          <a:xfrm>
            <a:off x="5635914" y="3353521"/>
            <a:ext cx="3294983" cy="1521454"/>
          </a:xfrm>
          <a:prstGeom prst="rect">
            <a:avLst/>
          </a:prstGeom>
        </p:spPr>
      </p:pic>
      <p:sp>
        <p:nvSpPr>
          <p:cNvPr id="8" name="TextBox 7"/>
          <p:cNvSpPr txBox="1"/>
          <p:nvPr/>
        </p:nvSpPr>
        <p:spPr>
          <a:xfrm>
            <a:off x="0" y="4730734"/>
            <a:ext cx="4752474" cy="307777"/>
          </a:xfrm>
          <a:prstGeom prst="rect">
            <a:avLst/>
          </a:prstGeom>
          <a:noFill/>
        </p:spPr>
        <p:txBody>
          <a:bodyPr wrap="square" rtlCol="0">
            <a:spAutoFit/>
          </a:bodyPr>
          <a:lstStyle/>
          <a:p>
            <a:r>
              <a:rPr lang="en-US" b="1" dirty="0">
                <a:latin typeface="Comic Sans MS" panose="030F0702030302020204" pitchFamily="66" charset="0"/>
              </a:rPr>
              <a:t>A happy Indian family celebrating festivals.</a:t>
            </a:r>
          </a:p>
        </p:txBody>
      </p:sp>
      <p:sp>
        <p:nvSpPr>
          <p:cNvPr id="11" name="TextBox 10">
            <a:extLst>
              <a:ext uri="{FF2B5EF4-FFF2-40B4-BE49-F238E27FC236}">
                <a16:creationId xmlns:a16="http://schemas.microsoft.com/office/drawing/2014/main" id="{71E02D10-FF8E-D7CF-8EA6-E03E6DEDF117}"/>
              </a:ext>
            </a:extLst>
          </p:cNvPr>
          <p:cNvSpPr txBox="1"/>
          <p:nvPr/>
        </p:nvSpPr>
        <p:spPr>
          <a:xfrm>
            <a:off x="5944562" y="3854443"/>
            <a:ext cx="411545" cy="646331"/>
          </a:xfrm>
          <a:prstGeom prst="rect">
            <a:avLst/>
          </a:prstGeom>
          <a:noFill/>
        </p:spPr>
        <p:txBody>
          <a:bodyPr wrap="square" rtlCol="0">
            <a:spAutoFit/>
          </a:bodyPr>
          <a:lstStyle/>
          <a:p>
            <a:r>
              <a:rPr lang="en-US" sz="3600" b="1" dirty="0">
                <a:solidFill>
                  <a:srgbClr val="00B050"/>
                </a:solidFill>
              </a:rPr>
              <a:t>✓</a:t>
            </a:r>
          </a:p>
        </p:txBody>
      </p:sp>
      <p:sp>
        <p:nvSpPr>
          <p:cNvPr id="12" name="TextBox 11">
            <a:extLst>
              <a:ext uri="{FF2B5EF4-FFF2-40B4-BE49-F238E27FC236}">
                <a16:creationId xmlns:a16="http://schemas.microsoft.com/office/drawing/2014/main" id="{71E02D10-FF8E-D7CF-8EA6-E03E6DEDF117}"/>
              </a:ext>
            </a:extLst>
          </p:cNvPr>
          <p:cNvSpPr txBox="1"/>
          <p:nvPr/>
        </p:nvSpPr>
        <p:spPr>
          <a:xfrm>
            <a:off x="5944561" y="4281220"/>
            <a:ext cx="411545" cy="646331"/>
          </a:xfrm>
          <a:prstGeom prst="rect">
            <a:avLst/>
          </a:prstGeom>
          <a:noFill/>
        </p:spPr>
        <p:txBody>
          <a:bodyPr wrap="square" rtlCol="0">
            <a:spAutoFit/>
          </a:bodyPr>
          <a:lstStyle/>
          <a:p>
            <a:r>
              <a:rPr lang="en-US" sz="3600" b="1" dirty="0">
                <a:solidFill>
                  <a:srgbClr val="00B050"/>
                </a:solidFill>
              </a:rPr>
              <a:t>✓</a:t>
            </a:r>
          </a:p>
        </p:txBody>
      </p:sp>
      <p:pic>
        <p:nvPicPr>
          <p:cNvPr id="15" name="Picture 14"/>
          <p:cNvPicPr>
            <a:picLocks noChangeAspect="1"/>
          </p:cNvPicPr>
          <p:nvPr/>
        </p:nvPicPr>
        <p:blipFill rotWithShape="1">
          <a:blip r:embed="rId5"/>
          <a:srcRect t="3817" r="6589"/>
          <a:stretch/>
        </p:blipFill>
        <p:spPr>
          <a:xfrm>
            <a:off x="2045930" y="-46075"/>
            <a:ext cx="1217205" cy="1534246"/>
          </a:xfrm>
          <a:prstGeom prst="ellipse">
            <a:avLst/>
          </a:prstGeom>
        </p:spPr>
      </p:pic>
      <p:pic>
        <p:nvPicPr>
          <p:cNvPr id="19" name="Picture 18"/>
          <p:cNvPicPr>
            <a:picLocks noChangeAspect="1"/>
          </p:cNvPicPr>
          <p:nvPr/>
        </p:nvPicPr>
        <p:blipFill rotWithShape="1">
          <a:blip r:embed="rId6"/>
          <a:srcRect l="7388" t="3998" r="15366" b="24625"/>
          <a:stretch/>
        </p:blipFill>
        <p:spPr>
          <a:xfrm>
            <a:off x="3974365" y="947840"/>
            <a:ext cx="1253447" cy="1129059"/>
          </a:xfrm>
          <a:prstGeom prst="ellipse">
            <a:avLst/>
          </a:prstGeom>
        </p:spPr>
      </p:pic>
      <p:pic>
        <p:nvPicPr>
          <p:cNvPr id="20" name="Picture 19"/>
          <p:cNvPicPr>
            <a:picLocks noChangeAspect="1"/>
          </p:cNvPicPr>
          <p:nvPr/>
        </p:nvPicPr>
        <p:blipFill rotWithShape="1">
          <a:blip r:embed="rId7"/>
          <a:srcRect l="15370" t="238" r="16860" b="33730"/>
          <a:stretch/>
        </p:blipFill>
        <p:spPr>
          <a:xfrm rot="20776493">
            <a:off x="3391527" y="-74682"/>
            <a:ext cx="1272903" cy="1235465"/>
          </a:xfrm>
          <a:prstGeom prst="ellipse">
            <a:avLst/>
          </a:prstGeom>
        </p:spPr>
      </p:pic>
      <p:pic>
        <p:nvPicPr>
          <p:cNvPr id="21" name="Picture 20"/>
          <p:cNvPicPr>
            <a:picLocks noChangeAspect="1"/>
          </p:cNvPicPr>
          <p:nvPr/>
        </p:nvPicPr>
        <p:blipFill rotWithShape="1">
          <a:blip r:embed="rId8">
            <a:extLst>
              <a:ext uri="{BEBA8EAE-BF5A-486C-A8C5-ECC9F3942E4B}">
                <a14:imgProps xmlns:a14="http://schemas.microsoft.com/office/drawing/2010/main">
                  <a14:imgLayer r:embed="rId9">
                    <a14:imgEffect>
                      <a14:backgroundRemoval t="22857" b="93810" l="9712" r="89568">
                        <a14:foregroundMark x1="35612" y1="55238" x2="64388" y2="80000"/>
                        <a14:foregroundMark x1="60791" y1="49048" x2="39928" y2="82381"/>
                        <a14:foregroundMark x1="41367" y1="62857" x2="27338" y2="55238"/>
                      </a14:backgroundRemoval>
                    </a14:imgEffect>
                  </a14:imgLayer>
                </a14:imgProps>
              </a:ext>
            </a:extLst>
          </a:blip>
          <a:srcRect l="-1" t="15296" r="81" b="4709"/>
          <a:stretch/>
        </p:blipFill>
        <p:spPr>
          <a:xfrm rot="20947494">
            <a:off x="1304680" y="1800924"/>
            <a:ext cx="1865309" cy="1164957"/>
          </a:xfrm>
          <a:prstGeom prst="ellipse">
            <a:avLst/>
          </a:prstGeom>
        </p:spPr>
      </p:pic>
      <p:pic>
        <p:nvPicPr>
          <p:cNvPr id="23" name="Picture 22"/>
          <p:cNvPicPr>
            <a:picLocks noChangeAspect="1"/>
          </p:cNvPicPr>
          <p:nvPr/>
        </p:nvPicPr>
        <p:blipFill>
          <a:blip r:embed="rId10"/>
          <a:stretch>
            <a:fillRect/>
          </a:stretch>
        </p:blipFill>
        <p:spPr>
          <a:xfrm rot="582002">
            <a:off x="5415924" y="270282"/>
            <a:ext cx="1100830" cy="1403704"/>
          </a:xfrm>
          <a:prstGeom prst="ellipse">
            <a:avLst/>
          </a:prstGeom>
        </p:spPr>
      </p:pic>
      <p:pic>
        <p:nvPicPr>
          <p:cNvPr id="17" name="Picture 16">
            <a:extLst>
              <a:ext uri="{FF2B5EF4-FFF2-40B4-BE49-F238E27FC236}">
                <a16:creationId xmlns:a16="http://schemas.microsoft.com/office/drawing/2014/main" id="{77288C4A-6247-4C91-B74B-A38CDBD71BE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022565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1"/>
                    </p:tgtEl>
                  </p:cond>
                </p:stCondLst>
                <p:endSync evt="end" delay="0">
                  <p:rtn val="all"/>
                </p:endSync>
                <p:childTnLst>
                  <p:par>
                    <p:cTn id="24" fill="hold">
                      <p:stCondLst>
                        <p:cond delay="0"/>
                      </p:stCondLst>
                      <p:childTnLst>
                        <p:par>
                          <p:cTn id="25" fill="hold">
                            <p:stCondLst>
                              <p:cond delay="0"/>
                            </p:stCondLst>
                            <p:childTnLst>
                              <p:par>
                                <p:cTn id="26" presetID="1" presetClass="exit" presetSubtype="0" fill="hold" nodeType="clickEffect">
                                  <p:stCondLst>
                                    <p:cond delay="0"/>
                                  </p:stCondLst>
                                  <p:childTnLst>
                                    <p:set>
                                      <p:cBhvr>
                                        <p:cTn id="27" dur="1" fill="hold">
                                          <p:stCondLst>
                                            <p:cond delay="0"/>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8" restart="whenNotActive" fill="hold" evtFilter="cancelBubble" nodeType="interactiveSeq">
                <p:stCondLst>
                  <p:cond evt="onClick" delay="0">
                    <p:tgtEl>
                      <p:spTgt spid="15"/>
                    </p:tgtEl>
                  </p:cond>
                </p:stCondLst>
                <p:endSync evt="end" delay="0">
                  <p:rtn val="all"/>
                </p:endSync>
                <p:childTnLst>
                  <p:par>
                    <p:cTn id="29" fill="hold">
                      <p:stCondLst>
                        <p:cond delay="0"/>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33" restart="whenNotActive" fill="hold" evtFilter="cancelBubble" nodeType="interactiveSeq">
                <p:stCondLst>
                  <p:cond evt="onClick" delay="0">
                    <p:tgtEl>
                      <p:spTgt spid="20"/>
                    </p:tgtEl>
                  </p:cond>
                </p:stCondLst>
                <p:endSync evt="end" delay="0">
                  <p:rtn val="all"/>
                </p:endSync>
                <p:childTnLst>
                  <p:par>
                    <p:cTn id="34" fill="hold">
                      <p:stCondLst>
                        <p:cond delay="0"/>
                      </p:stCondLst>
                      <p:childTnLst>
                        <p:par>
                          <p:cTn id="35" fill="hold">
                            <p:stCondLst>
                              <p:cond delay="0"/>
                            </p:stCondLst>
                            <p:childTnLst>
                              <p:par>
                                <p:cTn id="36" presetID="1" presetClass="exit" presetSubtype="0" fill="hold" nodeType="clickEffect">
                                  <p:stCondLst>
                                    <p:cond delay="0"/>
                                  </p:stCondLst>
                                  <p:childTnLst>
                                    <p:set>
                                      <p:cBhvr>
                                        <p:cTn id="37"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8" restart="whenNotActive" fill="hold" evtFilter="cancelBubble" nodeType="interactiveSeq">
                <p:stCondLst>
                  <p:cond evt="onClick" delay="0">
                    <p:tgtEl>
                      <p:spTgt spid="19"/>
                    </p:tgtEl>
                  </p:cond>
                </p:stCondLst>
                <p:endSync evt="end" delay="0">
                  <p:rtn val="all"/>
                </p:endSync>
                <p:childTnLst>
                  <p:par>
                    <p:cTn id="39" fill="hold">
                      <p:stCondLst>
                        <p:cond delay="0"/>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43" restart="whenNotActive" fill="hold" evtFilter="cancelBubble" nodeType="interactiveSeq">
                <p:stCondLst>
                  <p:cond evt="onClick" delay="0">
                    <p:tgtEl>
                      <p:spTgt spid="23"/>
                    </p:tgtEl>
                  </p:cond>
                </p:stCondLst>
                <p:endSync evt="end" delay="0">
                  <p:rtn val="all"/>
                </p:endSync>
                <p:childTnLst>
                  <p:par>
                    <p:cTn id="44" fill="hold">
                      <p:stCondLst>
                        <p:cond delay="0"/>
                      </p:stCondLst>
                      <p:childTnLst>
                        <p:par>
                          <p:cTn id="45" fill="hold">
                            <p:stCondLst>
                              <p:cond delay="0"/>
                            </p:stCondLst>
                            <p:childTnLst>
                              <p:par>
                                <p:cTn id="46" presetID="1" presetClass="exit" presetSubtype="0" fill="hold" nodeType="clickEffect">
                                  <p:stCondLst>
                                    <p:cond delay="0"/>
                                  </p:stCondLst>
                                  <p:childTnLst>
                                    <p:set>
                                      <p:cBhvr>
                                        <p:cTn id="47"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childTnLst>
        </p:cTn>
      </p:par>
    </p:tnLst>
    <p:bldLst>
      <p:bldP spid="8"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Graphic 41">
            <a:extLst>
              <a:ext uri="{FF2B5EF4-FFF2-40B4-BE49-F238E27FC236}">
                <a16:creationId xmlns:a16="http://schemas.microsoft.com/office/drawing/2014/main" id="{9C122C4E-BD17-4726-9900-9667A141DB3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p:blipFill>
        <p:spPr>
          <a:xfrm>
            <a:off x="0" y="0"/>
            <a:ext cx="9144000" cy="5143500"/>
          </a:xfrm>
          <a:custGeom>
            <a:avLst/>
            <a:gdLst>
              <a:gd name="connsiteX0" fmla="*/ 0 w 9144000"/>
              <a:gd name="connsiteY0" fmla="*/ 0 h 5143500"/>
              <a:gd name="connsiteX1" fmla="*/ 9144000 w 9144000"/>
              <a:gd name="connsiteY1" fmla="*/ 0 h 5143500"/>
              <a:gd name="connsiteX2" fmla="*/ 9144000 w 9144000"/>
              <a:gd name="connsiteY2" fmla="*/ 863600 h 5143500"/>
              <a:gd name="connsiteX3" fmla="*/ 8985114 w 9144000"/>
              <a:gd name="connsiteY3" fmla="*/ 863600 h 5143500"/>
              <a:gd name="connsiteX4" fmla="*/ 8985114 w 9144000"/>
              <a:gd name="connsiteY4" fmla="*/ 4300975 h 5143500"/>
              <a:gd name="connsiteX5" fmla="*/ 9144000 w 9144000"/>
              <a:gd name="connsiteY5" fmla="*/ 4300975 h 5143500"/>
              <a:gd name="connsiteX6" fmla="*/ 9144000 w 9144000"/>
              <a:gd name="connsiteY6" fmla="*/ 5143500 h 5143500"/>
              <a:gd name="connsiteX7" fmla="*/ 0 w 9144000"/>
              <a:gd name="connsiteY7" fmla="*/ 5143500 h 5143500"/>
              <a:gd name="connsiteX8" fmla="*/ 0 w 9144000"/>
              <a:gd name="connsiteY8" fmla="*/ 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44000" h="5143500">
                <a:moveTo>
                  <a:pt x="0" y="0"/>
                </a:moveTo>
                <a:lnTo>
                  <a:pt x="9144000" y="0"/>
                </a:lnTo>
                <a:lnTo>
                  <a:pt x="9144000" y="863600"/>
                </a:lnTo>
                <a:lnTo>
                  <a:pt x="8985114" y="863600"/>
                </a:lnTo>
                <a:lnTo>
                  <a:pt x="8985114" y="4300975"/>
                </a:lnTo>
                <a:lnTo>
                  <a:pt x="9144000" y="4300975"/>
                </a:lnTo>
                <a:lnTo>
                  <a:pt x="9144000" y="5143500"/>
                </a:lnTo>
                <a:lnTo>
                  <a:pt x="0" y="5143500"/>
                </a:lnTo>
                <a:lnTo>
                  <a:pt x="0" y="0"/>
                </a:lnTo>
                <a:close/>
              </a:path>
            </a:pathLst>
          </a:custGeom>
        </p:spPr>
      </p:pic>
      <p:sp>
        <p:nvSpPr>
          <p:cNvPr id="40" name="White background">
            <a:extLst>
              <a:ext uri="{FF2B5EF4-FFF2-40B4-BE49-F238E27FC236}">
                <a16:creationId xmlns:a16="http://schemas.microsoft.com/office/drawing/2014/main" id="{4BA3590E-2E0D-4CBC-9802-A3015F61CCD9}"/>
              </a:ext>
            </a:extLst>
          </p:cNvPr>
          <p:cNvSpPr/>
          <p:nvPr/>
        </p:nvSpPr>
        <p:spPr>
          <a:xfrm>
            <a:off x="158886" y="183734"/>
            <a:ext cx="8826228" cy="4776031"/>
          </a:xfrm>
          <a:prstGeom prst="roundRect">
            <a:avLst>
              <a:gd name="adj" fmla="val 449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457166"/>
            <a:endParaRPr lang="en-PH">
              <a:solidFill>
                <a:prstClr val="white"/>
              </a:solidFill>
            </a:endParaRPr>
          </a:p>
        </p:txBody>
      </p:sp>
      <p:pic>
        <p:nvPicPr>
          <p:cNvPr id="43" name="Do not delete">
            <a:extLst>
              <a:ext uri="{FF2B5EF4-FFF2-40B4-BE49-F238E27FC236}">
                <a16:creationId xmlns:a16="http://schemas.microsoft.com/office/drawing/2014/main" id="{9CCC8496-959C-4E39-B3AC-0B954F7CE8A0}"/>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98262" t="16790" b="16380"/>
          <a:stretch/>
        </p:blipFill>
        <p:spPr>
          <a:xfrm>
            <a:off x="8985114" y="863603"/>
            <a:ext cx="158886" cy="3437375"/>
          </a:xfrm>
          <a:custGeom>
            <a:avLst/>
            <a:gdLst>
              <a:gd name="connsiteX0" fmla="*/ 0 w 158886"/>
              <a:gd name="connsiteY0" fmla="*/ 0 h 3437375"/>
              <a:gd name="connsiteX1" fmla="*/ 158886 w 158886"/>
              <a:gd name="connsiteY1" fmla="*/ 0 h 3437375"/>
              <a:gd name="connsiteX2" fmla="*/ 158886 w 158886"/>
              <a:gd name="connsiteY2" fmla="*/ 3437375 h 3437375"/>
              <a:gd name="connsiteX3" fmla="*/ 0 w 158886"/>
              <a:gd name="connsiteY3" fmla="*/ 3437375 h 3437375"/>
              <a:gd name="connsiteX4" fmla="*/ 0 w 158886"/>
              <a:gd name="connsiteY4" fmla="*/ 0 h 3437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886" h="3437375">
                <a:moveTo>
                  <a:pt x="0" y="0"/>
                </a:moveTo>
                <a:lnTo>
                  <a:pt x="158886" y="0"/>
                </a:lnTo>
                <a:lnTo>
                  <a:pt x="158886" y="3437375"/>
                </a:lnTo>
                <a:lnTo>
                  <a:pt x="0" y="3437375"/>
                </a:lnTo>
                <a:lnTo>
                  <a:pt x="0" y="0"/>
                </a:lnTo>
                <a:close/>
              </a:path>
            </a:pathLst>
          </a:custGeom>
        </p:spPr>
      </p:pic>
      <p:pic>
        <p:nvPicPr>
          <p:cNvPr id="307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6096" y="863603"/>
            <a:ext cx="3225155" cy="375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722371" y="49644"/>
            <a:ext cx="4713725" cy="5222964"/>
          </a:xfrm>
          <a:prstGeom prst="rect">
            <a:avLst/>
          </a:prstGeom>
        </p:spPr>
      </p:pic>
      <p:sp>
        <p:nvSpPr>
          <p:cNvPr id="2" name="Rectangle 1"/>
          <p:cNvSpPr/>
          <p:nvPr/>
        </p:nvSpPr>
        <p:spPr>
          <a:xfrm>
            <a:off x="1259632" y="555526"/>
            <a:ext cx="3672408" cy="3600400"/>
          </a:xfrm>
          <a:prstGeom prst="rect">
            <a:avLst/>
          </a:prstGeom>
          <a:solidFill>
            <a:srgbClr val="FF9797"/>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3075"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07217" y="1424842"/>
            <a:ext cx="3577238" cy="23565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a:extLst>
              <a:ext uri="{FF2B5EF4-FFF2-40B4-BE49-F238E27FC236}">
                <a16:creationId xmlns:a16="http://schemas.microsoft.com/office/drawing/2014/main" id="{77288C4A-6247-4C91-B74B-A38CDBD71BEE}"/>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076789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59"/>
        <p:cNvGrpSpPr/>
        <p:nvPr/>
      </p:nvGrpSpPr>
      <p:grpSpPr>
        <a:xfrm>
          <a:off x="0" y="0"/>
          <a:ext cx="0" cy="0"/>
          <a:chOff x="0" y="0"/>
          <a:chExt cx="0" cy="0"/>
        </a:xfrm>
      </p:grpSpPr>
      <p:sp>
        <p:nvSpPr>
          <p:cNvPr id="2" name="Rounded Rectangle 1"/>
          <p:cNvSpPr/>
          <p:nvPr/>
        </p:nvSpPr>
        <p:spPr>
          <a:xfrm>
            <a:off x="808967" y="1141075"/>
            <a:ext cx="5545083" cy="944712"/>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3" name="Picture 62" descr="200.gif">
            <a:extLst>
              <a:ext uri="{FF2B5EF4-FFF2-40B4-BE49-F238E27FC236}">
                <a16:creationId xmlns:a16="http://schemas.microsoft.com/office/drawing/2014/main" id="{AF1E4DE6-EF35-4BBC-8141-7A0FCA699410}"/>
              </a:ext>
            </a:extLst>
          </p:cNvPr>
          <p:cNvPicPr>
            <a:picLocks noChangeAspect="1"/>
          </p:cNvPicPr>
          <p:nvPr/>
        </p:nvPicPr>
        <p:blipFill>
          <a:blip r:embed="rId4" cstate="print"/>
          <a:stretch>
            <a:fillRect/>
          </a:stretch>
        </p:blipFill>
        <p:spPr>
          <a:xfrm>
            <a:off x="159190" y="528423"/>
            <a:ext cx="1921137" cy="1980553"/>
          </a:xfrm>
          <a:prstGeom prst="rect">
            <a:avLst/>
          </a:prstGeom>
          <a:ln>
            <a:noFill/>
          </a:ln>
          <a:effectLst>
            <a:outerShdw blurRad="292100" dist="139700" dir="2700000" algn="tl" rotWithShape="0">
              <a:srgbClr val="333333">
                <a:alpha val="65000"/>
              </a:srgbClr>
            </a:outerShdw>
          </a:effectLst>
        </p:spPr>
      </p:pic>
      <p:sp>
        <p:nvSpPr>
          <p:cNvPr id="1260" name="Google Shape;1260;p37"/>
          <p:cNvSpPr/>
          <p:nvPr/>
        </p:nvSpPr>
        <p:spPr>
          <a:xfrm>
            <a:off x="572258" y="968846"/>
            <a:ext cx="1146667" cy="1094456"/>
          </a:xfrm>
          <a:prstGeom prst="ellipse">
            <a:avLst/>
          </a:prstGeom>
          <a:solidFill>
            <a:srgbClr val="FFFF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37"/>
          <p:cNvSpPr txBox="1">
            <a:spLocks noGrp="1"/>
          </p:cNvSpPr>
          <p:nvPr>
            <p:ph type="title"/>
          </p:nvPr>
        </p:nvSpPr>
        <p:spPr>
          <a:xfrm>
            <a:off x="1119425" y="880107"/>
            <a:ext cx="5605275" cy="13815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b="1" dirty="0">
                <a:solidFill>
                  <a:srgbClr val="FF0000"/>
                </a:solidFill>
                <a:latin typeface="Comic Sans MS" panose="030F0702030302020204" pitchFamily="66" charset="0"/>
              </a:rPr>
              <a:t>Presentation</a:t>
            </a:r>
            <a:endParaRPr b="1" dirty="0">
              <a:solidFill>
                <a:srgbClr val="FF0000"/>
              </a:solidFill>
              <a:latin typeface="Comic Sans MS" panose="030F0702030302020204" pitchFamily="66" charset="0"/>
            </a:endParaRPr>
          </a:p>
        </p:txBody>
      </p:sp>
      <p:sp>
        <p:nvSpPr>
          <p:cNvPr id="1262" name="Google Shape;1262;p37"/>
          <p:cNvSpPr txBox="1">
            <a:spLocks noGrp="1"/>
          </p:cNvSpPr>
          <p:nvPr>
            <p:ph type="title" idx="2"/>
          </p:nvPr>
        </p:nvSpPr>
        <p:spPr>
          <a:xfrm>
            <a:off x="634861" y="1097800"/>
            <a:ext cx="10470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solidFill>
                  <a:srgbClr val="FF0000"/>
                </a:solidFill>
                <a:latin typeface="Comic Sans" panose="030F0702030302020204" pitchFamily="66" charset="0"/>
              </a:rPr>
              <a:t>2</a:t>
            </a:r>
            <a:endParaRPr b="1" dirty="0">
              <a:solidFill>
                <a:srgbClr val="FF0000"/>
              </a:solidFill>
              <a:latin typeface="Comic Sans" panose="030F0702030302020204" pitchFamily="66" charset="0"/>
            </a:endParaRPr>
          </a:p>
        </p:txBody>
      </p:sp>
      <p:sp>
        <p:nvSpPr>
          <p:cNvPr id="1264" name="Google Shape;1264;p37"/>
          <p:cNvSpPr/>
          <p:nvPr/>
        </p:nvSpPr>
        <p:spPr>
          <a:xfrm>
            <a:off x="2387743" y="4952399"/>
            <a:ext cx="289172" cy="62031"/>
          </a:xfrm>
          <a:custGeom>
            <a:avLst/>
            <a:gdLst/>
            <a:ahLst/>
            <a:cxnLst/>
            <a:rect l="l" t="t" r="r" b="b"/>
            <a:pathLst>
              <a:path w="6918" h="1484" extrusionOk="0">
                <a:moveTo>
                  <a:pt x="6413" y="0"/>
                </a:moveTo>
                <a:cubicBezTo>
                  <a:pt x="6398" y="0"/>
                  <a:pt x="6382" y="1"/>
                  <a:pt x="6366" y="3"/>
                </a:cubicBezTo>
                <a:cubicBezTo>
                  <a:pt x="4436" y="228"/>
                  <a:pt x="2481" y="429"/>
                  <a:pt x="527" y="629"/>
                </a:cubicBezTo>
                <a:cubicBezTo>
                  <a:pt x="16" y="702"/>
                  <a:pt x="1" y="1483"/>
                  <a:pt x="482" y="1483"/>
                </a:cubicBezTo>
                <a:cubicBezTo>
                  <a:pt x="496" y="1483"/>
                  <a:pt x="511" y="1483"/>
                  <a:pt x="527" y="1481"/>
                </a:cubicBezTo>
                <a:cubicBezTo>
                  <a:pt x="2481" y="1256"/>
                  <a:pt x="4436" y="1055"/>
                  <a:pt x="6366" y="855"/>
                </a:cubicBezTo>
                <a:cubicBezTo>
                  <a:pt x="6901" y="782"/>
                  <a:pt x="6917" y="0"/>
                  <a:pt x="641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37"/>
          <p:cNvSpPr/>
          <p:nvPr/>
        </p:nvSpPr>
        <p:spPr>
          <a:xfrm>
            <a:off x="6372341" y="345343"/>
            <a:ext cx="1410167" cy="573856"/>
          </a:xfrm>
          <a:custGeom>
            <a:avLst/>
            <a:gdLst/>
            <a:ahLst/>
            <a:cxnLst/>
            <a:rect l="l" t="t" r="r" b="b"/>
            <a:pathLst>
              <a:path w="16393" h="6671" extrusionOk="0">
                <a:moveTo>
                  <a:pt x="8627" y="0"/>
                </a:moveTo>
                <a:cubicBezTo>
                  <a:pt x="8569" y="0"/>
                  <a:pt x="8511" y="1"/>
                  <a:pt x="8451" y="4"/>
                </a:cubicBezTo>
                <a:cubicBezTo>
                  <a:pt x="5093" y="104"/>
                  <a:pt x="5093" y="3337"/>
                  <a:pt x="5093" y="3337"/>
                </a:cubicBezTo>
                <a:cubicBezTo>
                  <a:pt x="5093" y="3337"/>
                  <a:pt x="4254" y="3067"/>
                  <a:pt x="3268" y="3067"/>
                </a:cubicBezTo>
                <a:cubicBezTo>
                  <a:pt x="1798" y="3067"/>
                  <a:pt x="1" y="3669"/>
                  <a:pt x="181" y="6670"/>
                </a:cubicBezTo>
                <a:lnTo>
                  <a:pt x="15644" y="6670"/>
                </a:lnTo>
                <a:cubicBezTo>
                  <a:pt x="15644" y="6670"/>
                  <a:pt x="16392" y="3147"/>
                  <a:pt x="13650" y="3147"/>
                </a:cubicBezTo>
                <a:cubicBezTo>
                  <a:pt x="13298" y="3147"/>
                  <a:pt x="12888" y="3206"/>
                  <a:pt x="12411" y="3337"/>
                </a:cubicBezTo>
                <a:cubicBezTo>
                  <a:pt x="12411" y="3337"/>
                  <a:pt x="11807" y="0"/>
                  <a:pt x="86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37"/>
          <p:cNvSpPr/>
          <p:nvPr/>
        </p:nvSpPr>
        <p:spPr>
          <a:xfrm>
            <a:off x="5589176" y="927610"/>
            <a:ext cx="820558" cy="259690"/>
          </a:xfrm>
          <a:custGeom>
            <a:avLst/>
            <a:gdLst/>
            <a:ahLst/>
            <a:cxnLst/>
            <a:rect l="l" t="t" r="r" b="b"/>
            <a:pathLst>
              <a:path w="13410" h="4244" extrusionOk="0">
                <a:moveTo>
                  <a:pt x="7286" y="0"/>
                </a:moveTo>
                <a:cubicBezTo>
                  <a:pt x="6592" y="0"/>
                  <a:pt x="5782" y="384"/>
                  <a:pt x="4913" y="1537"/>
                </a:cubicBezTo>
                <a:cubicBezTo>
                  <a:pt x="4913" y="1537"/>
                  <a:pt x="4164" y="1313"/>
                  <a:pt x="3250" y="1313"/>
                </a:cubicBezTo>
                <a:cubicBezTo>
                  <a:pt x="1896" y="1313"/>
                  <a:pt x="180" y="1805"/>
                  <a:pt x="0" y="4244"/>
                </a:cubicBezTo>
                <a:lnTo>
                  <a:pt x="13158" y="4244"/>
                </a:lnTo>
                <a:cubicBezTo>
                  <a:pt x="13158" y="4244"/>
                  <a:pt x="13410" y="1459"/>
                  <a:pt x="10505" y="1459"/>
                </a:cubicBezTo>
                <a:cubicBezTo>
                  <a:pt x="10232" y="1459"/>
                  <a:pt x="9931" y="1483"/>
                  <a:pt x="9599" y="1537"/>
                </a:cubicBezTo>
                <a:cubicBezTo>
                  <a:pt x="9599" y="1537"/>
                  <a:pt x="8675" y="0"/>
                  <a:pt x="72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68" name="Google Shape;1268;p37"/>
          <p:cNvGrpSpPr/>
          <p:nvPr/>
        </p:nvGrpSpPr>
        <p:grpSpPr>
          <a:xfrm>
            <a:off x="6410375" y="1025875"/>
            <a:ext cx="1554725" cy="3337250"/>
            <a:chOff x="6435050" y="1025875"/>
            <a:chExt cx="1554725" cy="3337250"/>
          </a:xfrm>
        </p:grpSpPr>
        <p:sp>
          <p:nvSpPr>
            <p:cNvPr id="1269" name="Google Shape;1269;p37"/>
            <p:cNvSpPr/>
            <p:nvPr/>
          </p:nvSpPr>
          <p:spPr>
            <a:xfrm>
              <a:off x="6601175" y="3198075"/>
              <a:ext cx="100975" cy="96350"/>
            </a:xfrm>
            <a:custGeom>
              <a:avLst/>
              <a:gdLst/>
              <a:ahLst/>
              <a:cxnLst/>
              <a:rect l="l" t="t" r="r" b="b"/>
              <a:pathLst>
                <a:path w="4039" h="3854" extrusionOk="0">
                  <a:moveTo>
                    <a:pt x="940" y="1"/>
                  </a:moveTo>
                  <a:cubicBezTo>
                    <a:pt x="837" y="1"/>
                    <a:pt x="750" y="29"/>
                    <a:pt x="687" y="96"/>
                  </a:cubicBezTo>
                  <a:cubicBezTo>
                    <a:pt x="294" y="541"/>
                    <a:pt x="1368" y="1746"/>
                    <a:pt x="1368" y="1746"/>
                  </a:cubicBezTo>
                  <a:cubicBezTo>
                    <a:pt x="1368" y="1746"/>
                    <a:pt x="812" y="1475"/>
                    <a:pt x="461" y="1475"/>
                  </a:cubicBezTo>
                  <a:cubicBezTo>
                    <a:pt x="149" y="1475"/>
                    <a:pt x="0" y="1690"/>
                    <a:pt x="556" y="2505"/>
                  </a:cubicBezTo>
                  <a:cubicBezTo>
                    <a:pt x="1362" y="3669"/>
                    <a:pt x="2695" y="3853"/>
                    <a:pt x="3457" y="3853"/>
                  </a:cubicBezTo>
                  <a:cubicBezTo>
                    <a:pt x="3809" y="3853"/>
                    <a:pt x="4038" y="3814"/>
                    <a:pt x="4038" y="3814"/>
                  </a:cubicBezTo>
                  <a:lnTo>
                    <a:pt x="2441" y="777"/>
                  </a:lnTo>
                  <a:cubicBezTo>
                    <a:pt x="2441" y="777"/>
                    <a:pt x="1480" y="1"/>
                    <a:pt x="94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37"/>
            <p:cNvSpPr/>
            <p:nvPr/>
          </p:nvSpPr>
          <p:spPr>
            <a:xfrm>
              <a:off x="6632725" y="3083250"/>
              <a:ext cx="216700" cy="211525"/>
            </a:xfrm>
            <a:custGeom>
              <a:avLst/>
              <a:gdLst/>
              <a:ahLst/>
              <a:cxnLst/>
              <a:rect l="l" t="t" r="r" b="b"/>
              <a:pathLst>
                <a:path w="8668" h="8461" extrusionOk="0">
                  <a:moveTo>
                    <a:pt x="5267" y="1"/>
                  </a:moveTo>
                  <a:cubicBezTo>
                    <a:pt x="3710" y="1"/>
                    <a:pt x="1" y="2557"/>
                    <a:pt x="1" y="2961"/>
                  </a:cubicBezTo>
                  <a:cubicBezTo>
                    <a:pt x="1" y="3406"/>
                    <a:pt x="1651" y="8171"/>
                    <a:pt x="2541" y="8433"/>
                  </a:cubicBezTo>
                  <a:cubicBezTo>
                    <a:pt x="2595" y="8451"/>
                    <a:pt x="2664" y="8460"/>
                    <a:pt x="2745" y="8460"/>
                  </a:cubicBezTo>
                  <a:cubicBezTo>
                    <a:pt x="3958" y="8460"/>
                    <a:pt x="7958" y="6526"/>
                    <a:pt x="8301" y="5029"/>
                  </a:cubicBezTo>
                  <a:cubicBezTo>
                    <a:pt x="8668" y="3432"/>
                    <a:pt x="5840" y="238"/>
                    <a:pt x="5840" y="238"/>
                  </a:cubicBezTo>
                  <a:cubicBezTo>
                    <a:pt x="5727" y="72"/>
                    <a:pt x="5527" y="1"/>
                    <a:pt x="5267"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37"/>
            <p:cNvSpPr/>
            <p:nvPr/>
          </p:nvSpPr>
          <p:spPr>
            <a:xfrm>
              <a:off x="6649375" y="3211600"/>
              <a:ext cx="31700" cy="63675"/>
            </a:xfrm>
            <a:custGeom>
              <a:avLst/>
              <a:gdLst/>
              <a:ahLst/>
              <a:cxnLst/>
              <a:rect l="l" t="t" r="r" b="b"/>
              <a:pathLst>
                <a:path w="1268" h="2547" extrusionOk="0">
                  <a:moveTo>
                    <a:pt x="94" y="1"/>
                  </a:moveTo>
                  <a:cubicBezTo>
                    <a:pt x="47" y="1"/>
                    <a:pt x="1" y="44"/>
                    <a:pt x="16" y="105"/>
                  </a:cubicBezTo>
                  <a:cubicBezTo>
                    <a:pt x="94" y="576"/>
                    <a:pt x="225" y="995"/>
                    <a:pt x="435" y="1414"/>
                  </a:cubicBezTo>
                  <a:cubicBezTo>
                    <a:pt x="513" y="1623"/>
                    <a:pt x="618" y="1833"/>
                    <a:pt x="749" y="2016"/>
                  </a:cubicBezTo>
                  <a:cubicBezTo>
                    <a:pt x="801" y="2121"/>
                    <a:pt x="880" y="2200"/>
                    <a:pt x="958" y="2304"/>
                  </a:cubicBezTo>
                  <a:cubicBezTo>
                    <a:pt x="1011" y="2383"/>
                    <a:pt x="1063" y="2488"/>
                    <a:pt x="1168" y="2540"/>
                  </a:cubicBezTo>
                  <a:cubicBezTo>
                    <a:pt x="1177" y="2545"/>
                    <a:pt x="1187" y="2547"/>
                    <a:pt x="1196" y="2547"/>
                  </a:cubicBezTo>
                  <a:cubicBezTo>
                    <a:pt x="1237" y="2547"/>
                    <a:pt x="1268" y="2504"/>
                    <a:pt x="1246" y="2461"/>
                  </a:cubicBezTo>
                  <a:cubicBezTo>
                    <a:pt x="1220" y="2383"/>
                    <a:pt x="1168" y="2304"/>
                    <a:pt x="1115" y="2200"/>
                  </a:cubicBezTo>
                  <a:cubicBezTo>
                    <a:pt x="1037" y="2121"/>
                    <a:pt x="985" y="2042"/>
                    <a:pt x="932" y="1938"/>
                  </a:cubicBezTo>
                  <a:cubicBezTo>
                    <a:pt x="801" y="1754"/>
                    <a:pt x="696" y="1545"/>
                    <a:pt x="592" y="1335"/>
                  </a:cubicBezTo>
                  <a:cubicBezTo>
                    <a:pt x="408" y="943"/>
                    <a:pt x="251" y="498"/>
                    <a:pt x="173" y="79"/>
                  </a:cubicBezTo>
                  <a:cubicBezTo>
                    <a:pt x="162" y="24"/>
                    <a:pt x="128" y="1"/>
                    <a:pt x="94"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37"/>
            <p:cNvSpPr/>
            <p:nvPr/>
          </p:nvSpPr>
          <p:spPr>
            <a:xfrm>
              <a:off x="6435050" y="2274100"/>
              <a:ext cx="578025" cy="934900"/>
            </a:xfrm>
            <a:custGeom>
              <a:avLst/>
              <a:gdLst/>
              <a:ahLst/>
              <a:cxnLst/>
              <a:rect l="l" t="t" r="r" b="b"/>
              <a:pathLst>
                <a:path w="23121" h="37396" extrusionOk="0">
                  <a:moveTo>
                    <a:pt x="20423" y="0"/>
                  </a:moveTo>
                  <a:cubicBezTo>
                    <a:pt x="17322" y="0"/>
                    <a:pt x="7494" y="7410"/>
                    <a:pt x="3797" y="12992"/>
                  </a:cubicBezTo>
                  <a:cubicBezTo>
                    <a:pt x="0" y="18726"/>
                    <a:pt x="3011" y="26581"/>
                    <a:pt x="6311" y="35170"/>
                  </a:cubicBezTo>
                  <a:cubicBezTo>
                    <a:pt x="6337" y="35248"/>
                    <a:pt x="6363" y="35327"/>
                    <a:pt x="6389" y="35405"/>
                  </a:cubicBezTo>
                  <a:cubicBezTo>
                    <a:pt x="6651" y="36060"/>
                    <a:pt x="6913" y="36741"/>
                    <a:pt x="7175" y="37395"/>
                  </a:cubicBezTo>
                  <a:lnTo>
                    <a:pt x="14873" y="31975"/>
                  </a:lnTo>
                  <a:cubicBezTo>
                    <a:pt x="14873" y="31975"/>
                    <a:pt x="14506" y="31111"/>
                    <a:pt x="14009" y="29828"/>
                  </a:cubicBezTo>
                  <a:cubicBezTo>
                    <a:pt x="13983" y="29749"/>
                    <a:pt x="13930" y="29671"/>
                    <a:pt x="13904" y="29566"/>
                  </a:cubicBezTo>
                  <a:cubicBezTo>
                    <a:pt x="12778" y="26607"/>
                    <a:pt x="11102" y="21606"/>
                    <a:pt x="11495" y="18909"/>
                  </a:cubicBezTo>
                  <a:cubicBezTo>
                    <a:pt x="12097" y="14877"/>
                    <a:pt x="17282" y="12703"/>
                    <a:pt x="20215" y="11211"/>
                  </a:cubicBezTo>
                  <a:cubicBezTo>
                    <a:pt x="22571" y="10033"/>
                    <a:pt x="23121" y="1575"/>
                    <a:pt x="21052" y="161"/>
                  </a:cubicBezTo>
                  <a:cubicBezTo>
                    <a:pt x="20895" y="52"/>
                    <a:pt x="20682" y="0"/>
                    <a:pt x="204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37"/>
            <p:cNvSpPr/>
            <p:nvPr/>
          </p:nvSpPr>
          <p:spPr>
            <a:xfrm>
              <a:off x="6592800" y="3013250"/>
              <a:ext cx="192475" cy="146000"/>
            </a:xfrm>
            <a:custGeom>
              <a:avLst/>
              <a:gdLst/>
              <a:ahLst/>
              <a:cxnLst/>
              <a:rect l="l" t="t" r="r" b="b"/>
              <a:pathLst>
                <a:path w="7699" h="5840" extrusionOk="0">
                  <a:moveTo>
                    <a:pt x="7594" y="0"/>
                  </a:moveTo>
                  <a:cubicBezTo>
                    <a:pt x="7542" y="26"/>
                    <a:pt x="7516" y="53"/>
                    <a:pt x="7463" y="79"/>
                  </a:cubicBezTo>
                  <a:cubicBezTo>
                    <a:pt x="6730" y="524"/>
                    <a:pt x="5997" y="969"/>
                    <a:pt x="5264" y="1466"/>
                  </a:cubicBezTo>
                  <a:cubicBezTo>
                    <a:pt x="3850" y="2409"/>
                    <a:pt x="2514" y="3430"/>
                    <a:pt x="1205" y="4530"/>
                  </a:cubicBezTo>
                  <a:cubicBezTo>
                    <a:pt x="812" y="4897"/>
                    <a:pt x="393" y="5237"/>
                    <a:pt x="1" y="5604"/>
                  </a:cubicBezTo>
                  <a:cubicBezTo>
                    <a:pt x="27" y="5682"/>
                    <a:pt x="53" y="5761"/>
                    <a:pt x="79" y="5839"/>
                  </a:cubicBezTo>
                  <a:cubicBezTo>
                    <a:pt x="1415" y="4661"/>
                    <a:pt x="2776" y="3535"/>
                    <a:pt x="4243" y="2488"/>
                  </a:cubicBezTo>
                  <a:cubicBezTo>
                    <a:pt x="5133" y="1859"/>
                    <a:pt x="6023" y="1283"/>
                    <a:pt x="6940" y="707"/>
                  </a:cubicBezTo>
                  <a:cubicBezTo>
                    <a:pt x="7201" y="550"/>
                    <a:pt x="7437" y="419"/>
                    <a:pt x="7699" y="262"/>
                  </a:cubicBezTo>
                  <a:cubicBezTo>
                    <a:pt x="7673" y="183"/>
                    <a:pt x="7620" y="105"/>
                    <a:pt x="75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37"/>
            <p:cNvSpPr/>
            <p:nvPr/>
          </p:nvSpPr>
          <p:spPr>
            <a:xfrm>
              <a:off x="7015675" y="2177300"/>
              <a:ext cx="857575" cy="1069875"/>
            </a:xfrm>
            <a:custGeom>
              <a:avLst/>
              <a:gdLst/>
              <a:ahLst/>
              <a:cxnLst/>
              <a:rect l="l" t="t" r="r" b="b"/>
              <a:pathLst>
                <a:path w="34303" h="42795" extrusionOk="0">
                  <a:moveTo>
                    <a:pt x="17536" y="1"/>
                  </a:moveTo>
                  <a:cubicBezTo>
                    <a:pt x="11261" y="1"/>
                    <a:pt x="5914" y="1081"/>
                    <a:pt x="5342" y="1938"/>
                  </a:cubicBezTo>
                  <a:cubicBezTo>
                    <a:pt x="1" y="10056"/>
                    <a:pt x="603" y="37968"/>
                    <a:pt x="3379" y="40901"/>
                  </a:cubicBezTo>
                  <a:cubicBezTo>
                    <a:pt x="4635" y="42229"/>
                    <a:pt x="10000" y="42794"/>
                    <a:pt x="15743" y="42794"/>
                  </a:cubicBezTo>
                  <a:cubicBezTo>
                    <a:pt x="22681" y="42794"/>
                    <a:pt x="30170" y="41969"/>
                    <a:pt x="31631" y="40665"/>
                  </a:cubicBezTo>
                  <a:cubicBezTo>
                    <a:pt x="34302" y="38282"/>
                    <a:pt x="33019" y="22676"/>
                    <a:pt x="33019" y="16026"/>
                  </a:cubicBezTo>
                  <a:cubicBezTo>
                    <a:pt x="33045" y="9401"/>
                    <a:pt x="31343" y="1205"/>
                    <a:pt x="22991" y="289"/>
                  </a:cubicBezTo>
                  <a:cubicBezTo>
                    <a:pt x="21156" y="87"/>
                    <a:pt x="19309" y="1"/>
                    <a:pt x="175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37"/>
            <p:cNvSpPr/>
            <p:nvPr/>
          </p:nvSpPr>
          <p:spPr>
            <a:xfrm>
              <a:off x="7767175" y="3051875"/>
              <a:ext cx="77275" cy="160400"/>
            </a:xfrm>
            <a:custGeom>
              <a:avLst/>
              <a:gdLst/>
              <a:ahLst/>
              <a:cxnLst/>
              <a:rect l="l" t="t" r="r" b="b"/>
              <a:pathLst>
                <a:path w="3091" h="6416" extrusionOk="0">
                  <a:moveTo>
                    <a:pt x="0" y="6415"/>
                  </a:moveTo>
                  <a:cubicBezTo>
                    <a:pt x="734" y="6180"/>
                    <a:pt x="1283" y="5944"/>
                    <a:pt x="1571" y="5682"/>
                  </a:cubicBezTo>
                  <a:cubicBezTo>
                    <a:pt x="2436" y="4923"/>
                    <a:pt x="2881" y="2776"/>
                    <a:pt x="3090" y="0"/>
                  </a:cubicBezTo>
                  <a:lnTo>
                    <a:pt x="3090" y="0"/>
                  </a:lnTo>
                  <a:cubicBezTo>
                    <a:pt x="2881" y="2776"/>
                    <a:pt x="2436" y="4923"/>
                    <a:pt x="1571" y="5682"/>
                  </a:cubicBezTo>
                  <a:cubicBezTo>
                    <a:pt x="1283" y="5944"/>
                    <a:pt x="734" y="6180"/>
                    <a:pt x="0" y="6415"/>
                  </a:cubicBezTo>
                  <a:close/>
                </a:path>
              </a:pathLst>
            </a:custGeom>
            <a:solidFill>
              <a:srgbClr val="A0DE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37"/>
            <p:cNvSpPr/>
            <p:nvPr/>
          </p:nvSpPr>
          <p:spPr>
            <a:xfrm>
              <a:off x="7608100" y="2220500"/>
              <a:ext cx="236350" cy="1008125"/>
            </a:xfrm>
            <a:custGeom>
              <a:avLst/>
              <a:gdLst/>
              <a:ahLst/>
              <a:cxnLst/>
              <a:rect l="l" t="t" r="r" b="b"/>
              <a:pathLst>
                <a:path w="9454" h="40325" extrusionOk="0">
                  <a:moveTo>
                    <a:pt x="3666" y="1"/>
                  </a:moveTo>
                  <a:cubicBezTo>
                    <a:pt x="3038" y="472"/>
                    <a:pt x="2488" y="1101"/>
                    <a:pt x="2069" y="1886"/>
                  </a:cubicBezTo>
                  <a:cubicBezTo>
                    <a:pt x="1598" y="2724"/>
                    <a:pt x="1257" y="3667"/>
                    <a:pt x="1048" y="4636"/>
                  </a:cubicBezTo>
                  <a:cubicBezTo>
                    <a:pt x="1991" y="5395"/>
                    <a:pt x="2907" y="6233"/>
                    <a:pt x="3797" y="7071"/>
                  </a:cubicBezTo>
                  <a:cubicBezTo>
                    <a:pt x="5761" y="8904"/>
                    <a:pt x="7646" y="10894"/>
                    <a:pt x="9322" y="13041"/>
                  </a:cubicBezTo>
                  <a:cubicBezTo>
                    <a:pt x="9139" y="8092"/>
                    <a:pt x="7908" y="2593"/>
                    <a:pt x="3666" y="1"/>
                  </a:cubicBezTo>
                  <a:close/>
                  <a:moveTo>
                    <a:pt x="53" y="16995"/>
                  </a:moveTo>
                  <a:cubicBezTo>
                    <a:pt x="27" y="17597"/>
                    <a:pt x="27" y="18199"/>
                    <a:pt x="1" y="18775"/>
                  </a:cubicBezTo>
                  <a:cubicBezTo>
                    <a:pt x="262" y="21865"/>
                    <a:pt x="524" y="25059"/>
                    <a:pt x="786" y="28097"/>
                  </a:cubicBezTo>
                  <a:cubicBezTo>
                    <a:pt x="1834" y="25845"/>
                    <a:pt x="2671" y="23462"/>
                    <a:pt x="2619" y="21786"/>
                  </a:cubicBezTo>
                  <a:cubicBezTo>
                    <a:pt x="2567" y="20294"/>
                    <a:pt x="1807" y="18932"/>
                    <a:pt x="865" y="17832"/>
                  </a:cubicBezTo>
                  <a:cubicBezTo>
                    <a:pt x="603" y="17544"/>
                    <a:pt x="341" y="17256"/>
                    <a:pt x="53" y="16995"/>
                  </a:cubicBezTo>
                  <a:close/>
                  <a:moveTo>
                    <a:pt x="9453" y="33255"/>
                  </a:moveTo>
                  <a:lnTo>
                    <a:pt x="9453" y="33255"/>
                  </a:lnTo>
                  <a:cubicBezTo>
                    <a:pt x="8484" y="35193"/>
                    <a:pt x="7358" y="37157"/>
                    <a:pt x="6232" y="39147"/>
                  </a:cubicBezTo>
                  <a:cubicBezTo>
                    <a:pt x="6180" y="39225"/>
                    <a:pt x="6154" y="39304"/>
                    <a:pt x="6102" y="39356"/>
                  </a:cubicBezTo>
                  <a:cubicBezTo>
                    <a:pt x="6023" y="39513"/>
                    <a:pt x="5944" y="39644"/>
                    <a:pt x="5866" y="39801"/>
                  </a:cubicBezTo>
                  <a:cubicBezTo>
                    <a:pt x="6023" y="39749"/>
                    <a:pt x="6206" y="39723"/>
                    <a:pt x="6363" y="39670"/>
                  </a:cubicBezTo>
                  <a:cubicBezTo>
                    <a:pt x="7097" y="39435"/>
                    <a:pt x="7646" y="39199"/>
                    <a:pt x="7934" y="38937"/>
                  </a:cubicBezTo>
                  <a:cubicBezTo>
                    <a:pt x="8799" y="38178"/>
                    <a:pt x="9244" y="36031"/>
                    <a:pt x="9453" y="33255"/>
                  </a:cubicBezTo>
                  <a:close/>
                  <a:moveTo>
                    <a:pt x="1807" y="38570"/>
                  </a:moveTo>
                  <a:cubicBezTo>
                    <a:pt x="1807" y="38675"/>
                    <a:pt x="1834" y="38806"/>
                    <a:pt x="1834" y="38911"/>
                  </a:cubicBezTo>
                  <a:cubicBezTo>
                    <a:pt x="2226" y="39513"/>
                    <a:pt x="2698" y="39984"/>
                    <a:pt x="3221" y="40325"/>
                  </a:cubicBezTo>
                  <a:cubicBezTo>
                    <a:pt x="3405" y="40299"/>
                    <a:pt x="3588" y="40272"/>
                    <a:pt x="3745" y="40246"/>
                  </a:cubicBezTo>
                  <a:lnTo>
                    <a:pt x="1807" y="385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37"/>
            <p:cNvSpPr/>
            <p:nvPr/>
          </p:nvSpPr>
          <p:spPr>
            <a:xfrm>
              <a:off x="6829125" y="3097675"/>
              <a:ext cx="864750" cy="1135775"/>
            </a:xfrm>
            <a:custGeom>
              <a:avLst/>
              <a:gdLst/>
              <a:ahLst/>
              <a:cxnLst/>
              <a:rect l="l" t="t" r="r" b="b"/>
              <a:pathLst>
                <a:path w="34590" h="45431" extrusionOk="0">
                  <a:moveTo>
                    <a:pt x="0" y="1"/>
                  </a:moveTo>
                  <a:cubicBezTo>
                    <a:pt x="79" y="7699"/>
                    <a:pt x="472" y="14638"/>
                    <a:pt x="943" y="17885"/>
                  </a:cubicBezTo>
                  <a:cubicBezTo>
                    <a:pt x="2174" y="26526"/>
                    <a:pt x="4137" y="45431"/>
                    <a:pt x="4137" y="45431"/>
                  </a:cubicBezTo>
                  <a:lnTo>
                    <a:pt x="14271" y="45431"/>
                  </a:lnTo>
                  <a:cubicBezTo>
                    <a:pt x="14218" y="37392"/>
                    <a:pt x="12804" y="6940"/>
                    <a:pt x="13459" y="6835"/>
                  </a:cubicBezTo>
                  <a:cubicBezTo>
                    <a:pt x="13631" y="6799"/>
                    <a:pt x="13818" y="6775"/>
                    <a:pt x="14029" y="6775"/>
                  </a:cubicBezTo>
                  <a:cubicBezTo>
                    <a:pt x="14589" y="6775"/>
                    <a:pt x="15312" y="6945"/>
                    <a:pt x="16339" y="7516"/>
                  </a:cubicBezTo>
                  <a:cubicBezTo>
                    <a:pt x="18198" y="8537"/>
                    <a:pt x="24561" y="45431"/>
                    <a:pt x="24561" y="45431"/>
                  </a:cubicBezTo>
                  <a:lnTo>
                    <a:pt x="34590" y="45431"/>
                  </a:lnTo>
                  <a:cubicBezTo>
                    <a:pt x="33673" y="36633"/>
                    <a:pt x="29772" y="9715"/>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37"/>
            <p:cNvSpPr/>
            <p:nvPr/>
          </p:nvSpPr>
          <p:spPr>
            <a:xfrm>
              <a:off x="7418925" y="4062575"/>
              <a:ext cx="274950" cy="170875"/>
            </a:xfrm>
            <a:custGeom>
              <a:avLst/>
              <a:gdLst/>
              <a:ahLst/>
              <a:cxnLst/>
              <a:rect l="l" t="t" r="r" b="b"/>
              <a:pathLst>
                <a:path w="10998" h="6835" extrusionOk="0">
                  <a:moveTo>
                    <a:pt x="10186" y="1"/>
                  </a:moveTo>
                  <a:cubicBezTo>
                    <a:pt x="9217" y="184"/>
                    <a:pt x="8248" y="341"/>
                    <a:pt x="7280" y="472"/>
                  </a:cubicBezTo>
                  <a:cubicBezTo>
                    <a:pt x="4871" y="812"/>
                    <a:pt x="2435" y="1074"/>
                    <a:pt x="0" y="1284"/>
                  </a:cubicBezTo>
                  <a:cubicBezTo>
                    <a:pt x="603" y="4635"/>
                    <a:pt x="969" y="6835"/>
                    <a:pt x="969" y="6835"/>
                  </a:cubicBezTo>
                  <a:lnTo>
                    <a:pt x="10998" y="6835"/>
                  </a:lnTo>
                  <a:cubicBezTo>
                    <a:pt x="10814" y="5133"/>
                    <a:pt x="10526" y="2776"/>
                    <a:pt x="10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37"/>
            <p:cNvSpPr/>
            <p:nvPr/>
          </p:nvSpPr>
          <p:spPr>
            <a:xfrm>
              <a:off x="6918150" y="4099900"/>
              <a:ext cx="267750" cy="133550"/>
            </a:xfrm>
            <a:custGeom>
              <a:avLst/>
              <a:gdLst/>
              <a:ahLst/>
              <a:cxnLst/>
              <a:rect l="l" t="t" r="r" b="b"/>
              <a:pathLst>
                <a:path w="10710" h="5342" extrusionOk="0">
                  <a:moveTo>
                    <a:pt x="0" y="0"/>
                  </a:moveTo>
                  <a:lnTo>
                    <a:pt x="0" y="0"/>
                  </a:lnTo>
                  <a:cubicBezTo>
                    <a:pt x="341" y="3195"/>
                    <a:pt x="576" y="5342"/>
                    <a:pt x="576" y="5342"/>
                  </a:cubicBezTo>
                  <a:lnTo>
                    <a:pt x="10710" y="5342"/>
                  </a:lnTo>
                  <a:cubicBezTo>
                    <a:pt x="10683" y="4111"/>
                    <a:pt x="10657" y="2331"/>
                    <a:pt x="10579" y="236"/>
                  </a:cubicBezTo>
                  <a:cubicBezTo>
                    <a:pt x="9809" y="247"/>
                    <a:pt x="9039" y="253"/>
                    <a:pt x="8269" y="253"/>
                  </a:cubicBezTo>
                  <a:cubicBezTo>
                    <a:pt x="7180" y="253"/>
                    <a:pt x="6091" y="240"/>
                    <a:pt x="5001" y="210"/>
                  </a:cubicBezTo>
                  <a:cubicBezTo>
                    <a:pt x="3326" y="157"/>
                    <a:pt x="1676" y="105"/>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37"/>
            <p:cNvSpPr/>
            <p:nvPr/>
          </p:nvSpPr>
          <p:spPr>
            <a:xfrm>
              <a:off x="6829125" y="3097675"/>
              <a:ext cx="807150" cy="712250"/>
            </a:xfrm>
            <a:custGeom>
              <a:avLst/>
              <a:gdLst/>
              <a:ahLst/>
              <a:cxnLst/>
              <a:rect l="l" t="t" r="r" b="b"/>
              <a:pathLst>
                <a:path w="32286" h="28490" extrusionOk="0">
                  <a:moveTo>
                    <a:pt x="0" y="1"/>
                  </a:moveTo>
                  <a:cubicBezTo>
                    <a:pt x="79" y="7699"/>
                    <a:pt x="472" y="14638"/>
                    <a:pt x="943" y="17885"/>
                  </a:cubicBezTo>
                  <a:cubicBezTo>
                    <a:pt x="1283" y="20320"/>
                    <a:pt x="1676" y="23567"/>
                    <a:pt x="2095" y="26971"/>
                  </a:cubicBezTo>
                  <a:cubicBezTo>
                    <a:pt x="3011" y="27154"/>
                    <a:pt x="3928" y="27311"/>
                    <a:pt x="4870" y="27442"/>
                  </a:cubicBezTo>
                  <a:cubicBezTo>
                    <a:pt x="7410" y="27809"/>
                    <a:pt x="9950" y="28018"/>
                    <a:pt x="12516" y="28228"/>
                  </a:cubicBezTo>
                  <a:cubicBezTo>
                    <a:pt x="12935" y="28254"/>
                    <a:pt x="13354" y="28280"/>
                    <a:pt x="13773" y="28306"/>
                  </a:cubicBezTo>
                  <a:cubicBezTo>
                    <a:pt x="13407" y="17806"/>
                    <a:pt x="13066" y="6887"/>
                    <a:pt x="13459" y="6835"/>
                  </a:cubicBezTo>
                  <a:cubicBezTo>
                    <a:pt x="13631" y="6799"/>
                    <a:pt x="13818" y="6775"/>
                    <a:pt x="14029" y="6775"/>
                  </a:cubicBezTo>
                  <a:cubicBezTo>
                    <a:pt x="14589" y="6775"/>
                    <a:pt x="15312" y="6945"/>
                    <a:pt x="16339" y="7516"/>
                  </a:cubicBezTo>
                  <a:cubicBezTo>
                    <a:pt x="17334" y="8040"/>
                    <a:pt x="19586" y="18618"/>
                    <a:pt x="21471" y="28489"/>
                  </a:cubicBezTo>
                  <a:cubicBezTo>
                    <a:pt x="25085" y="28385"/>
                    <a:pt x="28698" y="28018"/>
                    <a:pt x="32286" y="27573"/>
                  </a:cubicBezTo>
                  <a:cubicBezTo>
                    <a:pt x="30898" y="17309"/>
                    <a:pt x="29301" y="6050"/>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37"/>
            <p:cNvSpPr/>
            <p:nvPr/>
          </p:nvSpPr>
          <p:spPr>
            <a:xfrm>
              <a:off x="6766925" y="4219550"/>
              <a:ext cx="455625" cy="143575"/>
            </a:xfrm>
            <a:custGeom>
              <a:avLst/>
              <a:gdLst/>
              <a:ahLst/>
              <a:cxnLst/>
              <a:rect l="l" t="t" r="r" b="b"/>
              <a:pathLst>
                <a:path w="18225" h="5743" extrusionOk="0">
                  <a:moveTo>
                    <a:pt x="9100" y="1"/>
                  </a:moveTo>
                  <a:cubicBezTo>
                    <a:pt x="7660" y="1"/>
                    <a:pt x="6562" y="25"/>
                    <a:pt x="6442" y="84"/>
                  </a:cubicBezTo>
                  <a:cubicBezTo>
                    <a:pt x="6442" y="84"/>
                    <a:pt x="5578" y="137"/>
                    <a:pt x="2960" y="1865"/>
                  </a:cubicBezTo>
                  <a:cubicBezTo>
                    <a:pt x="1362" y="2912"/>
                    <a:pt x="524" y="3907"/>
                    <a:pt x="184" y="4588"/>
                  </a:cubicBezTo>
                  <a:cubicBezTo>
                    <a:pt x="1" y="4955"/>
                    <a:pt x="236" y="5347"/>
                    <a:pt x="629" y="5374"/>
                  </a:cubicBezTo>
                  <a:cubicBezTo>
                    <a:pt x="2685" y="5472"/>
                    <a:pt x="8637" y="5742"/>
                    <a:pt x="12944" y="5742"/>
                  </a:cubicBezTo>
                  <a:cubicBezTo>
                    <a:pt x="15547" y="5742"/>
                    <a:pt x="17550" y="5643"/>
                    <a:pt x="17728" y="5347"/>
                  </a:cubicBezTo>
                  <a:cubicBezTo>
                    <a:pt x="18225" y="4431"/>
                    <a:pt x="17256" y="320"/>
                    <a:pt x="16811" y="189"/>
                  </a:cubicBezTo>
                  <a:cubicBezTo>
                    <a:pt x="16494" y="101"/>
                    <a:pt x="12069" y="1"/>
                    <a:pt x="9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37"/>
            <p:cNvSpPr/>
            <p:nvPr/>
          </p:nvSpPr>
          <p:spPr>
            <a:xfrm>
              <a:off x="7278825" y="4219550"/>
              <a:ext cx="456300" cy="143575"/>
            </a:xfrm>
            <a:custGeom>
              <a:avLst/>
              <a:gdLst/>
              <a:ahLst/>
              <a:cxnLst/>
              <a:rect l="l" t="t" r="r" b="b"/>
              <a:pathLst>
                <a:path w="18252" h="5743" extrusionOk="0">
                  <a:moveTo>
                    <a:pt x="9109" y="1"/>
                  </a:moveTo>
                  <a:cubicBezTo>
                    <a:pt x="7672" y="1"/>
                    <a:pt x="6580" y="25"/>
                    <a:pt x="6468" y="84"/>
                  </a:cubicBezTo>
                  <a:cubicBezTo>
                    <a:pt x="6468" y="84"/>
                    <a:pt x="5604" y="137"/>
                    <a:pt x="2986" y="1865"/>
                  </a:cubicBezTo>
                  <a:cubicBezTo>
                    <a:pt x="1389" y="2912"/>
                    <a:pt x="525" y="3907"/>
                    <a:pt x="184" y="4588"/>
                  </a:cubicBezTo>
                  <a:cubicBezTo>
                    <a:pt x="1" y="4955"/>
                    <a:pt x="263" y="5347"/>
                    <a:pt x="629" y="5374"/>
                  </a:cubicBezTo>
                  <a:cubicBezTo>
                    <a:pt x="2702" y="5472"/>
                    <a:pt x="8660" y="5742"/>
                    <a:pt x="12963" y="5742"/>
                  </a:cubicBezTo>
                  <a:cubicBezTo>
                    <a:pt x="15564" y="5742"/>
                    <a:pt x="17560" y="5643"/>
                    <a:pt x="17728" y="5347"/>
                  </a:cubicBezTo>
                  <a:cubicBezTo>
                    <a:pt x="18251" y="4431"/>
                    <a:pt x="17283" y="320"/>
                    <a:pt x="16811" y="189"/>
                  </a:cubicBezTo>
                  <a:cubicBezTo>
                    <a:pt x="16494" y="101"/>
                    <a:pt x="12069" y="1"/>
                    <a:pt x="9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37"/>
            <p:cNvSpPr/>
            <p:nvPr/>
          </p:nvSpPr>
          <p:spPr>
            <a:xfrm>
              <a:off x="6750575" y="3088525"/>
              <a:ext cx="955100" cy="669275"/>
            </a:xfrm>
            <a:custGeom>
              <a:avLst/>
              <a:gdLst/>
              <a:ahLst/>
              <a:cxnLst/>
              <a:rect l="l" t="t" r="r" b="b"/>
              <a:pathLst>
                <a:path w="38204" h="26771" extrusionOk="0">
                  <a:moveTo>
                    <a:pt x="629" y="0"/>
                  </a:moveTo>
                  <a:cubicBezTo>
                    <a:pt x="629" y="0"/>
                    <a:pt x="471" y="2645"/>
                    <a:pt x="314" y="6023"/>
                  </a:cubicBezTo>
                  <a:cubicBezTo>
                    <a:pt x="314" y="6180"/>
                    <a:pt x="314" y="6311"/>
                    <a:pt x="314" y="6442"/>
                  </a:cubicBezTo>
                  <a:cubicBezTo>
                    <a:pt x="131" y="10238"/>
                    <a:pt x="0" y="14795"/>
                    <a:pt x="131" y="17675"/>
                  </a:cubicBezTo>
                  <a:cubicBezTo>
                    <a:pt x="419" y="23252"/>
                    <a:pt x="681" y="24745"/>
                    <a:pt x="681" y="24745"/>
                  </a:cubicBezTo>
                  <a:cubicBezTo>
                    <a:pt x="681" y="24745"/>
                    <a:pt x="6049" y="25713"/>
                    <a:pt x="10657" y="26106"/>
                  </a:cubicBezTo>
                  <a:cubicBezTo>
                    <a:pt x="11774" y="26208"/>
                    <a:pt x="12830" y="26246"/>
                    <a:pt x="13788" y="26246"/>
                  </a:cubicBezTo>
                  <a:cubicBezTo>
                    <a:pt x="16783" y="26246"/>
                    <a:pt x="18827" y="25870"/>
                    <a:pt x="18827" y="25870"/>
                  </a:cubicBezTo>
                  <a:cubicBezTo>
                    <a:pt x="18827" y="25870"/>
                    <a:pt x="16994" y="18198"/>
                    <a:pt x="17596" y="17518"/>
                  </a:cubicBezTo>
                  <a:lnTo>
                    <a:pt x="17675" y="17465"/>
                  </a:lnTo>
                  <a:cubicBezTo>
                    <a:pt x="17753" y="17465"/>
                    <a:pt x="17832" y="17518"/>
                    <a:pt x="17936" y="17649"/>
                  </a:cubicBezTo>
                  <a:cubicBezTo>
                    <a:pt x="18800" y="18853"/>
                    <a:pt x="20136" y="25713"/>
                    <a:pt x="20136" y="25713"/>
                  </a:cubicBezTo>
                  <a:cubicBezTo>
                    <a:pt x="20136" y="25713"/>
                    <a:pt x="23379" y="26771"/>
                    <a:pt x="29175" y="26771"/>
                  </a:cubicBezTo>
                  <a:cubicBezTo>
                    <a:pt x="29497" y="26771"/>
                    <a:pt x="29827" y="26768"/>
                    <a:pt x="30164" y="26761"/>
                  </a:cubicBezTo>
                  <a:cubicBezTo>
                    <a:pt x="32547" y="26708"/>
                    <a:pt x="34275" y="26316"/>
                    <a:pt x="35480" y="25818"/>
                  </a:cubicBezTo>
                  <a:cubicBezTo>
                    <a:pt x="35585" y="25792"/>
                    <a:pt x="35689" y="25740"/>
                    <a:pt x="35768" y="25687"/>
                  </a:cubicBezTo>
                  <a:cubicBezTo>
                    <a:pt x="37627" y="24875"/>
                    <a:pt x="38203" y="23907"/>
                    <a:pt x="38203" y="23907"/>
                  </a:cubicBezTo>
                  <a:cubicBezTo>
                    <a:pt x="38203" y="23907"/>
                    <a:pt x="34406" y="3483"/>
                    <a:pt x="33516" y="917"/>
                  </a:cubicBezTo>
                  <a:cubicBezTo>
                    <a:pt x="33516" y="917"/>
                    <a:pt x="33149" y="917"/>
                    <a:pt x="32443" y="891"/>
                  </a:cubicBezTo>
                  <a:lnTo>
                    <a:pt x="32050" y="891"/>
                  </a:lnTo>
                  <a:cubicBezTo>
                    <a:pt x="30531" y="838"/>
                    <a:pt x="27991" y="760"/>
                    <a:pt x="24980" y="681"/>
                  </a:cubicBezTo>
                  <a:cubicBezTo>
                    <a:pt x="24875" y="681"/>
                    <a:pt x="24744" y="681"/>
                    <a:pt x="24640" y="655"/>
                  </a:cubicBezTo>
                  <a:cubicBezTo>
                    <a:pt x="21681" y="576"/>
                    <a:pt x="18329" y="472"/>
                    <a:pt x="15082" y="393"/>
                  </a:cubicBezTo>
                  <a:lnTo>
                    <a:pt x="14794" y="393"/>
                  </a:lnTo>
                  <a:cubicBezTo>
                    <a:pt x="14428" y="367"/>
                    <a:pt x="14061" y="367"/>
                    <a:pt x="13695" y="341"/>
                  </a:cubicBezTo>
                  <a:lnTo>
                    <a:pt x="13459" y="341"/>
                  </a:lnTo>
                  <a:cubicBezTo>
                    <a:pt x="9557" y="236"/>
                    <a:pt x="5970" y="131"/>
                    <a:pt x="3692" y="53"/>
                  </a:cubicBezTo>
                  <a:lnTo>
                    <a:pt x="3378" y="53"/>
                  </a:lnTo>
                  <a:cubicBezTo>
                    <a:pt x="2069" y="27"/>
                    <a:pt x="1257"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37"/>
            <p:cNvSpPr/>
            <p:nvPr/>
          </p:nvSpPr>
          <p:spPr>
            <a:xfrm>
              <a:off x="7366550" y="3104875"/>
              <a:ext cx="278225" cy="629125"/>
            </a:xfrm>
            <a:custGeom>
              <a:avLst/>
              <a:gdLst/>
              <a:ahLst/>
              <a:cxnLst/>
              <a:rect l="l" t="t" r="r" b="b"/>
              <a:pathLst>
                <a:path w="11129" h="25165" extrusionOk="0">
                  <a:moveTo>
                    <a:pt x="1" y="1"/>
                  </a:moveTo>
                  <a:cubicBezTo>
                    <a:pt x="550" y="3379"/>
                    <a:pt x="2410" y="6521"/>
                    <a:pt x="5185" y="8616"/>
                  </a:cubicBezTo>
                  <a:cubicBezTo>
                    <a:pt x="6232" y="9427"/>
                    <a:pt x="7411" y="10082"/>
                    <a:pt x="8668" y="10501"/>
                  </a:cubicBezTo>
                  <a:cubicBezTo>
                    <a:pt x="9113" y="13826"/>
                    <a:pt x="9584" y="17152"/>
                    <a:pt x="10108" y="20477"/>
                  </a:cubicBezTo>
                  <a:cubicBezTo>
                    <a:pt x="10265" y="21524"/>
                    <a:pt x="10448" y="22598"/>
                    <a:pt x="10605" y="23672"/>
                  </a:cubicBezTo>
                  <a:cubicBezTo>
                    <a:pt x="10684" y="24169"/>
                    <a:pt x="10762" y="24667"/>
                    <a:pt x="10841" y="25164"/>
                  </a:cubicBezTo>
                  <a:cubicBezTo>
                    <a:pt x="10946" y="25138"/>
                    <a:pt x="11050" y="25086"/>
                    <a:pt x="11129" y="25033"/>
                  </a:cubicBezTo>
                  <a:cubicBezTo>
                    <a:pt x="11077" y="24745"/>
                    <a:pt x="11024" y="24431"/>
                    <a:pt x="10998" y="24117"/>
                  </a:cubicBezTo>
                  <a:cubicBezTo>
                    <a:pt x="10841" y="23148"/>
                    <a:pt x="10684" y="22205"/>
                    <a:pt x="10553" y="21236"/>
                  </a:cubicBezTo>
                  <a:cubicBezTo>
                    <a:pt x="10265" y="19299"/>
                    <a:pt x="9977" y="17387"/>
                    <a:pt x="9715" y="15450"/>
                  </a:cubicBezTo>
                  <a:cubicBezTo>
                    <a:pt x="9165" y="11574"/>
                    <a:pt x="8668" y="7699"/>
                    <a:pt x="8222" y="3824"/>
                  </a:cubicBezTo>
                  <a:cubicBezTo>
                    <a:pt x="8092" y="2750"/>
                    <a:pt x="7961" y="1677"/>
                    <a:pt x="7856" y="603"/>
                  </a:cubicBezTo>
                  <a:lnTo>
                    <a:pt x="7804" y="237"/>
                  </a:lnTo>
                  <a:lnTo>
                    <a:pt x="7411" y="237"/>
                  </a:lnTo>
                  <a:lnTo>
                    <a:pt x="7411" y="289"/>
                  </a:lnTo>
                  <a:cubicBezTo>
                    <a:pt x="7542" y="1258"/>
                    <a:pt x="7646" y="2227"/>
                    <a:pt x="7751" y="3195"/>
                  </a:cubicBezTo>
                  <a:cubicBezTo>
                    <a:pt x="7987" y="5107"/>
                    <a:pt x="8222" y="7045"/>
                    <a:pt x="8458" y="8982"/>
                  </a:cubicBezTo>
                  <a:cubicBezTo>
                    <a:pt x="8537" y="9427"/>
                    <a:pt x="8589" y="9872"/>
                    <a:pt x="8668" y="10344"/>
                  </a:cubicBezTo>
                  <a:cubicBezTo>
                    <a:pt x="6547" y="9401"/>
                    <a:pt x="4661" y="8066"/>
                    <a:pt x="3169" y="6285"/>
                  </a:cubicBezTo>
                  <a:cubicBezTo>
                    <a:pt x="1703" y="4479"/>
                    <a:pt x="734" y="2305"/>
                    <a:pt x="341" y="27"/>
                  </a:cubicBezTo>
                  <a:cubicBezTo>
                    <a:pt x="236" y="27"/>
                    <a:pt x="105" y="27"/>
                    <a:pt x="1"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37"/>
            <p:cNvSpPr/>
            <p:nvPr/>
          </p:nvSpPr>
          <p:spPr>
            <a:xfrm>
              <a:off x="7076550" y="3097025"/>
              <a:ext cx="51100" cy="267100"/>
            </a:xfrm>
            <a:custGeom>
              <a:avLst/>
              <a:gdLst/>
              <a:ahLst/>
              <a:cxnLst/>
              <a:rect l="l" t="t" r="r" b="b"/>
              <a:pathLst>
                <a:path w="2044" h="10684" extrusionOk="0">
                  <a:moveTo>
                    <a:pt x="420" y="1"/>
                  </a:moveTo>
                  <a:cubicBezTo>
                    <a:pt x="210" y="1441"/>
                    <a:pt x="106" y="2907"/>
                    <a:pt x="53" y="4374"/>
                  </a:cubicBezTo>
                  <a:cubicBezTo>
                    <a:pt x="1" y="6442"/>
                    <a:pt x="79" y="8511"/>
                    <a:pt x="315" y="10553"/>
                  </a:cubicBezTo>
                  <a:cubicBezTo>
                    <a:pt x="341" y="10605"/>
                    <a:pt x="367" y="10684"/>
                    <a:pt x="446" y="10684"/>
                  </a:cubicBezTo>
                  <a:cubicBezTo>
                    <a:pt x="891" y="10632"/>
                    <a:pt x="1310" y="10579"/>
                    <a:pt x="1729" y="10527"/>
                  </a:cubicBezTo>
                  <a:cubicBezTo>
                    <a:pt x="1781" y="10527"/>
                    <a:pt x="1860" y="10474"/>
                    <a:pt x="1860" y="10396"/>
                  </a:cubicBezTo>
                  <a:cubicBezTo>
                    <a:pt x="1441" y="6966"/>
                    <a:pt x="1520" y="3457"/>
                    <a:pt x="2043" y="53"/>
                  </a:cubicBezTo>
                  <a:lnTo>
                    <a:pt x="1755" y="53"/>
                  </a:lnTo>
                  <a:cubicBezTo>
                    <a:pt x="1703" y="446"/>
                    <a:pt x="1651" y="839"/>
                    <a:pt x="1598" y="1231"/>
                  </a:cubicBezTo>
                  <a:cubicBezTo>
                    <a:pt x="1362" y="3169"/>
                    <a:pt x="1284" y="5133"/>
                    <a:pt x="1336" y="7071"/>
                  </a:cubicBezTo>
                  <a:cubicBezTo>
                    <a:pt x="1389" y="8144"/>
                    <a:pt x="1467" y="9218"/>
                    <a:pt x="1598" y="10265"/>
                  </a:cubicBezTo>
                  <a:cubicBezTo>
                    <a:pt x="1258" y="10317"/>
                    <a:pt x="917" y="10370"/>
                    <a:pt x="577" y="10396"/>
                  </a:cubicBezTo>
                  <a:cubicBezTo>
                    <a:pt x="341" y="8432"/>
                    <a:pt x="237" y="6442"/>
                    <a:pt x="289" y="4478"/>
                  </a:cubicBezTo>
                  <a:cubicBezTo>
                    <a:pt x="341" y="2986"/>
                    <a:pt x="472" y="1493"/>
                    <a:pt x="656"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37"/>
            <p:cNvSpPr/>
            <p:nvPr/>
          </p:nvSpPr>
          <p:spPr>
            <a:xfrm>
              <a:off x="6758425" y="3089825"/>
              <a:ext cx="84475" cy="159750"/>
            </a:xfrm>
            <a:custGeom>
              <a:avLst/>
              <a:gdLst/>
              <a:ahLst/>
              <a:cxnLst/>
              <a:rect l="l" t="t" r="r" b="b"/>
              <a:pathLst>
                <a:path w="3379" h="6390" extrusionOk="0">
                  <a:moveTo>
                    <a:pt x="3064" y="1"/>
                  </a:moveTo>
                  <a:cubicBezTo>
                    <a:pt x="3038" y="79"/>
                    <a:pt x="3038" y="158"/>
                    <a:pt x="3011" y="236"/>
                  </a:cubicBezTo>
                  <a:cubicBezTo>
                    <a:pt x="2514" y="2122"/>
                    <a:pt x="1650" y="3902"/>
                    <a:pt x="445" y="5447"/>
                  </a:cubicBezTo>
                  <a:cubicBezTo>
                    <a:pt x="315" y="5630"/>
                    <a:pt x="157" y="5814"/>
                    <a:pt x="0" y="5971"/>
                  </a:cubicBezTo>
                  <a:cubicBezTo>
                    <a:pt x="0" y="6128"/>
                    <a:pt x="0" y="6259"/>
                    <a:pt x="0" y="6390"/>
                  </a:cubicBezTo>
                  <a:cubicBezTo>
                    <a:pt x="1624" y="4609"/>
                    <a:pt x="2802" y="2384"/>
                    <a:pt x="3378"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37"/>
            <p:cNvSpPr/>
            <p:nvPr/>
          </p:nvSpPr>
          <p:spPr>
            <a:xfrm>
              <a:off x="7054950" y="3481950"/>
              <a:ext cx="155450" cy="51350"/>
            </a:xfrm>
            <a:custGeom>
              <a:avLst/>
              <a:gdLst/>
              <a:ahLst/>
              <a:cxnLst/>
              <a:rect l="l" t="t" r="r" b="b"/>
              <a:pathLst>
                <a:path w="6218" h="2054" extrusionOk="0">
                  <a:moveTo>
                    <a:pt x="106" y="0"/>
                  </a:moveTo>
                  <a:cubicBezTo>
                    <a:pt x="27" y="0"/>
                    <a:pt x="1" y="131"/>
                    <a:pt x="79" y="157"/>
                  </a:cubicBezTo>
                  <a:cubicBezTo>
                    <a:pt x="2148" y="602"/>
                    <a:pt x="4138" y="1231"/>
                    <a:pt x="6076" y="2043"/>
                  </a:cubicBezTo>
                  <a:cubicBezTo>
                    <a:pt x="6087" y="2050"/>
                    <a:pt x="6098" y="2053"/>
                    <a:pt x="6108" y="2053"/>
                  </a:cubicBezTo>
                  <a:cubicBezTo>
                    <a:pt x="6173" y="2053"/>
                    <a:pt x="6218" y="1934"/>
                    <a:pt x="6128" y="1912"/>
                  </a:cubicBezTo>
                  <a:cubicBezTo>
                    <a:pt x="4269" y="943"/>
                    <a:pt x="2200" y="288"/>
                    <a:pt x="106" y="0"/>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37"/>
            <p:cNvSpPr/>
            <p:nvPr/>
          </p:nvSpPr>
          <p:spPr>
            <a:xfrm>
              <a:off x="6854000" y="2219025"/>
              <a:ext cx="580650" cy="898100"/>
            </a:xfrm>
            <a:custGeom>
              <a:avLst/>
              <a:gdLst/>
              <a:ahLst/>
              <a:cxnLst/>
              <a:rect l="l" t="t" r="r" b="b"/>
              <a:pathLst>
                <a:path w="23226" h="35924" extrusionOk="0">
                  <a:moveTo>
                    <a:pt x="14428" y="0"/>
                  </a:moveTo>
                  <a:cubicBezTo>
                    <a:pt x="12402" y="0"/>
                    <a:pt x="9955" y="547"/>
                    <a:pt x="8039" y="1186"/>
                  </a:cubicBezTo>
                  <a:cubicBezTo>
                    <a:pt x="7986" y="1212"/>
                    <a:pt x="7934" y="1212"/>
                    <a:pt x="7856" y="1238"/>
                  </a:cubicBezTo>
                  <a:cubicBezTo>
                    <a:pt x="6284" y="1762"/>
                    <a:pt x="5106" y="2364"/>
                    <a:pt x="4844" y="2783"/>
                  </a:cubicBezTo>
                  <a:cubicBezTo>
                    <a:pt x="3090" y="5611"/>
                    <a:pt x="1336" y="19148"/>
                    <a:pt x="0" y="33916"/>
                  </a:cubicBezTo>
                  <a:cubicBezTo>
                    <a:pt x="864" y="34283"/>
                    <a:pt x="1755" y="34597"/>
                    <a:pt x="2671" y="34833"/>
                  </a:cubicBezTo>
                  <a:cubicBezTo>
                    <a:pt x="5775" y="35666"/>
                    <a:pt x="9003" y="35924"/>
                    <a:pt x="12234" y="35924"/>
                  </a:cubicBezTo>
                  <a:cubicBezTo>
                    <a:pt x="13473" y="35924"/>
                    <a:pt x="14713" y="35886"/>
                    <a:pt x="15946" y="35828"/>
                  </a:cubicBezTo>
                  <a:cubicBezTo>
                    <a:pt x="18382" y="35697"/>
                    <a:pt x="20817" y="35383"/>
                    <a:pt x="23226" y="34885"/>
                  </a:cubicBezTo>
                  <a:cubicBezTo>
                    <a:pt x="23147" y="34231"/>
                    <a:pt x="23069" y="33707"/>
                    <a:pt x="23016" y="33340"/>
                  </a:cubicBezTo>
                  <a:cubicBezTo>
                    <a:pt x="22388" y="27920"/>
                    <a:pt x="22152" y="4433"/>
                    <a:pt x="21733" y="3202"/>
                  </a:cubicBezTo>
                  <a:cubicBezTo>
                    <a:pt x="21419" y="2259"/>
                    <a:pt x="19717" y="924"/>
                    <a:pt x="17177" y="322"/>
                  </a:cubicBezTo>
                  <a:cubicBezTo>
                    <a:pt x="17099" y="296"/>
                    <a:pt x="17020" y="269"/>
                    <a:pt x="16941" y="269"/>
                  </a:cubicBezTo>
                  <a:cubicBezTo>
                    <a:pt x="16287" y="112"/>
                    <a:pt x="15580" y="34"/>
                    <a:pt x="14821" y="8"/>
                  </a:cubicBezTo>
                  <a:cubicBezTo>
                    <a:pt x="14692" y="3"/>
                    <a:pt x="14560" y="0"/>
                    <a:pt x="14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37"/>
            <p:cNvSpPr/>
            <p:nvPr/>
          </p:nvSpPr>
          <p:spPr>
            <a:xfrm>
              <a:off x="6698200" y="2212500"/>
              <a:ext cx="972775" cy="1116950"/>
            </a:xfrm>
            <a:custGeom>
              <a:avLst/>
              <a:gdLst/>
              <a:ahLst/>
              <a:cxnLst/>
              <a:rect l="l" t="t" r="r" b="b"/>
              <a:pathLst>
                <a:path w="38911" h="44678" extrusionOk="0">
                  <a:moveTo>
                    <a:pt x="23117" y="0"/>
                  </a:moveTo>
                  <a:cubicBezTo>
                    <a:pt x="19869" y="0"/>
                    <a:pt x="15945" y="600"/>
                    <a:pt x="12883" y="1316"/>
                  </a:cubicBezTo>
                  <a:cubicBezTo>
                    <a:pt x="12778" y="1342"/>
                    <a:pt x="12674" y="1368"/>
                    <a:pt x="12569" y="1395"/>
                  </a:cubicBezTo>
                  <a:cubicBezTo>
                    <a:pt x="10081" y="1997"/>
                    <a:pt x="8196" y="2678"/>
                    <a:pt x="7777" y="3123"/>
                  </a:cubicBezTo>
                  <a:cubicBezTo>
                    <a:pt x="4949" y="6291"/>
                    <a:pt x="2147" y="25851"/>
                    <a:pt x="0" y="42425"/>
                  </a:cubicBezTo>
                  <a:cubicBezTo>
                    <a:pt x="1414" y="42844"/>
                    <a:pt x="2828" y="43185"/>
                    <a:pt x="4295" y="43473"/>
                  </a:cubicBezTo>
                  <a:cubicBezTo>
                    <a:pt x="6677" y="43918"/>
                    <a:pt x="9112" y="44206"/>
                    <a:pt x="11574" y="44389"/>
                  </a:cubicBezTo>
                  <a:cubicBezTo>
                    <a:pt x="11469" y="42923"/>
                    <a:pt x="11364" y="41457"/>
                    <a:pt x="11260" y="39964"/>
                  </a:cubicBezTo>
                  <a:cubicBezTo>
                    <a:pt x="10945" y="35827"/>
                    <a:pt x="10684" y="27317"/>
                    <a:pt x="10553" y="23154"/>
                  </a:cubicBezTo>
                  <a:cubicBezTo>
                    <a:pt x="10422" y="19069"/>
                    <a:pt x="10396" y="14958"/>
                    <a:pt x="10867" y="10873"/>
                  </a:cubicBezTo>
                  <a:cubicBezTo>
                    <a:pt x="11155" y="8360"/>
                    <a:pt x="11600" y="5558"/>
                    <a:pt x="13669" y="3856"/>
                  </a:cubicBezTo>
                  <a:cubicBezTo>
                    <a:pt x="14585" y="3070"/>
                    <a:pt x="15685" y="2625"/>
                    <a:pt x="16837" y="2259"/>
                  </a:cubicBezTo>
                  <a:cubicBezTo>
                    <a:pt x="17989" y="1892"/>
                    <a:pt x="19141" y="1578"/>
                    <a:pt x="20319" y="1395"/>
                  </a:cubicBezTo>
                  <a:cubicBezTo>
                    <a:pt x="20818" y="1325"/>
                    <a:pt x="21338" y="1271"/>
                    <a:pt x="21853" y="1271"/>
                  </a:cubicBezTo>
                  <a:cubicBezTo>
                    <a:pt x="22500" y="1271"/>
                    <a:pt x="23140" y="1356"/>
                    <a:pt x="23723" y="1604"/>
                  </a:cubicBezTo>
                  <a:cubicBezTo>
                    <a:pt x="24195" y="1787"/>
                    <a:pt x="24614" y="2102"/>
                    <a:pt x="24928" y="2494"/>
                  </a:cubicBezTo>
                  <a:cubicBezTo>
                    <a:pt x="25321" y="3018"/>
                    <a:pt x="25425" y="3620"/>
                    <a:pt x="25321" y="4275"/>
                  </a:cubicBezTo>
                  <a:cubicBezTo>
                    <a:pt x="25216" y="4982"/>
                    <a:pt x="24954" y="5689"/>
                    <a:pt x="24666" y="6343"/>
                  </a:cubicBezTo>
                  <a:cubicBezTo>
                    <a:pt x="24378" y="7103"/>
                    <a:pt x="24142" y="7862"/>
                    <a:pt x="23907" y="8648"/>
                  </a:cubicBezTo>
                  <a:cubicBezTo>
                    <a:pt x="23304" y="10585"/>
                    <a:pt x="22728" y="12549"/>
                    <a:pt x="22205" y="14513"/>
                  </a:cubicBezTo>
                  <a:cubicBezTo>
                    <a:pt x="21707" y="16477"/>
                    <a:pt x="21262" y="18467"/>
                    <a:pt x="20843" y="20457"/>
                  </a:cubicBezTo>
                  <a:cubicBezTo>
                    <a:pt x="20424" y="22447"/>
                    <a:pt x="20058" y="24463"/>
                    <a:pt x="19770" y="26505"/>
                  </a:cubicBezTo>
                  <a:cubicBezTo>
                    <a:pt x="19481" y="28521"/>
                    <a:pt x="19298" y="30590"/>
                    <a:pt x="19193" y="32632"/>
                  </a:cubicBezTo>
                  <a:cubicBezTo>
                    <a:pt x="19115" y="34701"/>
                    <a:pt x="19246" y="41142"/>
                    <a:pt x="19377" y="43211"/>
                  </a:cubicBezTo>
                  <a:cubicBezTo>
                    <a:pt x="19403" y="43708"/>
                    <a:pt x="19455" y="44206"/>
                    <a:pt x="19429" y="44677"/>
                  </a:cubicBezTo>
                  <a:cubicBezTo>
                    <a:pt x="21472" y="44677"/>
                    <a:pt x="23488" y="44625"/>
                    <a:pt x="25478" y="44572"/>
                  </a:cubicBezTo>
                  <a:cubicBezTo>
                    <a:pt x="29405" y="44415"/>
                    <a:pt x="35061" y="44154"/>
                    <a:pt x="38910" y="43630"/>
                  </a:cubicBezTo>
                  <a:cubicBezTo>
                    <a:pt x="38753" y="42870"/>
                    <a:pt x="38648" y="42294"/>
                    <a:pt x="38570" y="41875"/>
                  </a:cubicBezTo>
                  <a:cubicBezTo>
                    <a:pt x="37549" y="35801"/>
                    <a:pt x="35454" y="4929"/>
                    <a:pt x="34799" y="3542"/>
                  </a:cubicBezTo>
                  <a:cubicBezTo>
                    <a:pt x="34302" y="2520"/>
                    <a:pt x="31526" y="1028"/>
                    <a:pt x="27468" y="373"/>
                  </a:cubicBezTo>
                  <a:cubicBezTo>
                    <a:pt x="27337" y="347"/>
                    <a:pt x="27206" y="321"/>
                    <a:pt x="27075" y="295"/>
                  </a:cubicBezTo>
                  <a:cubicBezTo>
                    <a:pt x="26028" y="138"/>
                    <a:pt x="24902" y="33"/>
                    <a:pt x="23697" y="7"/>
                  </a:cubicBezTo>
                  <a:cubicBezTo>
                    <a:pt x="23507" y="2"/>
                    <a:pt x="23313" y="0"/>
                    <a:pt x="2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37"/>
            <p:cNvSpPr/>
            <p:nvPr/>
          </p:nvSpPr>
          <p:spPr>
            <a:xfrm>
              <a:off x="7314175" y="2212650"/>
              <a:ext cx="349600" cy="845675"/>
            </a:xfrm>
            <a:custGeom>
              <a:avLst/>
              <a:gdLst/>
              <a:ahLst/>
              <a:cxnLst/>
              <a:rect l="l" t="t" r="r" b="b"/>
              <a:pathLst>
                <a:path w="13984" h="33827" extrusionOk="0">
                  <a:moveTo>
                    <a:pt x="2567" y="1"/>
                  </a:moveTo>
                  <a:cubicBezTo>
                    <a:pt x="2488" y="1"/>
                    <a:pt x="2384" y="53"/>
                    <a:pt x="2357" y="132"/>
                  </a:cubicBezTo>
                  <a:cubicBezTo>
                    <a:pt x="1" y="5395"/>
                    <a:pt x="79" y="12281"/>
                    <a:pt x="1729" y="18356"/>
                  </a:cubicBezTo>
                  <a:cubicBezTo>
                    <a:pt x="3405" y="24614"/>
                    <a:pt x="7254" y="30270"/>
                    <a:pt x="12124" y="33595"/>
                  </a:cubicBezTo>
                  <a:cubicBezTo>
                    <a:pt x="12337" y="33750"/>
                    <a:pt x="12572" y="33826"/>
                    <a:pt x="12796" y="33826"/>
                  </a:cubicBezTo>
                  <a:cubicBezTo>
                    <a:pt x="13178" y="33826"/>
                    <a:pt x="13530" y="33605"/>
                    <a:pt x="13695" y="33176"/>
                  </a:cubicBezTo>
                  <a:cubicBezTo>
                    <a:pt x="13983" y="32391"/>
                    <a:pt x="13460" y="31370"/>
                    <a:pt x="12936" y="30636"/>
                  </a:cubicBezTo>
                  <a:cubicBezTo>
                    <a:pt x="11496" y="28620"/>
                    <a:pt x="7725" y="23279"/>
                    <a:pt x="6023" y="16628"/>
                  </a:cubicBezTo>
                  <a:cubicBezTo>
                    <a:pt x="4321" y="10003"/>
                    <a:pt x="5814" y="4662"/>
                    <a:pt x="6887" y="1572"/>
                  </a:cubicBezTo>
                  <a:cubicBezTo>
                    <a:pt x="6940" y="1389"/>
                    <a:pt x="6913" y="1179"/>
                    <a:pt x="6730" y="1101"/>
                  </a:cubicBezTo>
                  <a:cubicBezTo>
                    <a:pt x="5683" y="577"/>
                    <a:pt x="3640" y="132"/>
                    <a:pt x="2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37"/>
            <p:cNvSpPr/>
            <p:nvPr/>
          </p:nvSpPr>
          <p:spPr>
            <a:xfrm>
              <a:off x="6690350" y="2237900"/>
              <a:ext cx="324700" cy="675800"/>
            </a:xfrm>
            <a:custGeom>
              <a:avLst/>
              <a:gdLst/>
              <a:ahLst/>
              <a:cxnLst/>
              <a:rect l="l" t="t" r="r" b="b"/>
              <a:pathLst>
                <a:path w="12988" h="27032" extrusionOk="0">
                  <a:moveTo>
                    <a:pt x="12596" y="1"/>
                  </a:moveTo>
                  <a:cubicBezTo>
                    <a:pt x="11951" y="1"/>
                    <a:pt x="10718" y="452"/>
                    <a:pt x="10526" y="509"/>
                  </a:cubicBezTo>
                  <a:cubicBezTo>
                    <a:pt x="10369" y="588"/>
                    <a:pt x="10212" y="667"/>
                    <a:pt x="10029" y="719"/>
                  </a:cubicBezTo>
                  <a:cubicBezTo>
                    <a:pt x="8405" y="1478"/>
                    <a:pt x="6965" y="2657"/>
                    <a:pt x="6023" y="4385"/>
                  </a:cubicBezTo>
                  <a:cubicBezTo>
                    <a:pt x="0" y="15435"/>
                    <a:pt x="1362" y="26458"/>
                    <a:pt x="1676" y="26903"/>
                  </a:cubicBezTo>
                  <a:cubicBezTo>
                    <a:pt x="1740" y="26993"/>
                    <a:pt x="1810" y="27031"/>
                    <a:pt x="1883" y="27031"/>
                  </a:cubicBezTo>
                  <a:cubicBezTo>
                    <a:pt x="2258" y="27031"/>
                    <a:pt x="2701" y="26027"/>
                    <a:pt x="2723" y="25830"/>
                  </a:cubicBezTo>
                  <a:cubicBezTo>
                    <a:pt x="4556" y="15094"/>
                    <a:pt x="6887" y="9229"/>
                    <a:pt x="8484" y="6349"/>
                  </a:cubicBezTo>
                  <a:cubicBezTo>
                    <a:pt x="9217" y="5039"/>
                    <a:pt x="10029" y="3835"/>
                    <a:pt x="10945" y="2709"/>
                  </a:cubicBezTo>
                  <a:cubicBezTo>
                    <a:pt x="11417" y="2133"/>
                    <a:pt x="11914" y="1583"/>
                    <a:pt x="12385" y="1033"/>
                  </a:cubicBezTo>
                  <a:cubicBezTo>
                    <a:pt x="12542" y="850"/>
                    <a:pt x="12988" y="483"/>
                    <a:pt x="12988" y="221"/>
                  </a:cubicBezTo>
                  <a:cubicBezTo>
                    <a:pt x="12988" y="61"/>
                    <a:pt x="12831" y="1"/>
                    <a:pt x="12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37"/>
            <p:cNvSpPr/>
            <p:nvPr/>
          </p:nvSpPr>
          <p:spPr>
            <a:xfrm>
              <a:off x="7017000" y="2118400"/>
              <a:ext cx="310300" cy="201100"/>
            </a:xfrm>
            <a:custGeom>
              <a:avLst/>
              <a:gdLst/>
              <a:ahLst/>
              <a:cxnLst/>
              <a:rect l="l" t="t" r="r" b="b"/>
              <a:pathLst>
                <a:path w="12412" h="8044" extrusionOk="0">
                  <a:moveTo>
                    <a:pt x="10788" y="0"/>
                  </a:moveTo>
                  <a:lnTo>
                    <a:pt x="0" y="2331"/>
                  </a:lnTo>
                  <a:lnTo>
                    <a:pt x="1336" y="7175"/>
                  </a:lnTo>
                  <a:cubicBezTo>
                    <a:pt x="1336" y="7175"/>
                    <a:pt x="1870" y="8043"/>
                    <a:pt x="4046" y="8043"/>
                  </a:cubicBezTo>
                  <a:cubicBezTo>
                    <a:pt x="4916" y="8043"/>
                    <a:pt x="6049" y="7904"/>
                    <a:pt x="7515" y="7515"/>
                  </a:cubicBezTo>
                  <a:cubicBezTo>
                    <a:pt x="12412" y="6206"/>
                    <a:pt x="11940" y="3849"/>
                    <a:pt x="11940" y="3849"/>
                  </a:cubicBezTo>
                  <a:lnTo>
                    <a:pt x="10788" y="0"/>
                  </a:ln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37"/>
            <p:cNvSpPr/>
            <p:nvPr/>
          </p:nvSpPr>
          <p:spPr>
            <a:xfrm>
              <a:off x="6988850" y="2072650"/>
              <a:ext cx="336475" cy="166975"/>
            </a:xfrm>
            <a:custGeom>
              <a:avLst/>
              <a:gdLst/>
              <a:ahLst/>
              <a:cxnLst/>
              <a:rect l="l" t="t" r="r" b="b"/>
              <a:pathLst>
                <a:path w="13459" h="6679" extrusionOk="0">
                  <a:moveTo>
                    <a:pt x="11180" y="0"/>
                  </a:moveTo>
                  <a:cubicBezTo>
                    <a:pt x="10619" y="0"/>
                    <a:pt x="10055" y="58"/>
                    <a:pt x="9479" y="128"/>
                  </a:cubicBezTo>
                  <a:cubicBezTo>
                    <a:pt x="6939" y="469"/>
                    <a:pt x="4452" y="1254"/>
                    <a:pt x="2043" y="2118"/>
                  </a:cubicBezTo>
                  <a:cubicBezTo>
                    <a:pt x="1440" y="2328"/>
                    <a:pt x="812" y="2590"/>
                    <a:pt x="498" y="3035"/>
                  </a:cubicBezTo>
                  <a:cubicBezTo>
                    <a:pt x="105" y="3637"/>
                    <a:pt x="0" y="4868"/>
                    <a:pt x="393" y="5444"/>
                  </a:cubicBezTo>
                  <a:cubicBezTo>
                    <a:pt x="917" y="6177"/>
                    <a:pt x="2252" y="6543"/>
                    <a:pt x="3221" y="6648"/>
                  </a:cubicBezTo>
                  <a:cubicBezTo>
                    <a:pt x="3452" y="6669"/>
                    <a:pt x="3684" y="6678"/>
                    <a:pt x="3918" y="6678"/>
                  </a:cubicBezTo>
                  <a:cubicBezTo>
                    <a:pt x="4878" y="6678"/>
                    <a:pt x="5855" y="6518"/>
                    <a:pt x="6782" y="6308"/>
                  </a:cubicBezTo>
                  <a:cubicBezTo>
                    <a:pt x="8222" y="5967"/>
                    <a:pt x="9636" y="5496"/>
                    <a:pt x="10841" y="4737"/>
                  </a:cubicBezTo>
                  <a:cubicBezTo>
                    <a:pt x="12045" y="3977"/>
                    <a:pt x="13014" y="2904"/>
                    <a:pt x="13328" y="1699"/>
                  </a:cubicBezTo>
                  <a:cubicBezTo>
                    <a:pt x="13433" y="1307"/>
                    <a:pt x="13459" y="861"/>
                    <a:pt x="13171" y="521"/>
                  </a:cubicBezTo>
                  <a:cubicBezTo>
                    <a:pt x="12909" y="233"/>
                    <a:pt x="12464" y="102"/>
                    <a:pt x="12019" y="50"/>
                  </a:cubicBezTo>
                  <a:cubicBezTo>
                    <a:pt x="11740" y="15"/>
                    <a:pt x="11460" y="0"/>
                    <a:pt x="11180" y="0"/>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37"/>
            <p:cNvSpPr/>
            <p:nvPr/>
          </p:nvSpPr>
          <p:spPr>
            <a:xfrm>
              <a:off x="6990150" y="2251275"/>
              <a:ext cx="357450" cy="104775"/>
            </a:xfrm>
            <a:custGeom>
              <a:avLst/>
              <a:gdLst/>
              <a:ahLst/>
              <a:cxnLst/>
              <a:rect l="l" t="t" r="r" b="b"/>
              <a:pathLst>
                <a:path w="14298" h="4191" extrusionOk="0">
                  <a:moveTo>
                    <a:pt x="14297" y="1"/>
                  </a:moveTo>
                  <a:cubicBezTo>
                    <a:pt x="14035" y="472"/>
                    <a:pt x="13774" y="917"/>
                    <a:pt x="13459" y="1310"/>
                  </a:cubicBezTo>
                  <a:cubicBezTo>
                    <a:pt x="13486" y="1362"/>
                    <a:pt x="13512" y="1415"/>
                    <a:pt x="13538" y="1467"/>
                  </a:cubicBezTo>
                  <a:cubicBezTo>
                    <a:pt x="13800" y="1048"/>
                    <a:pt x="14062" y="603"/>
                    <a:pt x="14297" y="105"/>
                  </a:cubicBezTo>
                  <a:cubicBezTo>
                    <a:pt x="14297" y="79"/>
                    <a:pt x="14297" y="53"/>
                    <a:pt x="14297" y="1"/>
                  </a:cubicBezTo>
                  <a:close/>
                  <a:moveTo>
                    <a:pt x="53" y="1703"/>
                  </a:moveTo>
                  <a:cubicBezTo>
                    <a:pt x="27" y="1781"/>
                    <a:pt x="1" y="1860"/>
                    <a:pt x="1" y="1912"/>
                  </a:cubicBezTo>
                  <a:cubicBezTo>
                    <a:pt x="1" y="2331"/>
                    <a:pt x="210" y="3378"/>
                    <a:pt x="472" y="4190"/>
                  </a:cubicBezTo>
                  <a:cubicBezTo>
                    <a:pt x="524" y="4112"/>
                    <a:pt x="577" y="4033"/>
                    <a:pt x="629" y="3928"/>
                  </a:cubicBezTo>
                  <a:cubicBezTo>
                    <a:pt x="367" y="3274"/>
                    <a:pt x="131" y="2331"/>
                    <a:pt x="53" y="1703"/>
                  </a:cubicBezTo>
                  <a:close/>
                </a:path>
              </a:pathLst>
            </a:custGeom>
            <a:solidFill>
              <a:srgbClr val="3C40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37"/>
            <p:cNvSpPr/>
            <p:nvPr/>
          </p:nvSpPr>
          <p:spPr>
            <a:xfrm>
              <a:off x="7067400" y="2299725"/>
              <a:ext cx="17050" cy="16375"/>
            </a:xfrm>
            <a:custGeom>
              <a:avLst/>
              <a:gdLst/>
              <a:ahLst/>
              <a:cxnLst/>
              <a:rect l="l" t="t" r="r" b="b"/>
              <a:pathLst>
                <a:path w="682" h="655" extrusionOk="0">
                  <a:moveTo>
                    <a:pt x="315" y="0"/>
                  </a:moveTo>
                  <a:cubicBezTo>
                    <a:pt x="315" y="0"/>
                    <a:pt x="184" y="184"/>
                    <a:pt x="0" y="445"/>
                  </a:cubicBezTo>
                  <a:cubicBezTo>
                    <a:pt x="184" y="524"/>
                    <a:pt x="393" y="603"/>
                    <a:pt x="681" y="655"/>
                  </a:cubicBezTo>
                  <a:cubicBezTo>
                    <a:pt x="445" y="288"/>
                    <a:pt x="315" y="0"/>
                    <a:pt x="315" y="0"/>
                  </a:cubicBezTo>
                  <a:close/>
                </a:path>
              </a:pathLst>
            </a:custGeom>
            <a:solidFill>
              <a:srgbClr val="A87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37"/>
            <p:cNvSpPr/>
            <p:nvPr/>
          </p:nvSpPr>
          <p:spPr>
            <a:xfrm>
              <a:off x="6990150" y="2160125"/>
              <a:ext cx="368000" cy="224225"/>
            </a:xfrm>
            <a:custGeom>
              <a:avLst/>
              <a:gdLst/>
              <a:ahLst/>
              <a:cxnLst/>
              <a:rect l="l" t="t" r="r" b="b"/>
              <a:pathLst>
                <a:path w="14720" h="8969" extrusionOk="0">
                  <a:moveTo>
                    <a:pt x="12544" y="1"/>
                  </a:moveTo>
                  <a:cubicBezTo>
                    <a:pt x="12411" y="1"/>
                    <a:pt x="12279" y="43"/>
                    <a:pt x="12150" y="138"/>
                  </a:cubicBezTo>
                  <a:cubicBezTo>
                    <a:pt x="11033" y="982"/>
                    <a:pt x="8459" y="3989"/>
                    <a:pt x="4047" y="3989"/>
                  </a:cubicBezTo>
                  <a:cubicBezTo>
                    <a:pt x="3803" y="3989"/>
                    <a:pt x="3554" y="3980"/>
                    <a:pt x="3300" y="3961"/>
                  </a:cubicBezTo>
                  <a:cubicBezTo>
                    <a:pt x="2148" y="3882"/>
                    <a:pt x="1703" y="2547"/>
                    <a:pt x="1493" y="1971"/>
                  </a:cubicBezTo>
                  <a:cubicBezTo>
                    <a:pt x="1464" y="1912"/>
                    <a:pt x="1401" y="1878"/>
                    <a:pt x="1343" y="1878"/>
                  </a:cubicBezTo>
                  <a:cubicBezTo>
                    <a:pt x="1297" y="1878"/>
                    <a:pt x="1254" y="1899"/>
                    <a:pt x="1231" y="1945"/>
                  </a:cubicBezTo>
                  <a:cubicBezTo>
                    <a:pt x="838" y="2652"/>
                    <a:pt x="27" y="4432"/>
                    <a:pt x="1" y="4877"/>
                  </a:cubicBezTo>
                  <a:cubicBezTo>
                    <a:pt x="1" y="5637"/>
                    <a:pt x="655" y="8229"/>
                    <a:pt x="1100" y="8307"/>
                  </a:cubicBezTo>
                  <a:cubicBezTo>
                    <a:pt x="1104" y="8308"/>
                    <a:pt x="1109" y="8308"/>
                    <a:pt x="1113" y="8308"/>
                  </a:cubicBezTo>
                  <a:cubicBezTo>
                    <a:pt x="1580" y="8308"/>
                    <a:pt x="3405" y="5584"/>
                    <a:pt x="3405" y="5584"/>
                  </a:cubicBezTo>
                  <a:cubicBezTo>
                    <a:pt x="3405" y="5584"/>
                    <a:pt x="5246" y="8969"/>
                    <a:pt x="5897" y="8969"/>
                  </a:cubicBezTo>
                  <a:cubicBezTo>
                    <a:pt x="5913" y="8969"/>
                    <a:pt x="5929" y="8967"/>
                    <a:pt x="5944" y="8962"/>
                  </a:cubicBezTo>
                  <a:cubicBezTo>
                    <a:pt x="6966" y="8674"/>
                    <a:pt x="11993" y="8569"/>
                    <a:pt x="14533" y="3175"/>
                  </a:cubicBezTo>
                  <a:cubicBezTo>
                    <a:pt x="14719" y="2802"/>
                    <a:pt x="13619" y="1"/>
                    <a:pt x="12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37"/>
            <p:cNvSpPr/>
            <p:nvPr/>
          </p:nvSpPr>
          <p:spPr>
            <a:xfrm>
              <a:off x="6975100" y="2369775"/>
              <a:ext cx="170225" cy="693300"/>
            </a:xfrm>
            <a:custGeom>
              <a:avLst/>
              <a:gdLst/>
              <a:ahLst/>
              <a:cxnLst/>
              <a:rect l="l" t="t" r="r" b="b"/>
              <a:pathLst>
                <a:path w="6809" h="27732" extrusionOk="0">
                  <a:moveTo>
                    <a:pt x="4007" y="0"/>
                  </a:moveTo>
                  <a:cubicBezTo>
                    <a:pt x="2750" y="52"/>
                    <a:pt x="53" y="22257"/>
                    <a:pt x="27" y="23121"/>
                  </a:cubicBezTo>
                  <a:cubicBezTo>
                    <a:pt x="1" y="23973"/>
                    <a:pt x="1861" y="27731"/>
                    <a:pt x="2816" y="27731"/>
                  </a:cubicBezTo>
                  <a:cubicBezTo>
                    <a:pt x="2829" y="27731"/>
                    <a:pt x="2842" y="27731"/>
                    <a:pt x="2854" y="27729"/>
                  </a:cubicBezTo>
                  <a:cubicBezTo>
                    <a:pt x="3771" y="27651"/>
                    <a:pt x="6049" y="24561"/>
                    <a:pt x="6442" y="23749"/>
                  </a:cubicBezTo>
                  <a:cubicBezTo>
                    <a:pt x="6808" y="22911"/>
                    <a:pt x="4530" y="0"/>
                    <a:pt x="40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37"/>
            <p:cNvSpPr/>
            <p:nvPr/>
          </p:nvSpPr>
          <p:spPr>
            <a:xfrm>
              <a:off x="7029425" y="2303625"/>
              <a:ext cx="102800" cy="105050"/>
            </a:xfrm>
            <a:custGeom>
              <a:avLst/>
              <a:gdLst/>
              <a:ahLst/>
              <a:cxnLst/>
              <a:rect l="l" t="t" r="r" b="b"/>
              <a:pathLst>
                <a:path w="4112" h="4202" extrusionOk="0">
                  <a:moveTo>
                    <a:pt x="2016" y="1"/>
                  </a:moveTo>
                  <a:cubicBezTo>
                    <a:pt x="1056" y="1"/>
                    <a:pt x="79" y="2753"/>
                    <a:pt x="27" y="3013"/>
                  </a:cubicBezTo>
                  <a:cubicBezTo>
                    <a:pt x="1" y="3301"/>
                    <a:pt x="655" y="4086"/>
                    <a:pt x="1624" y="4191"/>
                  </a:cubicBezTo>
                  <a:cubicBezTo>
                    <a:pt x="1688" y="4198"/>
                    <a:pt x="1752" y="4201"/>
                    <a:pt x="1816" y="4201"/>
                  </a:cubicBezTo>
                  <a:cubicBezTo>
                    <a:pt x="2730" y="4201"/>
                    <a:pt x="3680" y="3542"/>
                    <a:pt x="3876" y="3248"/>
                  </a:cubicBezTo>
                  <a:cubicBezTo>
                    <a:pt x="4112" y="2934"/>
                    <a:pt x="2567" y="54"/>
                    <a:pt x="2043" y="1"/>
                  </a:cubicBezTo>
                  <a:cubicBezTo>
                    <a:pt x="2034" y="1"/>
                    <a:pt x="2025" y="1"/>
                    <a:pt x="2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37"/>
            <p:cNvSpPr/>
            <p:nvPr/>
          </p:nvSpPr>
          <p:spPr>
            <a:xfrm>
              <a:off x="6674625" y="1196475"/>
              <a:ext cx="274975" cy="428475"/>
            </a:xfrm>
            <a:custGeom>
              <a:avLst/>
              <a:gdLst/>
              <a:ahLst/>
              <a:cxnLst/>
              <a:rect l="l" t="t" r="r" b="b"/>
              <a:pathLst>
                <a:path w="10999" h="17139" extrusionOk="0">
                  <a:moveTo>
                    <a:pt x="8598" y="1"/>
                  </a:moveTo>
                  <a:cubicBezTo>
                    <a:pt x="7518" y="1"/>
                    <a:pt x="6223" y="722"/>
                    <a:pt x="5526" y="1267"/>
                  </a:cubicBezTo>
                  <a:cubicBezTo>
                    <a:pt x="1729" y="4147"/>
                    <a:pt x="1" y="9488"/>
                    <a:pt x="1362" y="14071"/>
                  </a:cubicBezTo>
                  <a:cubicBezTo>
                    <a:pt x="1572" y="14830"/>
                    <a:pt x="1886" y="15589"/>
                    <a:pt x="2436" y="16192"/>
                  </a:cubicBezTo>
                  <a:cubicBezTo>
                    <a:pt x="2930" y="16735"/>
                    <a:pt x="3657" y="17139"/>
                    <a:pt x="4397" y="17139"/>
                  </a:cubicBezTo>
                  <a:cubicBezTo>
                    <a:pt x="4442" y="17139"/>
                    <a:pt x="4486" y="17137"/>
                    <a:pt x="4531" y="17134"/>
                  </a:cubicBezTo>
                  <a:cubicBezTo>
                    <a:pt x="5971" y="17003"/>
                    <a:pt x="6835" y="15537"/>
                    <a:pt x="7437" y="14228"/>
                  </a:cubicBezTo>
                  <a:cubicBezTo>
                    <a:pt x="8484" y="11976"/>
                    <a:pt x="9506" y="9698"/>
                    <a:pt x="10055" y="7289"/>
                  </a:cubicBezTo>
                  <a:cubicBezTo>
                    <a:pt x="10474" y="5508"/>
                    <a:pt x="10998" y="2471"/>
                    <a:pt x="10029" y="769"/>
                  </a:cubicBezTo>
                  <a:cubicBezTo>
                    <a:pt x="9699" y="210"/>
                    <a:pt x="9180" y="1"/>
                    <a:pt x="8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37"/>
            <p:cNvSpPr/>
            <p:nvPr/>
          </p:nvSpPr>
          <p:spPr>
            <a:xfrm>
              <a:off x="6685100" y="1187300"/>
              <a:ext cx="892250" cy="1016875"/>
            </a:xfrm>
            <a:custGeom>
              <a:avLst/>
              <a:gdLst/>
              <a:ahLst/>
              <a:cxnLst/>
              <a:rect l="l" t="t" r="r" b="b"/>
              <a:pathLst>
                <a:path w="35690" h="40675" extrusionOk="0">
                  <a:moveTo>
                    <a:pt x="17215" y="0"/>
                  </a:moveTo>
                  <a:cubicBezTo>
                    <a:pt x="7374" y="0"/>
                    <a:pt x="178" y="8179"/>
                    <a:pt x="27" y="21167"/>
                  </a:cubicBezTo>
                  <a:cubicBezTo>
                    <a:pt x="1" y="22817"/>
                    <a:pt x="79" y="24388"/>
                    <a:pt x="236" y="25906"/>
                  </a:cubicBezTo>
                  <a:lnTo>
                    <a:pt x="236" y="25985"/>
                  </a:lnTo>
                  <a:cubicBezTo>
                    <a:pt x="289" y="26456"/>
                    <a:pt x="341" y="26901"/>
                    <a:pt x="420" y="27347"/>
                  </a:cubicBezTo>
                  <a:cubicBezTo>
                    <a:pt x="996" y="31248"/>
                    <a:pt x="2357" y="34547"/>
                    <a:pt x="4949" y="36878"/>
                  </a:cubicBezTo>
                  <a:lnTo>
                    <a:pt x="5002" y="36930"/>
                  </a:lnTo>
                  <a:cubicBezTo>
                    <a:pt x="5447" y="37323"/>
                    <a:pt x="5944" y="37716"/>
                    <a:pt x="6468" y="38056"/>
                  </a:cubicBezTo>
                  <a:lnTo>
                    <a:pt x="6494" y="38056"/>
                  </a:lnTo>
                  <a:cubicBezTo>
                    <a:pt x="8720" y="39522"/>
                    <a:pt x="11679" y="40413"/>
                    <a:pt x="15580" y="40622"/>
                  </a:cubicBezTo>
                  <a:cubicBezTo>
                    <a:pt x="15764" y="40648"/>
                    <a:pt x="15921" y="40648"/>
                    <a:pt x="16104" y="40648"/>
                  </a:cubicBezTo>
                  <a:cubicBezTo>
                    <a:pt x="16314" y="40648"/>
                    <a:pt x="16497" y="40648"/>
                    <a:pt x="16706" y="40674"/>
                  </a:cubicBezTo>
                  <a:cubicBezTo>
                    <a:pt x="17151" y="40674"/>
                    <a:pt x="17597" y="40674"/>
                    <a:pt x="18042" y="40622"/>
                  </a:cubicBezTo>
                  <a:cubicBezTo>
                    <a:pt x="23567" y="40255"/>
                    <a:pt x="28515" y="36878"/>
                    <a:pt x="31527" y="31772"/>
                  </a:cubicBezTo>
                  <a:cubicBezTo>
                    <a:pt x="31553" y="31719"/>
                    <a:pt x="31579" y="31693"/>
                    <a:pt x="31605" y="31641"/>
                  </a:cubicBezTo>
                  <a:cubicBezTo>
                    <a:pt x="31841" y="31222"/>
                    <a:pt x="32076" y="30803"/>
                    <a:pt x="32286" y="30358"/>
                  </a:cubicBezTo>
                  <a:cubicBezTo>
                    <a:pt x="33386" y="28106"/>
                    <a:pt x="34145" y="25540"/>
                    <a:pt x="34433" y="22764"/>
                  </a:cubicBezTo>
                  <a:cubicBezTo>
                    <a:pt x="35690" y="11296"/>
                    <a:pt x="28594" y="691"/>
                    <a:pt x="18356" y="36"/>
                  </a:cubicBezTo>
                  <a:cubicBezTo>
                    <a:pt x="17972" y="12"/>
                    <a:pt x="17592" y="0"/>
                    <a:pt x="17215"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37"/>
            <p:cNvSpPr/>
            <p:nvPr/>
          </p:nvSpPr>
          <p:spPr>
            <a:xfrm>
              <a:off x="6649750" y="1025875"/>
              <a:ext cx="1097150" cy="779300"/>
            </a:xfrm>
            <a:custGeom>
              <a:avLst/>
              <a:gdLst/>
              <a:ahLst/>
              <a:cxnLst/>
              <a:rect l="l" t="t" r="r" b="b"/>
              <a:pathLst>
                <a:path w="43886" h="31172" extrusionOk="0">
                  <a:moveTo>
                    <a:pt x="8694" y="1"/>
                  </a:moveTo>
                  <a:cubicBezTo>
                    <a:pt x="7664" y="1"/>
                    <a:pt x="6631" y="61"/>
                    <a:pt x="5604" y="183"/>
                  </a:cubicBezTo>
                  <a:cubicBezTo>
                    <a:pt x="4845" y="261"/>
                    <a:pt x="4085" y="392"/>
                    <a:pt x="3378" y="654"/>
                  </a:cubicBezTo>
                  <a:cubicBezTo>
                    <a:pt x="2881" y="838"/>
                    <a:pt x="2357" y="1152"/>
                    <a:pt x="2148" y="1649"/>
                  </a:cubicBezTo>
                  <a:cubicBezTo>
                    <a:pt x="1860" y="2382"/>
                    <a:pt x="2383" y="3168"/>
                    <a:pt x="2986" y="3613"/>
                  </a:cubicBezTo>
                  <a:cubicBezTo>
                    <a:pt x="3614" y="4084"/>
                    <a:pt x="4400" y="4320"/>
                    <a:pt x="5185" y="4372"/>
                  </a:cubicBezTo>
                  <a:cubicBezTo>
                    <a:pt x="3195" y="5184"/>
                    <a:pt x="1467" y="6781"/>
                    <a:pt x="551" y="8824"/>
                  </a:cubicBezTo>
                  <a:cubicBezTo>
                    <a:pt x="236" y="9505"/>
                    <a:pt x="1" y="10264"/>
                    <a:pt x="53" y="11023"/>
                  </a:cubicBezTo>
                  <a:cubicBezTo>
                    <a:pt x="105" y="11992"/>
                    <a:pt x="655" y="12856"/>
                    <a:pt x="1362" y="13406"/>
                  </a:cubicBezTo>
                  <a:cubicBezTo>
                    <a:pt x="2095" y="13982"/>
                    <a:pt x="2986" y="14270"/>
                    <a:pt x="3902" y="14375"/>
                  </a:cubicBezTo>
                  <a:cubicBezTo>
                    <a:pt x="4165" y="14406"/>
                    <a:pt x="4431" y="14421"/>
                    <a:pt x="4698" y="14421"/>
                  </a:cubicBezTo>
                  <a:cubicBezTo>
                    <a:pt x="6927" y="14421"/>
                    <a:pt x="9223" y="13360"/>
                    <a:pt x="10579" y="11442"/>
                  </a:cubicBezTo>
                  <a:lnTo>
                    <a:pt x="10579" y="11442"/>
                  </a:lnTo>
                  <a:cubicBezTo>
                    <a:pt x="10344" y="11809"/>
                    <a:pt x="10396" y="12280"/>
                    <a:pt x="10605" y="12620"/>
                  </a:cubicBezTo>
                  <a:cubicBezTo>
                    <a:pt x="10789" y="12961"/>
                    <a:pt x="11129" y="13197"/>
                    <a:pt x="11496" y="13354"/>
                  </a:cubicBezTo>
                  <a:cubicBezTo>
                    <a:pt x="12230" y="13685"/>
                    <a:pt x="13028" y="13803"/>
                    <a:pt x="13833" y="13803"/>
                  </a:cubicBezTo>
                  <a:cubicBezTo>
                    <a:pt x="13918" y="13803"/>
                    <a:pt x="14003" y="13801"/>
                    <a:pt x="14088" y="13799"/>
                  </a:cubicBezTo>
                  <a:cubicBezTo>
                    <a:pt x="16052" y="13746"/>
                    <a:pt x="17963" y="13144"/>
                    <a:pt x="19665" y="12097"/>
                  </a:cubicBezTo>
                  <a:lnTo>
                    <a:pt x="19665" y="12097"/>
                  </a:lnTo>
                  <a:cubicBezTo>
                    <a:pt x="19194" y="12778"/>
                    <a:pt x="18853" y="13563"/>
                    <a:pt x="19037" y="14349"/>
                  </a:cubicBezTo>
                  <a:cubicBezTo>
                    <a:pt x="19168" y="14846"/>
                    <a:pt x="19508" y="15265"/>
                    <a:pt x="19875" y="15605"/>
                  </a:cubicBezTo>
                  <a:cubicBezTo>
                    <a:pt x="20979" y="16661"/>
                    <a:pt x="22498" y="17210"/>
                    <a:pt x="24021" y="17210"/>
                  </a:cubicBezTo>
                  <a:cubicBezTo>
                    <a:pt x="24122" y="17210"/>
                    <a:pt x="24224" y="17208"/>
                    <a:pt x="24326" y="17203"/>
                  </a:cubicBezTo>
                  <a:cubicBezTo>
                    <a:pt x="25976" y="17150"/>
                    <a:pt x="27573" y="16496"/>
                    <a:pt x="28908" y="15448"/>
                  </a:cubicBezTo>
                  <a:lnTo>
                    <a:pt x="28908" y="15448"/>
                  </a:lnTo>
                  <a:cubicBezTo>
                    <a:pt x="28620" y="16653"/>
                    <a:pt x="27861" y="17726"/>
                    <a:pt x="27468" y="18905"/>
                  </a:cubicBezTo>
                  <a:cubicBezTo>
                    <a:pt x="27232" y="19612"/>
                    <a:pt x="27154" y="20345"/>
                    <a:pt x="27206" y="21078"/>
                  </a:cubicBezTo>
                  <a:cubicBezTo>
                    <a:pt x="27232" y="21733"/>
                    <a:pt x="27416" y="22387"/>
                    <a:pt x="27861" y="22806"/>
                  </a:cubicBezTo>
                  <a:cubicBezTo>
                    <a:pt x="28110" y="23028"/>
                    <a:pt x="28448" y="23154"/>
                    <a:pt x="28776" y="23154"/>
                  </a:cubicBezTo>
                  <a:cubicBezTo>
                    <a:pt x="29068" y="23154"/>
                    <a:pt x="29353" y="23054"/>
                    <a:pt x="29563" y="22832"/>
                  </a:cubicBezTo>
                  <a:lnTo>
                    <a:pt x="29563" y="22832"/>
                  </a:lnTo>
                  <a:cubicBezTo>
                    <a:pt x="29406" y="23435"/>
                    <a:pt x="29353" y="24037"/>
                    <a:pt x="29353" y="24639"/>
                  </a:cubicBezTo>
                  <a:cubicBezTo>
                    <a:pt x="29380" y="24979"/>
                    <a:pt x="29406" y="25346"/>
                    <a:pt x="29615" y="25582"/>
                  </a:cubicBezTo>
                  <a:cubicBezTo>
                    <a:pt x="29799" y="25782"/>
                    <a:pt x="30057" y="25865"/>
                    <a:pt x="30322" y="25865"/>
                  </a:cubicBezTo>
                  <a:cubicBezTo>
                    <a:pt x="30473" y="25865"/>
                    <a:pt x="30625" y="25839"/>
                    <a:pt x="30767" y="25791"/>
                  </a:cubicBezTo>
                  <a:cubicBezTo>
                    <a:pt x="31160" y="25660"/>
                    <a:pt x="31500" y="25372"/>
                    <a:pt x="31841" y="25084"/>
                  </a:cubicBezTo>
                  <a:lnTo>
                    <a:pt x="31841" y="25084"/>
                  </a:lnTo>
                  <a:cubicBezTo>
                    <a:pt x="31579" y="26132"/>
                    <a:pt x="30977" y="27100"/>
                    <a:pt x="30689" y="28148"/>
                  </a:cubicBezTo>
                  <a:cubicBezTo>
                    <a:pt x="30401" y="29195"/>
                    <a:pt x="30584" y="30531"/>
                    <a:pt x="31474" y="31002"/>
                  </a:cubicBezTo>
                  <a:cubicBezTo>
                    <a:pt x="31700" y="31119"/>
                    <a:pt x="31947" y="31172"/>
                    <a:pt x="32198" y="31172"/>
                  </a:cubicBezTo>
                  <a:cubicBezTo>
                    <a:pt x="32732" y="31172"/>
                    <a:pt x="33282" y="30931"/>
                    <a:pt x="33674" y="30557"/>
                  </a:cubicBezTo>
                  <a:cubicBezTo>
                    <a:pt x="34276" y="29981"/>
                    <a:pt x="34564" y="29143"/>
                    <a:pt x="34721" y="28331"/>
                  </a:cubicBezTo>
                  <a:cubicBezTo>
                    <a:pt x="35417" y="28397"/>
                    <a:pt x="36133" y="28464"/>
                    <a:pt x="36851" y="28464"/>
                  </a:cubicBezTo>
                  <a:cubicBezTo>
                    <a:pt x="37268" y="28464"/>
                    <a:pt x="37685" y="28441"/>
                    <a:pt x="38099" y="28383"/>
                  </a:cubicBezTo>
                  <a:cubicBezTo>
                    <a:pt x="38492" y="28331"/>
                    <a:pt x="38937" y="28252"/>
                    <a:pt x="39303" y="28069"/>
                  </a:cubicBezTo>
                  <a:cubicBezTo>
                    <a:pt x="40141" y="27650"/>
                    <a:pt x="40717" y="26760"/>
                    <a:pt x="41163" y="25896"/>
                  </a:cubicBezTo>
                  <a:cubicBezTo>
                    <a:pt x="42524" y="23304"/>
                    <a:pt x="43414" y="20450"/>
                    <a:pt x="43729" y="17543"/>
                  </a:cubicBezTo>
                  <a:cubicBezTo>
                    <a:pt x="43807" y="16836"/>
                    <a:pt x="43860" y="16155"/>
                    <a:pt x="43860" y="15448"/>
                  </a:cubicBezTo>
                  <a:cubicBezTo>
                    <a:pt x="43886" y="14165"/>
                    <a:pt x="43807" y="12856"/>
                    <a:pt x="43388" y="11652"/>
                  </a:cubicBezTo>
                  <a:cubicBezTo>
                    <a:pt x="43205" y="11128"/>
                    <a:pt x="42943" y="10630"/>
                    <a:pt x="42629" y="10185"/>
                  </a:cubicBezTo>
                  <a:cubicBezTo>
                    <a:pt x="42210" y="9609"/>
                    <a:pt x="41686" y="9138"/>
                    <a:pt x="41084" y="8824"/>
                  </a:cubicBezTo>
                  <a:cubicBezTo>
                    <a:pt x="40509" y="8545"/>
                    <a:pt x="39881" y="8425"/>
                    <a:pt x="39238" y="8425"/>
                  </a:cubicBezTo>
                  <a:cubicBezTo>
                    <a:pt x="38973" y="8425"/>
                    <a:pt x="38706" y="8445"/>
                    <a:pt x="38439" y="8483"/>
                  </a:cubicBezTo>
                  <a:cubicBezTo>
                    <a:pt x="38099" y="6781"/>
                    <a:pt x="37130" y="5341"/>
                    <a:pt x="35873" y="4215"/>
                  </a:cubicBezTo>
                  <a:cubicBezTo>
                    <a:pt x="35350" y="3718"/>
                    <a:pt x="34774" y="3299"/>
                    <a:pt x="34171" y="2958"/>
                  </a:cubicBezTo>
                  <a:cubicBezTo>
                    <a:pt x="32851" y="2201"/>
                    <a:pt x="31371" y="1694"/>
                    <a:pt x="29838" y="1694"/>
                  </a:cubicBezTo>
                  <a:cubicBezTo>
                    <a:pt x="29729" y="1694"/>
                    <a:pt x="29620" y="1696"/>
                    <a:pt x="29510" y="1702"/>
                  </a:cubicBezTo>
                  <a:cubicBezTo>
                    <a:pt x="29432" y="1702"/>
                    <a:pt x="29353" y="1702"/>
                    <a:pt x="29275" y="1728"/>
                  </a:cubicBezTo>
                  <a:cubicBezTo>
                    <a:pt x="28594" y="1780"/>
                    <a:pt x="27913" y="1990"/>
                    <a:pt x="27442" y="2513"/>
                  </a:cubicBezTo>
                  <a:cubicBezTo>
                    <a:pt x="27311" y="2670"/>
                    <a:pt x="27206" y="2854"/>
                    <a:pt x="27154" y="3063"/>
                  </a:cubicBezTo>
                  <a:cubicBezTo>
                    <a:pt x="25818" y="1728"/>
                    <a:pt x="24116" y="759"/>
                    <a:pt x="22284" y="314"/>
                  </a:cubicBezTo>
                  <a:cubicBezTo>
                    <a:pt x="21931" y="211"/>
                    <a:pt x="21554" y="141"/>
                    <a:pt x="21176" y="141"/>
                  </a:cubicBezTo>
                  <a:cubicBezTo>
                    <a:pt x="20879" y="141"/>
                    <a:pt x="20581" y="184"/>
                    <a:pt x="20294" y="288"/>
                  </a:cubicBezTo>
                  <a:cubicBezTo>
                    <a:pt x="19979" y="419"/>
                    <a:pt x="19639" y="654"/>
                    <a:pt x="19534" y="1021"/>
                  </a:cubicBezTo>
                  <a:cubicBezTo>
                    <a:pt x="19482" y="1256"/>
                    <a:pt x="19534" y="1492"/>
                    <a:pt x="19613" y="1702"/>
                  </a:cubicBezTo>
                  <a:cubicBezTo>
                    <a:pt x="19770" y="2121"/>
                    <a:pt x="19979" y="2539"/>
                    <a:pt x="20241" y="2854"/>
                  </a:cubicBezTo>
                  <a:cubicBezTo>
                    <a:pt x="19351" y="2278"/>
                    <a:pt x="18382" y="1859"/>
                    <a:pt x="17361" y="1492"/>
                  </a:cubicBezTo>
                  <a:cubicBezTo>
                    <a:pt x="14602" y="501"/>
                    <a:pt x="11656" y="1"/>
                    <a:pt x="8694" y="1"/>
                  </a:cubicBezTo>
                  <a:close/>
                </a:path>
              </a:pathLst>
            </a:custGeom>
            <a:solidFill>
              <a:srgbClr val="FFFC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37"/>
            <p:cNvSpPr/>
            <p:nvPr/>
          </p:nvSpPr>
          <p:spPr>
            <a:xfrm>
              <a:off x="7462125" y="1653400"/>
              <a:ext cx="272350" cy="327925"/>
            </a:xfrm>
            <a:custGeom>
              <a:avLst/>
              <a:gdLst/>
              <a:ahLst/>
              <a:cxnLst/>
              <a:rect l="l" t="t" r="r" b="b"/>
              <a:pathLst>
                <a:path w="10894" h="13117" extrusionOk="0">
                  <a:moveTo>
                    <a:pt x="6820" y="0"/>
                  </a:moveTo>
                  <a:cubicBezTo>
                    <a:pt x="2909" y="0"/>
                    <a:pt x="669" y="4544"/>
                    <a:pt x="184" y="7917"/>
                  </a:cubicBezTo>
                  <a:cubicBezTo>
                    <a:pt x="53" y="8781"/>
                    <a:pt x="0" y="9671"/>
                    <a:pt x="210" y="10509"/>
                  </a:cubicBezTo>
                  <a:cubicBezTo>
                    <a:pt x="577" y="12076"/>
                    <a:pt x="1815" y="13117"/>
                    <a:pt x="3408" y="13117"/>
                  </a:cubicBezTo>
                  <a:cubicBezTo>
                    <a:pt x="3519" y="13117"/>
                    <a:pt x="3631" y="13112"/>
                    <a:pt x="3745" y="13102"/>
                  </a:cubicBezTo>
                  <a:cubicBezTo>
                    <a:pt x="5316" y="12971"/>
                    <a:pt x="6782" y="12080"/>
                    <a:pt x="7908" y="11059"/>
                  </a:cubicBezTo>
                  <a:cubicBezTo>
                    <a:pt x="9741" y="9436"/>
                    <a:pt x="10867" y="7131"/>
                    <a:pt x="10867" y="4723"/>
                  </a:cubicBezTo>
                  <a:cubicBezTo>
                    <a:pt x="10893" y="3623"/>
                    <a:pt x="10658" y="2471"/>
                    <a:pt x="10003" y="1528"/>
                  </a:cubicBezTo>
                  <a:cubicBezTo>
                    <a:pt x="9401" y="690"/>
                    <a:pt x="8615" y="245"/>
                    <a:pt x="7777" y="88"/>
                  </a:cubicBezTo>
                  <a:cubicBezTo>
                    <a:pt x="7448" y="29"/>
                    <a:pt x="7129" y="0"/>
                    <a:pt x="6820"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37"/>
            <p:cNvSpPr/>
            <p:nvPr/>
          </p:nvSpPr>
          <p:spPr>
            <a:xfrm>
              <a:off x="7548525" y="1740650"/>
              <a:ext cx="134875" cy="155125"/>
            </a:xfrm>
            <a:custGeom>
              <a:avLst/>
              <a:gdLst/>
              <a:ahLst/>
              <a:cxnLst/>
              <a:rect l="l" t="t" r="r" b="b"/>
              <a:pathLst>
                <a:path w="5395" h="6205" extrusionOk="0">
                  <a:moveTo>
                    <a:pt x="3713" y="1"/>
                  </a:moveTo>
                  <a:cubicBezTo>
                    <a:pt x="2925" y="1"/>
                    <a:pt x="2215" y="514"/>
                    <a:pt x="1729" y="1102"/>
                  </a:cubicBezTo>
                  <a:cubicBezTo>
                    <a:pt x="525" y="2463"/>
                    <a:pt x="1" y="4218"/>
                    <a:pt x="210" y="5998"/>
                  </a:cubicBezTo>
                  <a:cubicBezTo>
                    <a:pt x="224" y="6132"/>
                    <a:pt x="333" y="6204"/>
                    <a:pt x="433" y="6204"/>
                  </a:cubicBezTo>
                  <a:cubicBezTo>
                    <a:pt x="529" y="6204"/>
                    <a:pt x="616" y="6139"/>
                    <a:pt x="603" y="5998"/>
                  </a:cubicBezTo>
                  <a:cubicBezTo>
                    <a:pt x="525" y="4584"/>
                    <a:pt x="996" y="3092"/>
                    <a:pt x="1860" y="1966"/>
                  </a:cubicBezTo>
                  <a:cubicBezTo>
                    <a:pt x="2043" y="1704"/>
                    <a:pt x="2279" y="1442"/>
                    <a:pt x="2541" y="1233"/>
                  </a:cubicBezTo>
                  <a:cubicBezTo>
                    <a:pt x="2776" y="1521"/>
                    <a:pt x="2960" y="1861"/>
                    <a:pt x="3038" y="2254"/>
                  </a:cubicBezTo>
                  <a:cubicBezTo>
                    <a:pt x="3064" y="2463"/>
                    <a:pt x="3091" y="2646"/>
                    <a:pt x="3064" y="2908"/>
                  </a:cubicBezTo>
                  <a:cubicBezTo>
                    <a:pt x="3064" y="2961"/>
                    <a:pt x="3064" y="3013"/>
                    <a:pt x="3064" y="3065"/>
                  </a:cubicBezTo>
                  <a:cubicBezTo>
                    <a:pt x="3064" y="3062"/>
                    <a:pt x="3064" y="3060"/>
                    <a:pt x="3063" y="3060"/>
                  </a:cubicBezTo>
                  <a:cubicBezTo>
                    <a:pt x="3057" y="3060"/>
                    <a:pt x="3038" y="3118"/>
                    <a:pt x="3038" y="3118"/>
                  </a:cubicBezTo>
                  <a:lnTo>
                    <a:pt x="3038" y="3223"/>
                  </a:lnTo>
                  <a:cubicBezTo>
                    <a:pt x="3012" y="3353"/>
                    <a:pt x="2960" y="3458"/>
                    <a:pt x="2960" y="3615"/>
                  </a:cubicBezTo>
                  <a:cubicBezTo>
                    <a:pt x="2978" y="3760"/>
                    <a:pt x="3109" y="3868"/>
                    <a:pt x="3240" y="3868"/>
                  </a:cubicBezTo>
                  <a:cubicBezTo>
                    <a:pt x="3298" y="3868"/>
                    <a:pt x="3357" y="3847"/>
                    <a:pt x="3405" y="3799"/>
                  </a:cubicBezTo>
                  <a:cubicBezTo>
                    <a:pt x="3614" y="3563"/>
                    <a:pt x="3667" y="3223"/>
                    <a:pt x="3693" y="2935"/>
                  </a:cubicBezTo>
                  <a:cubicBezTo>
                    <a:pt x="3719" y="2646"/>
                    <a:pt x="3693" y="2358"/>
                    <a:pt x="3614" y="2097"/>
                  </a:cubicBezTo>
                  <a:cubicBezTo>
                    <a:pt x="3510" y="1651"/>
                    <a:pt x="3274" y="1259"/>
                    <a:pt x="2960" y="918"/>
                  </a:cubicBezTo>
                  <a:cubicBezTo>
                    <a:pt x="3091" y="840"/>
                    <a:pt x="3248" y="787"/>
                    <a:pt x="3379" y="761"/>
                  </a:cubicBezTo>
                  <a:cubicBezTo>
                    <a:pt x="3504" y="727"/>
                    <a:pt x="3630" y="708"/>
                    <a:pt x="3754" y="708"/>
                  </a:cubicBezTo>
                  <a:cubicBezTo>
                    <a:pt x="3913" y="708"/>
                    <a:pt x="4069" y="740"/>
                    <a:pt x="4217" y="814"/>
                  </a:cubicBezTo>
                  <a:cubicBezTo>
                    <a:pt x="4478" y="918"/>
                    <a:pt x="4609" y="1180"/>
                    <a:pt x="4845" y="1311"/>
                  </a:cubicBezTo>
                  <a:cubicBezTo>
                    <a:pt x="4892" y="1335"/>
                    <a:pt x="4944" y="1346"/>
                    <a:pt x="4994" y="1346"/>
                  </a:cubicBezTo>
                  <a:cubicBezTo>
                    <a:pt x="5111" y="1346"/>
                    <a:pt x="5219" y="1282"/>
                    <a:pt x="5238" y="1154"/>
                  </a:cubicBezTo>
                  <a:cubicBezTo>
                    <a:pt x="5395" y="421"/>
                    <a:pt x="4374" y="2"/>
                    <a:pt x="3771" y="2"/>
                  </a:cubicBezTo>
                  <a:cubicBezTo>
                    <a:pt x="3752" y="1"/>
                    <a:pt x="3732" y="1"/>
                    <a:pt x="3713"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37"/>
            <p:cNvSpPr/>
            <p:nvPr/>
          </p:nvSpPr>
          <p:spPr>
            <a:xfrm>
              <a:off x="7048400" y="1861775"/>
              <a:ext cx="439275" cy="342400"/>
            </a:xfrm>
            <a:custGeom>
              <a:avLst/>
              <a:gdLst/>
              <a:ahLst/>
              <a:cxnLst/>
              <a:rect l="l" t="t" r="r" b="b"/>
              <a:pathLst>
                <a:path w="17571" h="13696" extrusionOk="0">
                  <a:moveTo>
                    <a:pt x="11574" y="1"/>
                  </a:moveTo>
                  <a:cubicBezTo>
                    <a:pt x="11365" y="1"/>
                    <a:pt x="11156" y="1"/>
                    <a:pt x="10946" y="27"/>
                  </a:cubicBezTo>
                  <a:cubicBezTo>
                    <a:pt x="8877" y="184"/>
                    <a:pt x="6940" y="1022"/>
                    <a:pt x="5212" y="2174"/>
                  </a:cubicBezTo>
                  <a:cubicBezTo>
                    <a:pt x="3562" y="3274"/>
                    <a:pt x="2070" y="4714"/>
                    <a:pt x="1179" y="6469"/>
                  </a:cubicBezTo>
                  <a:cubicBezTo>
                    <a:pt x="289" y="8249"/>
                    <a:pt x="1" y="10396"/>
                    <a:pt x="734" y="12229"/>
                  </a:cubicBezTo>
                  <a:cubicBezTo>
                    <a:pt x="944" y="12753"/>
                    <a:pt x="1232" y="13250"/>
                    <a:pt x="1572" y="13669"/>
                  </a:cubicBezTo>
                  <a:cubicBezTo>
                    <a:pt x="1782" y="13669"/>
                    <a:pt x="1965" y="13669"/>
                    <a:pt x="2174" y="13695"/>
                  </a:cubicBezTo>
                  <a:lnTo>
                    <a:pt x="2488" y="13695"/>
                  </a:lnTo>
                  <a:cubicBezTo>
                    <a:pt x="2829" y="13695"/>
                    <a:pt x="3169" y="13669"/>
                    <a:pt x="3510" y="13643"/>
                  </a:cubicBezTo>
                  <a:cubicBezTo>
                    <a:pt x="9035" y="13276"/>
                    <a:pt x="13983" y="9899"/>
                    <a:pt x="16995" y="4793"/>
                  </a:cubicBezTo>
                  <a:cubicBezTo>
                    <a:pt x="17021" y="4740"/>
                    <a:pt x="17047" y="4714"/>
                    <a:pt x="17073" y="4662"/>
                  </a:cubicBezTo>
                  <a:cubicBezTo>
                    <a:pt x="17230" y="4374"/>
                    <a:pt x="17414" y="4060"/>
                    <a:pt x="17571" y="3745"/>
                  </a:cubicBezTo>
                  <a:cubicBezTo>
                    <a:pt x="17178" y="3326"/>
                    <a:pt x="16890" y="2803"/>
                    <a:pt x="16759" y="2174"/>
                  </a:cubicBezTo>
                  <a:cubicBezTo>
                    <a:pt x="16733" y="2096"/>
                    <a:pt x="16707" y="2017"/>
                    <a:pt x="16707" y="1939"/>
                  </a:cubicBezTo>
                  <a:cubicBezTo>
                    <a:pt x="16680" y="1939"/>
                    <a:pt x="16654" y="1912"/>
                    <a:pt x="16654" y="1886"/>
                  </a:cubicBezTo>
                  <a:cubicBezTo>
                    <a:pt x="15319" y="603"/>
                    <a:pt x="13434" y="1"/>
                    <a:pt x="11574"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37"/>
            <p:cNvSpPr/>
            <p:nvPr/>
          </p:nvSpPr>
          <p:spPr>
            <a:xfrm>
              <a:off x="7466050" y="1910225"/>
              <a:ext cx="26200" cy="45200"/>
            </a:xfrm>
            <a:custGeom>
              <a:avLst/>
              <a:gdLst/>
              <a:ahLst/>
              <a:cxnLst/>
              <a:rect l="l" t="t" r="r" b="b"/>
              <a:pathLst>
                <a:path w="1048" h="1808" extrusionOk="0">
                  <a:moveTo>
                    <a:pt x="1" y="1"/>
                  </a:moveTo>
                  <a:cubicBezTo>
                    <a:pt x="1" y="79"/>
                    <a:pt x="27" y="158"/>
                    <a:pt x="53" y="236"/>
                  </a:cubicBezTo>
                  <a:cubicBezTo>
                    <a:pt x="184" y="865"/>
                    <a:pt x="472" y="1388"/>
                    <a:pt x="865" y="1807"/>
                  </a:cubicBezTo>
                  <a:cubicBezTo>
                    <a:pt x="917" y="1703"/>
                    <a:pt x="996" y="1572"/>
                    <a:pt x="1048" y="1441"/>
                  </a:cubicBezTo>
                  <a:cubicBezTo>
                    <a:pt x="786" y="917"/>
                    <a:pt x="420" y="420"/>
                    <a:pt x="1"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37"/>
            <p:cNvSpPr/>
            <p:nvPr/>
          </p:nvSpPr>
          <p:spPr>
            <a:xfrm>
              <a:off x="6691000" y="1834950"/>
              <a:ext cx="119150" cy="275625"/>
            </a:xfrm>
            <a:custGeom>
              <a:avLst/>
              <a:gdLst/>
              <a:ahLst/>
              <a:cxnLst/>
              <a:rect l="l" t="t" r="r" b="b"/>
              <a:pathLst>
                <a:path w="4766" h="11025" extrusionOk="0">
                  <a:moveTo>
                    <a:pt x="0" y="0"/>
                  </a:moveTo>
                  <a:lnTo>
                    <a:pt x="0" y="79"/>
                  </a:lnTo>
                  <a:cubicBezTo>
                    <a:pt x="53" y="550"/>
                    <a:pt x="105" y="995"/>
                    <a:pt x="184" y="1441"/>
                  </a:cubicBezTo>
                  <a:cubicBezTo>
                    <a:pt x="760" y="5342"/>
                    <a:pt x="2121" y="8641"/>
                    <a:pt x="4713" y="10972"/>
                  </a:cubicBezTo>
                  <a:lnTo>
                    <a:pt x="4766" y="11024"/>
                  </a:lnTo>
                  <a:cubicBezTo>
                    <a:pt x="4583" y="9113"/>
                    <a:pt x="4295" y="7227"/>
                    <a:pt x="3692" y="5447"/>
                  </a:cubicBezTo>
                  <a:cubicBezTo>
                    <a:pt x="2985" y="3326"/>
                    <a:pt x="1781" y="1310"/>
                    <a:pt x="0" y="0"/>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37"/>
            <p:cNvSpPr/>
            <p:nvPr/>
          </p:nvSpPr>
          <p:spPr>
            <a:xfrm>
              <a:off x="7026800" y="1522525"/>
              <a:ext cx="156575" cy="58700"/>
            </a:xfrm>
            <a:custGeom>
              <a:avLst/>
              <a:gdLst/>
              <a:ahLst/>
              <a:cxnLst/>
              <a:rect l="l" t="t" r="r" b="b"/>
              <a:pathLst>
                <a:path w="6263" h="2348" extrusionOk="0">
                  <a:moveTo>
                    <a:pt x="1506" y="0"/>
                  </a:moveTo>
                  <a:cubicBezTo>
                    <a:pt x="1423" y="0"/>
                    <a:pt x="1340" y="2"/>
                    <a:pt x="1258" y="8"/>
                  </a:cubicBezTo>
                  <a:cubicBezTo>
                    <a:pt x="813" y="34"/>
                    <a:pt x="367" y="217"/>
                    <a:pt x="158" y="610"/>
                  </a:cubicBezTo>
                  <a:cubicBezTo>
                    <a:pt x="1" y="924"/>
                    <a:pt x="79" y="1317"/>
                    <a:pt x="289" y="1631"/>
                  </a:cubicBezTo>
                  <a:cubicBezTo>
                    <a:pt x="686" y="2147"/>
                    <a:pt x="1339" y="2257"/>
                    <a:pt x="1986" y="2257"/>
                  </a:cubicBezTo>
                  <a:cubicBezTo>
                    <a:pt x="2192" y="2257"/>
                    <a:pt x="2397" y="2246"/>
                    <a:pt x="2593" y="2233"/>
                  </a:cubicBezTo>
                  <a:cubicBezTo>
                    <a:pt x="2754" y="2226"/>
                    <a:pt x="2913" y="2222"/>
                    <a:pt x="3071" y="2222"/>
                  </a:cubicBezTo>
                  <a:cubicBezTo>
                    <a:pt x="3452" y="2222"/>
                    <a:pt x="3828" y="2241"/>
                    <a:pt x="4217" y="2259"/>
                  </a:cubicBezTo>
                  <a:cubicBezTo>
                    <a:pt x="4358" y="2259"/>
                    <a:pt x="4904" y="2348"/>
                    <a:pt x="5373" y="2348"/>
                  </a:cubicBezTo>
                  <a:cubicBezTo>
                    <a:pt x="5859" y="2348"/>
                    <a:pt x="6263" y="2253"/>
                    <a:pt x="6049" y="1867"/>
                  </a:cubicBezTo>
                  <a:cubicBezTo>
                    <a:pt x="5997" y="1762"/>
                    <a:pt x="5892" y="1683"/>
                    <a:pt x="5788" y="1605"/>
                  </a:cubicBezTo>
                  <a:cubicBezTo>
                    <a:pt x="5552" y="1448"/>
                    <a:pt x="5290" y="1291"/>
                    <a:pt x="5028" y="1133"/>
                  </a:cubicBezTo>
                  <a:cubicBezTo>
                    <a:pt x="3975" y="521"/>
                    <a:pt x="2715" y="0"/>
                    <a:pt x="1506"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7"/>
            <p:cNvSpPr/>
            <p:nvPr/>
          </p:nvSpPr>
          <p:spPr>
            <a:xfrm>
              <a:off x="6752375" y="1518700"/>
              <a:ext cx="120625" cy="56525"/>
            </a:xfrm>
            <a:custGeom>
              <a:avLst/>
              <a:gdLst/>
              <a:ahLst/>
              <a:cxnLst/>
              <a:rect l="l" t="t" r="r" b="b"/>
              <a:pathLst>
                <a:path w="4825" h="2261" extrusionOk="0">
                  <a:moveTo>
                    <a:pt x="3258" y="0"/>
                  </a:moveTo>
                  <a:cubicBezTo>
                    <a:pt x="2370" y="0"/>
                    <a:pt x="1508" y="446"/>
                    <a:pt x="845" y="972"/>
                  </a:cubicBezTo>
                  <a:cubicBezTo>
                    <a:pt x="635" y="1129"/>
                    <a:pt x="478" y="1260"/>
                    <a:pt x="321" y="1417"/>
                  </a:cubicBezTo>
                  <a:cubicBezTo>
                    <a:pt x="242" y="1496"/>
                    <a:pt x="164" y="1548"/>
                    <a:pt x="138" y="1653"/>
                  </a:cubicBezTo>
                  <a:cubicBezTo>
                    <a:pt x="0" y="2081"/>
                    <a:pt x="460" y="2170"/>
                    <a:pt x="918" y="2170"/>
                  </a:cubicBezTo>
                  <a:cubicBezTo>
                    <a:pt x="1246" y="2170"/>
                    <a:pt x="1573" y="2124"/>
                    <a:pt x="1682" y="2124"/>
                  </a:cubicBezTo>
                  <a:cubicBezTo>
                    <a:pt x="2101" y="2151"/>
                    <a:pt x="2520" y="2151"/>
                    <a:pt x="2965" y="2203"/>
                  </a:cubicBezTo>
                  <a:cubicBezTo>
                    <a:pt x="3191" y="2230"/>
                    <a:pt x="3433" y="2260"/>
                    <a:pt x="3664" y="2260"/>
                  </a:cubicBezTo>
                  <a:cubicBezTo>
                    <a:pt x="4103" y="2260"/>
                    <a:pt x="4505" y="2151"/>
                    <a:pt x="4694" y="1705"/>
                  </a:cubicBezTo>
                  <a:cubicBezTo>
                    <a:pt x="4825" y="1417"/>
                    <a:pt x="4825" y="1025"/>
                    <a:pt x="4641" y="684"/>
                  </a:cubicBezTo>
                  <a:cubicBezTo>
                    <a:pt x="4406" y="291"/>
                    <a:pt x="4013" y="108"/>
                    <a:pt x="3646" y="30"/>
                  </a:cubicBezTo>
                  <a:cubicBezTo>
                    <a:pt x="3517" y="10"/>
                    <a:pt x="3387" y="0"/>
                    <a:pt x="3258"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37"/>
            <p:cNvSpPr/>
            <p:nvPr/>
          </p:nvSpPr>
          <p:spPr>
            <a:xfrm>
              <a:off x="6857275" y="1641375"/>
              <a:ext cx="73325" cy="192500"/>
            </a:xfrm>
            <a:custGeom>
              <a:avLst/>
              <a:gdLst/>
              <a:ahLst/>
              <a:cxnLst/>
              <a:rect l="l" t="t" r="r" b="b"/>
              <a:pathLst>
                <a:path w="2933" h="7700" extrusionOk="0">
                  <a:moveTo>
                    <a:pt x="2026" y="1"/>
                  </a:moveTo>
                  <a:cubicBezTo>
                    <a:pt x="1925" y="1"/>
                    <a:pt x="1828" y="79"/>
                    <a:pt x="1859" y="202"/>
                  </a:cubicBezTo>
                  <a:cubicBezTo>
                    <a:pt x="2121" y="1302"/>
                    <a:pt x="2304" y="2402"/>
                    <a:pt x="2357" y="3502"/>
                  </a:cubicBezTo>
                  <a:cubicBezTo>
                    <a:pt x="2383" y="3763"/>
                    <a:pt x="2409" y="4051"/>
                    <a:pt x="2383" y="4313"/>
                  </a:cubicBezTo>
                  <a:lnTo>
                    <a:pt x="2383" y="4392"/>
                  </a:lnTo>
                  <a:cubicBezTo>
                    <a:pt x="2304" y="4392"/>
                    <a:pt x="2226" y="4339"/>
                    <a:pt x="2147" y="4313"/>
                  </a:cubicBezTo>
                  <a:cubicBezTo>
                    <a:pt x="2003" y="4286"/>
                    <a:pt x="1855" y="4272"/>
                    <a:pt x="1708" y="4272"/>
                  </a:cubicBezTo>
                  <a:cubicBezTo>
                    <a:pt x="1430" y="4272"/>
                    <a:pt x="1157" y="4324"/>
                    <a:pt x="917" y="4444"/>
                  </a:cubicBezTo>
                  <a:cubicBezTo>
                    <a:pt x="131" y="4889"/>
                    <a:pt x="0" y="5937"/>
                    <a:pt x="341" y="6696"/>
                  </a:cubicBezTo>
                  <a:cubicBezTo>
                    <a:pt x="498" y="7115"/>
                    <a:pt x="812" y="7455"/>
                    <a:pt x="1231" y="7612"/>
                  </a:cubicBezTo>
                  <a:cubicBezTo>
                    <a:pt x="1375" y="7670"/>
                    <a:pt x="1529" y="7700"/>
                    <a:pt x="1683" y="7700"/>
                  </a:cubicBezTo>
                  <a:cubicBezTo>
                    <a:pt x="1948" y="7700"/>
                    <a:pt x="2210" y="7612"/>
                    <a:pt x="2409" y="7429"/>
                  </a:cubicBezTo>
                  <a:cubicBezTo>
                    <a:pt x="2514" y="7351"/>
                    <a:pt x="2435" y="7141"/>
                    <a:pt x="2278" y="7141"/>
                  </a:cubicBezTo>
                  <a:cubicBezTo>
                    <a:pt x="2190" y="7153"/>
                    <a:pt x="2102" y="7159"/>
                    <a:pt x="2014" y="7159"/>
                  </a:cubicBezTo>
                  <a:cubicBezTo>
                    <a:pt x="1713" y="7159"/>
                    <a:pt x="1422" y="7082"/>
                    <a:pt x="1178" y="6879"/>
                  </a:cubicBezTo>
                  <a:cubicBezTo>
                    <a:pt x="890" y="6617"/>
                    <a:pt x="759" y="6199"/>
                    <a:pt x="759" y="5806"/>
                  </a:cubicBezTo>
                  <a:cubicBezTo>
                    <a:pt x="786" y="5413"/>
                    <a:pt x="969" y="5020"/>
                    <a:pt x="1362" y="4889"/>
                  </a:cubicBezTo>
                  <a:cubicBezTo>
                    <a:pt x="1454" y="4859"/>
                    <a:pt x="1564" y="4846"/>
                    <a:pt x="1676" y="4846"/>
                  </a:cubicBezTo>
                  <a:cubicBezTo>
                    <a:pt x="1755" y="4846"/>
                    <a:pt x="1836" y="4852"/>
                    <a:pt x="1912" y="4863"/>
                  </a:cubicBezTo>
                  <a:cubicBezTo>
                    <a:pt x="2069" y="4889"/>
                    <a:pt x="2252" y="4994"/>
                    <a:pt x="2409" y="4994"/>
                  </a:cubicBezTo>
                  <a:cubicBezTo>
                    <a:pt x="2802" y="4994"/>
                    <a:pt x="2933" y="4654"/>
                    <a:pt x="2933" y="4313"/>
                  </a:cubicBezTo>
                  <a:cubicBezTo>
                    <a:pt x="2933" y="3842"/>
                    <a:pt x="2880" y="3371"/>
                    <a:pt x="2828" y="2899"/>
                  </a:cubicBezTo>
                  <a:cubicBezTo>
                    <a:pt x="2697" y="1957"/>
                    <a:pt x="2488" y="1014"/>
                    <a:pt x="2200" y="124"/>
                  </a:cubicBezTo>
                  <a:cubicBezTo>
                    <a:pt x="2167" y="38"/>
                    <a:pt x="2096" y="1"/>
                    <a:pt x="2026"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37"/>
            <p:cNvSpPr/>
            <p:nvPr/>
          </p:nvSpPr>
          <p:spPr>
            <a:xfrm>
              <a:off x="7030075" y="1704775"/>
              <a:ext cx="152325" cy="58450"/>
            </a:xfrm>
            <a:custGeom>
              <a:avLst/>
              <a:gdLst/>
              <a:ahLst/>
              <a:cxnLst/>
              <a:rect l="l" t="t" r="r" b="b"/>
              <a:pathLst>
                <a:path w="6093" h="2338" extrusionOk="0">
                  <a:moveTo>
                    <a:pt x="2994" y="0"/>
                  </a:moveTo>
                  <a:cubicBezTo>
                    <a:pt x="2868" y="0"/>
                    <a:pt x="2743" y="7"/>
                    <a:pt x="2619" y="23"/>
                  </a:cubicBezTo>
                  <a:cubicBezTo>
                    <a:pt x="1991" y="101"/>
                    <a:pt x="1415" y="337"/>
                    <a:pt x="943" y="730"/>
                  </a:cubicBezTo>
                  <a:cubicBezTo>
                    <a:pt x="708" y="913"/>
                    <a:pt x="498" y="1123"/>
                    <a:pt x="341" y="1358"/>
                  </a:cubicBezTo>
                  <a:cubicBezTo>
                    <a:pt x="184" y="1594"/>
                    <a:pt x="1" y="1908"/>
                    <a:pt x="27" y="2196"/>
                  </a:cubicBezTo>
                  <a:cubicBezTo>
                    <a:pt x="27" y="2285"/>
                    <a:pt x="100" y="2338"/>
                    <a:pt x="179" y="2338"/>
                  </a:cubicBezTo>
                  <a:cubicBezTo>
                    <a:pt x="216" y="2338"/>
                    <a:pt x="255" y="2326"/>
                    <a:pt x="289" y="2301"/>
                  </a:cubicBezTo>
                  <a:cubicBezTo>
                    <a:pt x="472" y="2118"/>
                    <a:pt x="577" y="1882"/>
                    <a:pt x="734" y="1699"/>
                  </a:cubicBezTo>
                  <a:cubicBezTo>
                    <a:pt x="891" y="1489"/>
                    <a:pt x="1101" y="1306"/>
                    <a:pt x="1310" y="1149"/>
                  </a:cubicBezTo>
                  <a:cubicBezTo>
                    <a:pt x="1729" y="861"/>
                    <a:pt x="2226" y="651"/>
                    <a:pt x="2724" y="599"/>
                  </a:cubicBezTo>
                  <a:cubicBezTo>
                    <a:pt x="2854" y="581"/>
                    <a:pt x="2982" y="573"/>
                    <a:pt x="3109" y="573"/>
                  </a:cubicBezTo>
                  <a:cubicBezTo>
                    <a:pt x="3546" y="573"/>
                    <a:pt x="3968" y="672"/>
                    <a:pt x="4374" y="835"/>
                  </a:cubicBezTo>
                  <a:cubicBezTo>
                    <a:pt x="4635" y="966"/>
                    <a:pt x="4897" y="1096"/>
                    <a:pt x="5159" y="1254"/>
                  </a:cubicBezTo>
                  <a:cubicBezTo>
                    <a:pt x="5395" y="1411"/>
                    <a:pt x="5604" y="1620"/>
                    <a:pt x="5840" y="1777"/>
                  </a:cubicBezTo>
                  <a:cubicBezTo>
                    <a:pt x="5864" y="1792"/>
                    <a:pt x="5889" y="1798"/>
                    <a:pt x="5912" y="1798"/>
                  </a:cubicBezTo>
                  <a:cubicBezTo>
                    <a:pt x="6013" y="1798"/>
                    <a:pt x="6092" y="1674"/>
                    <a:pt x="6049" y="1568"/>
                  </a:cubicBezTo>
                  <a:cubicBezTo>
                    <a:pt x="5918" y="1280"/>
                    <a:pt x="5630" y="1018"/>
                    <a:pt x="5369" y="835"/>
                  </a:cubicBezTo>
                  <a:cubicBezTo>
                    <a:pt x="5107" y="625"/>
                    <a:pt x="4819" y="442"/>
                    <a:pt x="4505" y="311"/>
                  </a:cubicBezTo>
                  <a:cubicBezTo>
                    <a:pt x="4021" y="122"/>
                    <a:pt x="3504" y="0"/>
                    <a:pt x="29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37"/>
            <p:cNvSpPr/>
            <p:nvPr/>
          </p:nvSpPr>
          <p:spPr>
            <a:xfrm>
              <a:off x="6750025" y="1704775"/>
              <a:ext cx="98100" cy="58450"/>
            </a:xfrm>
            <a:custGeom>
              <a:avLst/>
              <a:gdLst/>
              <a:ahLst/>
              <a:cxnLst/>
              <a:rect l="l" t="t" r="r" b="b"/>
              <a:pathLst>
                <a:path w="3924" h="2338" extrusionOk="0">
                  <a:moveTo>
                    <a:pt x="2000" y="0"/>
                  </a:moveTo>
                  <a:cubicBezTo>
                    <a:pt x="1665" y="0"/>
                    <a:pt x="1332" y="122"/>
                    <a:pt x="1017" y="311"/>
                  </a:cubicBezTo>
                  <a:cubicBezTo>
                    <a:pt x="808" y="442"/>
                    <a:pt x="624" y="625"/>
                    <a:pt x="441" y="835"/>
                  </a:cubicBezTo>
                  <a:cubicBezTo>
                    <a:pt x="284" y="1018"/>
                    <a:pt x="101" y="1280"/>
                    <a:pt x="22" y="1568"/>
                  </a:cubicBezTo>
                  <a:cubicBezTo>
                    <a:pt x="1" y="1674"/>
                    <a:pt x="49" y="1798"/>
                    <a:pt x="110" y="1798"/>
                  </a:cubicBezTo>
                  <a:cubicBezTo>
                    <a:pt x="124" y="1798"/>
                    <a:pt x="138" y="1792"/>
                    <a:pt x="153" y="1777"/>
                  </a:cubicBezTo>
                  <a:cubicBezTo>
                    <a:pt x="310" y="1620"/>
                    <a:pt x="441" y="1411"/>
                    <a:pt x="598" y="1254"/>
                  </a:cubicBezTo>
                  <a:cubicBezTo>
                    <a:pt x="755" y="1096"/>
                    <a:pt x="939" y="966"/>
                    <a:pt x="1096" y="835"/>
                  </a:cubicBezTo>
                  <a:cubicBezTo>
                    <a:pt x="1359" y="672"/>
                    <a:pt x="1639" y="573"/>
                    <a:pt x="1922" y="573"/>
                  </a:cubicBezTo>
                  <a:cubicBezTo>
                    <a:pt x="2004" y="573"/>
                    <a:pt x="2087" y="581"/>
                    <a:pt x="2169" y="599"/>
                  </a:cubicBezTo>
                  <a:cubicBezTo>
                    <a:pt x="2483" y="651"/>
                    <a:pt x="2824" y="861"/>
                    <a:pt x="3086" y="1149"/>
                  </a:cubicBezTo>
                  <a:cubicBezTo>
                    <a:pt x="3217" y="1306"/>
                    <a:pt x="3347" y="1489"/>
                    <a:pt x="3452" y="1699"/>
                  </a:cubicBezTo>
                  <a:cubicBezTo>
                    <a:pt x="3557" y="1882"/>
                    <a:pt x="3636" y="2118"/>
                    <a:pt x="3740" y="2301"/>
                  </a:cubicBezTo>
                  <a:cubicBezTo>
                    <a:pt x="3765" y="2325"/>
                    <a:pt x="3791" y="2337"/>
                    <a:pt x="3817" y="2337"/>
                  </a:cubicBezTo>
                  <a:cubicBezTo>
                    <a:pt x="3874" y="2337"/>
                    <a:pt x="3924" y="2279"/>
                    <a:pt x="3924" y="2170"/>
                  </a:cubicBezTo>
                  <a:cubicBezTo>
                    <a:pt x="3924" y="1908"/>
                    <a:pt x="3819" y="1594"/>
                    <a:pt x="3714" y="1358"/>
                  </a:cubicBezTo>
                  <a:cubicBezTo>
                    <a:pt x="3609" y="1123"/>
                    <a:pt x="3478" y="913"/>
                    <a:pt x="3321" y="730"/>
                  </a:cubicBezTo>
                  <a:cubicBezTo>
                    <a:pt x="3007" y="337"/>
                    <a:pt x="2641" y="101"/>
                    <a:pt x="2248" y="23"/>
                  </a:cubicBezTo>
                  <a:cubicBezTo>
                    <a:pt x="2165" y="7"/>
                    <a:pt x="2082" y="0"/>
                    <a:pt x="2000"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37"/>
            <p:cNvSpPr/>
            <p:nvPr/>
          </p:nvSpPr>
          <p:spPr>
            <a:xfrm>
              <a:off x="6839050" y="1829000"/>
              <a:ext cx="223425" cy="73225"/>
            </a:xfrm>
            <a:custGeom>
              <a:avLst/>
              <a:gdLst/>
              <a:ahLst/>
              <a:cxnLst/>
              <a:rect l="l" t="t" r="r" b="b"/>
              <a:pathLst>
                <a:path w="8937" h="2929" extrusionOk="0">
                  <a:moveTo>
                    <a:pt x="8700" y="1"/>
                  </a:moveTo>
                  <a:cubicBezTo>
                    <a:pt x="8670" y="1"/>
                    <a:pt x="8640" y="9"/>
                    <a:pt x="8611" y="29"/>
                  </a:cubicBezTo>
                  <a:cubicBezTo>
                    <a:pt x="8296" y="265"/>
                    <a:pt x="8008" y="526"/>
                    <a:pt x="7694" y="762"/>
                  </a:cubicBezTo>
                  <a:cubicBezTo>
                    <a:pt x="7406" y="972"/>
                    <a:pt x="7118" y="1181"/>
                    <a:pt x="6804" y="1338"/>
                  </a:cubicBezTo>
                  <a:cubicBezTo>
                    <a:pt x="6175" y="1705"/>
                    <a:pt x="5495" y="1993"/>
                    <a:pt x="4788" y="2150"/>
                  </a:cubicBezTo>
                  <a:cubicBezTo>
                    <a:pt x="4081" y="2333"/>
                    <a:pt x="3348" y="2412"/>
                    <a:pt x="2614" y="2412"/>
                  </a:cubicBezTo>
                  <a:cubicBezTo>
                    <a:pt x="2248" y="2412"/>
                    <a:pt x="1855" y="2359"/>
                    <a:pt x="1488" y="2307"/>
                  </a:cubicBezTo>
                  <a:cubicBezTo>
                    <a:pt x="1096" y="2228"/>
                    <a:pt x="651" y="2150"/>
                    <a:pt x="336" y="1888"/>
                  </a:cubicBezTo>
                  <a:cubicBezTo>
                    <a:pt x="300" y="1852"/>
                    <a:pt x="261" y="1836"/>
                    <a:pt x="223" y="1836"/>
                  </a:cubicBezTo>
                  <a:cubicBezTo>
                    <a:pt x="100" y="1836"/>
                    <a:pt x="0" y="2003"/>
                    <a:pt x="101" y="2124"/>
                  </a:cubicBezTo>
                  <a:cubicBezTo>
                    <a:pt x="651" y="2726"/>
                    <a:pt x="1619" y="2831"/>
                    <a:pt x="2379" y="2909"/>
                  </a:cubicBezTo>
                  <a:cubicBezTo>
                    <a:pt x="2569" y="2922"/>
                    <a:pt x="2761" y="2928"/>
                    <a:pt x="2954" y="2928"/>
                  </a:cubicBezTo>
                  <a:cubicBezTo>
                    <a:pt x="3557" y="2928"/>
                    <a:pt x="4167" y="2865"/>
                    <a:pt x="4762" y="2726"/>
                  </a:cubicBezTo>
                  <a:cubicBezTo>
                    <a:pt x="5547" y="2543"/>
                    <a:pt x="6306" y="2255"/>
                    <a:pt x="7013" y="1862"/>
                  </a:cubicBezTo>
                  <a:cubicBezTo>
                    <a:pt x="7668" y="1469"/>
                    <a:pt x="8427" y="972"/>
                    <a:pt x="8872" y="291"/>
                  </a:cubicBezTo>
                  <a:cubicBezTo>
                    <a:pt x="8936" y="163"/>
                    <a:pt x="8827" y="1"/>
                    <a:pt x="8700"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37"/>
            <p:cNvSpPr/>
            <p:nvPr/>
          </p:nvSpPr>
          <p:spPr>
            <a:xfrm>
              <a:off x="7625775" y="3240625"/>
              <a:ext cx="119775" cy="91050"/>
            </a:xfrm>
            <a:custGeom>
              <a:avLst/>
              <a:gdLst/>
              <a:ahLst/>
              <a:cxnLst/>
              <a:rect l="l" t="t" r="r" b="b"/>
              <a:pathLst>
                <a:path w="4791" h="3642" extrusionOk="0">
                  <a:moveTo>
                    <a:pt x="3782" y="0"/>
                  </a:moveTo>
                  <a:cubicBezTo>
                    <a:pt x="3168" y="0"/>
                    <a:pt x="2148" y="567"/>
                    <a:pt x="2148" y="567"/>
                  </a:cubicBezTo>
                  <a:lnTo>
                    <a:pt x="1" y="3474"/>
                  </a:lnTo>
                  <a:cubicBezTo>
                    <a:pt x="1" y="3474"/>
                    <a:pt x="570" y="3642"/>
                    <a:pt x="1331" y="3642"/>
                  </a:cubicBezTo>
                  <a:cubicBezTo>
                    <a:pt x="2160" y="3642"/>
                    <a:pt x="3215" y="3442"/>
                    <a:pt x="4007" y="2610"/>
                  </a:cubicBezTo>
                  <a:cubicBezTo>
                    <a:pt x="4791" y="1757"/>
                    <a:pt x="4527" y="1554"/>
                    <a:pt x="4100" y="1554"/>
                  </a:cubicBezTo>
                  <a:cubicBezTo>
                    <a:pt x="3714" y="1554"/>
                    <a:pt x="3195" y="1719"/>
                    <a:pt x="3195" y="1719"/>
                  </a:cubicBezTo>
                  <a:cubicBezTo>
                    <a:pt x="3195" y="1719"/>
                    <a:pt x="4557" y="620"/>
                    <a:pt x="4164" y="148"/>
                  </a:cubicBezTo>
                  <a:cubicBezTo>
                    <a:pt x="4086" y="42"/>
                    <a:pt x="3949" y="0"/>
                    <a:pt x="3782"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37"/>
            <p:cNvSpPr/>
            <p:nvPr/>
          </p:nvSpPr>
          <p:spPr>
            <a:xfrm>
              <a:off x="7480450" y="3103300"/>
              <a:ext cx="240775" cy="226300"/>
            </a:xfrm>
            <a:custGeom>
              <a:avLst/>
              <a:gdLst/>
              <a:ahLst/>
              <a:cxnLst/>
              <a:rect l="l" t="t" r="r" b="b"/>
              <a:pathLst>
                <a:path w="9631" h="9052" extrusionOk="0">
                  <a:moveTo>
                    <a:pt x="3981" y="0"/>
                  </a:moveTo>
                  <a:cubicBezTo>
                    <a:pt x="3781" y="0"/>
                    <a:pt x="3620" y="52"/>
                    <a:pt x="3509" y="169"/>
                  </a:cubicBezTo>
                  <a:cubicBezTo>
                    <a:pt x="3509" y="169"/>
                    <a:pt x="1" y="3075"/>
                    <a:pt x="210" y="4751"/>
                  </a:cubicBezTo>
                  <a:cubicBezTo>
                    <a:pt x="388" y="6406"/>
                    <a:pt x="4826" y="9052"/>
                    <a:pt x="5985" y="9052"/>
                  </a:cubicBezTo>
                  <a:cubicBezTo>
                    <a:pt x="6018" y="9052"/>
                    <a:pt x="6048" y="9050"/>
                    <a:pt x="6075" y="9045"/>
                  </a:cubicBezTo>
                  <a:cubicBezTo>
                    <a:pt x="7070" y="8888"/>
                    <a:pt x="9506" y="4227"/>
                    <a:pt x="9584" y="3756"/>
                  </a:cubicBezTo>
                  <a:cubicBezTo>
                    <a:pt x="9631" y="3337"/>
                    <a:pt x="5580" y="0"/>
                    <a:pt x="3981"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37"/>
            <p:cNvSpPr/>
            <p:nvPr/>
          </p:nvSpPr>
          <p:spPr>
            <a:xfrm>
              <a:off x="7651425" y="3250775"/>
              <a:ext cx="42875" cy="61175"/>
            </a:xfrm>
            <a:custGeom>
              <a:avLst/>
              <a:gdLst/>
              <a:ahLst/>
              <a:cxnLst/>
              <a:rect l="l" t="t" r="r" b="b"/>
              <a:pathLst>
                <a:path w="1715" h="2447" extrusionOk="0">
                  <a:moveTo>
                    <a:pt x="1600" y="1"/>
                  </a:moveTo>
                  <a:cubicBezTo>
                    <a:pt x="1567" y="1"/>
                    <a:pt x="1534" y="18"/>
                    <a:pt x="1514" y="56"/>
                  </a:cubicBezTo>
                  <a:cubicBezTo>
                    <a:pt x="1357" y="502"/>
                    <a:pt x="1148" y="921"/>
                    <a:pt x="886" y="1313"/>
                  </a:cubicBezTo>
                  <a:cubicBezTo>
                    <a:pt x="755" y="1497"/>
                    <a:pt x="624" y="1680"/>
                    <a:pt x="467" y="1863"/>
                  </a:cubicBezTo>
                  <a:cubicBezTo>
                    <a:pt x="389" y="1942"/>
                    <a:pt x="310" y="2046"/>
                    <a:pt x="231" y="2125"/>
                  </a:cubicBezTo>
                  <a:cubicBezTo>
                    <a:pt x="153" y="2204"/>
                    <a:pt x="74" y="2282"/>
                    <a:pt x="22" y="2361"/>
                  </a:cubicBezTo>
                  <a:cubicBezTo>
                    <a:pt x="1" y="2403"/>
                    <a:pt x="32" y="2446"/>
                    <a:pt x="72" y="2446"/>
                  </a:cubicBezTo>
                  <a:cubicBezTo>
                    <a:pt x="81" y="2446"/>
                    <a:pt x="91" y="2444"/>
                    <a:pt x="101" y="2439"/>
                  </a:cubicBezTo>
                  <a:cubicBezTo>
                    <a:pt x="231" y="2413"/>
                    <a:pt x="310" y="2308"/>
                    <a:pt x="389" y="2230"/>
                  </a:cubicBezTo>
                  <a:cubicBezTo>
                    <a:pt x="467" y="2151"/>
                    <a:pt x="572" y="2073"/>
                    <a:pt x="650" y="1968"/>
                  </a:cubicBezTo>
                  <a:cubicBezTo>
                    <a:pt x="807" y="1785"/>
                    <a:pt x="938" y="1601"/>
                    <a:pt x="1069" y="1392"/>
                  </a:cubicBezTo>
                  <a:cubicBezTo>
                    <a:pt x="1331" y="999"/>
                    <a:pt x="1541" y="580"/>
                    <a:pt x="1698" y="135"/>
                  </a:cubicBezTo>
                  <a:cubicBezTo>
                    <a:pt x="1714" y="52"/>
                    <a:pt x="1657" y="1"/>
                    <a:pt x="1600"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37"/>
            <p:cNvSpPr/>
            <p:nvPr/>
          </p:nvSpPr>
          <p:spPr>
            <a:xfrm>
              <a:off x="7454300" y="2261475"/>
              <a:ext cx="535475" cy="992025"/>
            </a:xfrm>
            <a:custGeom>
              <a:avLst/>
              <a:gdLst/>
              <a:ahLst/>
              <a:cxnLst/>
              <a:rect l="l" t="t" r="r" b="b"/>
              <a:pathLst>
                <a:path w="21419" h="39681" extrusionOk="0">
                  <a:moveTo>
                    <a:pt x="2080" y="1"/>
                  </a:moveTo>
                  <a:cubicBezTo>
                    <a:pt x="1" y="1"/>
                    <a:pt x="480" y="4619"/>
                    <a:pt x="706" y="6427"/>
                  </a:cubicBezTo>
                  <a:cubicBezTo>
                    <a:pt x="994" y="8521"/>
                    <a:pt x="1727" y="10564"/>
                    <a:pt x="2932" y="12318"/>
                  </a:cubicBezTo>
                  <a:cubicBezTo>
                    <a:pt x="3587" y="13235"/>
                    <a:pt x="4398" y="13811"/>
                    <a:pt x="5262" y="14518"/>
                  </a:cubicBezTo>
                  <a:cubicBezTo>
                    <a:pt x="5891" y="15041"/>
                    <a:pt x="6493" y="15591"/>
                    <a:pt x="7017" y="16193"/>
                  </a:cubicBezTo>
                  <a:cubicBezTo>
                    <a:pt x="7959" y="17293"/>
                    <a:pt x="8719" y="18655"/>
                    <a:pt x="8771" y="20147"/>
                  </a:cubicBezTo>
                  <a:cubicBezTo>
                    <a:pt x="8850" y="22975"/>
                    <a:pt x="6388" y="27846"/>
                    <a:pt x="4765" y="30726"/>
                  </a:cubicBezTo>
                  <a:cubicBezTo>
                    <a:pt x="4712" y="30831"/>
                    <a:pt x="4660" y="30909"/>
                    <a:pt x="4608" y="30988"/>
                  </a:cubicBezTo>
                  <a:cubicBezTo>
                    <a:pt x="3901" y="32244"/>
                    <a:pt x="3377" y="33056"/>
                    <a:pt x="3377" y="33056"/>
                  </a:cubicBezTo>
                  <a:lnTo>
                    <a:pt x="11154" y="39681"/>
                  </a:lnTo>
                  <a:cubicBezTo>
                    <a:pt x="11520" y="39026"/>
                    <a:pt x="11887" y="38372"/>
                    <a:pt x="12254" y="37717"/>
                  </a:cubicBezTo>
                  <a:cubicBezTo>
                    <a:pt x="12306" y="37665"/>
                    <a:pt x="12332" y="37586"/>
                    <a:pt x="12384" y="37508"/>
                  </a:cubicBezTo>
                  <a:cubicBezTo>
                    <a:pt x="17098" y="29181"/>
                    <a:pt x="21418" y="21535"/>
                    <a:pt x="17962" y="15146"/>
                  </a:cubicBezTo>
                  <a:cubicBezTo>
                    <a:pt x="17648" y="14622"/>
                    <a:pt x="17360" y="14073"/>
                    <a:pt x="16993" y="13549"/>
                  </a:cubicBezTo>
                  <a:cubicBezTo>
                    <a:pt x="15029" y="10564"/>
                    <a:pt x="12542" y="7867"/>
                    <a:pt x="9949" y="5432"/>
                  </a:cubicBezTo>
                  <a:cubicBezTo>
                    <a:pt x="8692" y="4253"/>
                    <a:pt x="7383" y="3075"/>
                    <a:pt x="5995" y="2054"/>
                  </a:cubicBezTo>
                  <a:cubicBezTo>
                    <a:pt x="5289" y="1556"/>
                    <a:pt x="4032" y="797"/>
                    <a:pt x="3272" y="378"/>
                  </a:cubicBezTo>
                  <a:cubicBezTo>
                    <a:pt x="2803" y="117"/>
                    <a:pt x="2409" y="1"/>
                    <a:pt x="2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37"/>
            <p:cNvSpPr/>
            <p:nvPr/>
          </p:nvSpPr>
          <p:spPr>
            <a:xfrm>
              <a:off x="7569475" y="3029600"/>
              <a:ext cx="194450" cy="174800"/>
            </a:xfrm>
            <a:custGeom>
              <a:avLst/>
              <a:gdLst/>
              <a:ahLst/>
              <a:cxnLst/>
              <a:rect l="l" t="t" r="r" b="b"/>
              <a:pathLst>
                <a:path w="7778" h="6992" extrusionOk="0">
                  <a:moveTo>
                    <a:pt x="158" y="1"/>
                  </a:moveTo>
                  <a:cubicBezTo>
                    <a:pt x="105" y="106"/>
                    <a:pt x="53" y="184"/>
                    <a:pt x="1" y="263"/>
                  </a:cubicBezTo>
                  <a:cubicBezTo>
                    <a:pt x="263" y="446"/>
                    <a:pt x="524" y="629"/>
                    <a:pt x="760" y="812"/>
                  </a:cubicBezTo>
                  <a:cubicBezTo>
                    <a:pt x="1703" y="1519"/>
                    <a:pt x="2619" y="2253"/>
                    <a:pt x="3509" y="3012"/>
                  </a:cubicBezTo>
                  <a:cubicBezTo>
                    <a:pt x="4976" y="4269"/>
                    <a:pt x="6337" y="5630"/>
                    <a:pt x="7647" y="6992"/>
                  </a:cubicBezTo>
                  <a:cubicBezTo>
                    <a:pt x="7699" y="6940"/>
                    <a:pt x="7725" y="6861"/>
                    <a:pt x="7777" y="6783"/>
                  </a:cubicBezTo>
                  <a:cubicBezTo>
                    <a:pt x="7385" y="6364"/>
                    <a:pt x="6966" y="5945"/>
                    <a:pt x="6573" y="5526"/>
                  </a:cubicBezTo>
                  <a:cubicBezTo>
                    <a:pt x="5290" y="4216"/>
                    <a:pt x="3955" y="2986"/>
                    <a:pt x="2514" y="1808"/>
                  </a:cubicBezTo>
                  <a:cubicBezTo>
                    <a:pt x="1781" y="1231"/>
                    <a:pt x="1048" y="655"/>
                    <a:pt x="289" y="106"/>
                  </a:cubicBezTo>
                  <a:cubicBezTo>
                    <a:pt x="236" y="79"/>
                    <a:pt x="184" y="27"/>
                    <a:pt x="158" y="1"/>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37"/>
            <p:cNvSpPr/>
            <p:nvPr/>
          </p:nvSpPr>
          <p:spPr>
            <a:xfrm>
              <a:off x="7509250" y="2579225"/>
              <a:ext cx="94300" cy="60925"/>
            </a:xfrm>
            <a:custGeom>
              <a:avLst/>
              <a:gdLst/>
              <a:ahLst/>
              <a:cxnLst/>
              <a:rect l="l" t="t" r="r" b="b"/>
              <a:pathLst>
                <a:path w="3772" h="2437" extrusionOk="0">
                  <a:moveTo>
                    <a:pt x="1" y="1"/>
                  </a:moveTo>
                  <a:cubicBezTo>
                    <a:pt x="551" y="551"/>
                    <a:pt x="1179" y="970"/>
                    <a:pt x="1807" y="1389"/>
                  </a:cubicBezTo>
                  <a:cubicBezTo>
                    <a:pt x="2043" y="1546"/>
                    <a:pt x="2305" y="1703"/>
                    <a:pt x="2567" y="1834"/>
                  </a:cubicBezTo>
                  <a:cubicBezTo>
                    <a:pt x="2541" y="1834"/>
                    <a:pt x="2488" y="1808"/>
                    <a:pt x="2462" y="1808"/>
                  </a:cubicBezTo>
                  <a:cubicBezTo>
                    <a:pt x="2253" y="1782"/>
                    <a:pt x="2069" y="1755"/>
                    <a:pt x="1886" y="1755"/>
                  </a:cubicBezTo>
                  <a:cubicBezTo>
                    <a:pt x="1834" y="1755"/>
                    <a:pt x="1781" y="1782"/>
                    <a:pt x="1729" y="1782"/>
                  </a:cubicBezTo>
                  <a:cubicBezTo>
                    <a:pt x="1467" y="1782"/>
                    <a:pt x="1231" y="1808"/>
                    <a:pt x="996" y="1912"/>
                  </a:cubicBezTo>
                  <a:cubicBezTo>
                    <a:pt x="1467" y="2096"/>
                    <a:pt x="1912" y="2174"/>
                    <a:pt x="2384" y="2253"/>
                  </a:cubicBezTo>
                  <a:cubicBezTo>
                    <a:pt x="2855" y="2305"/>
                    <a:pt x="3274" y="2358"/>
                    <a:pt x="3771" y="2436"/>
                  </a:cubicBezTo>
                  <a:cubicBezTo>
                    <a:pt x="3562" y="2227"/>
                    <a:pt x="3326" y="2017"/>
                    <a:pt x="3064" y="1808"/>
                  </a:cubicBezTo>
                  <a:cubicBezTo>
                    <a:pt x="2776" y="1572"/>
                    <a:pt x="2514" y="1363"/>
                    <a:pt x="2226" y="1127"/>
                  </a:cubicBezTo>
                  <a:cubicBezTo>
                    <a:pt x="2174" y="1101"/>
                    <a:pt x="2096" y="1048"/>
                    <a:pt x="2043" y="996"/>
                  </a:cubicBezTo>
                  <a:cubicBezTo>
                    <a:pt x="1389" y="603"/>
                    <a:pt x="734" y="263"/>
                    <a:pt x="1"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37"/>
            <p:cNvSpPr/>
            <p:nvPr/>
          </p:nvSpPr>
          <p:spPr>
            <a:xfrm>
              <a:off x="7564900" y="2607375"/>
              <a:ext cx="38650" cy="32775"/>
            </a:xfrm>
            <a:custGeom>
              <a:avLst/>
              <a:gdLst/>
              <a:ahLst/>
              <a:cxnLst/>
              <a:rect l="l" t="t" r="r" b="b"/>
              <a:pathLst>
                <a:path w="1546" h="1311" extrusionOk="0">
                  <a:moveTo>
                    <a:pt x="0" y="1"/>
                  </a:moveTo>
                  <a:lnTo>
                    <a:pt x="0" y="1"/>
                  </a:lnTo>
                  <a:cubicBezTo>
                    <a:pt x="288" y="237"/>
                    <a:pt x="550" y="446"/>
                    <a:pt x="838" y="682"/>
                  </a:cubicBezTo>
                  <a:cubicBezTo>
                    <a:pt x="1100" y="891"/>
                    <a:pt x="1336" y="1101"/>
                    <a:pt x="1545" y="1310"/>
                  </a:cubicBezTo>
                  <a:cubicBezTo>
                    <a:pt x="1100" y="786"/>
                    <a:pt x="550" y="394"/>
                    <a:pt x="0"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2" name="Picture 6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291" y="-537587"/>
            <a:ext cx="2175293" cy="2175293"/>
          </a:xfrm>
          <a:prstGeom prst="rect">
            <a:avLst/>
          </a:prstGeom>
        </p:spPr>
      </p:pic>
      <p:sp>
        <p:nvSpPr>
          <p:cNvPr id="1267" name="Google Shape;1267;p37"/>
          <p:cNvSpPr/>
          <p:nvPr/>
        </p:nvSpPr>
        <p:spPr>
          <a:xfrm>
            <a:off x="4016844" y="32836"/>
            <a:ext cx="1674219" cy="801006"/>
          </a:xfrm>
          <a:custGeom>
            <a:avLst/>
            <a:gdLst/>
            <a:ahLst/>
            <a:cxnLst/>
            <a:rect l="l" t="t" r="r" b="b"/>
            <a:pathLst>
              <a:path w="15164" h="7255" extrusionOk="0">
                <a:moveTo>
                  <a:pt x="5362" y="0"/>
                </a:moveTo>
                <a:cubicBezTo>
                  <a:pt x="3058" y="0"/>
                  <a:pt x="3058" y="4598"/>
                  <a:pt x="3058" y="4598"/>
                </a:cubicBezTo>
                <a:cubicBezTo>
                  <a:pt x="3058" y="4598"/>
                  <a:pt x="2611" y="4325"/>
                  <a:pt x="2054" y="4325"/>
                </a:cubicBezTo>
                <a:cubicBezTo>
                  <a:pt x="1290" y="4325"/>
                  <a:pt x="319" y="4836"/>
                  <a:pt x="0" y="7255"/>
                </a:cubicBezTo>
                <a:lnTo>
                  <a:pt x="15163" y="7255"/>
                </a:lnTo>
                <a:cubicBezTo>
                  <a:pt x="15163" y="7255"/>
                  <a:pt x="14777" y="4519"/>
                  <a:pt x="12700" y="4519"/>
                </a:cubicBezTo>
                <a:cubicBezTo>
                  <a:pt x="12294" y="4519"/>
                  <a:pt x="11824" y="4624"/>
                  <a:pt x="11278" y="4874"/>
                </a:cubicBezTo>
                <a:cubicBezTo>
                  <a:pt x="11278" y="4874"/>
                  <a:pt x="10880" y="2861"/>
                  <a:pt x="9125" y="2861"/>
                </a:cubicBezTo>
                <a:cubicBezTo>
                  <a:pt x="8817" y="2861"/>
                  <a:pt x="8467" y="2923"/>
                  <a:pt x="8070" y="3069"/>
                </a:cubicBezTo>
                <a:cubicBezTo>
                  <a:pt x="8070" y="3069"/>
                  <a:pt x="8070" y="287"/>
                  <a:pt x="5564" y="11"/>
                </a:cubicBezTo>
                <a:cubicBezTo>
                  <a:pt x="5495" y="4"/>
                  <a:pt x="5428" y="0"/>
                  <a:pt x="536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6" name="Picture 65">
            <a:extLst>
              <a:ext uri="{FF2B5EF4-FFF2-40B4-BE49-F238E27FC236}">
                <a16:creationId xmlns:a16="http://schemas.microsoft.com/office/drawing/2014/main" id="{77288C4A-6247-4C91-B74B-A38CDBD71BE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3023587351"/>
      </p:ext>
    </p:extLst>
  </p:cSld>
  <p:clrMapOvr>
    <a:masterClrMapping/>
  </p:clrMapOvr>
  <p:transition spd="slow">
    <p:push dir="u"/>
    <p:sndAc>
      <p:stSnd>
        <p:snd r:embed="rId3" name="chimes.wav"/>
      </p:stSnd>
    </p:sndAc>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B0F0">
            <a:alpha val="32000"/>
          </a:srgbClr>
        </a:solidFill>
        <a:effectLst/>
      </p:bgPr>
    </p:bg>
    <p:spTree>
      <p:nvGrpSpPr>
        <p:cNvPr id="1" name=""/>
        <p:cNvGrpSpPr/>
        <p:nvPr/>
      </p:nvGrpSpPr>
      <p:grpSpPr>
        <a:xfrm>
          <a:off x="0" y="0"/>
          <a:ext cx="0" cy="0"/>
          <a:chOff x="0" y="0"/>
          <a:chExt cx="0" cy="0"/>
        </a:xfrm>
      </p:grpSpPr>
      <p:grpSp>
        <p:nvGrpSpPr>
          <p:cNvPr id="61" name="Google Shape;3734;p71"/>
          <p:cNvGrpSpPr/>
          <p:nvPr/>
        </p:nvGrpSpPr>
        <p:grpSpPr>
          <a:xfrm>
            <a:off x="6318914" y="1136330"/>
            <a:ext cx="2796946" cy="3823246"/>
            <a:chOff x="7617466" y="1753588"/>
            <a:chExt cx="860395" cy="978820"/>
          </a:xfrm>
        </p:grpSpPr>
        <p:sp>
          <p:nvSpPr>
            <p:cNvPr id="62" name="Google Shape;3735;p71"/>
            <p:cNvSpPr/>
            <p:nvPr/>
          </p:nvSpPr>
          <p:spPr>
            <a:xfrm>
              <a:off x="7617969" y="1754016"/>
              <a:ext cx="859892" cy="810065"/>
            </a:xfrm>
            <a:custGeom>
              <a:avLst/>
              <a:gdLst/>
              <a:ahLst/>
              <a:cxnLst/>
              <a:rect l="l" t="t" r="r" b="b"/>
              <a:pathLst>
                <a:path w="58209" h="54836" extrusionOk="0">
                  <a:moveTo>
                    <a:pt x="25420" y="0"/>
                  </a:moveTo>
                  <a:cubicBezTo>
                    <a:pt x="23490" y="0"/>
                    <a:pt x="21538" y="437"/>
                    <a:pt x="19714" y="1349"/>
                  </a:cubicBezTo>
                  <a:cubicBezTo>
                    <a:pt x="13944" y="4218"/>
                    <a:pt x="11208" y="10956"/>
                    <a:pt x="13343" y="17027"/>
                  </a:cubicBezTo>
                  <a:cubicBezTo>
                    <a:pt x="3136" y="18961"/>
                    <a:pt x="0" y="32037"/>
                    <a:pt x="8173" y="38409"/>
                  </a:cubicBezTo>
                  <a:cubicBezTo>
                    <a:pt x="6792" y="46030"/>
                    <a:pt x="12832" y="52257"/>
                    <a:pt x="19712" y="52257"/>
                  </a:cubicBezTo>
                  <a:cubicBezTo>
                    <a:pt x="21474" y="52257"/>
                    <a:pt x="23290" y="51849"/>
                    <a:pt x="25052" y="50951"/>
                  </a:cubicBezTo>
                  <a:cubicBezTo>
                    <a:pt x="26812" y="53577"/>
                    <a:pt x="29568" y="54835"/>
                    <a:pt x="32308" y="54835"/>
                  </a:cubicBezTo>
                  <a:cubicBezTo>
                    <a:pt x="35694" y="54835"/>
                    <a:pt x="39058" y="52915"/>
                    <a:pt x="40496" y="49283"/>
                  </a:cubicBezTo>
                  <a:cubicBezTo>
                    <a:pt x="41253" y="49407"/>
                    <a:pt x="42008" y="49467"/>
                    <a:pt x="42756" y="49467"/>
                  </a:cubicBezTo>
                  <a:cubicBezTo>
                    <a:pt x="48463" y="49467"/>
                    <a:pt x="53713" y="45963"/>
                    <a:pt x="55807" y="40477"/>
                  </a:cubicBezTo>
                  <a:cubicBezTo>
                    <a:pt x="58209" y="34272"/>
                    <a:pt x="55907" y="27267"/>
                    <a:pt x="50336" y="23665"/>
                  </a:cubicBezTo>
                  <a:cubicBezTo>
                    <a:pt x="54929" y="15016"/>
                    <a:pt x="48350" y="5221"/>
                    <a:pt x="39348" y="5221"/>
                  </a:cubicBezTo>
                  <a:cubicBezTo>
                    <a:pt x="38281" y="5221"/>
                    <a:pt x="37180" y="5359"/>
                    <a:pt x="36059" y="5652"/>
                  </a:cubicBezTo>
                  <a:cubicBezTo>
                    <a:pt x="33602" y="2011"/>
                    <a:pt x="29561" y="0"/>
                    <a:pt x="25420" y="0"/>
                  </a:cubicBezTo>
                  <a:close/>
                </a:path>
              </a:pathLst>
            </a:custGeom>
            <a:solidFill>
              <a:srgbClr val="7CD0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736;p71"/>
            <p:cNvSpPr/>
            <p:nvPr/>
          </p:nvSpPr>
          <p:spPr>
            <a:xfrm>
              <a:off x="8378821" y="2035610"/>
              <a:ext cx="3472" cy="7903"/>
            </a:xfrm>
            <a:custGeom>
              <a:avLst/>
              <a:gdLst/>
              <a:ahLst/>
              <a:cxnLst/>
              <a:rect l="l" t="t" r="r" b="b"/>
              <a:pathLst>
                <a:path w="235" h="535" extrusionOk="0">
                  <a:moveTo>
                    <a:pt x="234" y="0"/>
                  </a:moveTo>
                  <a:cubicBezTo>
                    <a:pt x="168" y="167"/>
                    <a:pt x="101" y="301"/>
                    <a:pt x="1" y="434"/>
                  </a:cubicBezTo>
                  <a:lnTo>
                    <a:pt x="168" y="534"/>
                  </a:lnTo>
                  <a:cubicBezTo>
                    <a:pt x="201" y="367"/>
                    <a:pt x="201" y="201"/>
                    <a:pt x="234"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737;p71"/>
            <p:cNvSpPr/>
            <p:nvPr/>
          </p:nvSpPr>
          <p:spPr>
            <a:xfrm>
              <a:off x="7617466" y="1753588"/>
              <a:ext cx="839211" cy="810981"/>
            </a:xfrm>
            <a:custGeom>
              <a:avLst/>
              <a:gdLst/>
              <a:ahLst/>
              <a:cxnLst/>
              <a:rect l="l" t="t" r="r" b="b"/>
              <a:pathLst>
                <a:path w="56809" h="54898" extrusionOk="0">
                  <a:moveTo>
                    <a:pt x="25400" y="0"/>
                  </a:moveTo>
                  <a:cubicBezTo>
                    <a:pt x="17121" y="0"/>
                    <a:pt x="10291" y="8285"/>
                    <a:pt x="13344" y="17056"/>
                  </a:cubicBezTo>
                  <a:cubicBezTo>
                    <a:pt x="3170" y="18990"/>
                    <a:pt x="1" y="32033"/>
                    <a:pt x="8173" y="38438"/>
                  </a:cubicBezTo>
                  <a:cubicBezTo>
                    <a:pt x="6876" y="45625"/>
                    <a:pt x="12382" y="52248"/>
                    <a:pt x="19693" y="52248"/>
                  </a:cubicBezTo>
                  <a:cubicBezTo>
                    <a:pt x="19712" y="52248"/>
                    <a:pt x="19730" y="52248"/>
                    <a:pt x="19748" y="52248"/>
                  </a:cubicBezTo>
                  <a:lnTo>
                    <a:pt x="20649" y="52248"/>
                  </a:lnTo>
                  <a:cubicBezTo>
                    <a:pt x="20782" y="52248"/>
                    <a:pt x="20916" y="52248"/>
                    <a:pt x="21049" y="52214"/>
                  </a:cubicBezTo>
                  <a:lnTo>
                    <a:pt x="21350" y="52181"/>
                  </a:lnTo>
                  <a:lnTo>
                    <a:pt x="21683" y="52114"/>
                  </a:lnTo>
                  <a:lnTo>
                    <a:pt x="22017" y="52081"/>
                  </a:lnTo>
                  <a:lnTo>
                    <a:pt x="22317" y="52014"/>
                  </a:lnTo>
                  <a:lnTo>
                    <a:pt x="22650" y="51947"/>
                  </a:lnTo>
                  <a:lnTo>
                    <a:pt x="22884" y="51847"/>
                  </a:lnTo>
                  <a:cubicBezTo>
                    <a:pt x="23017" y="51814"/>
                    <a:pt x="23151" y="51781"/>
                    <a:pt x="23284" y="51747"/>
                  </a:cubicBezTo>
                  <a:lnTo>
                    <a:pt x="23351" y="51714"/>
                  </a:lnTo>
                  <a:cubicBezTo>
                    <a:pt x="23951" y="51547"/>
                    <a:pt x="24518" y="51280"/>
                    <a:pt x="25086" y="51013"/>
                  </a:cubicBezTo>
                  <a:cubicBezTo>
                    <a:pt x="26831" y="53640"/>
                    <a:pt x="29585" y="54897"/>
                    <a:pt x="32326" y="54897"/>
                  </a:cubicBezTo>
                  <a:cubicBezTo>
                    <a:pt x="35711" y="54897"/>
                    <a:pt x="39077" y="52977"/>
                    <a:pt x="40497" y="49345"/>
                  </a:cubicBezTo>
                  <a:cubicBezTo>
                    <a:pt x="41270" y="49472"/>
                    <a:pt x="42037" y="49534"/>
                    <a:pt x="42792" y="49534"/>
                  </a:cubicBezTo>
                  <a:cubicBezTo>
                    <a:pt x="50374" y="49534"/>
                    <a:pt x="56778" y="43359"/>
                    <a:pt x="56808" y="35502"/>
                  </a:cubicBezTo>
                  <a:cubicBezTo>
                    <a:pt x="56808" y="35102"/>
                    <a:pt x="56808" y="34735"/>
                    <a:pt x="56775" y="34335"/>
                  </a:cubicBezTo>
                  <a:cubicBezTo>
                    <a:pt x="55007" y="39572"/>
                    <a:pt x="50137" y="43074"/>
                    <a:pt x="44633" y="43074"/>
                  </a:cubicBezTo>
                  <a:cubicBezTo>
                    <a:pt x="43932" y="43074"/>
                    <a:pt x="43265" y="43041"/>
                    <a:pt x="42565" y="42908"/>
                  </a:cubicBezTo>
                  <a:cubicBezTo>
                    <a:pt x="41258" y="46221"/>
                    <a:pt x="38204" y="47970"/>
                    <a:pt x="35124" y="47970"/>
                  </a:cubicBezTo>
                  <a:cubicBezTo>
                    <a:pt x="32622" y="47970"/>
                    <a:pt x="30103" y="46816"/>
                    <a:pt x="28488" y="44409"/>
                  </a:cubicBezTo>
                  <a:cubicBezTo>
                    <a:pt x="27001" y="45622"/>
                    <a:pt x="25339" y="46129"/>
                    <a:pt x="23701" y="46129"/>
                  </a:cubicBezTo>
                  <a:cubicBezTo>
                    <a:pt x="18761" y="46129"/>
                    <a:pt x="14027" y="41519"/>
                    <a:pt x="14878" y="37737"/>
                  </a:cubicBezTo>
                  <a:cubicBezTo>
                    <a:pt x="11676" y="37304"/>
                    <a:pt x="9274" y="32600"/>
                    <a:pt x="9274" y="28897"/>
                  </a:cubicBezTo>
                  <a:cubicBezTo>
                    <a:pt x="9274" y="23327"/>
                    <a:pt x="13210" y="18523"/>
                    <a:pt x="18681" y="17456"/>
                  </a:cubicBezTo>
                  <a:cubicBezTo>
                    <a:pt x="15912" y="9450"/>
                    <a:pt x="21850" y="1078"/>
                    <a:pt x="30323" y="1078"/>
                  </a:cubicBezTo>
                  <a:lnTo>
                    <a:pt x="30523" y="1078"/>
                  </a:lnTo>
                  <a:cubicBezTo>
                    <a:pt x="28803" y="338"/>
                    <a:pt x="27072" y="0"/>
                    <a:pt x="25400" y="0"/>
                  </a:cubicBezTo>
                  <a:close/>
                </a:path>
              </a:pathLst>
            </a:custGeom>
            <a:solidFill>
              <a:srgbClr val="65A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738;p71"/>
            <p:cNvSpPr/>
            <p:nvPr/>
          </p:nvSpPr>
          <p:spPr>
            <a:xfrm>
              <a:off x="8229998" y="1817172"/>
              <a:ext cx="43874" cy="40196"/>
            </a:xfrm>
            <a:custGeom>
              <a:avLst/>
              <a:gdLst/>
              <a:ahLst/>
              <a:cxnLst/>
              <a:rect l="l" t="t" r="r" b="b"/>
              <a:pathLst>
                <a:path w="2970" h="2721" extrusionOk="0">
                  <a:moveTo>
                    <a:pt x="2735" y="0"/>
                  </a:moveTo>
                  <a:cubicBezTo>
                    <a:pt x="2314" y="0"/>
                    <a:pt x="1420" y="74"/>
                    <a:pt x="801" y="643"/>
                  </a:cubicBezTo>
                  <a:cubicBezTo>
                    <a:pt x="1" y="1377"/>
                    <a:pt x="1" y="2711"/>
                    <a:pt x="1" y="2711"/>
                  </a:cubicBezTo>
                  <a:cubicBezTo>
                    <a:pt x="1" y="2711"/>
                    <a:pt x="98" y="2721"/>
                    <a:pt x="256" y="2721"/>
                  </a:cubicBezTo>
                  <a:cubicBezTo>
                    <a:pt x="690" y="2721"/>
                    <a:pt x="1582" y="2649"/>
                    <a:pt x="2169" y="2111"/>
                  </a:cubicBezTo>
                  <a:cubicBezTo>
                    <a:pt x="2970" y="1377"/>
                    <a:pt x="2970" y="9"/>
                    <a:pt x="2970" y="9"/>
                  </a:cubicBezTo>
                  <a:cubicBezTo>
                    <a:pt x="2970" y="9"/>
                    <a:pt x="2881" y="0"/>
                    <a:pt x="2735"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739;p71"/>
            <p:cNvSpPr/>
            <p:nvPr/>
          </p:nvSpPr>
          <p:spPr>
            <a:xfrm>
              <a:off x="7741648" y="2089710"/>
              <a:ext cx="51763" cy="33253"/>
            </a:xfrm>
            <a:custGeom>
              <a:avLst/>
              <a:gdLst/>
              <a:ahLst/>
              <a:cxnLst/>
              <a:rect l="l" t="t" r="r" b="b"/>
              <a:pathLst>
                <a:path w="3504" h="2251" extrusionOk="0">
                  <a:moveTo>
                    <a:pt x="2374" y="0"/>
                  </a:moveTo>
                  <a:cubicBezTo>
                    <a:pt x="2017" y="0"/>
                    <a:pt x="1622" y="58"/>
                    <a:pt x="1269" y="241"/>
                  </a:cubicBezTo>
                  <a:cubicBezTo>
                    <a:pt x="301" y="775"/>
                    <a:pt x="1" y="2076"/>
                    <a:pt x="1" y="2076"/>
                  </a:cubicBezTo>
                  <a:cubicBezTo>
                    <a:pt x="1" y="2076"/>
                    <a:pt x="497" y="2250"/>
                    <a:pt x="1107" y="2250"/>
                  </a:cubicBezTo>
                  <a:cubicBezTo>
                    <a:pt x="1459" y="2250"/>
                    <a:pt x="1849" y="2192"/>
                    <a:pt x="2203" y="2009"/>
                  </a:cubicBezTo>
                  <a:cubicBezTo>
                    <a:pt x="3170" y="1475"/>
                    <a:pt x="3503" y="175"/>
                    <a:pt x="3503" y="175"/>
                  </a:cubicBezTo>
                  <a:cubicBezTo>
                    <a:pt x="3503" y="175"/>
                    <a:pt x="2994" y="0"/>
                    <a:pt x="2374"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740;p71"/>
            <p:cNvSpPr/>
            <p:nvPr/>
          </p:nvSpPr>
          <p:spPr>
            <a:xfrm>
              <a:off x="8208326" y="2177537"/>
              <a:ext cx="43860" cy="42397"/>
            </a:xfrm>
            <a:custGeom>
              <a:avLst/>
              <a:gdLst/>
              <a:ahLst/>
              <a:cxnLst/>
              <a:rect l="l" t="t" r="r" b="b"/>
              <a:pathLst>
                <a:path w="2969" h="2870" extrusionOk="0">
                  <a:moveTo>
                    <a:pt x="2844" y="0"/>
                  </a:moveTo>
                  <a:cubicBezTo>
                    <a:pt x="2659" y="0"/>
                    <a:pt x="1476" y="28"/>
                    <a:pt x="801" y="734"/>
                  </a:cubicBezTo>
                  <a:cubicBezTo>
                    <a:pt x="0" y="1535"/>
                    <a:pt x="100" y="2869"/>
                    <a:pt x="100" y="2869"/>
                  </a:cubicBezTo>
                  <a:cubicBezTo>
                    <a:pt x="100" y="2869"/>
                    <a:pt x="109" y="2869"/>
                    <a:pt x="125" y="2869"/>
                  </a:cubicBezTo>
                  <a:cubicBezTo>
                    <a:pt x="310" y="2869"/>
                    <a:pt x="1496" y="2841"/>
                    <a:pt x="2202" y="2135"/>
                  </a:cubicBezTo>
                  <a:cubicBezTo>
                    <a:pt x="2969" y="1335"/>
                    <a:pt x="2869" y="0"/>
                    <a:pt x="2869" y="0"/>
                  </a:cubicBezTo>
                  <a:cubicBezTo>
                    <a:pt x="2869" y="0"/>
                    <a:pt x="2860" y="0"/>
                    <a:pt x="2844"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741;p71"/>
            <p:cNvSpPr/>
            <p:nvPr/>
          </p:nvSpPr>
          <p:spPr>
            <a:xfrm>
              <a:off x="8152145" y="1939510"/>
              <a:ext cx="41407" cy="51261"/>
            </a:xfrm>
            <a:custGeom>
              <a:avLst/>
              <a:gdLst/>
              <a:ahLst/>
              <a:cxnLst/>
              <a:rect l="l" t="t" r="r" b="b"/>
              <a:pathLst>
                <a:path w="2803" h="3470" extrusionOk="0">
                  <a:moveTo>
                    <a:pt x="434" y="1"/>
                  </a:moveTo>
                  <a:cubicBezTo>
                    <a:pt x="434" y="1"/>
                    <a:pt x="0" y="1268"/>
                    <a:pt x="534" y="2236"/>
                  </a:cubicBezTo>
                  <a:cubicBezTo>
                    <a:pt x="1068" y="3203"/>
                    <a:pt x="2369" y="3470"/>
                    <a:pt x="2369" y="3470"/>
                  </a:cubicBezTo>
                  <a:cubicBezTo>
                    <a:pt x="2369" y="3470"/>
                    <a:pt x="2802" y="2236"/>
                    <a:pt x="2269" y="1268"/>
                  </a:cubicBezTo>
                  <a:cubicBezTo>
                    <a:pt x="1735" y="301"/>
                    <a:pt x="434" y="1"/>
                    <a:pt x="434"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742;p71"/>
            <p:cNvSpPr/>
            <p:nvPr/>
          </p:nvSpPr>
          <p:spPr>
            <a:xfrm>
              <a:off x="8198960" y="1965142"/>
              <a:ext cx="43874" cy="44362"/>
            </a:xfrm>
            <a:custGeom>
              <a:avLst/>
              <a:gdLst/>
              <a:ahLst/>
              <a:cxnLst/>
              <a:rect l="l" t="t" r="r" b="b"/>
              <a:pathLst>
                <a:path w="2970" h="3003" extrusionOk="0">
                  <a:moveTo>
                    <a:pt x="2802" y="0"/>
                  </a:moveTo>
                  <a:lnTo>
                    <a:pt x="2802" y="0"/>
                  </a:lnTo>
                  <a:cubicBezTo>
                    <a:pt x="2802" y="0"/>
                    <a:pt x="1468" y="0"/>
                    <a:pt x="734" y="834"/>
                  </a:cubicBezTo>
                  <a:cubicBezTo>
                    <a:pt x="0" y="1668"/>
                    <a:pt x="167" y="3003"/>
                    <a:pt x="167" y="3003"/>
                  </a:cubicBezTo>
                  <a:cubicBezTo>
                    <a:pt x="167" y="3003"/>
                    <a:pt x="1501" y="3003"/>
                    <a:pt x="2235" y="2169"/>
                  </a:cubicBezTo>
                  <a:cubicBezTo>
                    <a:pt x="2969" y="1335"/>
                    <a:pt x="2802" y="0"/>
                    <a:pt x="2802"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743;p71"/>
            <p:cNvSpPr/>
            <p:nvPr/>
          </p:nvSpPr>
          <p:spPr>
            <a:xfrm>
              <a:off x="7803251" y="2497084"/>
              <a:ext cx="55692" cy="31052"/>
            </a:xfrm>
            <a:custGeom>
              <a:avLst/>
              <a:gdLst/>
              <a:ahLst/>
              <a:cxnLst/>
              <a:rect l="l" t="t" r="r" b="b"/>
              <a:pathLst>
                <a:path w="3770" h="2102" extrusionOk="0">
                  <a:moveTo>
                    <a:pt x="2271" y="0"/>
                  </a:moveTo>
                  <a:cubicBezTo>
                    <a:pt x="2028" y="0"/>
                    <a:pt x="1777" y="33"/>
                    <a:pt x="1535" y="119"/>
                  </a:cubicBezTo>
                  <a:cubicBezTo>
                    <a:pt x="501" y="486"/>
                    <a:pt x="1" y="1720"/>
                    <a:pt x="1" y="1720"/>
                  </a:cubicBezTo>
                  <a:cubicBezTo>
                    <a:pt x="1" y="1720"/>
                    <a:pt x="723" y="2102"/>
                    <a:pt x="1529" y="2102"/>
                  </a:cubicBezTo>
                  <a:cubicBezTo>
                    <a:pt x="1763" y="2102"/>
                    <a:pt x="2003" y="2070"/>
                    <a:pt x="2236" y="1987"/>
                  </a:cubicBezTo>
                  <a:cubicBezTo>
                    <a:pt x="3270" y="1587"/>
                    <a:pt x="3770" y="353"/>
                    <a:pt x="3770" y="353"/>
                  </a:cubicBezTo>
                  <a:cubicBezTo>
                    <a:pt x="3770" y="353"/>
                    <a:pt x="3065" y="0"/>
                    <a:pt x="2271"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744;p71"/>
            <p:cNvSpPr/>
            <p:nvPr/>
          </p:nvSpPr>
          <p:spPr>
            <a:xfrm>
              <a:off x="7849579" y="2340162"/>
              <a:ext cx="31052" cy="58647"/>
            </a:xfrm>
            <a:custGeom>
              <a:avLst/>
              <a:gdLst/>
              <a:ahLst/>
              <a:cxnLst/>
              <a:rect l="l" t="t" r="r" b="b"/>
              <a:pathLst>
                <a:path w="2102" h="3970" extrusionOk="0">
                  <a:moveTo>
                    <a:pt x="968" y="0"/>
                  </a:moveTo>
                  <a:cubicBezTo>
                    <a:pt x="968" y="0"/>
                    <a:pt x="0" y="934"/>
                    <a:pt x="67" y="2035"/>
                  </a:cubicBezTo>
                  <a:cubicBezTo>
                    <a:pt x="100" y="3102"/>
                    <a:pt x="1134" y="3970"/>
                    <a:pt x="1134" y="3970"/>
                  </a:cubicBezTo>
                  <a:cubicBezTo>
                    <a:pt x="1134" y="3970"/>
                    <a:pt x="2102" y="3036"/>
                    <a:pt x="2035" y="1935"/>
                  </a:cubicBezTo>
                  <a:cubicBezTo>
                    <a:pt x="2002" y="834"/>
                    <a:pt x="968" y="0"/>
                    <a:pt x="968"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745;p71"/>
            <p:cNvSpPr/>
            <p:nvPr/>
          </p:nvSpPr>
          <p:spPr>
            <a:xfrm>
              <a:off x="7894918" y="2121355"/>
              <a:ext cx="43860" cy="46829"/>
            </a:xfrm>
            <a:custGeom>
              <a:avLst/>
              <a:gdLst/>
              <a:ahLst/>
              <a:cxnLst/>
              <a:rect l="l" t="t" r="r" b="b"/>
              <a:pathLst>
                <a:path w="2969" h="3170" extrusionOk="0">
                  <a:moveTo>
                    <a:pt x="267" y="1"/>
                  </a:moveTo>
                  <a:cubicBezTo>
                    <a:pt x="267" y="1"/>
                    <a:pt x="0" y="1335"/>
                    <a:pt x="701" y="2202"/>
                  </a:cubicBezTo>
                  <a:cubicBezTo>
                    <a:pt x="1368" y="3069"/>
                    <a:pt x="2702" y="3170"/>
                    <a:pt x="2702" y="3170"/>
                  </a:cubicBezTo>
                  <a:cubicBezTo>
                    <a:pt x="2702" y="3170"/>
                    <a:pt x="2969" y="1835"/>
                    <a:pt x="2268" y="968"/>
                  </a:cubicBezTo>
                  <a:cubicBezTo>
                    <a:pt x="1601" y="101"/>
                    <a:pt x="267" y="1"/>
                    <a:pt x="267"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746;p71"/>
            <p:cNvSpPr/>
            <p:nvPr/>
          </p:nvSpPr>
          <p:spPr>
            <a:xfrm>
              <a:off x="7879628" y="2176710"/>
              <a:ext cx="52753" cy="32706"/>
            </a:xfrm>
            <a:custGeom>
              <a:avLst/>
              <a:gdLst/>
              <a:ahLst/>
              <a:cxnLst/>
              <a:rect l="l" t="t" r="r" b="b"/>
              <a:pathLst>
                <a:path w="3571" h="2214" extrusionOk="0">
                  <a:moveTo>
                    <a:pt x="2359" y="1"/>
                  </a:moveTo>
                  <a:cubicBezTo>
                    <a:pt x="2028" y="1"/>
                    <a:pt x="1669" y="56"/>
                    <a:pt x="1335" y="223"/>
                  </a:cubicBezTo>
                  <a:cubicBezTo>
                    <a:pt x="368" y="723"/>
                    <a:pt x="1" y="1991"/>
                    <a:pt x="1" y="1991"/>
                  </a:cubicBezTo>
                  <a:cubicBezTo>
                    <a:pt x="1" y="1991"/>
                    <a:pt x="550" y="2213"/>
                    <a:pt x="1212" y="2213"/>
                  </a:cubicBezTo>
                  <a:cubicBezTo>
                    <a:pt x="1543" y="2213"/>
                    <a:pt x="1902" y="2158"/>
                    <a:pt x="2236" y="1991"/>
                  </a:cubicBezTo>
                  <a:cubicBezTo>
                    <a:pt x="3203" y="1524"/>
                    <a:pt x="3570" y="223"/>
                    <a:pt x="3570" y="223"/>
                  </a:cubicBezTo>
                  <a:cubicBezTo>
                    <a:pt x="3570" y="223"/>
                    <a:pt x="3022" y="1"/>
                    <a:pt x="2359"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747;p71"/>
            <p:cNvSpPr/>
            <p:nvPr/>
          </p:nvSpPr>
          <p:spPr>
            <a:xfrm>
              <a:off x="7967837" y="2257106"/>
              <a:ext cx="44864" cy="38615"/>
            </a:xfrm>
            <a:custGeom>
              <a:avLst/>
              <a:gdLst/>
              <a:ahLst/>
              <a:cxnLst/>
              <a:rect l="l" t="t" r="r" b="b"/>
              <a:pathLst>
                <a:path w="3037" h="2614" extrusionOk="0">
                  <a:moveTo>
                    <a:pt x="2681" y="1"/>
                  </a:moveTo>
                  <a:cubicBezTo>
                    <a:pt x="2228" y="1"/>
                    <a:pt x="1433" y="77"/>
                    <a:pt x="868" y="552"/>
                  </a:cubicBezTo>
                  <a:cubicBezTo>
                    <a:pt x="34" y="1252"/>
                    <a:pt x="1" y="2587"/>
                    <a:pt x="1" y="2587"/>
                  </a:cubicBezTo>
                  <a:cubicBezTo>
                    <a:pt x="1" y="2587"/>
                    <a:pt x="177" y="2613"/>
                    <a:pt x="442" y="2613"/>
                  </a:cubicBezTo>
                  <a:cubicBezTo>
                    <a:pt x="905" y="2613"/>
                    <a:pt x="1638" y="2532"/>
                    <a:pt x="2169" y="2086"/>
                  </a:cubicBezTo>
                  <a:cubicBezTo>
                    <a:pt x="3003" y="1353"/>
                    <a:pt x="3036" y="18"/>
                    <a:pt x="3036" y="18"/>
                  </a:cubicBezTo>
                  <a:cubicBezTo>
                    <a:pt x="3036" y="18"/>
                    <a:pt x="2898" y="1"/>
                    <a:pt x="2681"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748;p71"/>
            <p:cNvSpPr/>
            <p:nvPr/>
          </p:nvSpPr>
          <p:spPr>
            <a:xfrm>
              <a:off x="8329553" y="2329806"/>
              <a:ext cx="34996" cy="57672"/>
            </a:xfrm>
            <a:custGeom>
              <a:avLst/>
              <a:gdLst/>
              <a:ahLst/>
              <a:cxnLst/>
              <a:rect l="l" t="t" r="r" b="b"/>
              <a:pathLst>
                <a:path w="2369" h="3904" extrusionOk="0">
                  <a:moveTo>
                    <a:pt x="1601" y="1"/>
                  </a:moveTo>
                  <a:cubicBezTo>
                    <a:pt x="1601" y="1"/>
                    <a:pt x="434" y="668"/>
                    <a:pt x="234" y="1735"/>
                  </a:cubicBezTo>
                  <a:cubicBezTo>
                    <a:pt x="0" y="2803"/>
                    <a:pt x="801" y="3904"/>
                    <a:pt x="801" y="3904"/>
                  </a:cubicBezTo>
                  <a:cubicBezTo>
                    <a:pt x="801" y="3904"/>
                    <a:pt x="1935" y="3203"/>
                    <a:pt x="2168" y="2136"/>
                  </a:cubicBezTo>
                  <a:cubicBezTo>
                    <a:pt x="2368" y="1068"/>
                    <a:pt x="1601" y="1"/>
                    <a:pt x="1601"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749;p71"/>
            <p:cNvSpPr/>
            <p:nvPr/>
          </p:nvSpPr>
          <p:spPr>
            <a:xfrm>
              <a:off x="8405442" y="2160179"/>
              <a:ext cx="52236" cy="32972"/>
            </a:xfrm>
            <a:custGeom>
              <a:avLst/>
              <a:gdLst/>
              <a:ahLst/>
              <a:cxnLst/>
              <a:rect l="l" t="t" r="r" b="b"/>
              <a:pathLst>
                <a:path w="3536" h="2232" extrusionOk="0">
                  <a:moveTo>
                    <a:pt x="1201" y="0"/>
                  </a:moveTo>
                  <a:cubicBezTo>
                    <a:pt x="549" y="0"/>
                    <a:pt x="0" y="208"/>
                    <a:pt x="0" y="208"/>
                  </a:cubicBezTo>
                  <a:cubicBezTo>
                    <a:pt x="0" y="208"/>
                    <a:pt x="334" y="1509"/>
                    <a:pt x="1301" y="2009"/>
                  </a:cubicBezTo>
                  <a:cubicBezTo>
                    <a:pt x="1635" y="2176"/>
                    <a:pt x="1994" y="2232"/>
                    <a:pt x="2325" y="2232"/>
                  </a:cubicBezTo>
                  <a:cubicBezTo>
                    <a:pt x="2987" y="2232"/>
                    <a:pt x="3536" y="2009"/>
                    <a:pt x="3536" y="2009"/>
                  </a:cubicBezTo>
                  <a:cubicBezTo>
                    <a:pt x="3536" y="2009"/>
                    <a:pt x="3202" y="708"/>
                    <a:pt x="2202" y="208"/>
                  </a:cubicBezTo>
                  <a:cubicBezTo>
                    <a:pt x="1879" y="52"/>
                    <a:pt x="1527" y="0"/>
                    <a:pt x="1201" y="0"/>
                  </a:cubicBezTo>
                  <a:close/>
                </a:path>
              </a:pathLst>
            </a:custGeom>
            <a:solidFill>
              <a:srgbClr val="76A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750;p71"/>
            <p:cNvSpPr/>
            <p:nvPr/>
          </p:nvSpPr>
          <p:spPr>
            <a:xfrm>
              <a:off x="8391644" y="2120365"/>
              <a:ext cx="42382" cy="48808"/>
            </a:xfrm>
            <a:custGeom>
              <a:avLst/>
              <a:gdLst/>
              <a:ahLst/>
              <a:cxnLst/>
              <a:rect l="l" t="t" r="r" b="b"/>
              <a:pathLst>
                <a:path w="2869" h="3304" extrusionOk="0">
                  <a:moveTo>
                    <a:pt x="2535" y="1"/>
                  </a:moveTo>
                  <a:cubicBezTo>
                    <a:pt x="2535" y="1"/>
                    <a:pt x="1234" y="168"/>
                    <a:pt x="600" y="1102"/>
                  </a:cubicBezTo>
                  <a:cubicBezTo>
                    <a:pt x="0" y="2002"/>
                    <a:pt x="334" y="3303"/>
                    <a:pt x="334" y="3303"/>
                  </a:cubicBezTo>
                  <a:cubicBezTo>
                    <a:pt x="334" y="3303"/>
                    <a:pt x="1635" y="3136"/>
                    <a:pt x="2268" y="2202"/>
                  </a:cubicBezTo>
                  <a:cubicBezTo>
                    <a:pt x="2869" y="1302"/>
                    <a:pt x="2535" y="1"/>
                    <a:pt x="2535"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751;p71"/>
            <p:cNvSpPr/>
            <p:nvPr/>
          </p:nvSpPr>
          <p:spPr>
            <a:xfrm>
              <a:off x="7644087" y="2166694"/>
              <a:ext cx="42885" cy="48306"/>
            </a:xfrm>
            <a:custGeom>
              <a:avLst/>
              <a:gdLst/>
              <a:ahLst/>
              <a:cxnLst/>
              <a:rect l="l" t="t" r="r" b="b"/>
              <a:pathLst>
                <a:path w="2903" h="3270" extrusionOk="0">
                  <a:moveTo>
                    <a:pt x="300" y="0"/>
                  </a:moveTo>
                  <a:lnTo>
                    <a:pt x="300" y="0"/>
                  </a:lnTo>
                  <a:cubicBezTo>
                    <a:pt x="300" y="1"/>
                    <a:pt x="0" y="1301"/>
                    <a:pt x="634" y="2202"/>
                  </a:cubicBezTo>
                  <a:cubicBezTo>
                    <a:pt x="1234" y="3103"/>
                    <a:pt x="2569" y="3270"/>
                    <a:pt x="2569" y="3270"/>
                  </a:cubicBezTo>
                  <a:cubicBezTo>
                    <a:pt x="2569" y="3270"/>
                    <a:pt x="2902" y="1969"/>
                    <a:pt x="2269" y="1068"/>
                  </a:cubicBezTo>
                  <a:cubicBezTo>
                    <a:pt x="1635" y="167"/>
                    <a:pt x="301" y="1"/>
                    <a:pt x="300"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752;p71"/>
            <p:cNvSpPr/>
            <p:nvPr/>
          </p:nvSpPr>
          <p:spPr>
            <a:xfrm>
              <a:off x="7653453" y="2214988"/>
              <a:ext cx="42885" cy="47819"/>
            </a:xfrm>
            <a:custGeom>
              <a:avLst/>
              <a:gdLst/>
              <a:ahLst/>
              <a:cxnLst/>
              <a:rect l="l" t="t" r="r" b="b"/>
              <a:pathLst>
                <a:path w="2903" h="3237" extrusionOk="0">
                  <a:moveTo>
                    <a:pt x="2602" y="1"/>
                  </a:moveTo>
                  <a:cubicBezTo>
                    <a:pt x="2602" y="1"/>
                    <a:pt x="1268" y="134"/>
                    <a:pt x="634" y="1035"/>
                  </a:cubicBezTo>
                  <a:cubicBezTo>
                    <a:pt x="0" y="1935"/>
                    <a:pt x="300" y="3236"/>
                    <a:pt x="300" y="3236"/>
                  </a:cubicBezTo>
                  <a:cubicBezTo>
                    <a:pt x="300" y="3236"/>
                    <a:pt x="1635" y="3069"/>
                    <a:pt x="2268" y="2202"/>
                  </a:cubicBezTo>
                  <a:cubicBezTo>
                    <a:pt x="2902" y="1301"/>
                    <a:pt x="2602" y="1"/>
                    <a:pt x="2602"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753;p71"/>
            <p:cNvSpPr/>
            <p:nvPr/>
          </p:nvSpPr>
          <p:spPr>
            <a:xfrm>
              <a:off x="8082667" y="2369236"/>
              <a:ext cx="100039" cy="93141"/>
            </a:xfrm>
            <a:custGeom>
              <a:avLst/>
              <a:gdLst/>
              <a:ahLst/>
              <a:cxnLst/>
              <a:rect l="l" t="t" r="r" b="b"/>
              <a:pathLst>
                <a:path w="6772" h="6305" extrusionOk="0">
                  <a:moveTo>
                    <a:pt x="6071" y="0"/>
                  </a:moveTo>
                  <a:lnTo>
                    <a:pt x="0" y="4971"/>
                  </a:lnTo>
                  <a:lnTo>
                    <a:pt x="1234" y="6305"/>
                  </a:lnTo>
                  <a:lnTo>
                    <a:pt x="6772" y="801"/>
                  </a:lnTo>
                  <a:lnTo>
                    <a:pt x="6071" y="0"/>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754;p71"/>
            <p:cNvSpPr/>
            <p:nvPr/>
          </p:nvSpPr>
          <p:spPr>
            <a:xfrm>
              <a:off x="7950109" y="2416053"/>
              <a:ext cx="132568" cy="123203"/>
            </a:xfrm>
            <a:custGeom>
              <a:avLst/>
              <a:gdLst/>
              <a:ahLst/>
              <a:cxnLst/>
              <a:rect l="l" t="t" r="r" b="b"/>
              <a:pathLst>
                <a:path w="8974" h="8340" extrusionOk="0">
                  <a:moveTo>
                    <a:pt x="934" y="0"/>
                  </a:moveTo>
                  <a:lnTo>
                    <a:pt x="0" y="1034"/>
                  </a:lnTo>
                  <a:lnTo>
                    <a:pt x="7405" y="8340"/>
                  </a:lnTo>
                  <a:lnTo>
                    <a:pt x="8973" y="6605"/>
                  </a:lnTo>
                  <a:lnTo>
                    <a:pt x="934" y="0"/>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755;p71"/>
            <p:cNvSpPr/>
            <p:nvPr/>
          </p:nvSpPr>
          <p:spPr>
            <a:xfrm>
              <a:off x="8042248" y="2179502"/>
              <a:ext cx="81323" cy="552905"/>
            </a:xfrm>
            <a:custGeom>
              <a:avLst/>
              <a:gdLst/>
              <a:ahLst/>
              <a:cxnLst/>
              <a:rect l="l" t="t" r="r" b="b"/>
              <a:pathLst>
                <a:path w="5505" h="37428" extrusionOk="0">
                  <a:moveTo>
                    <a:pt x="2202" y="1"/>
                  </a:moveTo>
                  <a:lnTo>
                    <a:pt x="1" y="37428"/>
                  </a:lnTo>
                  <a:lnTo>
                    <a:pt x="5505" y="37428"/>
                  </a:lnTo>
                  <a:lnTo>
                    <a:pt x="3303" y="1"/>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1031;p40"/>
          <p:cNvGrpSpPr/>
          <p:nvPr/>
        </p:nvGrpSpPr>
        <p:grpSpPr>
          <a:xfrm>
            <a:off x="7998642" y="3717784"/>
            <a:ext cx="1507051" cy="1368387"/>
            <a:chOff x="1497575" y="238125"/>
            <a:chExt cx="4614425" cy="5228350"/>
          </a:xfrm>
        </p:grpSpPr>
        <p:sp>
          <p:nvSpPr>
            <p:cNvPr id="100" name="Google Shape;1032;p40"/>
            <p:cNvSpPr/>
            <p:nvPr/>
          </p:nvSpPr>
          <p:spPr>
            <a:xfrm>
              <a:off x="1497575" y="2378350"/>
              <a:ext cx="2156200" cy="2101650"/>
            </a:xfrm>
            <a:custGeom>
              <a:avLst/>
              <a:gdLst/>
              <a:ahLst/>
              <a:cxnLst/>
              <a:rect l="l" t="t" r="r" b="b"/>
              <a:pathLst>
                <a:path w="86248" h="84066" extrusionOk="0">
                  <a:moveTo>
                    <a:pt x="69655" y="56027"/>
                  </a:moveTo>
                  <a:cubicBezTo>
                    <a:pt x="86247" y="31420"/>
                    <a:pt x="61812" y="0"/>
                    <a:pt x="11005" y="6667"/>
                  </a:cubicBezTo>
                  <a:cubicBezTo>
                    <a:pt x="3236" y="8113"/>
                    <a:pt x="1" y="12034"/>
                    <a:pt x="957" y="19387"/>
                  </a:cubicBezTo>
                  <a:cubicBezTo>
                    <a:pt x="8089" y="58674"/>
                    <a:pt x="50612" y="84065"/>
                    <a:pt x="69581" y="56174"/>
                  </a:cubicBezTo>
                  <a:cubicBezTo>
                    <a:pt x="69606" y="56125"/>
                    <a:pt x="69655" y="56076"/>
                    <a:pt x="69655" y="56027"/>
                  </a:cubicBezTo>
                  <a:close/>
                  <a:moveTo>
                    <a:pt x="69655" y="56027"/>
                  </a:moveTo>
                  <a:close/>
                </a:path>
              </a:pathLst>
            </a:custGeom>
            <a:solidFill>
              <a:srgbClr val="8FD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33;p40"/>
            <p:cNvSpPr/>
            <p:nvPr/>
          </p:nvSpPr>
          <p:spPr>
            <a:xfrm>
              <a:off x="1497575" y="2546225"/>
              <a:ext cx="1704000" cy="1903125"/>
            </a:xfrm>
            <a:custGeom>
              <a:avLst/>
              <a:gdLst/>
              <a:ahLst/>
              <a:cxnLst/>
              <a:rect l="l" t="t" r="r" b="b"/>
              <a:pathLst>
                <a:path w="68160" h="76125" extrusionOk="0">
                  <a:moveTo>
                    <a:pt x="957" y="12672"/>
                  </a:moveTo>
                  <a:cubicBezTo>
                    <a:pt x="7893" y="51028"/>
                    <a:pt x="48602" y="76125"/>
                    <a:pt x="68160" y="51371"/>
                  </a:cubicBezTo>
                  <a:cubicBezTo>
                    <a:pt x="47180" y="60758"/>
                    <a:pt x="16642" y="37646"/>
                    <a:pt x="10711" y="4927"/>
                  </a:cubicBezTo>
                  <a:cubicBezTo>
                    <a:pt x="10466" y="3064"/>
                    <a:pt x="10491" y="1422"/>
                    <a:pt x="10785" y="1"/>
                  </a:cubicBezTo>
                  <a:cubicBezTo>
                    <a:pt x="3163" y="1471"/>
                    <a:pt x="1" y="5392"/>
                    <a:pt x="957" y="12672"/>
                  </a:cubicBezTo>
                  <a:close/>
                  <a:moveTo>
                    <a:pt x="957" y="12672"/>
                  </a:moveTo>
                  <a:close/>
                </a:path>
              </a:pathLst>
            </a:custGeom>
            <a:solidFill>
              <a:srgbClr val="47A8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34;p40"/>
            <p:cNvSpPr/>
            <p:nvPr/>
          </p:nvSpPr>
          <p:spPr>
            <a:xfrm>
              <a:off x="3956425" y="2378350"/>
              <a:ext cx="2155575" cy="2101650"/>
            </a:xfrm>
            <a:custGeom>
              <a:avLst/>
              <a:gdLst/>
              <a:ahLst/>
              <a:cxnLst/>
              <a:rect l="l" t="t" r="r" b="b"/>
              <a:pathLst>
                <a:path w="86223" h="84066" extrusionOk="0">
                  <a:moveTo>
                    <a:pt x="16569" y="56027"/>
                  </a:moveTo>
                  <a:cubicBezTo>
                    <a:pt x="1" y="31420"/>
                    <a:pt x="24436" y="0"/>
                    <a:pt x="75243" y="6667"/>
                  </a:cubicBezTo>
                  <a:cubicBezTo>
                    <a:pt x="83012" y="8113"/>
                    <a:pt x="86222" y="12034"/>
                    <a:pt x="85267" y="19387"/>
                  </a:cubicBezTo>
                  <a:cubicBezTo>
                    <a:pt x="78159" y="58674"/>
                    <a:pt x="35612" y="84065"/>
                    <a:pt x="16642" y="56174"/>
                  </a:cubicBezTo>
                  <a:cubicBezTo>
                    <a:pt x="16618" y="56125"/>
                    <a:pt x="16593" y="56076"/>
                    <a:pt x="16569" y="56027"/>
                  </a:cubicBezTo>
                  <a:close/>
                  <a:moveTo>
                    <a:pt x="16569" y="56027"/>
                  </a:moveTo>
                  <a:close/>
                </a:path>
              </a:pathLst>
            </a:custGeom>
            <a:solidFill>
              <a:srgbClr val="8FD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5;p40"/>
            <p:cNvSpPr/>
            <p:nvPr/>
          </p:nvSpPr>
          <p:spPr>
            <a:xfrm>
              <a:off x="4408000" y="2546225"/>
              <a:ext cx="1704000" cy="1903125"/>
            </a:xfrm>
            <a:custGeom>
              <a:avLst/>
              <a:gdLst/>
              <a:ahLst/>
              <a:cxnLst/>
              <a:rect l="l" t="t" r="r" b="b"/>
              <a:pathLst>
                <a:path w="68160" h="76125" extrusionOk="0">
                  <a:moveTo>
                    <a:pt x="67204" y="12672"/>
                  </a:moveTo>
                  <a:cubicBezTo>
                    <a:pt x="60268" y="51028"/>
                    <a:pt x="19583" y="76125"/>
                    <a:pt x="1" y="51371"/>
                  </a:cubicBezTo>
                  <a:cubicBezTo>
                    <a:pt x="20980" y="60758"/>
                    <a:pt x="51543" y="37646"/>
                    <a:pt x="57474" y="4927"/>
                  </a:cubicBezTo>
                  <a:cubicBezTo>
                    <a:pt x="57694" y="3064"/>
                    <a:pt x="57670" y="1422"/>
                    <a:pt x="57376" y="1"/>
                  </a:cubicBezTo>
                  <a:cubicBezTo>
                    <a:pt x="64998" y="1471"/>
                    <a:pt x="68159" y="5392"/>
                    <a:pt x="67204" y="12672"/>
                  </a:cubicBezTo>
                  <a:close/>
                  <a:moveTo>
                    <a:pt x="67204" y="12672"/>
                  </a:moveTo>
                  <a:close/>
                </a:path>
              </a:pathLst>
            </a:custGeom>
            <a:solidFill>
              <a:srgbClr val="47A8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36;p40"/>
            <p:cNvSpPr/>
            <p:nvPr/>
          </p:nvSpPr>
          <p:spPr>
            <a:xfrm>
              <a:off x="2121325" y="2926950"/>
              <a:ext cx="1707675" cy="1260175"/>
            </a:xfrm>
            <a:custGeom>
              <a:avLst/>
              <a:gdLst/>
              <a:ahLst/>
              <a:cxnLst/>
              <a:rect l="l" t="t" r="r" b="b"/>
              <a:pathLst>
                <a:path w="68307" h="50407" extrusionOk="0">
                  <a:moveTo>
                    <a:pt x="14800" y="0"/>
                  </a:moveTo>
                  <a:cubicBezTo>
                    <a:pt x="14696" y="0"/>
                    <a:pt x="14591" y="5"/>
                    <a:pt x="14486" y="16"/>
                  </a:cubicBezTo>
                  <a:cubicBezTo>
                    <a:pt x="12794" y="212"/>
                    <a:pt x="11544" y="1732"/>
                    <a:pt x="11716" y="3447"/>
                  </a:cubicBezTo>
                  <a:lnTo>
                    <a:pt x="12231" y="8324"/>
                  </a:lnTo>
                  <a:lnTo>
                    <a:pt x="5270" y="3668"/>
                  </a:lnTo>
                  <a:cubicBezTo>
                    <a:pt x="4743" y="3313"/>
                    <a:pt x="4145" y="3144"/>
                    <a:pt x="3553" y="3144"/>
                  </a:cubicBezTo>
                  <a:cubicBezTo>
                    <a:pt x="2548" y="3144"/>
                    <a:pt x="1558" y="3631"/>
                    <a:pt x="957" y="4526"/>
                  </a:cubicBezTo>
                  <a:cubicBezTo>
                    <a:pt x="1" y="5947"/>
                    <a:pt x="393" y="7883"/>
                    <a:pt x="1814" y="8839"/>
                  </a:cubicBezTo>
                  <a:lnTo>
                    <a:pt x="8554" y="13349"/>
                  </a:lnTo>
                  <a:lnTo>
                    <a:pt x="4731" y="14378"/>
                  </a:lnTo>
                  <a:cubicBezTo>
                    <a:pt x="3064" y="14819"/>
                    <a:pt x="2084" y="16535"/>
                    <a:pt x="2525" y="18202"/>
                  </a:cubicBezTo>
                  <a:cubicBezTo>
                    <a:pt x="2917" y="19574"/>
                    <a:pt x="4167" y="20505"/>
                    <a:pt x="5540" y="20505"/>
                  </a:cubicBezTo>
                  <a:cubicBezTo>
                    <a:pt x="5809" y="20505"/>
                    <a:pt x="6079" y="20456"/>
                    <a:pt x="6349" y="20383"/>
                  </a:cubicBezTo>
                  <a:lnTo>
                    <a:pt x="15441" y="17956"/>
                  </a:lnTo>
                  <a:lnTo>
                    <a:pt x="25711" y="24794"/>
                  </a:lnTo>
                  <a:lnTo>
                    <a:pt x="19265" y="26534"/>
                  </a:lnTo>
                  <a:cubicBezTo>
                    <a:pt x="17623" y="26976"/>
                    <a:pt x="16618" y="28691"/>
                    <a:pt x="17083" y="30333"/>
                  </a:cubicBezTo>
                  <a:cubicBezTo>
                    <a:pt x="17451" y="31730"/>
                    <a:pt x="18701" y="32637"/>
                    <a:pt x="20074" y="32637"/>
                  </a:cubicBezTo>
                  <a:cubicBezTo>
                    <a:pt x="20343" y="32637"/>
                    <a:pt x="20613" y="32613"/>
                    <a:pt x="20882" y="32539"/>
                  </a:cubicBezTo>
                  <a:lnTo>
                    <a:pt x="32597" y="29402"/>
                  </a:lnTo>
                  <a:lnTo>
                    <a:pt x="63037" y="49891"/>
                  </a:lnTo>
                  <a:cubicBezTo>
                    <a:pt x="63552" y="50234"/>
                    <a:pt x="64165" y="50406"/>
                    <a:pt x="64753" y="50406"/>
                  </a:cubicBezTo>
                  <a:cubicBezTo>
                    <a:pt x="65758" y="50406"/>
                    <a:pt x="66738" y="49940"/>
                    <a:pt x="67351" y="49034"/>
                  </a:cubicBezTo>
                  <a:cubicBezTo>
                    <a:pt x="68307" y="47612"/>
                    <a:pt x="67915" y="45676"/>
                    <a:pt x="66493" y="44720"/>
                  </a:cubicBezTo>
                  <a:lnTo>
                    <a:pt x="36102" y="24255"/>
                  </a:lnTo>
                  <a:lnTo>
                    <a:pt x="34779" y="11413"/>
                  </a:lnTo>
                  <a:cubicBezTo>
                    <a:pt x="34595" y="9803"/>
                    <a:pt x="33245" y="8603"/>
                    <a:pt x="31662" y="8603"/>
                  </a:cubicBezTo>
                  <a:cubicBezTo>
                    <a:pt x="31558" y="8603"/>
                    <a:pt x="31453" y="8608"/>
                    <a:pt x="31348" y="8619"/>
                  </a:cubicBezTo>
                  <a:cubicBezTo>
                    <a:pt x="29632" y="8815"/>
                    <a:pt x="28406" y="10334"/>
                    <a:pt x="28578" y="12050"/>
                  </a:cubicBezTo>
                  <a:lnTo>
                    <a:pt x="29387" y="19770"/>
                  </a:lnTo>
                  <a:lnTo>
                    <a:pt x="18946" y="12810"/>
                  </a:lnTo>
                  <a:lnTo>
                    <a:pt x="17917" y="2810"/>
                  </a:lnTo>
                  <a:cubicBezTo>
                    <a:pt x="17756" y="1200"/>
                    <a:pt x="16386" y="0"/>
                    <a:pt x="14800" y="0"/>
                  </a:cubicBezTo>
                  <a:close/>
                </a:path>
              </a:pathLst>
            </a:custGeom>
            <a:solidFill>
              <a:srgbClr val="178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37;p40"/>
            <p:cNvSpPr/>
            <p:nvPr/>
          </p:nvSpPr>
          <p:spPr>
            <a:xfrm>
              <a:off x="3838175" y="2926950"/>
              <a:ext cx="1650700" cy="1221550"/>
            </a:xfrm>
            <a:custGeom>
              <a:avLst/>
              <a:gdLst/>
              <a:ahLst/>
              <a:cxnLst/>
              <a:rect l="l" t="t" r="r" b="b"/>
              <a:pathLst>
                <a:path w="66028" h="48862" extrusionOk="0">
                  <a:moveTo>
                    <a:pt x="51203" y="0"/>
                  </a:moveTo>
                  <a:cubicBezTo>
                    <a:pt x="49620" y="0"/>
                    <a:pt x="48272" y="1200"/>
                    <a:pt x="48111" y="2810"/>
                  </a:cubicBezTo>
                  <a:lnTo>
                    <a:pt x="47057" y="12810"/>
                  </a:lnTo>
                  <a:lnTo>
                    <a:pt x="36641" y="19770"/>
                  </a:lnTo>
                  <a:lnTo>
                    <a:pt x="37425" y="12050"/>
                  </a:lnTo>
                  <a:cubicBezTo>
                    <a:pt x="37621" y="10334"/>
                    <a:pt x="36371" y="8815"/>
                    <a:pt x="34656" y="8619"/>
                  </a:cubicBezTo>
                  <a:cubicBezTo>
                    <a:pt x="34550" y="8608"/>
                    <a:pt x="34445" y="8603"/>
                    <a:pt x="34341" y="8603"/>
                  </a:cubicBezTo>
                  <a:cubicBezTo>
                    <a:pt x="32758" y="8603"/>
                    <a:pt x="31410" y="9803"/>
                    <a:pt x="31249" y="11413"/>
                  </a:cubicBezTo>
                  <a:lnTo>
                    <a:pt x="29926" y="24255"/>
                  </a:lnTo>
                  <a:lnTo>
                    <a:pt x="1814" y="43176"/>
                  </a:lnTo>
                  <a:cubicBezTo>
                    <a:pt x="368" y="44107"/>
                    <a:pt x="0" y="46043"/>
                    <a:pt x="956" y="47489"/>
                  </a:cubicBezTo>
                  <a:cubicBezTo>
                    <a:pt x="1544" y="48372"/>
                    <a:pt x="2525" y="48862"/>
                    <a:pt x="3530" y="48862"/>
                  </a:cubicBezTo>
                  <a:cubicBezTo>
                    <a:pt x="4118" y="48862"/>
                    <a:pt x="4731" y="48690"/>
                    <a:pt x="5270" y="48323"/>
                  </a:cubicBezTo>
                  <a:lnTo>
                    <a:pt x="33430" y="29402"/>
                  </a:lnTo>
                  <a:lnTo>
                    <a:pt x="45121" y="32539"/>
                  </a:lnTo>
                  <a:cubicBezTo>
                    <a:pt x="45391" y="32613"/>
                    <a:pt x="45660" y="32637"/>
                    <a:pt x="45930" y="32637"/>
                  </a:cubicBezTo>
                  <a:cubicBezTo>
                    <a:pt x="47302" y="32637"/>
                    <a:pt x="48552" y="31730"/>
                    <a:pt x="48944" y="30333"/>
                  </a:cubicBezTo>
                  <a:cubicBezTo>
                    <a:pt x="49386" y="28691"/>
                    <a:pt x="48405" y="26976"/>
                    <a:pt x="46739" y="26534"/>
                  </a:cubicBezTo>
                  <a:lnTo>
                    <a:pt x="40293" y="24794"/>
                  </a:lnTo>
                  <a:lnTo>
                    <a:pt x="50562" y="17956"/>
                  </a:lnTo>
                  <a:lnTo>
                    <a:pt x="59679" y="20383"/>
                  </a:lnTo>
                  <a:cubicBezTo>
                    <a:pt x="59949" y="20456"/>
                    <a:pt x="60218" y="20505"/>
                    <a:pt x="60488" y="20505"/>
                  </a:cubicBezTo>
                  <a:cubicBezTo>
                    <a:pt x="61861" y="20505"/>
                    <a:pt x="63110" y="19574"/>
                    <a:pt x="63478" y="18202"/>
                  </a:cubicBezTo>
                  <a:cubicBezTo>
                    <a:pt x="63944" y="16535"/>
                    <a:pt x="62939" y="14819"/>
                    <a:pt x="61297" y="14378"/>
                  </a:cubicBezTo>
                  <a:lnTo>
                    <a:pt x="57449" y="13349"/>
                  </a:lnTo>
                  <a:lnTo>
                    <a:pt x="64213" y="8839"/>
                  </a:lnTo>
                  <a:cubicBezTo>
                    <a:pt x="65635" y="7883"/>
                    <a:pt x="66027" y="5947"/>
                    <a:pt x="65071" y="4526"/>
                  </a:cubicBezTo>
                  <a:cubicBezTo>
                    <a:pt x="64470" y="3631"/>
                    <a:pt x="63480" y="3144"/>
                    <a:pt x="62469" y="3144"/>
                  </a:cubicBezTo>
                  <a:cubicBezTo>
                    <a:pt x="61873" y="3144"/>
                    <a:pt x="61269" y="3313"/>
                    <a:pt x="60733" y="3668"/>
                  </a:cubicBezTo>
                  <a:lnTo>
                    <a:pt x="53773" y="8324"/>
                  </a:lnTo>
                  <a:lnTo>
                    <a:pt x="54287" y="3447"/>
                  </a:lnTo>
                  <a:cubicBezTo>
                    <a:pt x="54459" y="1732"/>
                    <a:pt x="53233" y="212"/>
                    <a:pt x="51518" y="16"/>
                  </a:cubicBezTo>
                  <a:cubicBezTo>
                    <a:pt x="51412" y="5"/>
                    <a:pt x="51307" y="0"/>
                    <a:pt x="51203" y="0"/>
                  </a:cubicBezTo>
                  <a:close/>
                </a:path>
              </a:pathLst>
            </a:custGeom>
            <a:solidFill>
              <a:srgbClr val="178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38;p40"/>
            <p:cNvSpPr/>
            <p:nvPr/>
          </p:nvSpPr>
          <p:spPr>
            <a:xfrm>
              <a:off x="3640275" y="2138775"/>
              <a:ext cx="329650" cy="2512175"/>
            </a:xfrm>
            <a:custGeom>
              <a:avLst/>
              <a:gdLst/>
              <a:ahLst/>
              <a:cxnLst/>
              <a:rect l="l" t="t" r="r" b="b"/>
              <a:pathLst>
                <a:path w="13186" h="100487" extrusionOk="0">
                  <a:moveTo>
                    <a:pt x="13186" y="74360"/>
                  </a:moveTo>
                  <a:lnTo>
                    <a:pt x="13186" y="4804"/>
                  </a:lnTo>
                  <a:cubicBezTo>
                    <a:pt x="10686" y="3603"/>
                    <a:pt x="8431" y="1985"/>
                    <a:pt x="6544" y="0"/>
                  </a:cubicBezTo>
                  <a:cubicBezTo>
                    <a:pt x="5000" y="1593"/>
                    <a:pt x="3235" y="2966"/>
                    <a:pt x="1299" y="4069"/>
                  </a:cubicBezTo>
                  <a:cubicBezTo>
                    <a:pt x="858" y="4314"/>
                    <a:pt x="417" y="4534"/>
                    <a:pt x="0" y="4755"/>
                  </a:cubicBezTo>
                  <a:lnTo>
                    <a:pt x="0" y="100486"/>
                  </a:lnTo>
                  <a:cubicBezTo>
                    <a:pt x="2083" y="99775"/>
                    <a:pt x="4387" y="99383"/>
                    <a:pt x="6691" y="99383"/>
                  </a:cubicBezTo>
                  <a:cubicBezTo>
                    <a:pt x="8995" y="99383"/>
                    <a:pt x="11152" y="99751"/>
                    <a:pt x="13186" y="100413"/>
                  </a:cubicBezTo>
                  <a:close/>
                  <a:moveTo>
                    <a:pt x="13186" y="74360"/>
                  </a:moveTo>
                  <a:close/>
                </a:path>
              </a:pathLst>
            </a:custGeom>
            <a:solidFill>
              <a:srgbClr val="47A8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39;p40"/>
            <p:cNvSpPr/>
            <p:nvPr/>
          </p:nvSpPr>
          <p:spPr>
            <a:xfrm>
              <a:off x="3640275" y="2345875"/>
              <a:ext cx="177700" cy="1994425"/>
            </a:xfrm>
            <a:custGeom>
              <a:avLst/>
              <a:gdLst/>
              <a:ahLst/>
              <a:cxnLst/>
              <a:rect l="l" t="t" r="r" b="b"/>
              <a:pathLst>
                <a:path w="7108" h="79777" extrusionOk="0">
                  <a:moveTo>
                    <a:pt x="7108" y="78673"/>
                  </a:moveTo>
                  <a:lnTo>
                    <a:pt x="7108" y="588"/>
                  </a:lnTo>
                  <a:cubicBezTo>
                    <a:pt x="6912" y="392"/>
                    <a:pt x="6715" y="196"/>
                    <a:pt x="6544" y="0"/>
                  </a:cubicBezTo>
                  <a:cubicBezTo>
                    <a:pt x="5000" y="1593"/>
                    <a:pt x="3235" y="2966"/>
                    <a:pt x="1299" y="4093"/>
                  </a:cubicBezTo>
                  <a:cubicBezTo>
                    <a:pt x="858" y="4314"/>
                    <a:pt x="417" y="4534"/>
                    <a:pt x="0" y="4755"/>
                  </a:cubicBezTo>
                  <a:lnTo>
                    <a:pt x="0" y="79776"/>
                  </a:lnTo>
                  <a:cubicBezTo>
                    <a:pt x="2083" y="79065"/>
                    <a:pt x="4338" y="78673"/>
                    <a:pt x="6691" y="78673"/>
                  </a:cubicBezTo>
                  <a:close/>
                  <a:moveTo>
                    <a:pt x="7108" y="78673"/>
                  </a:moveTo>
                  <a:close/>
                </a:path>
              </a:pathLst>
            </a:custGeom>
            <a:solidFill>
              <a:srgbClr val="178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40;p40"/>
            <p:cNvSpPr/>
            <p:nvPr/>
          </p:nvSpPr>
          <p:spPr>
            <a:xfrm>
              <a:off x="2484675" y="4312700"/>
              <a:ext cx="2596125" cy="1075950"/>
            </a:xfrm>
            <a:custGeom>
              <a:avLst/>
              <a:gdLst/>
              <a:ahLst/>
              <a:cxnLst/>
              <a:rect l="l" t="t" r="r" b="b"/>
              <a:pathLst>
                <a:path w="103845" h="43038" extrusionOk="0">
                  <a:moveTo>
                    <a:pt x="69826" y="8554"/>
                  </a:moveTo>
                  <a:cubicBezTo>
                    <a:pt x="67253" y="5074"/>
                    <a:pt x="63625" y="2402"/>
                    <a:pt x="59410" y="1030"/>
                  </a:cubicBezTo>
                  <a:cubicBezTo>
                    <a:pt x="57376" y="368"/>
                    <a:pt x="55194" y="0"/>
                    <a:pt x="52915" y="0"/>
                  </a:cubicBezTo>
                  <a:cubicBezTo>
                    <a:pt x="50562" y="0"/>
                    <a:pt x="48307" y="392"/>
                    <a:pt x="46224" y="1103"/>
                  </a:cubicBezTo>
                  <a:cubicBezTo>
                    <a:pt x="42033" y="2500"/>
                    <a:pt x="38455" y="5196"/>
                    <a:pt x="35906" y="8701"/>
                  </a:cubicBezTo>
                  <a:cubicBezTo>
                    <a:pt x="35146" y="8603"/>
                    <a:pt x="34386" y="8554"/>
                    <a:pt x="33578" y="8554"/>
                  </a:cubicBezTo>
                  <a:cubicBezTo>
                    <a:pt x="23431" y="8554"/>
                    <a:pt x="15245" y="16740"/>
                    <a:pt x="15245" y="26862"/>
                  </a:cubicBezTo>
                  <a:lnTo>
                    <a:pt x="15245" y="26911"/>
                  </a:lnTo>
                  <a:cubicBezTo>
                    <a:pt x="6740" y="27401"/>
                    <a:pt x="1" y="34435"/>
                    <a:pt x="1" y="43038"/>
                  </a:cubicBezTo>
                  <a:lnTo>
                    <a:pt x="103844" y="43038"/>
                  </a:lnTo>
                  <a:cubicBezTo>
                    <a:pt x="103844" y="34435"/>
                    <a:pt x="97129" y="27401"/>
                    <a:pt x="88624" y="26911"/>
                  </a:cubicBezTo>
                  <a:lnTo>
                    <a:pt x="88624" y="26862"/>
                  </a:lnTo>
                  <a:cubicBezTo>
                    <a:pt x="88624" y="16740"/>
                    <a:pt x="80414" y="8554"/>
                    <a:pt x="70267" y="8554"/>
                  </a:cubicBezTo>
                  <a:close/>
                  <a:moveTo>
                    <a:pt x="69826" y="8554"/>
                  </a:moveTo>
                  <a:close/>
                </a:path>
              </a:pathLst>
            </a:custGeom>
            <a:solidFill>
              <a:srgbClr val="A66D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41;p40"/>
            <p:cNvSpPr/>
            <p:nvPr/>
          </p:nvSpPr>
          <p:spPr>
            <a:xfrm>
              <a:off x="2632350" y="238125"/>
              <a:ext cx="2345500" cy="2281775"/>
            </a:xfrm>
            <a:custGeom>
              <a:avLst/>
              <a:gdLst/>
              <a:ahLst/>
              <a:cxnLst/>
              <a:rect l="l" t="t" r="r" b="b"/>
              <a:pathLst>
                <a:path w="93820" h="91271" extrusionOk="0">
                  <a:moveTo>
                    <a:pt x="68600" y="16445"/>
                  </a:moveTo>
                  <a:cubicBezTo>
                    <a:pt x="65929" y="6960"/>
                    <a:pt x="57204" y="0"/>
                    <a:pt x="46861" y="0"/>
                  </a:cubicBezTo>
                  <a:cubicBezTo>
                    <a:pt x="36714" y="0"/>
                    <a:pt x="28136" y="6666"/>
                    <a:pt x="25269" y="15882"/>
                  </a:cubicBezTo>
                  <a:cubicBezTo>
                    <a:pt x="24386" y="15759"/>
                    <a:pt x="23480" y="15710"/>
                    <a:pt x="22573" y="15710"/>
                  </a:cubicBezTo>
                  <a:cubicBezTo>
                    <a:pt x="10098" y="15710"/>
                    <a:pt x="0" y="25808"/>
                    <a:pt x="0" y="38258"/>
                  </a:cubicBezTo>
                  <a:cubicBezTo>
                    <a:pt x="0" y="46444"/>
                    <a:pt x="4387" y="53625"/>
                    <a:pt x="10931" y="57571"/>
                  </a:cubicBezTo>
                  <a:cubicBezTo>
                    <a:pt x="9044" y="60855"/>
                    <a:pt x="7965" y="64679"/>
                    <a:pt x="7965" y="68747"/>
                  </a:cubicBezTo>
                  <a:cubicBezTo>
                    <a:pt x="7965" y="81198"/>
                    <a:pt x="18063" y="91271"/>
                    <a:pt x="30538" y="91271"/>
                  </a:cubicBezTo>
                  <a:cubicBezTo>
                    <a:pt x="34043" y="91271"/>
                    <a:pt x="37352" y="90486"/>
                    <a:pt x="40317" y="89065"/>
                  </a:cubicBezTo>
                  <a:cubicBezTo>
                    <a:pt x="42768" y="87888"/>
                    <a:pt x="44974" y="86271"/>
                    <a:pt x="46861" y="84310"/>
                  </a:cubicBezTo>
                  <a:cubicBezTo>
                    <a:pt x="48748" y="86295"/>
                    <a:pt x="51003" y="87913"/>
                    <a:pt x="53503" y="89114"/>
                  </a:cubicBezTo>
                  <a:cubicBezTo>
                    <a:pt x="56444" y="90511"/>
                    <a:pt x="59704" y="91271"/>
                    <a:pt x="63159" y="91271"/>
                  </a:cubicBezTo>
                  <a:cubicBezTo>
                    <a:pt x="75634" y="91271"/>
                    <a:pt x="85756" y="81198"/>
                    <a:pt x="85756" y="68747"/>
                  </a:cubicBezTo>
                  <a:cubicBezTo>
                    <a:pt x="85756" y="64875"/>
                    <a:pt x="84776" y="61223"/>
                    <a:pt x="83036" y="58037"/>
                  </a:cubicBezTo>
                  <a:cubicBezTo>
                    <a:pt x="89506" y="54066"/>
                    <a:pt x="93820" y="46934"/>
                    <a:pt x="93820" y="38822"/>
                  </a:cubicBezTo>
                  <a:cubicBezTo>
                    <a:pt x="93820" y="26371"/>
                    <a:pt x="83698" y="16298"/>
                    <a:pt x="71247" y="16298"/>
                  </a:cubicBezTo>
                  <a:cubicBezTo>
                    <a:pt x="70340" y="16298"/>
                    <a:pt x="69458" y="16323"/>
                    <a:pt x="68600" y="16445"/>
                  </a:cubicBezTo>
                  <a:close/>
                  <a:moveTo>
                    <a:pt x="68600" y="16445"/>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42;p40"/>
            <p:cNvSpPr/>
            <p:nvPr/>
          </p:nvSpPr>
          <p:spPr>
            <a:xfrm>
              <a:off x="2632350" y="238125"/>
              <a:ext cx="1518325" cy="2281775"/>
            </a:xfrm>
            <a:custGeom>
              <a:avLst/>
              <a:gdLst/>
              <a:ahLst/>
              <a:cxnLst/>
              <a:rect l="l" t="t" r="r" b="b"/>
              <a:pathLst>
                <a:path w="60733" h="91271" extrusionOk="0">
                  <a:moveTo>
                    <a:pt x="46861" y="0"/>
                  </a:moveTo>
                  <a:cubicBezTo>
                    <a:pt x="36714" y="0"/>
                    <a:pt x="28136" y="6666"/>
                    <a:pt x="25269" y="15882"/>
                  </a:cubicBezTo>
                  <a:cubicBezTo>
                    <a:pt x="24386" y="15759"/>
                    <a:pt x="23480" y="15710"/>
                    <a:pt x="22573" y="15710"/>
                  </a:cubicBezTo>
                  <a:cubicBezTo>
                    <a:pt x="10098" y="15710"/>
                    <a:pt x="0" y="25808"/>
                    <a:pt x="0" y="38258"/>
                  </a:cubicBezTo>
                  <a:cubicBezTo>
                    <a:pt x="0" y="46444"/>
                    <a:pt x="4387" y="53625"/>
                    <a:pt x="10931" y="57571"/>
                  </a:cubicBezTo>
                  <a:cubicBezTo>
                    <a:pt x="9044" y="60855"/>
                    <a:pt x="7965" y="64679"/>
                    <a:pt x="7965" y="68747"/>
                  </a:cubicBezTo>
                  <a:cubicBezTo>
                    <a:pt x="7965" y="81198"/>
                    <a:pt x="18063" y="91271"/>
                    <a:pt x="30538" y="91271"/>
                  </a:cubicBezTo>
                  <a:cubicBezTo>
                    <a:pt x="34043" y="91271"/>
                    <a:pt x="37352" y="90486"/>
                    <a:pt x="40317" y="89065"/>
                  </a:cubicBezTo>
                  <a:cubicBezTo>
                    <a:pt x="40734" y="88844"/>
                    <a:pt x="41175" y="88624"/>
                    <a:pt x="41616" y="88403"/>
                  </a:cubicBezTo>
                  <a:cubicBezTo>
                    <a:pt x="26935" y="80781"/>
                    <a:pt x="16985" y="66100"/>
                    <a:pt x="16985" y="49263"/>
                  </a:cubicBezTo>
                  <a:cubicBezTo>
                    <a:pt x="16985" y="25808"/>
                    <a:pt x="36249" y="6568"/>
                    <a:pt x="60733" y="4755"/>
                  </a:cubicBezTo>
                  <a:cubicBezTo>
                    <a:pt x="56885" y="1765"/>
                    <a:pt x="52081" y="0"/>
                    <a:pt x="46861" y="0"/>
                  </a:cubicBezTo>
                  <a:close/>
                  <a:moveTo>
                    <a:pt x="46861" y="0"/>
                  </a:moveTo>
                  <a:close/>
                </a:path>
              </a:pathLst>
            </a:custGeom>
            <a:solidFill>
              <a:srgbClr val="E5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43;p40"/>
            <p:cNvSpPr/>
            <p:nvPr/>
          </p:nvSpPr>
          <p:spPr>
            <a:xfrm>
              <a:off x="3254250" y="933550"/>
              <a:ext cx="1056975" cy="1055750"/>
            </a:xfrm>
            <a:custGeom>
              <a:avLst/>
              <a:gdLst/>
              <a:ahLst/>
              <a:cxnLst/>
              <a:rect l="l" t="t" r="r" b="b"/>
              <a:pathLst>
                <a:path w="42279" h="42230" extrusionOk="0">
                  <a:moveTo>
                    <a:pt x="21152" y="0"/>
                  </a:moveTo>
                  <a:cubicBezTo>
                    <a:pt x="9461" y="0"/>
                    <a:pt x="1" y="9461"/>
                    <a:pt x="1" y="21103"/>
                  </a:cubicBezTo>
                  <a:cubicBezTo>
                    <a:pt x="1" y="32769"/>
                    <a:pt x="9461" y="42229"/>
                    <a:pt x="21152" y="42229"/>
                  </a:cubicBezTo>
                  <a:cubicBezTo>
                    <a:pt x="32818" y="42229"/>
                    <a:pt x="42278" y="32769"/>
                    <a:pt x="42278" y="21103"/>
                  </a:cubicBezTo>
                  <a:cubicBezTo>
                    <a:pt x="42278" y="9461"/>
                    <a:pt x="32818" y="0"/>
                    <a:pt x="21152" y="0"/>
                  </a:cubicBezTo>
                  <a:close/>
                  <a:moveTo>
                    <a:pt x="21152" y="0"/>
                  </a:move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44;p40"/>
            <p:cNvSpPr/>
            <p:nvPr/>
          </p:nvSpPr>
          <p:spPr>
            <a:xfrm>
              <a:off x="3254250" y="933550"/>
              <a:ext cx="612750" cy="1055750"/>
            </a:xfrm>
            <a:custGeom>
              <a:avLst/>
              <a:gdLst/>
              <a:ahLst/>
              <a:cxnLst/>
              <a:rect l="l" t="t" r="r" b="b"/>
              <a:pathLst>
                <a:path w="24510" h="42230" extrusionOk="0">
                  <a:moveTo>
                    <a:pt x="21152" y="0"/>
                  </a:moveTo>
                  <a:cubicBezTo>
                    <a:pt x="9461" y="0"/>
                    <a:pt x="1" y="9461"/>
                    <a:pt x="1" y="21103"/>
                  </a:cubicBezTo>
                  <a:cubicBezTo>
                    <a:pt x="1" y="32769"/>
                    <a:pt x="9461" y="42229"/>
                    <a:pt x="21152" y="42229"/>
                  </a:cubicBezTo>
                  <a:cubicBezTo>
                    <a:pt x="22279" y="42229"/>
                    <a:pt x="23406" y="42131"/>
                    <a:pt x="24509" y="41959"/>
                  </a:cubicBezTo>
                  <a:cubicBezTo>
                    <a:pt x="14436" y="40342"/>
                    <a:pt x="6716" y="31641"/>
                    <a:pt x="6716" y="21103"/>
                  </a:cubicBezTo>
                  <a:cubicBezTo>
                    <a:pt x="6716" y="10588"/>
                    <a:pt x="14436" y="1888"/>
                    <a:pt x="24509" y="270"/>
                  </a:cubicBezTo>
                  <a:cubicBezTo>
                    <a:pt x="23406" y="98"/>
                    <a:pt x="22279" y="0"/>
                    <a:pt x="21152" y="0"/>
                  </a:cubicBezTo>
                  <a:close/>
                  <a:moveTo>
                    <a:pt x="21152" y="0"/>
                  </a:move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45;p40"/>
            <p:cNvSpPr/>
            <p:nvPr/>
          </p:nvSpPr>
          <p:spPr>
            <a:xfrm>
              <a:off x="2484675" y="4312700"/>
              <a:ext cx="1466875" cy="1075950"/>
            </a:xfrm>
            <a:custGeom>
              <a:avLst/>
              <a:gdLst/>
              <a:ahLst/>
              <a:cxnLst/>
              <a:rect l="l" t="t" r="r" b="b"/>
              <a:pathLst>
                <a:path w="58675" h="43038" extrusionOk="0">
                  <a:moveTo>
                    <a:pt x="1" y="43038"/>
                  </a:moveTo>
                  <a:lnTo>
                    <a:pt x="42254" y="43038"/>
                  </a:lnTo>
                  <a:cubicBezTo>
                    <a:pt x="40146" y="38896"/>
                    <a:pt x="38945" y="34215"/>
                    <a:pt x="38945" y="29264"/>
                  </a:cubicBezTo>
                  <a:cubicBezTo>
                    <a:pt x="38945" y="21740"/>
                    <a:pt x="41690" y="14853"/>
                    <a:pt x="46224" y="9559"/>
                  </a:cubicBezTo>
                  <a:cubicBezTo>
                    <a:pt x="49533" y="5662"/>
                    <a:pt x="53797" y="2623"/>
                    <a:pt x="58675" y="809"/>
                  </a:cubicBezTo>
                  <a:cubicBezTo>
                    <a:pt x="56983" y="319"/>
                    <a:pt x="55194" y="49"/>
                    <a:pt x="53332" y="0"/>
                  </a:cubicBezTo>
                  <a:lnTo>
                    <a:pt x="52915" y="0"/>
                  </a:lnTo>
                  <a:cubicBezTo>
                    <a:pt x="50562" y="0"/>
                    <a:pt x="48307" y="392"/>
                    <a:pt x="46224" y="1103"/>
                  </a:cubicBezTo>
                  <a:cubicBezTo>
                    <a:pt x="42033" y="2500"/>
                    <a:pt x="38455" y="5196"/>
                    <a:pt x="35906" y="8701"/>
                  </a:cubicBezTo>
                  <a:cubicBezTo>
                    <a:pt x="35146" y="8603"/>
                    <a:pt x="34386" y="8554"/>
                    <a:pt x="33578" y="8554"/>
                  </a:cubicBezTo>
                  <a:cubicBezTo>
                    <a:pt x="23431" y="8554"/>
                    <a:pt x="15245" y="16740"/>
                    <a:pt x="15245" y="26862"/>
                  </a:cubicBezTo>
                  <a:lnTo>
                    <a:pt x="15245" y="26911"/>
                  </a:lnTo>
                  <a:cubicBezTo>
                    <a:pt x="6740" y="27401"/>
                    <a:pt x="1" y="34435"/>
                    <a:pt x="1" y="43038"/>
                  </a:cubicBezTo>
                  <a:close/>
                  <a:moveTo>
                    <a:pt x="1" y="43038"/>
                  </a:moveTo>
                  <a:close/>
                </a:path>
              </a:pathLst>
            </a:custGeom>
            <a:solidFill>
              <a:srgbClr val="6E3E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46;p40"/>
            <p:cNvSpPr/>
            <p:nvPr/>
          </p:nvSpPr>
          <p:spPr>
            <a:xfrm>
              <a:off x="2049650" y="5311425"/>
              <a:ext cx="3466175" cy="155050"/>
            </a:xfrm>
            <a:custGeom>
              <a:avLst/>
              <a:gdLst/>
              <a:ahLst/>
              <a:cxnLst/>
              <a:rect l="l" t="t" r="r" b="b"/>
              <a:pathLst>
                <a:path w="138647" h="6202" extrusionOk="0">
                  <a:moveTo>
                    <a:pt x="3113" y="1"/>
                  </a:moveTo>
                  <a:cubicBezTo>
                    <a:pt x="1397" y="1"/>
                    <a:pt x="0" y="1373"/>
                    <a:pt x="0" y="3089"/>
                  </a:cubicBezTo>
                  <a:cubicBezTo>
                    <a:pt x="0" y="4829"/>
                    <a:pt x="1397" y="6201"/>
                    <a:pt x="3113" y="6201"/>
                  </a:cubicBezTo>
                  <a:lnTo>
                    <a:pt x="135534" y="6201"/>
                  </a:lnTo>
                  <a:cubicBezTo>
                    <a:pt x="137274" y="6201"/>
                    <a:pt x="138646" y="4829"/>
                    <a:pt x="138646" y="3089"/>
                  </a:cubicBezTo>
                  <a:cubicBezTo>
                    <a:pt x="138646" y="1373"/>
                    <a:pt x="137274" y="1"/>
                    <a:pt x="135534" y="1"/>
                  </a:cubicBezTo>
                  <a:close/>
                </a:path>
              </a:pathLst>
            </a:custGeom>
            <a:solidFill>
              <a:srgbClr val="6E3E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 name="Picture 6"/>
          <p:cNvPicPr>
            <a:picLocks noChangeAspect="1"/>
          </p:cNvPicPr>
          <p:nvPr/>
        </p:nvPicPr>
        <p:blipFill>
          <a:blip r:embed="rId6">
            <a:extLst>
              <a:ext uri="{BEBA8EAE-BF5A-486C-A8C5-ECC9F3942E4B}">
                <a14:imgProps xmlns:a14="http://schemas.microsoft.com/office/drawing/2010/main">
                  <a14:imgLayer r:embed="rId7">
                    <a14:imgEffect>
                      <a14:backgroundRemoval t="4396" b="98462" l="9825" r="94386">
                        <a14:foregroundMark x1="50175" y1="23297" x2="51228" y2="65934"/>
                      </a14:backgroundRemoval>
                    </a14:imgEffect>
                  </a14:imgLayer>
                </a14:imgProps>
              </a:ext>
            </a:extLst>
          </a:blip>
          <a:stretch>
            <a:fillRect/>
          </a:stretch>
        </p:blipFill>
        <p:spPr>
          <a:xfrm>
            <a:off x="2000946" y="735889"/>
            <a:ext cx="2680805" cy="4279881"/>
          </a:xfrm>
          <a:prstGeom prst="rect">
            <a:avLst/>
          </a:prstGeom>
        </p:spPr>
      </p:pic>
      <p:grpSp>
        <p:nvGrpSpPr>
          <p:cNvPr id="83" name="Google Shape;3756;p71"/>
          <p:cNvGrpSpPr/>
          <p:nvPr/>
        </p:nvGrpSpPr>
        <p:grpSpPr>
          <a:xfrm>
            <a:off x="-603957" y="1635040"/>
            <a:ext cx="2199718" cy="3503965"/>
            <a:chOff x="6947076" y="3295031"/>
            <a:chExt cx="542595" cy="989897"/>
          </a:xfrm>
        </p:grpSpPr>
        <p:sp>
          <p:nvSpPr>
            <p:cNvPr id="84" name="Google Shape;3757;p71"/>
            <p:cNvSpPr/>
            <p:nvPr/>
          </p:nvSpPr>
          <p:spPr>
            <a:xfrm>
              <a:off x="7176460" y="4128821"/>
              <a:ext cx="83795" cy="156108"/>
            </a:xfrm>
            <a:custGeom>
              <a:avLst/>
              <a:gdLst/>
              <a:ahLst/>
              <a:cxnLst/>
              <a:rect l="l" t="t" r="r" b="b"/>
              <a:pathLst>
                <a:path w="5605" h="10442" extrusionOk="0">
                  <a:moveTo>
                    <a:pt x="835" y="1"/>
                  </a:moveTo>
                  <a:lnTo>
                    <a:pt x="1" y="10442"/>
                  </a:lnTo>
                  <a:lnTo>
                    <a:pt x="5605" y="10442"/>
                  </a:lnTo>
                  <a:lnTo>
                    <a:pt x="4771" y="1"/>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758;p71"/>
            <p:cNvSpPr/>
            <p:nvPr/>
          </p:nvSpPr>
          <p:spPr>
            <a:xfrm>
              <a:off x="6947076" y="3295031"/>
              <a:ext cx="542595" cy="859760"/>
            </a:xfrm>
            <a:custGeom>
              <a:avLst/>
              <a:gdLst/>
              <a:ahLst/>
              <a:cxnLst/>
              <a:rect l="l" t="t" r="r" b="b"/>
              <a:pathLst>
                <a:path w="36294" h="57509" extrusionOk="0">
                  <a:moveTo>
                    <a:pt x="18147" y="1"/>
                  </a:moveTo>
                  <a:cubicBezTo>
                    <a:pt x="16846" y="1"/>
                    <a:pt x="14644" y="3536"/>
                    <a:pt x="14177" y="5771"/>
                  </a:cubicBezTo>
                  <a:cubicBezTo>
                    <a:pt x="13343" y="9774"/>
                    <a:pt x="12076" y="9040"/>
                    <a:pt x="10141" y="13310"/>
                  </a:cubicBezTo>
                  <a:cubicBezTo>
                    <a:pt x="8840" y="16245"/>
                    <a:pt x="11175" y="20215"/>
                    <a:pt x="9941" y="22950"/>
                  </a:cubicBezTo>
                  <a:cubicBezTo>
                    <a:pt x="8540" y="25986"/>
                    <a:pt x="7306" y="26052"/>
                    <a:pt x="5805" y="29655"/>
                  </a:cubicBezTo>
                  <a:cubicBezTo>
                    <a:pt x="4337" y="33158"/>
                    <a:pt x="6572" y="37594"/>
                    <a:pt x="3970" y="41230"/>
                  </a:cubicBezTo>
                  <a:cubicBezTo>
                    <a:pt x="401" y="46234"/>
                    <a:pt x="0" y="49703"/>
                    <a:pt x="1168" y="52371"/>
                  </a:cubicBezTo>
                  <a:cubicBezTo>
                    <a:pt x="2502" y="55407"/>
                    <a:pt x="11175" y="57508"/>
                    <a:pt x="18147" y="57508"/>
                  </a:cubicBezTo>
                  <a:cubicBezTo>
                    <a:pt x="25118" y="57508"/>
                    <a:pt x="33791" y="55407"/>
                    <a:pt x="35126" y="52371"/>
                  </a:cubicBezTo>
                  <a:cubicBezTo>
                    <a:pt x="36293" y="49703"/>
                    <a:pt x="35926" y="46200"/>
                    <a:pt x="32324" y="41230"/>
                  </a:cubicBezTo>
                  <a:cubicBezTo>
                    <a:pt x="29722" y="37594"/>
                    <a:pt x="31957" y="33158"/>
                    <a:pt x="30489" y="29655"/>
                  </a:cubicBezTo>
                  <a:cubicBezTo>
                    <a:pt x="28988" y="26052"/>
                    <a:pt x="27754" y="25986"/>
                    <a:pt x="26353" y="22950"/>
                  </a:cubicBezTo>
                  <a:cubicBezTo>
                    <a:pt x="25118" y="20215"/>
                    <a:pt x="27453" y="16245"/>
                    <a:pt x="26152" y="13310"/>
                  </a:cubicBezTo>
                  <a:cubicBezTo>
                    <a:pt x="24218" y="9040"/>
                    <a:pt x="22950" y="9774"/>
                    <a:pt x="22116" y="5771"/>
                  </a:cubicBezTo>
                  <a:cubicBezTo>
                    <a:pt x="21649" y="3536"/>
                    <a:pt x="19448" y="1"/>
                    <a:pt x="18147" y="1"/>
                  </a:cubicBezTo>
                  <a:close/>
                </a:path>
              </a:pathLst>
            </a:custGeom>
            <a:solidFill>
              <a:srgbClr val="7CD0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759;p71"/>
            <p:cNvSpPr/>
            <p:nvPr/>
          </p:nvSpPr>
          <p:spPr>
            <a:xfrm>
              <a:off x="6947076" y="3374250"/>
              <a:ext cx="522144" cy="780539"/>
            </a:xfrm>
            <a:custGeom>
              <a:avLst/>
              <a:gdLst/>
              <a:ahLst/>
              <a:cxnLst/>
              <a:rect l="l" t="t" r="r" b="b"/>
              <a:pathLst>
                <a:path w="34926" h="52210" extrusionOk="0">
                  <a:moveTo>
                    <a:pt x="14378" y="0"/>
                  </a:moveTo>
                  <a:cubicBezTo>
                    <a:pt x="14315" y="0"/>
                    <a:pt x="14245" y="146"/>
                    <a:pt x="14177" y="472"/>
                  </a:cubicBezTo>
                  <a:cubicBezTo>
                    <a:pt x="13343" y="4442"/>
                    <a:pt x="12076" y="3741"/>
                    <a:pt x="10141" y="8011"/>
                  </a:cubicBezTo>
                  <a:cubicBezTo>
                    <a:pt x="8840" y="10946"/>
                    <a:pt x="11175" y="14916"/>
                    <a:pt x="9941" y="17651"/>
                  </a:cubicBezTo>
                  <a:cubicBezTo>
                    <a:pt x="8540" y="20687"/>
                    <a:pt x="7306" y="20753"/>
                    <a:pt x="5805" y="24356"/>
                  </a:cubicBezTo>
                  <a:cubicBezTo>
                    <a:pt x="4337" y="27859"/>
                    <a:pt x="6572" y="32295"/>
                    <a:pt x="3970" y="35931"/>
                  </a:cubicBezTo>
                  <a:cubicBezTo>
                    <a:pt x="367" y="40935"/>
                    <a:pt x="0" y="44404"/>
                    <a:pt x="1168" y="47072"/>
                  </a:cubicBezTo>
                  <a:cubicBezTo>
                    <a:pt x="2502" y="50108"/>
                    <a:pt x="11175" y="52209"/>
                    <a:pt x="18147" y="52209"/>
                  </a:cubicBezTo>
                  <a:cubicBezTo>
                    <a:pt x="24852" y="52209"/>
                    <a:pt x="33091" y="50275"/>
                    <a:pt x="34925" y="47439"/>
                  </a:cubicBezTo>
                  <a:lnTo>
                    <a:pt x="34925" y="47439"/>
                  </a:lnTo>
                  <a:cubicBezTo>
                    <a:pt x="31556" y="48540"/>
                    <a:pt x="27253" y="48707"/>
                    <a:pt x="23317" y="48707"/>
                  </a:cubicBezTo>
                  <a:cubicBezTo>
                    <a:pt x="16345" y="48707"/>
                    <a:pt x="11675" y="46272"/>
                    <a:pt x="9941" y="44037"/>
                  </a:cubicBezTo>
                  <a:cubicBezTo>
                    <a:pt x="8140" y="41702"/>
                    <a:pt x="9074" y="40634"/>
                    <a:pt x="11675" y="35097"/>
                  </a:cubicBezTo>
                  <a:cubicBezTo>
                    <a:pt x="13677" y="30927"/>
                    <a:pt x="10241" y="27025"/>
                    <a:pt x="11675" y="23522"/>
                  </a:cubicBezTo>
                  <a:cubicBezTo>
                    <a:pt x="13210" y="19920"/>
                    <a:pt x="12643" y="19953"/>
                    <a:pt x="14010" y="16917"/>
                  </a:cubicBezTo>
                  <a:cubicBezTo>
                    <a:pt x="15278" y="14182"/>
                    <a:pt x="11809" y="10880"/>
                    <a:pt x="13310" y="8011"/>
                  </a:cubicBezTo>
                  <a:cubicBezTo>
                    <a:pt x="14905" y="4991"/>
                    <a:pt x="14749" y="0"/>
                    <a:pt x="14378" y="0"/>
                  </a:cubicBezTo>
                  <a:close/>
                </a:path>
              </a:pathLst>
            </a:custGeom>
            <a:solidFill>
              <a:srgbClr val="65A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760;p71"/>
            <p:cNvSpPr/>
            <p:nvPr/>
          </p:nvSpPr>
          <p:spPr>
            <a:xfrm>
              <a:off x="7082712" y="3744464"/>
              <a:ext cx="45896" cy="40036"/>
            </a:xfrm>
            <a:custGeom>
              <a:avLst/>
              <a:gdLst/>
              <a:ahLst/>
              <a:cxnLst/>
              <a:rect l="l" t="t" r="r" b="b"/>
              <a:pathLst>
                <a:path w="3070" h="2678" extrusionOk="0">
                  <a:moveTo>
                    <a:pt x="2642" y="1"/>
                  </a:moveTo>
                  <a:cubicBezTo>
                    <a:pt x="2171" y="1"/>
                    <a:pt x="1408" y="85"/>
                    <a:pt x="868" y="559"/>
                  </a:cubicBezTo>
                  <a:cubicBezTo>
                    <a:pt x="34" y="1293"/>
                    <a:pt x="1" y="2661"/>
                    <a:pt x="1" y="2661"/>
                  </a:cubicBezTo>
                  <a:cubicBezTo>
                    <a:pt x="1" y="2661"/>
                    <a:pt x="131" y="2677"/>
                    <a:pt x="337" y="2677"/>
                  </a:cubicBezTo>
                  <a:cubicBezTo>
                    <a:pt x="789" y="2677"/>
                    <a:pt x="1606" y="2598"/>
                    <a:pt x="2202" y="2094"/>
                  </a:cubicBezTo>
                  <a:cubicBezTo>
                    <a:pt x="3036" y="1360"/>
                    <a:pt x="3069" y="26"/>
                    <a:pt x="3069" y="26"/>
                  </a:cubicBezTo>
                  <a:cubicBezTo>
                    <a:pt x="3069" y="26"/>
                    <a:pt x="2899" y="1"/>
                    <a:pt x="2642"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761;p71"/>
            <p:cNvSpPr/>
            <p:nvPr/>
          </p:nvSpPr>
          <p:spPr>
            <a:xfrm>
              <a:off x="7133585" y="3516944"/>
              <a:ext cx="44387" cy="47885"/>
            </a:xfrm>
            <a:custGeom>
              <a:avLst/>
              <a:gdLst/>
              <a:ahLst/>
              <a:cxnLst/>
              <a:rect l="l" t="t" r="r" b="b"/>
              <a:pathLst>
                <a:path w="2969" h="3203" extrusionOk="0">
                  <a:moveTo>
                    <a:pt x="2702" y="0"/>
                  </a:moveTo>
                  <a:cubicBezTo>
                    <a:pt x="2702" y="0"/>
                    <a:pt x="1368" y="101"/>
                    <a:pt x="701" y="1001"/>
                  </a:cubicBezTo>
                  <a:cubicBezTo>
                    <a:pt x="0" y="1868"/>
                    <a:pt x="267" y="3203"/>
                    <a:pt x="267" y="3203"/>
                  </a:cubicBezTo>
                  <a:cubicBezTo>
                    <a:pt x="267" y="3203"/>
                    <a:pt x="1635" y="3103"/>
                    <a:pt x="2302" y="2202"/>
                  </a:cubicBezTo>
                  <a:cubicBezTo>
                    <a:pt x="2969" y="1301"/>
                    <a:pt x="2702" y="1"/>
                    <a:pt x="2702"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762;p71"/>
            <p:cNvSpPr/>
            <p:nvPr/>
          </p:nvSpPr>
          <p:spPr>
            <a:xfrm>
              <a:off x="7250759" y="3585265"/>
              <a:ext cx="44401" cy="48393"/>
            </a:xfrm>
            <a:custGeom>
              <a:avLst/>
              <a:gdLst/>
              <a:ahLst/>
              <a:cxnLst/>
              <a:rect l="l" t="t" r="r" b="b"/>
              <a:pathLst>
                <a:path w="2970" h="3237" extrusionOk="0">
                  <a:moveTo>
                    <a:pt x="2703" y="0"/>
                  </a:moveTo>
                  <a:lnTo>
                    <a:pt x="2703" y="0"/>
                  </a:lnTo>
                  <a:cubicBezTo>
                    <a:pt x="2703" y="0"/>
                    <a:pt x="1369" y="101"/>
                    <a:pt x="701" y="1001"/>
                  </a:cubicBezTo>
                  <a:cubicBezTo>
                    <a:pt x="1" y="1868"/>
                    <a:pt x="268" y="3236"/>
                    <a:pt x="268" y="3236"/>
                  </a:cubicBezTo>
                  <a:cubicBezTo>
                    <a:pt x="268" y="3236"/>
                    <a:pt x="1635" y="3103"/>
                    <a:pt x="2303" y="2235"/>
                  </a:cubicBezTo>
                  <a:cubicBezTo>
                    <a:pt x="2970" y="1335"/>
                    <a:pt x="2703" y="0"/>
                    <a:pt x="2703"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763;p71"/>
            <p:cNvSpPr/>
            <p:nvPr/>
          </p:nvSpPr>
          <p:spPr>
            <a:xfrm>
              <a:off x="7219844" y="3404747"/>
              <a:ext cx="42413" cy="52370"/>
            </a:xfrm>
            <a:custGeom>
              <a:avLst/>
              <a:gdLst/>
              <a:ahLst/>
              <a:cxnLst/>
              <a:rect l="l" t="t" r="r" b="b"/>
              <a:pathLst>
                <a:path w="2837" h="3503" extrusionOk="0">
                  <a:moveTo>
                    <a:pt x="434" y="0"/>
                  </a:moveTo>
                  <a:cubicBezTo>
                    <a:pt x="434" y="0"/>
                    <a:pt x="1" y="1301"/>
                    <a:pt x="535" y="2268"/>
                  </a:cubicBezTo>
                  <a:cubicBezTo>
                    <a:pt x="1068" y="3202"/>
                    <a:pt x="2403" y="3503"/>
                    <a:pt x="2403" y="3503"/>
                  </a:cubicBezTo>
                  <a:cubicBezTo>
                    <a:pt x="2403" y="3503"/>
                    <a:pt x="2836" y="2235"/>
                    <a:pt x="2302" y="1268"/>
                  </a:cubicBezTo>
                  <a:cubicBezTo>
                    <a:pt x="1769" y="267"/>
                    <a:pt x="435" y="0"/>
                    <a:pt x="434"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764;p71"/>
            <p:cNvSpPr/>
            <p:nvPr/>
          </p:nvSpPr>
          <p:spPr>
            <a:xfrm>
              <a:off x="7254257" y="3641281"/>
              <a:ext cx="52370" cy="34475"/>
            </a:xfrm>
            <a:custGeom>
              <a:avLst/>
              <a:gdLst/>
              <a:ahLst/>
              <a:cxnLst/>
              <a:rect l="l" t="t" r="r" b="b"/>
              <a:pathLst>
                <a:path w="3503" h="2306" extrusionOk="0">
                  <a:moveTo>
                    <a:pt x="1136" y="0"/>
                  </a:moveTo>
                  <a:cubicBezTo>
                    <a:pt x="514" y="0"/>
                    <a:pt x="0" y="190"/>
                    <a:pt x="0" y="190"/>
                  </a:cubicBezTo>
                  <a:cubicBezTo>
                    <a:pt x="0" y="190"/>
                    <a:pt x="267" y="1490"/>
                    <a:pt x="1268" y="2024"/>
                  </a:cubicBezTo>
                  <a:cubicBezTo>
                    <a:pt x="1634" y="2238"/>
                    <a:pt x="2042" y="2305"/>
                    <a:pt x="2408" y="2305"/>
                  </a:cubicBezTo>
                  <a:cubicBezTo>
                    <a:pt x="3012" y="2305"/>
                    <a:pt x="3503" y="2124"/>
                    <a:pt x="3503" y="2124"/>
                  </a:cubicBezTo>
                  <a:cubicBezTo>
                    <a:pt x="3503" y="2124"/>
                    <a:pt x="3203" y="823"/>
                    <a:pt x="2235" y="256"/>
                  </a:cubicBezTo>
                  <a:cubicBezTo>
                    <a:pt x="1884" y="62"/>
                    <a:pt x="1492" y="0"/>
                    <a:pt x="1136"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765;p71"/>
            <p:cNvSpPr/>
            <p:nvPr/>
          </p:nvSpPr>
          <p:spPr>
            <a:xfrm>
              <a:off x="7092190" y="3997174"/>
              <a:ext cx="40903" cy="55868"/>
            </a:xfrm>
            <a:custGeom>
              <a:avLst/>
              <a:gdLst/>
              <a:ahLst/>
              <a:cxnLst/>
              <a:rect l="l" t="t" r="r" b="b"/>
              <a:pathLst>
                <a:path w="2736" h="3737" extrusionOk="0">
                  <a:moveTo>
                    <a:pt x="2169" y="0"/>
                  </a:moveTo>
                  <a:cubicBezTo>
                    <a:pt x="2169" y="0"/>
                    <a:pt x="868" y="467"/>
                    <a:pt x="434" y="1468"/>
                  </a:cubicBezTo>
                  <a:cubicBezTo>
                    <a:pt x="0" y="2469"/>
                    <a:pt x="567" y="3736"/>
                    <a:pt x="567" y="3736"/>
                  </a:cubicBezTo>
                  <a:cubicBezTo>
                    <a:pt x="567" y="3736"/>
                    <a:pt x="1835" y="3303"/>
                    <a:pt x="2302" y="2269"/>
                  </a:cubicBezTo>
                  <a:cubicBezTo>
                    <a:pt x="2736" y="1235"/>
                    <a:pt x="2169" y="0"/>
                    <a:pt x="2169"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766;p71"/>
            <p:cNvSpPr/>
            <p:nvPr/>
          </p:nvSpPr>
          <p:spPr>
            <a:xfrm>
              <a:off x="7311110" y="4068917"/>
              <a:ext cx="45388" cy="42039"/>
            </a:xfrm>
            <a:custGeom>
              <a:avLst/>
              <a:gdLst/>
              <a:ahLst/>
              <a:cxnLst/>
              <a:rect l="l" t="t" r="r" b="b"/>
              <a:pathLst>
                <a:path w="3036" h="2812" extrusionOk="0">
                  <a:moveTo>
                    <a:pt x="2811" y="1"/>
                  </a:moveTo>
                  <a:cubicBezTo>
                    <a:pt x="2427" y="1"/>
                    <a:pt x="1436" y="64"/>
                    <a:pt x="801" y="672"/>
                  </a:cubicBezTo>
                  <a:cubicBezTo>
                    <a:pt x="0" y="1439"/>
                    <a:pt x="34" y="2807"/>
                    <a:pt x="34" y="2807"/>
                  </a:cubicBezTo>
                  <a:cubicBezTo>
                    <a:pt x="34" y="2807"/>
                    <a:pt x="92" y="2811"/>
                    <a:pt x="192" y="2811"/>
                  </a:cubicBezTo>
                  <a:cubicBezTo>
                    <a:pt x="575" y="2811"/>
                    <a:pt x="1567" y="2748"/>
                    <a:pt x="2202" y="2140"/>
                  </a:cubicBezTo>
                  <a:cubicBezTo>
                    <a:pt x="3036" y="1373"/>
                    <a:pt x="2969" y="5"/>
                    <a:pt x="2969" y="5"/>
                  </a:cubicBezTo>
                  <a:cubicBezTo>
                    <a:pt x="2969" y="5"/>
                    <a:pt x="2910" y="1"/>
                    <a:pt x="2811"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767;p71"/>
            <p:cNvSpPr/>
            <p:nvPr/>
          </p:nvSpPr>
          <p:spPr>
            <a:xfrm>
              <a:off x="7393885" y="3819317"/>
              <a:ext cx="53880" cy="33802"/>
            </a:xfrm>
            <a:custGeom>
              <a:avLst/>
              <a:gdLst/>
              <a:ahLst/>
              <a:cxnLst/>
              <a:rect l="l" t="t" r="r" b="b"/>
              <a:pathLst>
                <a:path w="3604" h="2261" extrusionOk="0">
                  <a:moveTo>
                    <a:pt x="1236" y="0"/>
                  </a:moveTo>
                  <a:cubicBezTo>
                    <a:pt x="564" y="0"/>
                    <a:pt x="0" y="222"/>
                    <a:pt x="0" y="222"/>
                  </a:cubicBezTo>
                  <a:cubicBezTo>
                    <a:pt x="0" y="222"/>
                    <a:pt x="367" y="1523"/>
                    <a:pt x="1368" y="2024"/>
                  </a:cubicBezTo>
                  <a:cubicBezTo>
                    <a:pt x="1702" y="2202"/>
                    <a:pt x="2061" y="2261"/>
                    <a:pt x="2392" y="2261"/>
                  </a:cubicBezTo>
                  <a:cubicBezTo>
                    <a:pt x="3055" y="2261"/>
                    <a:pt x="3603" y="2024"/>
                    <a:pt x="3603" y="2024"/>
                  </a:cubicBezTo>
                  <a:cubicBezTo>
                    <a:pt x="3603" y="2024"/>
                    <a:pt x="3269" y="723"/>
                    <a:pt x="2269" y="222"/>
                  </a:cubicBezTo>
                  <a:cubicBezTo>
                    <a:pt x="1935" y="56"/>
                    <a:pt x="1572" y="0"/>
                    <a:pt x="1236"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768;p71"/>
            <p:cNvSpPr/>
            <p:nvPr/>
          </p:nvSpPr>
          <p:spPr>
            <a:xfrm>
              <a:off x="7392883" y="3779745"/>
              <a:ext cx="43908" cy="50382"/>
            </a:xfrm>
            <a:custGeom>
              <a:avLst/>
              <a:gdLst/>
              <a:ahLst/>
              <a:cxnLst/>
              <a:rect l="l" t="t" r="r" b="b"/>
              <a:pathLst>
                <a:path w="2937" h="3370" extrusionOk="0">
                  <a:moveTo>
                    <a:pt x="2603" y="1"/>
                  </a:moveTo>
                  <a:cubicBezTo>
                    <a:pt x="2602" y="1"/>
                    <a:pt x="1235" y="201"/>
                    <a:pt x="635" y="1135"/>
                  </a:cubicBezTo>
                  <a:cubicBezTo>
                    <a:pt x="1" y="2036"/>
                    <a:pt x="334" y="3370"/>
                    <a:pt x="334" y="3370"/>
                  </a:cubicBezTo>
                  <a:cubicBezTo>
                    <a:pt x="334" y="3370"/>
                    <a:pt x="1669" y="3170"/>
                    <a:pt x="2302" y="2236"/>
                  </a:cubicBezTo>
                  <a:cubicBezTo>
                    <a:pt x="2936" y="1335"/>
                    <a:pt x="2603" y="1"/>
                    <a:pt x="2603"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769;p71"/>
            <p:cNvSpPr/>
            <p:nvPr/>
          </p:nvSpPr>
          <p:spPr>
            <a:xfrm>
              <a:off x="6993449" y="3828616"/>
              <a:ext cx="43908" cy="49888"/>
            </a:xfrm>
            <a:custGeom>
              <a:avLst/>
              <a:gdLst/>
              <a:ahLst/>
              <a:cxnLst/>
              <a:rect l="l" t="t" r="r" b="b"/>
              <a:pathLst>
                <a:path w="2937" h="3337" extrusionOk="0">
                  <a:moveTo>
                    <a:pt x="301" y="1"/>
                  </a:moveTo>
                  <a:cubicBezTo>
                    <a:pt x="301" y="1"/>
                    <a:pt x="1" y="1302"/>
                    <a:pt x="634" y="2236"/>
                  </a:cubicBezTo>
                  <a:cubicBezTo>
                    <a:pt x="1268" y="3136"/>
                    <a:pt x="2603" y="3336"/>
                    <a:pt x="2603" y="3336"/>
                  </a:cubicBezTo>
                  <a:cubicBezTo>
                    <a:pt x="2603" y="3336"/>
                    <a:pt x="2936" y="2002"/>
                    <a:pt x="2302" y="1102"/>
                  </a:cubicBezTo>
                  <a:cubicBezTo>
                    <a:pt x="1669" y="168"/>
                    <a:pt x="301" y="1"/>
                    <a:pt x="301"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770;p71"/>
            <p:cNvSpPr/>
            <p:nvPr/>
          </p:nvSpPr>
          <p:spPr>
            <a:xfrm>
              <a:off x="7189930" y="3901794"/>
              <a:ext cx="44895" cy="41606"/>
            </a:xfrm>
            <a:custGeom>
              <a:avLst/>
              <a:gdLst/>
              <a:ahLst/>
              <a:cxnLst/>
              <a:rect l="l" t="t" r="r" b="b"/>
              <a:pathLst>
                <a:path w="3003" h="2783" extrusionOk="0">
                  <a:moveTo>
                    <a:pt x="269" y="0"/>
                  </a:moveTo>
                  <a:cubicBezTo>
                    <a:pt x="123" y="0"/>
                    <a:pt x="34" y="9"/>
                    <a:pt x="34" y="9"/>
                  </a:cubicBezTo>
                  <a:cubicBezTo>
                    <a:pt x="34" y="9"/>
                    <a:pt x="0" y="1377"/>
                    <a:pt x="801" y="2144"/>
                  </a:cubicBezTo>
                  <a:cubicBezTo>
                    <a:pt x="1456" y="2721"/>
                    <a:pt x="2420" y="2782"/>
                    <a:pt x="2803" y="2782"/>
                  </a:cubicBezTo>
                  <a:cubicBezTo>
                    <a:pt x="2908" y="2782"/>
                    <a:pt x="2969" y="2778"/>
                    <a:pt x="2969" y="2778"/>
                  </a:cubicBezTo>
                  <a:cubicBezTo>
                    <a:pt x="2969" y="2778"/>
                    <a:pt x="3003" y="1410"/>
                    <a:pt x="2202" y="643"/>
                  </a:cubicBezTo>
                  <a:cubicBezTo>
                    <a:pt x="1583" y="74"/>
                    <a:pt x="689" y="0"/>
                    <a:pt x="269"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771;p71"/>
            <p:cNvSpPr/>
            <p:nvPr/>
          </p:nvSpPr>
          <p:spPr>
            <a:xfrm>
              <a:off x="6985466" y="3873001"/>
              <a:ext cx="43908" cy="49380"/>
            </a:xfrm>
            <a:custGeom>
              <a:avLst/>
              <a:gdLst/>
              <a:ahLst/>
              <a:cxnLst/>
              <a:rect l="l" t="t" r="r" b="b"/>
              <a:pathLst>
                <a:path w="2937" h="3303" extrusionOk="0">
                  <a:moveTo>
                    <a:pt x="2636" y="1"/>
                  </a:moveTo>
                  <a:cubicBezTo>
                    <a:pt x="2636" y="1"/>
                    <a:pt x="1302" y="167"/>
                    <a:pt x="635" y="1068"/>
                  </a:cubicBezTo>
                  <a:cubicBezTo>
                    <a:pt x="1" y="2002"/>
                    <a:pt x="301" y="3303"/>
                    <a:pt x="301" y="3303"/>
                  </a:cubicBezTo>
                  <a:cubicBezTo>
                    <a:pt x="301" y="3303"/>
                    <a:pt x="1635" y="3169"/>
                    <a:pt x="2303" y="2235"/>
                  </a:cubicBezTo>
                  <a:cubicBezTo>
                    <a:pt x="2936" y="1368"/>
                    <a:pt x="2636" y="1"/>
                    <a:pt x="2636"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973;p40"/>
          <p:cNvGrpSpPr/>
          <p:nvPr/>
        </p:nvGrpSpPr>
        <p:grpSpPr>
          <a:xfrm>
            <a:off x="65847" y="4131412"/>
            <a:ext cx="610035" cy="526562"/>
            <a:chOff x="1186525" y="591625"/>
            <a:chExt cx="5227375" cy="4512100"/>
          </a:xfrm>
        </p:grpSpPr>
        <p:sp>
          <p:nvSpPr>
            <p:cNvPr id="116" name="Google Shape;974;p40"/>
            <p:cNvSpPr/>
            <p:nvPr/>
          </p:nvSpPr>
          <p:spPr>
            <a:xfrm>
              <a:off x="1186525" y="591625"/>
              <a:ext cx="5227375" cy="4512100"/>
            </a:xfrm>
            <a:custGeom>
              <a:avLst/>
              <a:gdLst/>
              <a:ahLst/>
              <a:cxnLst/>
              <a:rect l="l" t="t" r="r" b="b"/>
              <a:pathLst>
                <a:path w="209095" h="180484" extrusionOk="0">
                  <a:moveTo>
                    <a:pt x="61411" y="0"/>
                  </a:moveTo>
                  <a:cubicBezTo>
                    <a:pt x="60739" y="0"/>
                    <a:pt x="60062" y="220"/>
                    <a:pt x="59500" y="669"/>
                  </a:cubicBezTo>
                  <a:cubicBezTo>
                    <a:pt x="58195" y="1746"/>
                    <a:pt x="57999" y="3670"/>
                    <a:pt x="59075" y="4975"/>
                  </a:cubicBezTo>
                  <a:cubicBezTo>
                    <a:pt x="61783" y="8302"/>
                    <a:pt x="64393" y="10260"/>
                    <a:pt x="67850" y="11206"/>
                  </a:cubicBezTo>
                  <a:cubicBezTo>
                    <a:pt x="69389" y="11625"/>
                    <a:pt x="71046" y="11823"/>
                    <a:pt x="72921" y="11823"/>
                  </a:cubicBezTo>
                  <a:cubicBezTo>
                    <a:pt x="74980" y="11823"/>
                    <a:pt x="77302" y="11584"/>
                    <a:pt x="80017" y="11140"/>
                  </a:cubicBezTo>
                  <a:cubicBezTo>
                    <a:pt x="80490" y="11066"/>
                    <a:pt x="80937" y="11031"/>
                    <a:pt x="81360" y="11031"/>
                  </a:cubicBezTo>
                  <a:cubicBezTo>
                    <a:pt x="86855" y="11031"/>
                    <a:pt x="88205" y="16884"/>
                    <a:pt x="88205" y="16914"/>
                  </a:cubicBezTo>
                  <a:cubicBezTo>
                    <a:pt x="88492" y="18348"/>
                    <a:pt x="89788" y="19354"/>
                    <a:pt x="91205" y="19354"/>
                  </a:cubicBezTo>
                  <a:cubicBezTo>
                    <a:pt x="91400" y="19354"/>
                    <a:pt x="91596" y="19335"/>
                    <a:pt x="91793" y="19295"/>
                  </a:cubicBezTo>
                  <a:cubicBezTo>
                    <a:pt x="93457" y="18969"/>
                    <a:pt x="94533" y="17371"/>
                    <a:pt x="94207" y="15707"/>
                  </a:cubicBezTo>
                  <a:cubicBezTo>
                    <a:pt x="94207" y="15677"/>
                    <a:pt x="91911" y="4924"/>
                    <a:pt x="81666" y="4924"/>
                  </a:cubicBezTo>
                  <a:cubicBezTo>
                    <a:pt x="80852" y="4924"/>
                    <a:pt x="79988" y="4992"/>
                    <a:pt x="79071" y="5138"/>
                  </a:cubicBezTo>
                  <a:cubicBezTo>
                    <a:pt x="76634" y="5523"/>
                    <a:pt x="74618" y="5733"/>
                    <a:pt x="72915" y="5733"/>
                  </a:cubicBezTo>
                  <a:cubicBezTo>
                    <a:pt x="71587" y="5733"/>
                    <a:pt x="70449" y="5606"/>
                    <a:pt x="69449" y="5334"/>
                  </a:cubicBezTo>
                  <a:cubicBezTo>
                    <a:pt x="67361" y="4780"/>
                    <a:pt x="65697" y="3442"/>
                    <a:pt x="63773" y="1126"/>
                  </a:cubicBezTo>
                  <a:cubicBezTo>
                    <a:pt x="63179" y="383"/>
                    <a:pt x="62299" y="0"/>
                    <a:pt x="61411" y="0"/>
                  </a:cubicBezTo>
                  <a:close/>
                  <a:moveTo>
                    <a:pt x="147649" y="0"/>
                  </a:moveTo>
                  <a:cubicBezTo>
                    <a:pt x="146757" y="0"/>
                    <a:pt x="145870" y="383"/>
                    <a:pt x="145257" y="1126"/>
                  </a:cubicBezTo>
                  <a:cubicBezTo>
                    <a:pt x="143365" y="3442"/>
                    <a:pt x="141702" y="4780"/>
                    <a:pt x="139614" y="5334"/>
                  </a:cubicBezTo>
                  <a:cubicBezTo>
                    <a:pt x="138614" y="5606"/>
                    <a:pt x="137476" y="5733"/>
                    <a:pt x="136148" y="5733"/>
                  </a:cubicBezTo>
                  <a:cubicBezTo>
                    <a:pt x="134445" y="5733"/>
                    <a:pt x="132429" y="5523"/>
                    <a:pt x="129991" y="5138"/>
                  </a:cubicBezTo>
                  <a:cubicBezTo>
                    <a:pt x="129074" y="4992"/>
                    <a:pt x="128210" y="4924"/>
                    <a:pt x="127397" y="4924"/>
                  </a:cubicBezTo>
                  <a:cubicBezTo>
                    <a:pt x="117151" y="4924"/>
                    <a:pt x="114855" y="15677"/>
                    <a:pt x="114855" y="15707"/>
                  </a:cubicBezTo>
                  <a:cubicBezTo>
                    <a:pt x="114529" y="17371"/>
                    <a:pt x="115606" y="18969"/>
                    <a:pt x="117269" y="19295"/>
                  </a:cubicBezTo>
                  <a:cubicBezTo>
                    <a:pt x="117466" y="19335"/>
                    <a:pt x="117663" y="19354"/>
                    <a:pt x="117858" y="19354"/>
                  </a:cubicBezTo>
                  <a:cubicBezTo>
                    <a:pt x="119275" y="19354"/>
                    <a:pt x="120571" y="18348"/>
                    <a:pt x="120858" y="16914"/>
                  </a:cubicBezTo>
                  <a:cubicBezTo>
                    <a:pt x="120858" y="16884"/>
                    <a:pt x="122208" y="11031"/>
                    <a:pt x="127702" y="11031"/>
                  </a:cubicBezTo>
                  <a:cubicBezTo>
                    <a:pt x="128125" y="11031"/>
                    <a:pt x="128572" y="11066"/>
                    <a:pt x="129045" y="11140"/>
                  </a:cubicBezTo>
                  <a:cubicBezTo>
                    <a:pt x="131782" y="11588"/>
                    <a:pt x="134119" y="11836"/>
                    <a:pt x="136190" y="11836"/>
                  </a:cubicBezTo>
                  <a:cubicBezTo>
                    <a:pt x="138045" y="11836"/>
                    <a:pt x="139687" y="11637"/>
                    <a:pt x="141212" y="11206"/>
                  </a:cubicBezTo>
                  <a:cubicBezTo>
                    <a:pt x="144670" y="10292"/>
                    <a:pt x="147280" y="8302"/>
                    <a:pt x="149987" y="4975"/>
                  </a:cubicBezTo>
                  <a:cubicBezTo>
                    <a:pt x="151063" y="3670"/>
                    <a:pt x="150868" y="1746"/>
                    <a:pt x="149563" y="669"/>
                  </a:cubicBezTo>
                  <a:cubicBezTo>
                    <a:pt x="149001" y="220"/>
                    <a:pt x="148324" y="0"/>
                    <a:pt x="147649" y="0"/>
                  </a:cubicBezTo>
                  <a:close/>
                  <a:moveTo>
                    <a:pt x="35965" y="19075"/>
                  </a:moveTo>
                  <a:cubicBezTo>
                    <a:pt x="35193" y="19075"/>
                    <a:pt x="34423" y="19369"/>
                    <a:pt x="33828" y="19948"/>
                  </a:cubicBezTo>
                  <a:cubicBezTo>
                    <a:pt x="32621" y="21122"/>
                    <a:pt x="32588" y="23047"/>
                    <a:pt x="33762" y="24254"/>
                  </a:cubicBezTo>
                  <a:lnTo>
                    <a:pt x="46810" y="37660"/>
                  </a:lnTo>
                  <a:lnTo>
                    <a:pt x="42798" y="43173"/>
                  </a:lnTo>
                  <a:cubicBezTo>
                    <a:pt x="42015" y="44119"/>
                    <a:pt x="41885" y="45522"/>
                    <a:pt x="42570" y="46663"/>
                  </a:cubicBezTo>
                  <a:lnTo>
                    <a:pt x="52225" y="62517"/>
                  </a:lnTo>
                  <a:cubicBezTo>
                    <a:pt x="52803" y="63480"/>
                    <a:pt x="53817" y="64008"/>
                    <a:pt x="54851" y="64008"/>
                  </a:cubicBezTo>
                  <a:cubicBezTo>
                    <a:pt x="55393" y="64008"/>
                    <a:pt x="55940" y="63863"/>
                    <a:pt x="56433" y="63561"/>
                  </a:cubicBezTo>
                  <a:cubicBezTo>
                    <a:pt x="57869" y="62680"/>
                    <a:pt x="58325" y="60788"/>
                    <a:pt x="57444" y="59353"/>
                  </a:cubicBezTo>
                  <a:lnTo>
                    <a:pt x="48833" y="45228"/>
                  </a:lnTo>
                  <a:lnTo>
                    <a:pt x="53237" y="39128"/>
                  </a:lnTo>
                  <a:cubicBezTo>
                    <a:pt x="54117" y="37921"/>
                    <a:pt x="53954" y="36258"/>
                    <a:pt x="52943" y="35246"/>
                  </a:cubicBezTo>
                  <a:lnTo>
                    <a:pt x="38166" y="20013"/>
                  </a:lnTo>
                  <a:cubicBezTo>
                    <a:pt x="37555" y="19385"/>
                    <a:pt x="36759" y="19075"/>
                    <a:pt x="35965" y="19075"/>
                  </a:cubicBezTo>
                  <a:close/>
                  <a:moveTo>
                    <a:pt x="173097" y="19075"/>
                  </a:moveTo>
                  <a:cubicBezTo>
                    <a:pt x="172304" y="19075"/>
                    <a:pt x="171508" y="19385"/>
                    <a:pt x="170896" y="20013"/>
                  </a:cubicBezTo>
                  <a:lnTo>
                    <a:pt x="156120" y="35246"/>
                  </a:lnTo>
                  <a:cubicBezTo>
                    <a:pt x="155076" y="36290"/>
                    <a:pt x="154978" y="37921"/>
                    <a:pt x="155826" y="39128"/>
                  </a:cubicBezTo>
                  <a:lnTo>
                    <a:pt x="160230" y="45228"/>
                  </a:lnTo>
                  <a:lnTo>
                    <a:pt x="151618" y="59353"/>
                  </a:lnTo>
                  <a:cubicBezTo>
                    <a:pt x="150737" y="60788"/>
                    <a:pt x="151194" y="62680"/>
                    <a:pt x="152629" y="63561"/>
                  </a:cubicBezTo>
                  <a:cubicBezTo>
                    <a:pt x="153123" y="63863"/>
                    <a:pt x="153670" y="64008"/>
                    <a:pt x="154210" y="64008"/>
                  </a:cubicBezTo>
                  <a:cubicBezTo>
                    <a:pt x="155242" y="64008"/>
                    <a:pt x="156248" y="63480"/>
                    <a:pt x="156805" y="62517"/>
                  </a:cubicBezTo>
                  <a:lnTo>
                    <a:pt x="166493" y="46663"/>
                  </a:lnTo>
                  <a:cubicBezTo>
                    <a:pt x="167178" y="45522"/>
                    <a:pt x="167047" y="44119"/>
                    <a:pt x="166264" y="43173"/>
                  </a:cubicBezTo>
                  <a:lnTo>
                    <a:pt x="162252" y="37660"/>
                  </a:lnTo>
                  <a:lnTo>
                    <a:pt x="175267" y="24254"/>
                  </a:lnTo>
                  <a:cubicBezTo>
                    <a:pt x="176442" y="23047"/>
                    <a:pt x="176442" y="21122"/>
                    <a:pt x="175235" y="19948"/>
                  </a:cubicBezTo>
                  <a:cubicBezTo>
                    <a:pt x="174640" y="19369"/>
                    <a:pt x="173870" y="19075"/>
                    <a:pt x="173097" y="19075"/>
                  </a:cubicBezTo>
                  <a:close/>
                  <a:moveTo>
                    <a:pt x="37263" y="73230"/>
                  </a:moveTo>
                  <a:cubicBezTo>
                    <a:pt x="36156" y="73230"/>
                    <a:pt x="35150" y="73844"/>
                    <a:pt x="34611" y="74814"/>
                  </a:cubicBezTo>
                  <a:lnTo>
                    <a:pt x="21334" y="95300"/>
                  </a:lnTo>
                  <a:lnTo>
                    <a:pt x="2871" y="97355"/>
                  </a:lnTo>
                  <a:cubicBezTo>
                    <a:pt x="1208" y="97550"/>
                    <a:pt x="1" y="99051"/>
                    <a:pt x="197" y="100747"/>
                  </a:cubicBezTo>
                  <a:cubicBezTo>
                    <a:pt x="348" y="102292"/>
                    <a:pt x="1653" y="103443"/>
                    <a:pt x="3196" y="103443"/>
                  </a:cubicBezTo>
                  <a:cubicBezTo>
                    <a:pt x="3315" y="103443"/>
                    <a:pt x="3435" y="103436"/>
                    <a:pt x="3556" y="103422"/>
                  </a:cubicBezTo>
                  <a:lnTo>
                    <a:pt x="23455" y="101204"/>
                  </a:lnTo>
                  <a:cubicBezTo>
                    <a:pt x="24368" y="101106"/>
                    <a:pt x="25183" y="100584"/>
                    <a:pt x="25673" y="99834"/>
                  </a:cubicBezTo>
                  <a:lnTo>
                    <a:pt x="38655" y="79740"/>
                  </a:lnTo>
                  <a:lnTo>
                    <a:pt x="46647" y="81632"/>
                  </a:lnTo>
                  <a:cubicBezTo>
                    <a:pt x="46874" y="81681"/>
                    <a:pt x="47099" y="81704"/>
                    <a:pt x="47321" y="81704"/>
                  </a:cubicBezTo>
                  <a:cubicBezTo>
                    <a:pt x="48732" y="81704"/>
                    <a:pt x="49995" y="80758"/>
                    <a:pt x="50333" y="79349"/>
                  </a:cubicBezTo>
                  <a:cubicBezTo>
                    <a:pt x="50725" y="77685"/>
                    <a:pt x="49681" y="76054"/>
                    <a:pt x="48050" y="75662"/>
                  </a:cubicBezTo>
                  <a:lnTo>
                    <a:pt x="37970" y="73314"/>
                  </a:lnTo>
                  <a:cubicBezTo>
                    <a:pt x="37732" y="73257"/>
                    <a:pt x="37495" y="73230"/>
                    <a:pt x="37263" y="73230"/>
                  </a:cubicBezTo>
                  <a:close/>
                  <a:moveTo>
                    <a:pt x="171800" y="73230"/>
                  </a:moveTo>
                  <a:cubicBezTo>
                    <a:pt x="171567" y="73230"/>
                    <a:pt x="171330" y="73257"/>
                    <a:pt x="171092" y="73314"/>
                  </a:cubicBezTo>
                  <a:lnTo>
                    <a:pt x="161013" y="75662"/>
                  </a:lnTo>
                  <a:cubicBezTo>
                    <a:pt x="159382" y="76054"/>
                    <a:pt x="158338" y="77685"/>
                    <a:pt x="158729" y="79349"/>
                  </a:cubicBezTo>
                  <a:cubicBezTo>
                    <a:pt x="159067" y="80758"/>
                    <a:pt x="160331" y="81704"/>
                    <a:pt x="161741" y="81704"/>
                  </a:cubicBezTo>
                  <a:cubicBezTo>
                    <a:pt x="161963" y="81704"/>
                    <a:pt x="162189" y="81681"/>
                    <a:pt x="162415" y="81632"/>
                  </a:cubicBezTo>
                  <a:lnTo>
                    <a:pt x="170407" y="79740"/>
                  </a:lnTo>
                  <a:lnTo>
                    <a:pt x="183390" y="99834"/>
                  </a:lnTo>
                  <a:cubicBezTo>
                    <a:pt x="183912" y="100617"/>
                    <a:pt x="184727" y="101106"/>
                    <a:pt x="185641" y="101204"/>
                  </a:cubicBezTo>
                  <a:lnTo>
                    <a:pt x="205539" y="103422"/>
                  </a:lnTo>
                  <a:cubicBezTo>
                    <a:pt x="205658" y="103436"/>
                    <a:pt x="205776" y="103443"/>
                    <a:pt x="205893" y="103443"/>
                  </a:cubicBezTo>
                  <a:cubicBezTo>
                    <a:pt x="207414" y="103443"/>
                    <a:pt x="208747" y="102292"/>
                    <a:pt x="208899" y="100747"/>
                  </a:cubicBezTo>
                  <a:cubicBezTo>
                    <a:pt x="209094" y="99051"/>
                    <a:pt x="207887" y="97550"/>
                    <a:pt x="206224" y="97355"/>
                  </a:cubicBezTo>
                  <a:lnTo>
                    <a:pt x="187728" y="95300"/>
                  </a:lnTo>
                  <a:lnTo>
                    <a:pt x="174452" y="74814"/>
                  </a:lnTo>
                  <a:cubicBezTo>
                    <a:pt x="173913" y="73844"/>
                    <a:pt x="172906" y="73230"/>
                    <a:pt x="171800" y="73230"/>
                  </a:cubicBezTo>
                  <a:close/>
                  <a:moveTo>
                    <a:pt x="48647" y="120750"/>
                  </a:moveTo>
                  <a:cubicBezTo>
                    <a:pt x="48193" y="120750"/>
                    <a:pt x="47733" y="120853"/>
                    <a:pt x="47300" y="121069"/>
                  </a:cubicBezTo>
                  <a:lnTo>
                    <a:pt x="38297" y="125604"/>
                  </a:lnTo>
                  <a:cubicBezTo>
                    <a:pt x="37090" y="126191"/>
                    <a:pt x="36437" y="127463"/>
                    <a:pt x="36633" y="128735"/>
                  </a:cubicBezTo>
                  <a:lnTo>
                    <a:pt x="40743" y="157865"/>
                  </a:lnTo>
                  <a:lnTo>
                    <a:pt x="26129" y="175479"/>
                  </a:lnTo>
                  <a:cubicBezTo>
                    <a:pt x="25053" y="176784"/>
                    <a:pt x="25249" y="178709"/>
                    <a:pt x="26553" y="179785"/>
                  </a:cubicBezTo>
                  <a:cubicBezTo>
                    <a:pt x="27110" y="180256"/>
                    <a:pt x="27799" y="180484"/>
                    <a:pt x="28487" y="180484"/>
                  </a:cubicBezTo>
                  <a:cubicBezTo>
                    <a:pt x="29371" y="180484"/>
                    <a:pt x="30254" y="180109"/>
                    <a:pt x="30859" y="179394"/>
                  </a:cubicBezTo>
                  <a:lnTo>
                    <a:pt x="46288" y="160702"/>
                  </a:lnTo>
                  <a:cubicBezTo>
                    <a:pt x="46843" y="160050"/>
                    <a:pt x="47071" y="159202"/>
                    <a:pt x="46974" y="158354"/>
                  </a:cubicBezTo>
                  <a:lnTo>
                    <a:pt x="42961" y="130040"/>
                  </a:lnTo>
                  <a:lnTo>
                    <a:pt x="50007" y="126517"/>
                  </a:lnTo>
                  <a:cubicBezTo>
                    <a:pt x="51540" y="125767"/>
                    <a:pt x="52127" y="123940"/>
                    <a:pt x="51377" y="122439"/>
                  </a:cubicBezTo>
                  <a:cubicBezTo>
                    <a:pt x="50844" y="121372"/>
                    <a:pt x="49765" y="120750"/>
                    <a:pt x="48647" y="120750"/>
                  </a:cubicBezTo>
                  <a:close/>
                  <a:moveTo>
                    <a:pt x="160415" y="120750"/>
                  </a:moveTo>
                  <a:cubicBezTo>
                    <a:pt x="159297" y="120750"/>
                    <a:pt x="158219" y="121372"/>
                    <a:pt x="157685" y="122439"/>
                  </a:cubicBezTo>
                  <a:cubicBezTo>
                    <a:pt x="156935" y="123940"/>
                    <a:pt x="157522" y="125767"/>
                    <a:pt x="159023" y="126517"/>
                  </a:cubicBezTo>
                  <a:lnTo>
                    <a:pt x="166101" y="130040"/>
                  </a:lnTo>
                  <a:lnTo>
                    <a:pt x="162089" y="158354"/>
                  </a:lnTo>
                  <a:cubicBezTo>
                    <a:pt x="161959" y="159235"/>
                    <a:pt x="162252" y="160083"/>
                    <a:pt x="162774" y="160702"/>
                  </a:cubicBezTo>
                  <a:lnTo>
                    <a:pt x="178203" y="179394"/>
                  </a:lnTo>
                  <a:cubicBezTo>
                    <a:pt x="178808" y="180109"/>
                    <a:pt x="179682" y="180484"/>
                    <a:pt x="180562" y="180484"/>
                  </a:cubicBezTo>
                  <a:cubicBezTo>
                    <a:pt x="181248" y="180484"/>
                    <a:pt x="181938" y="180256"/>
                    <a:pt x="182509" y="179785"/>
                  </a:cubicBezTo>
                  <a:cubicBezTo>
                    <a:pt x="183814" y="178709"/>
                    <a:pt x="183977" y="176784"/>
                    <a:pt x="182933" y="175479"/>
                  </a:cubicBezTo>
                  <a:lnTo>
                    <a:pt x="168319" y="157865"/>
                  </a:lnTo>
                  <a:lnTo>
                    <a:pt x="172430" y="128735"/>
                  </a:lnTo>
                  <a:cubicBezTo>
                    <a:pt x="172593" y="127430"/>
                    <a:pt x="171940" y="126158"/>
                    <a:pt x="170766" y="125604"/>
                  </a:cubicBezTo>
                  <a:lnTo>
                    <a:pt x="161763" y="121069"/>
                  </a:lnTo>
                  <a:cubicBezTo>
                    <a:pt x="161330" y="120853"/>
                    <a:pt x="160869" y="120750"/>
                    <a:pt x="160415" y="120750"/>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975;p40"/>
            <p:cNvSpPr/>
            <p:nvPr/>
          </p:nvSpPr>
          <p:spPr>
            <a:xfrm>
              <a:off x="2302125" y="1812825"/>
              <a:ext cx="2995350" cy="2973325"/>
            </a:xfrm>
            <a:custGeom>
              <a:avLst/>
              <a:gdLst/>
              <a:ahLst/>
              <a:cxnLst/>
              <a:rect l="l" t="t" r="r" b="b"/>
              <a:pathLst>
                <a:path w="119814" h="118933" extrusionOk="0">
                  <a:moveTo>
                    <a:pt x="59891" y="118933"/>
                  </a:moveTo>
                  <a:cubicBezTo>
                    <a:pt x="26782" y="118574"/>
                    <a:pt x="1" y="87977"/>
                    <a:pt x="1" y="50301"/>
                  </a:cubicBezTo>
                  <a:cubicBezTo>
                    <a:pt x="1" y="34611"/>
                    <a:pt x="4600" y="20095"/>
                    <a:pt x="12462" y="8613"/>
                  </a:cubicBezTo>
                  <a:cubicBezTo>
                    <a:pt x="18301" y="1"/>
                    <a:pt x="23455" y="523"/>
                    <a:pt x="30761" y="523"/>
                  </a:cubicBezTo>
                  <a:lnTo>
                    <a:pt x="59891" y="523"/>
                  </a:lnTo>
                  <a:lnTo>
                    <a:pt x="89053" y="523"/>
                  </a:lnTo>
                  <a:cubicBezTo>
                    <a:pt x="96360" y="523"/>
                    <a:pt x="101514" y="1"/>
                    <a:pt x="107353" y="8613"/>
                  </a:cubicBezTo>
                  <a:cubicBezTo>
                    <a:pt x="115214" y="20095"/>
                    <a:pt x="119814" y="34611"/>
                    <a:pt x="119814" y="50301"/>
                  </a:cubicBezTo>
                  <a:cubicBezTo>
                    <a:pt x="119814" y="87977"/>
                    <a:pt x="93033" y="118574"/>
                    <a:pt x="59891" y="118933"/>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976;p40"/>
            <p:cNvSpPr/>
            <p:nvPr/>
          </p:nvSpPr>
          <p:spPr>
            <a:xfrm>
              <a:off x="3672175" y="1812825"/>
              <a:ext cx="1625300" cy="2973325"/>
            </a:xfrm>
            <a:custGeom>
              <a:avLst/>
              <a:gdLst/>
              <a:ahLst/>
              <a:cxnLst/>
              <a:rect l="l" t="t" r="r" b="b"/>
              <a:pathLst>
                <a:path w="65012" h="118933" extrusionOk="0">
                  <a:moveTo>
                    <a:pt x="5089" y="118933"/>
                  </a:moveTo>
                  <a:cubicBezTo>
                    <a:pt x="3393" y="118900"/>
                    <a:pt x="1696" y="118803"/>
                    <a:pt x="0" y="118639"/>
                  </a:cubicBezTo>
                  <a:cubicBezTo>
                    <a:pt x="30728" y="115377"/>
                    <a:pt x="54802" y="86020"/>
                    <a:pt x="54802" y="50301"/>
                  </a:cubicBezTo>
                  <a:cubicBezTo>
                    <a:pt x="54802" y="34611"/>
                    <a:pt x="50235" y="20095"/>
                    <a:pt x="42373" y="8613"/>
                  </a:cubicBezTo>
                  <a:cubicBezTo>
                    <a:pt x="37480" y="1404"/>
                    <a:pt x="33044" y="588"/>
                    <a:pt x="27466" y="523"/>
                  </a:cubicBezTo>
                  <a:lnTo>
                    <a:pt x="34251" y="523"/>
                  </a:lnTo>
                  <a:cubicBezTo>
                    <a:pt x="41558" y="523"/>
                    <a:pt x="46712" y="1"/>
                    <a:pt x="52551" y="8613"/>
                  </a:cubicBezTo>
                  <a:cubicBezTo>
                    <a:pt x="60412" y="20095"/>
                    <a:pt x="65012" y="34611"/>
                    <a:pt x="65012" y="50301"/>
                  </a:cubicBezTo>
                  <a:cubicBezTo>
                    <a:pt x="65012" y="87977"/>
                    <a:pt x="38231" y="118574"/>
                    <a:pt x="5089" y="118933"/>
                  </a:cubicBezTo>
                  <a:close/>
                </a:path>
              </a:pathLst>
            </a:custGeom>
            <a:solidFill>
              <a:srgbClr val="E5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977;p40"/>
            <p:cNvSpPr/>
            <p:nvPr/>
          </p:nvSpPr>
          <p:spPr>
            <a:xfrm>
              <a:off x="3723550" y="1865025"/>
              <a:ext cx="152525" cy="2921125"/>
            </a:xfrm>
            <a:custGeom>
              <a:avLst/>
              <a:gdLst/>
              <a:ahLst/>
              <a:cxnLst/>
              <a:rect l="l" t="t" r="r" b="b"/>
              <a:pathLst>
                <a:path w="6101" h="116845" extrusionOk="0">
                  <a:moveTo>
                    <a:pt x="3034" y="116845"/>
                  </a:moveTo>
                  <a:cubicBezTo>
                    <a:pt x="2023" y="116845"/>
                    <a:pt x="1012" y="116780"/>
                    <a:pt x="0" y="116715"/>
                  </a:cubicBezTo>
                  <a:lnTo>
                    <a:pt x="0" y="1"/>
                  </a:lnTo>
                  <a:lnTo>
                    <a:pt x="3034" y="1"/>
                  </a:lnTo>
                  <a:lnTo>
                    <a:pt x="6100" y="1"/>
                  </a:lnTo>
                  <a:lnTo>
                    <a:pt x="6100" y="116715"/>
                  </a:lnTo>
                  <a:cubicBezTo>
                    <a:pt x="5089" y="116780"/>
                    <a:pt x="4078" y="116845"/>
                    <a:pt x="3034" y="116845"/>
                  </a:cubicBezTo>
                  <a:close/>
                </a:path>
              </a:pathLst>
            </a:custGeom>
            <a:solidFill>
              <a:srgbClr val="E5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978;p40"/>
            <p:cNvSpPr/>
            <p:nvPr/>
          </p:nvSpPr>
          <p:spPr>
            <a:xfrm>
              <a:off x="2782450" y="906825"/>
              <a:ext cx="2034700" cy="958225"/>
            </a:xfrm>
            <a:custGeom>
              <a:avLst/>
              <a:gdLst/>
              <a:ahLst/>
              <a:cxnLst/>
              <a:rect l="l" t="t" r="r" b="b"/>
              <a:pathLst>
                <a:path w="81388" h="38329" extrusionOk="0">
                  <a:moveTo>
                    <a:pt x="60968" y="8938"/>
                  </a:moveTo>
                  <a:cubicBezTo>
                    <a:pt x="73200" y="14451"/>
                    <a:pt x="81388" y="25052"/>
                    <a:pt x="81388" y="38329"/>
                  </a:cubicBezTo>
                  <a:lnTo>
                    <a:pt x="1" y="38329"/>
                  </a:lnTo>
                  <a:cubicBezTo>
                    <a:pt x="1" y="25052"/>
                    <a:pt x="8189" y="14451"/>
                    <a:pt x="20421" y="8938"/>
                  </a:cubicBezTo>
                  <a:cubicBezTo>
                    <a:pt x="22313" y="3817"/>
                    <a:pt x="30696" y="0"/>
                    <a:pt x="40678" y="0"/>
                  </a:cubicBezTo>
                  <a:cubicBezTo>
                    <a:pt x="50692" y="0"/>
                    <a:pt x="59043" y="3817"/>
                    <a:pt x="60968" y="8938"/>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979;p40"/>
            <p:cNvSpPr/>
            <p:nvPr/>
          </p:nvSpPr>
          <p:spPr>
            <a:xfrm>
              <a:off x="3468300" y="2191225"/>
              <a:ext cx="663025" cy="663850"/>
            </a:xfrm>
            <a:custGeom>
              <a:avLst/>
              <a:gdLst/>
              <a:ahLst/>
              <a:cxnLst/>
              <a:rect l="l" t="t" r="r" b="b"/>
              <a:pathLst>
                <a:path w="26521" h="26554" extrusionOk="0">
                  <a:moveTo>
                    <a:pt x="13244" y="26553"/>
                  </a:moveTo>
                  <a:cubicBezTo>
                    <a:pt x="20551" y="26553"/>
                    <a:pt x="26520" y="20584"/>
                    <a:pt x="26520" y="13277"/>
                  </a:cubicBezTo>
                  <a:cubicBezTo>
                    <a:pt x="26520" y="5970"/>
                    <a:pt x="20551" y="1"/>
                    <a:pt x="13244" y="1"/>
                  </a:cubicBezTo>
                  <a:cubicBezTo>
                    <a:pt x="5937" y="1"/>
                    <a:pt x="0" y="5970"/>
                    <a:pt x="0" y="13277"/>
                  </a:cubicBezTo>
                  <a:cubicBezTo>
                    <a:pt x="0" y="20584"/>
                    <a:pt x="5937" y="26553"/>
                    <a:pt x="13244" y="26553"/>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980;p40"/>
            <p:cNvSpPr/>
            <p:nvPr/>
          </p:nvSpPr>
          <p:spPr>
            <a:xfrm>
              <a:off x="4314775" y="2785725"/>
              <a:ext cx="663025" cy="663850"/>
            </a:xfrm>
            <a:custGeom>
              <a:avLst/>
              <a:gdLst/>
              <a:ahLst/>
              <a:cxnLst/>
              <a:rect l="l" t="t" r="r" b="b"/>
              <a:pathLst>
                <a:path w="26521" h="26554" extrusionOk="0">
                  <a:moveTo>
                    <a:pt x="13277" y="26553"/>
                  </a:moveTo>
                  <a:cubicBezTo>
                    <a:pt x="20584" y="26553"/>
                    <a:pt x="26521" y="20584"/>
                    <a:pt x="26521" y="13277"/>
                  </a:cubicBezTo>
                  <a:cubicBezTo>
                    <a:pt x="26521" y="5970"/>
                    <a:pt x="20584" y="0"/>
                    <a:pt x="13277" y="0"/>
                  </a:cubicBezTo>
                  <a:cubicBezTo>
                    <a:pt x="5938" y="0"/>
                    <a:pt x="1" y="5970"/>
                    <a:pt x="1" y="13277"/>
                  </a:cubicBezTo>
                  <a:cubicBezTo>
                    <a:pt x="1" y="20584"/>
                    <a:pt x="5938" y="26553"/>
                    <a:pt x="13277" y="26553"/>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981;p40"/>
            <p:cNvSpPr/>
            <p:nvPr/>
          </p:nvSpPr>
          <p:spPr>
            <a:xfrm>
              <a:off x="2621800" y="2785725"/>
              <a:ext cx="663025" cy="663850"/>
            </a:xfrm>
            <a:custGeom>
              <a:avLst/>
              <a:gdLst/>
              <a:ahLst/>
              <a:cxnLst/>
              <a:rect l="l" t="t" r="r" b="b"/>
              <a:pathLst>
                <a:path w="26521" h="26554" extrusionOk="0">
                  <a:moveTo>
                    <a:pt x="13245" y="26553"/>
                  </a:moveTo>
                  <a:cubicBezTo>
                    <a:pt x="20551" y="26553"/>
                    <a:pt x="26521" y="20584"/>
                    <a:pt x="26521" y="13277"/>
                  </a:cubicBezTo>
                  <a:cubicBezTo>
                    <a:pt x="26521" y="5970"/>
                    <a:pt x="20551" y="0"/>
                    <a:pt x="13245" y="0"/>
                  </a:cubicBezTo>
                  <a:cubicBezTo>
                    <a:pt x="5938" y="0"/>
                    <a:pt x="1" y="5970"/>
                    <a:pt x="1" y="13277"/>
                  </a:cubicBezTo>
                  <a:cubicBezTo>
                    <a:pt x="1" y="20584"/>
                    <a:pt x="5938" y="26553"/>
                    <a:pt x="13245" y="26553"/>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982;p40"/>
            <p:cNvSpPr/>
            <p:nvPr/>
          </p:nvSpPr>
          <p:spPr>
            <a:xfrm>
              <a:off x="4085625" y="3736600"/>
              <a:ext cx="558650" cy="558625"/>
            </a:xfrm>
            <a:custGeom>
              <a:avLst/>
              <a:gdLst/>
              <a:ahLst/>
              <a:cxnLst/>
              <a:rect l="l" t="t" r="r" b="b"/>
              <a:pathLst>
                <a:path w="22346" h="22345" extrusionOk="0">
                  <a:moveTo>
                    <a:pt x="19148" y="3197"/>
                  </a:moveTo>
                  <a:cubicBezTo>
                    <a:pt x="15952" y="0"/>
                    <a:pt x="9786" y="979"/>
                    <a:pt x="5383" y="5382"/>
                  </a:cubicBezTo>
                  <a:cubicBezTo>
                    <a:pt x="979" y="9786"/>
                    <a:pt x="1" y="15951"/>
                    <a:pt x="3197" y="19148"/>
                  </a:cubicBezTo>
                  <a:cubicBezTo>
                    <a:pt x="6394" y="22345"/>
                    <a:pt x="12559" y="21366"/>
                    <a:pt x="16963" y="16963"/>
                  </a:cubicBezTo>
                  <a:cubicBezTo>
                    <a:pt x="21367" y="12559"/>
                    <a:pt x="22345" y="6394"/>
                    <a:pt x="19148" y="3197"/>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983;p40"/>
            <p:cNvSpPr/>
            <p:nvPr/>
          </p:nvSpPr>
          <p:spPr>
            <a:xfrm>
              <a:off x="2955350" y="3736600"/>
              <a:ext cx="558625" cy="558625"/>
            </a:xfrm>
            <a:custGeom>
              <a:avLst/>
              <a:gdLst/>
              <a:ahLst/>
              <a:cxnLst/>
              <a:rect l="l" t="t" r="r" b="b"/>
              <a:pathLst>
                <a:path w="22345" h="22345" extrusionOk="0">
                  <a:moveTo>
                    <a:pt x="3197" y="3197"/>
                  </a:moveTo>
                  <a:cubicBezTo>
                    <a:pt x="6394" y="0"/>
                    <a:pt x="12559" y="979"/>
                    <a:pt x="16963" y="5382"/>
                  </a:cubicBezTo>
                  <a:cubicBezTo>
                    <a:pt x="21366" y="9786"/>
                    <a:pt x="22345" y="15951"/>
                    <a:pt x="19148" y="19148"/>
                  </a:cubicBezTo>
                  <a:cubicBezTo>
                    <a:pt x="15952" y="22345"/>
                    <a:pt x="9786" y="21366"/>
                    <a:pt x="5383" y="16963"/>
                  </a:cubicBezTo>
                  <a:cubicBezTo>
                    <a:pt x="979" y="12559"/>
                    <a:pt x="0" y="6394"/>
                    <a:pt x="3197" y="3197"/>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984;p40"/>
            <p:cNvSpPr/>
            <p:nvPr/>
          </p:nvSpPr>
          <p:spPr>
            <a:xfrm>
              <a:off x="3672175" y="906825"/>
              <a:ext cx="1144975" cy="958225"/>
            </a:xfrm>
            <a:custGeom>
              <a:avLst/>
              <a:gdLst/>
              <a:ahLst/>
              <a:cxnLst/>
              <a:rect l="l" t="t" r="r" b="b"/>
              <a:pathLst>
                <a:path w="45799" h="38329" extrusionOk="0">
                  <a:moveTo>
                    <a:pt x="15201" y="8938"/>
                  </a:moveTo>
                  <a:cubicBezTo>
                    <a:pt x="26912" y="14223"/>
                    <a:pt x="34936" y="24204"/>
                    <a:pt x="35556" y="36763"/>
                  </a:cubicBezTo>
                  <a:cubicBezTo>
                    <a:pt x="35589" y="37285"/>
                    <a:pt x="35589" y="37807"/>
                    <a:pt x="35589" y="38329"/>
                  </a:cubicBezTo>
                  <a:lnTo>
                    <a:pt x="45799" y="38329"/>
                  </a:lnTo>
                  <a:cubicBezTo>
                    <a:pt x="45799" y="25052"/>
                    <a:pt x="37578" y="14451"/>
                    <a:pt x="25379" y="8938"/>
                  </a:cubicBezTo>
                  <a:cubicBezTo>
                    <a:pt x="24726" y="7209"/>
                    <a:pt x="23356" y="5644"/>
                    <a:pt x="21432" y="4306"/>
                  </a:cubicBezTo>
                  <a:cubicBezTo>
                    <a:pt x="19898" y="3230"/>
                    <a:pt x="18006" y="2316"/>
                    <a:pt x="15854" y="1631"/>
                  </a:cubicBezTo>
                  <a:cubicBezTo>
                    <a:pt x="12722" y="587"/>
                    <a:pt x="9036" y="0"/>
                    <a:pt x="5089" y="0"/>
                  </a:cubicBezTo>
                  <a:cubicBezTo>
                    <a:pt x="3360" y="0"/>
                    <a:pt x="1631" y="131"/>
                    <a:pt x="0" y="359"/>
                  </a:cubicBezTo>
                  <a:cubicBezTo>
                    <a:pt x="7666" y="1403"/>
                    <a:pt x="13603" y="4730"/>
                    <a:pt x="15201" y="8938"/>
                  </a:cubicBezTo>
                  <a:close/>
                </a:path>
              </a:pathLst>
            </a:custGeom>
            <a:solidFill>
              <a:srgbClr val="403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 name="Rounded Rectangle 126"/>
          <p:cNvSpPr/>
          <p:nvPr/>
        </p:nvSpPr>
        <p:spPr>
          <a:xfrm>
            <a:off x="4180114" y="1136330"/>
            <a:ext cx="1849786" cy="826325"/>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Comic Sans MS" panose="030F0702030302020204" pitchFamily="66" charset="0"/>
              </a:rPr>
              <a:t>mother</a:t>
            </a:r>
          </a:p>
        </p:txBody>
      </p:sp>
      <p:pic>
        <p:nvPicPr>
          <p:cNvPr id="128"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592807"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073611"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129" descr="Bee_inkinch.gif"/>
          <p:cNvPicPr>
            <a:picLocks noChangeAspect="1"/>
          </p:cNvPicPr>
          <p:nvPr/>
        </p:nvPicPr>
        <p:blipFill>
          <a:blip r:embed="rId10" cstate="print"/>
          <a:stretch>
            <a:fillRect/>
          </a:stretch>
        </p:blipFill>
        <p:spPr>
          <a:xfrm>
            <a:off x="6925431" y="3579181"/>
            <a:ext cx="2723874" cy="1583769"/>
          </a:xfrm>
          <a:prstGeom prst="rect">
            <a:avLst/>
          </a:prstGeom>
        </p:spPr>
      </p:pic>
      <p:pic>
        <p:nvPicPr>
          <p:cNvPr id="131" name="Picture 130" descr="sunflower.gif"/>
          <p:cNvPicPr>
            <a:picLocks noChangeAspect="1"/>
          </p:cNvPicPr>
          <p:nvPr/>
        </p:nvPicPr>
        <p:blipFill>
          <a:blip r:embed="rId11" cstate="print"/>
          <a:stretch>
            <a:fillRect/>
          </a:stretch>
        </p:blipFill>
        <p:spPr>
          <a:xfrm>
            <a:off x="470286" y="3770149"/>
            <a:ext cx="2002390" cy="1623560"/>
          </a:xfrm>
          <a:prstGeom prst="rect">
            <a:avLst/>
          </a:prstGeom>
        </p:spPr>
      </p:pic>
      <p:pic>
        <p:nvPicPr>
          <p:cNvPr id="133"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004918" y="4240843"/>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34" name="Picture 133" descr="sunflower.gif"/>
          <p:cNvPicPr>
            <a:picLocks noChangeAspect="1"/>
          </p:cNvPicPr>
          <p:nvPr/>
        </p:nvPicPr>
        <p:blipFill>
          <a:blip r:embed="rId11" cstate="print"/>
          <a:stretch>
            <a:fillRect/>
          </a:stretch>
        </p:blipFill>
        <p:spPr>
          <a:xfrm>
            <a:off x="4480814" y="3688500"/>
            <a:ext cx="1823388" cy="1478423"/>
          </a:xfrm>
          <a:prstGeom prst="rect">
            <a:avLst/>
          </a:prstGeom>
        </p:spPr>
      </p:pic>
      <p:pic>
        <p:nvPicPr>
          <p:cNvPr id="136"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173764" y="4240843"/>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37"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2099263" y="4231242"/>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38"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362296" y="4207018"/>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39"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260314" y="4208045"/>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40" name="Picture 139" descr="sunflower.gif"/>
          <p:cNvPicPr>
            <a:picLocks noChangeAspect="1"/>
          </p:cNvPicPr>
          <p:nvPr/>
        </p:nvPicPr>
        <p:blipFill>
          <a:blip r:embed="rId11" cstate="print"/>
          <a:stretch>
            <a:fillRect/>
          </a:stretch>
        </p:blipFill>
        <p:spPr>
          <a:xfrm>
            <a:off x="6029900" y="3717488"/>
            <a:ext cx="1823388" cy="1478423"/>
          </a:xfrm>
          <a:prstGeom prst="rect">
            <a:avLst/>
          </a:prstGeom>
        </p:spPr>
      </p:pic>
      <p:grpSp>
        <p:nvGrpSpPr>
          <p:cNvPr id="8" name="Google Shape;1268;p37"/>
          <p:cNvGrpSpPr/>
          <p:nvPr/>
        </p:nvGrpSpPr>
        <p:grpSpPr>
          <a:xfrm>
            <a:off x="7711433" y="3152831"/>
            <a:ext cx="945708" cy="1805596"/>
            <a:chOff x="6435050" y="1025875"/>
            <a:chExt cx="1554725" cy="3337250"/>
          </a:xfrm>
        </p:grpSpPr>
        <p:sp>
          <p:nvSpPr>
            <p:cNvPr id="9" name="Google Shape;1269;p37"/>
            <p:cNvSpPr/>
            <p:nvPr/>
          </p:nvSpPr>
          <p:spPr>
            <a:xfrm>
              <a:off x="6601175" y="3198075"/>
              <a:ext cx="100975" cy="96350"/>
            </a:xfrm>
            <a:custGeom>
              <a:avLst/>
              <a:gdLst/>
              <a:ahLst/>
              <a:cxnLst/>
              <a:rect l="l" t="t" r="r" b="b"/>
              <a:pathLst>
                <a:path w="4039" h="3854" extrusionOk="0">
                  <a:moveTo>
                    <a:pt x="940" y="1"/>
                  </a:moveTo>
                  <a:cubicBezTo>
                    <a:pt x="837" y="1"/>
                    <a:pt x="750" y="29"/>
                    <a:pt x="687" y="96"/>
                  </a:cubicBezTo>
                  <a:cubicBezTo>
                    <a:pt x="294" y="541"/>
                    <a:pt x="1368" y="1746"/>
                    <a:pt x="1368" y="1746"/>
                  </a:cubicBezTo>
                  <a:cubicBezTo>
                    <a:pt x="1368" y="1746"/>
                    <a:pt x="812" y="1475"/>
                    <a:pt x="461" y="1475"/>
                  </a:cubicBezTo>
                  <a:cubicBezTo>
                    <a:pt x="149" y="1475"/>
                    <a:pt x="0" y="1690"/>
                    <a:pt x="556" y="2505"/>
                  </a:cubicBezTo>
                  <a:cubicBezTo>
                    <a:pt x="1362" y="3669"/>
                    <a:pt x="2695" y="3853"/>
                    <a:pt x="3457" y="3853"/>
                  </a:cubicBezTo>
                  <a:cubicBezTo>
                    <a:pt x="3809" y="3853"/>
                    <a:pt x="4038" y="3814"/>
                    <a:pt x="4038" y="3814"/>
                  </a:cubicBezTo>
                  <a:lnTo>
                    <a:pt x="2441" y="777"/>
                  </a:lnTo>
                  <a:cubicBezTo>
                    <a:pt x="2441" y="777"/>
                    <a:pt x="1480" y="1"/>
                    <a:pt x="94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70;p37"/>
            <p:cNvSpPr/>
            <p:nvPr/>
          </p:nvSpPr>
          <p:spPr>
            <a:xfrm>
              <a:off x="6632725" y="3083250"/>
              <a:ext cx="216700" cy="211525"/>
            </a:xfrm>
            <a:custGeom>
              <a:avLst/>
              <a:gdLst/>
              <a:ahLst/>
              <a:cxnLst/>
              <a:rect l="l" t="t" r="r" b="b"/>
              <a:pathLst>
                <a:path w="8668" h="8461" extrusionOk="0">
                  <a:moveTo>
                    <a:pt x="5267" y="1"/>
                  </a:moveTo>
                  <a:cubicBezTo>
                    <a:pt x="3710" y="1"/>
                    <a:pt x="1" y="2557"/>
                    <a:pt x="1" y="2961"/>
                  </a:cubicBezTo>
                  <a:cubicBezTo>
                    <a:pt x="1" y="3406"/>
                    <a:pt x="1651" y="8171"/>
                    <a:pt x="2541" y="8433"/>
                  </a:cubicBezTo>
                  <a:cubicBezTo>
                    <a:pt x="2595" y="8451"/>
                    <a:pt x="2664" y="8460"/>
                    <a:pt x="2745" y="8460"/>
                  </a:cubicBezTo>
                  <a:cubicBezTo>
                    <a:pt x="3958" y="8460"/>
                    <a:pt x="7958" y="6526"/>
                    <a:pt x="8301" y="5029"/>
                  </a:cubicBezTo>
                  <a:cubicBezTo>
                    <a:pt x="8668" y="3432"/>
                    <a:pt x="5840" y="238"/>
                    <a:pt x="5840" y="238"/>
                  </a:cubicBezTo>
                  <a:cubicBezTo>
                    <a:pt x="5727" y="72"/>
                    <a:pt x="5527" y="1"/>
                    <a:pt x="5267"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71;p37"/>
            <p:cNvSpPr/>
            <p:nvPr/>
          </p:nvSpPr>
          <p:spPr>
            <a:xfrm>
              <a:off x="6649375" y="3211600"/>
              <a:ext cx="31700" cy="63675"/>
            </a:xfrm>
            <a:custGeom>
              <a:avLst/>
              <a:gdLst/>
              <a:ahLst/>
              <a:cxnLst/>
              <a:rect l="l" t="t" r="r" b="b"/>
              <a:pathLst>
                <a:path w="1268" h="2547" extrusionOk="0">
                  <a:moveTo>
                    <a:pt x="94" y="1"/>
                  </a:moveTo>
                  <a:cubicBezTo>
                    <a:pt x="47" y="1"/>
                    <a:pt x="1" y="44"/>
                    <a:pt x="16" y="105"/>
                  </a:cubicBezTo>
                  <a:cubicBezTo>
                    <a:pt x="94" y="576"/>
                    <a:pt x="225" y="995"/>
                    <a:pt x="435" y="1414"/>
                  </a:cubicBezTo>
                  <a:cubicBezTo>
                    <a:pt x="513" y="1623"/>
                    <a:pt x="618" y="1833"/>
                    <a:pt x="749" y="2016"/>
                  </a:cubicBezTo>
                  <a:cubicBezTo>
                    <a:pt x="801" y="2121"/>
                    <a:pt x="880" y="2200"/>
                    <a:pt x="958" y="2304"/>
                  </a:cubicBezTo>
                  <a:cubicBezTo>
                    <a:pt x="1011" y="2383"/>
                    <a:pt x="1063" y="2488"/>
                    <a:pt x="1168" y="2540"/>
                  </a:cubicBezTo>
                  <a:cubicBezTo>
                    <a:pt x="1177" y="2545"/>
                    <a:pt x="1187" y="2547"/>
                    <a:pt x="1196" y="2547"/>
                  </a:cubicBezTo>
                  <a:cubicBezTo>
                    <a:pt x="1237" y="2547"/>
                    <a:pt x="1268" y="2504"/>
                    <a:pt x="1246" y="2461"/>
                  </a:cubicBezTo>
                  <a:cubicBezTo>
                    <a:pt x="1220" y="2383"/>
                    <a:pt x="1168" y="2304"/>
                    <a:pt x="1115" y="2200"/>
                  </a:cubicBezTo>
                  <a:cubicBezTo>
                    <a:pt x="1037" y="2121"/>
                    <a:pt x="985" y="2042"/>
                    <a:pt x="932" y="1938"/>
                  </a:cubicBezTo>
                  <a:cubicBezTo>
                    <a:pt x="801" y="1754"/>
                    <a:pt x="696" y="1545"/>
                    <a:pt x="592" y="1335"/>
                  </a:cubicBezTo>
                  <a:cubicBezTo>
                    <a:pt x="408" y="943"/>
                    <a:pt x="251" y="498"/>
                    <a:pt x="173" y="79"/>
                  </a:cubicBezTo>
                  <a:cubicBezTo>
                    <a:pt x="162" y="24"/>
                    <a:pt x="128" y="1"/>
                    <a:pt x="94"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72;p37"/>
            <p:cNvSpPr/>
            <p:nvPr/>
          </p:nvSpPr>
          <p:spPr>
            <a:xfrm>
              <a:off x="6435050" y="2274100"/>
              <a:ext cx="578025" cy="934900"/>
            </a:xfrm>
            <a:custGeom>
              <a:avLst/>
              <a:gdLst/>
              <a:ahLst/>
              <a:cxnLst/>
              <a:rect l="l" t="t" r="r" b="b"/>
              <a:pathLst>
                <a:path w="23121" h="37396" extrusionOk="0">
                  <a:moveTo>
                    <a:pt x="20423" y="0"/>
                  </a:moveTo>
                  <a:cubicBezTo>
                    <a:pt x="17322" y="0"/>
                    <a:pt x="7494" y="7410"/>
                    <a:pt x="3797" y="12992"/>
                  </a:cubicBezTo>
                  <a:cubicBezTo>
                    <a:pt x="0" y="18726"/>
                    <a:pt x="3011" y="26581"/>
                    <a:pt x="6311" y="35170"/>
                  </a:cubicBezTo>
                  <a:cubicBezTo>
                    <a:pt x="6337" y="35248"/>
                    <a:pt x="6363" y="35327"/>
                    <a:pt x="6389" y="35405"/>
                  </a:cubicBezTo>
                  <a:cubicBezTo>
                    <a:pt x="6651" y="36060"/>
                    <a:pt x="6913" y="36741"/>
                    <a:pt x="7175" y="37395"/>
                  </a:cubicBezTo>
                  <a:lnTo>
                    <a:pt x="14873" y="31975"/>
                  </a:lnTo>
                  <a:cubicBezTo>
                    <a:pt x="14873" y="31975"/>
                    <a:pt x="14506" y="31111"/>
                    <a:pt x="14009" y="29828"/>
                  </a:cubicBezTo>
                  <a:cubicBezTo>
                    <a:pt x="13983" y="29749"/>
                    <a:pt x="13930" y="29671"/>
                    <a:pt x="13904" y="29566"/>
                  </a:cubicBezTo>
                  <a:cubicBezTo>
                    <a:pt x="12778" y="26607"/>
                    <a:pt x="11102" y="21606"/>
                    <a:pt x="11495" y="18909"/>
                  </a:cubicBezTo>
                  <a:cubicBezTo>
                    <a:pt x="12097" y="14877"/>
                    <a:pt x="17282" y="12703"/>
                    <a:pt x="20215" y="11211"/>
                  </a:cubicBezTo>
                  <a:cubicBezTo>
                    <a:pt x="22571" y="10033"/>
                    <a:pt x="23121" y="1575"/>
                    <a:pt x="21052" y="161"/>
                  </a:cubicBezTo>
                  <a:cubicBezTo>
                    <a:pt x="20895" y="52"/>
                    <a:pt x="20682" y="0"/>
                    <a:pt x="204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73;p37"/>
            <p:cNvSpPr/>
            <p:nvPr/>
          </p:nvSpPr>
          <p:spPr>
            <a:xfrm>
              <a:off x="6592800" y="3013250"/>
              <a:ext cx="192475" cy="146000"/>
            </a:xfrm>
            <a:custGeom>
              <a:avLst/>
              <a:gdLst/>
              <a:ahLst/>
              <a:cxnLst/>
              <a:rect l="l" t="t" r="r" b="b"/>
              <a:pathLst>
                <a:path w="7699" h="5840" extrusionOk="0">
                  <a:moveTo>
                    <a:pt x="7594" y="0"/>
                  </a:moveTo>
                  <a:cubicBezTo>
                    <a:pt x="7542" y="26"/>
                    <a:pt x="7516" y="53"/>
                    <a:pt x="7463" y="79"/>
                  </a:cubicBezTo>
                  <a:cubicBezTo>
                    <a:pt x="6730" y="524"/>
                    <a:pt x="5997" y="969"/>
                    <a:pt x="5264" y="1466"/>
                  </a:cubicBezTo>
                  <a:cubicBezTo>
                    <a:pt x="3850" y="2409"/>
                    <a:pt x="2514" y="3430"/>
                    <a:pt x="1205" y="4530"/>
                  </a:cubicBezTo>
                  <a:cubicBezTo>
                    <a:pt x="812" y="4897"/>
                    <a:pt x="393" y="5237"/>
                    <a:pt x="1" y="5604"/>
                  </a:cubicBezTo>
                  <a:cubicBezTo>
                    <a:pt x="27" y="5682"/>
                    <a:pt x="53" y="5761"/>
                    <a:pt x="79" y="5839"/>
                  </a:cubicBezTo>
                  <a:cubicBezTo>
                    <a:pt x="1415" y="4661"/>
                    <a:pt x="2776" y="3535"/>
                    <a:pt x="4243" y="2488"/>
                  </a:cubicBezTo>
                  <a:cubicBezTo>
                    <a:pt x="5133" y="1859"/>
                    <a:pt x="6023" y="1283"/>
                    <a:pt x="6940" y="707"/>
                  </a:cubicBezTo>
                  <a:cubicBezTo>
                    <a:pt x="7201" y="550"/>
                    <a:pt x="7437" y="419"/>
                    <a:pt x="7699" y="262"/>
                  </a:cubicBezTo>
                  <a:cubicBezTo>
                    <a:pt x="7673" y="183"/>
                    <a:pt x="7620" y="105"/>
                    <a:pt x="75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74;p37"/>
            <p:cNvSpPr/>
            <p:nvPr/>
          </p:nvSpPr>
          <p:spPr>
            <a:xfrm>
              <a:off x="7015675" y="2177300"/>
              <a:ext cx="857575" cy="1069875"/>
            </a:xfrm>
            <a:custGeom>
              <a:avLst/>
              <a:gdLst/>
              <a:ahLst/>
              <a:cxnLst/>
              <a:rect l="l" t="t" r="r" b="b"/>
              <a:pathLst>
                <a:path w="34303" h="42795" extrusionOk="0">
                  <a:moveTo>
                    <a:pt x="17536" y="1"/>
                  </a:moveTo>
                  <a:cubicBezTo>
                    <a:pt x="11261" y="1"/>
                    <a:pt x="5914" y="1081"/>
                    <a:pt x="5342" y="1938"/>
                  </a:cubicBezTo>
                  <a:cubicBezTo>
                    <a:pt x="1" y="10056"/>
                    <a:pt x="603" y="37968"/>
                    <a:pt x="3379" y="40901"/>
                  </a:cubicBezTo>
                  <a:cubicBezTo>
                    <a:pt x="4635" y="42229"/>
                    <a:pt x="10000" y="42794"/>
                    <a:pt x="15743" y="42794"/>
                  </a:cubicBezTo>
                  <a:cubicBezTo>
                    <a:pt x="22681" y="42794"/>
                    <a:pt x="30170" y="41969"/>
                    <a:pt x="31631" y="40665"/>
                  </a:cubicBezTo>
                  <a:cubicBezTo>
                    <a:pt x="34302" y="38282"/>
                    <a:pt x="33019" y="22676"/>
                    <a:pt x="33019" y="16026"/>
                  </a:cubicBezTo>
                  <a:cubicBezTo>
                    <a:pt x="33045" y="9401"/>
                    <a:pt x="31343" y="1205"/>
                    <a:pt x="22991" y="289"/>
                  </a:cubicBezTo>
                  <a:cubicBezTo>
                    <a:pt x="21156" y="87"/>
                    <a:pt x="19309" y="1"/>
                    <a:pt x="175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75;p37"/>
            <p:cNvSpPr/>
            <p:nvPr/>
          </p:nvSpPr>
          <p:spPr>
            <a:xfrm>
              <a:off x="7767175" y="3051875"/>
              <a:ext cx="77275" cy="160400"/>
            </a:xfrm>
            <a:custGeom>
              <a:avLst/>
              <a:gdLst/>
              <a:ahLst/>
              <a:cxnLst/>
              <a:rect l="l" t="t" r="r" b="b"/>
              <a:pathLst>
                <a:path w="3091" h="6416" extrusionOk="0">
                  <a:moveTo>
                    <a:pt x="0" y="6415"/>
                  </a:moveTo>
                  <a:cubicBezTo>
                    <a:pt x="734" y="6180"/>
                    <a:pt x="1283" y="5944"/>
                    <a:pt x="1571" y="5682"/>
                  </a:cubicBezTo>
                  <a:cubicBezTo>
                    <a:pt x="2436" y="4923"/>
                    <a:pt x="2881" y="2776"/>
                    <a:pt x="3090" y="0"/>
                  </a:cubicBezTo>
                  <a:lnTo>
                    <a:pt x="3090" y="0"/>
                  </a:lnTo>
                  <a:cubicBezTo>
                    <a:pt x="2881" y="2776"/>
                    <a:pt x="2436" y="4923"/>
                    <a:pt x="1571" y="5682"/>
                  </a:cubicBezTo>
                  <a:cubicBezTo>
                    <a:pt x="1283" y="5944"/>
                    <a:pt x="734" y="6180"/>
                    <a:pt x="0" y="6415"/>
                  </a:cubicBezTo>
                  <a:close/>
                </a:path>
              </a:pathLst>
            </a:custGeom>
            <a:solidFill>
              <a:srgbClr val="A0DE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76;p37"/>
            <p:cNvSpPr/>
            <p:nvPr/>
          </p:nvSpPr>
          <p:spPr>
            <a:xfrm>
              <a:off x="7608100" y="2220500"/>
              <a:ext cx="236350" cy="1008125"/>
            </a:xfrm>
            <a:custGeom>
              <a:avLst/>
              <a:gdLst/>
              <a:ahLst/>
              <a:cxnLst/>
              <a:rect l="l" t="t" r="r" b="b"/>
              <a:pathLst>
                <a:path w="9454" h="40325" extrusionOk="0">
                  <a:moveTo>
                    <a:pt x="3666" y="1"/>
                  </a:moveTo>
                  <a:cubicBezTo>
                    <a:pt x="3038" y="472"/>
                    <a:pt x="2488" y="1101"/>
                    <a:pt x="2069" y="1886"/>
                  </a:cubicBezTo>
                  <a:cubicBezTo>
                    <a:pt x="1598" y="2724"/>
                    <a:pt x="1257" y="3667"/>
                    <a:pt x="1048" y="4636"/>
                  </a:cubicBezTo>
                  <a:cubicBezTo>
                    <a:pt x="1991" y="5395"/>
                    <a:pt x="2907" y="6233"/>
                    <a:pt x="3797" y="7071"/>
                  </a:cubicBezTo>
                  <a:cubicBezTo>
                    <a:pt x="5761" y="8904"/>
                    <a:pt x="7646" y="10894"/>
                    <a:pt x="9322" y="13041"/>
                  </a:cubicBezTo>
                  <a:cubicBezTo>
                    <a:pt x="9139" y="8092"/>
                    <a:pt x="7908" y="2593"/>
                    <a:pt x="3666" y="1"/>
                  </a:cubicBezTo>
                  <a:close/>
                  <a:moveTo>
                    <a:pt x="53" y="16995"/>
                  </a:moveTo>
                  <a:cubicBezTo>
                    <a:pt x="27" y="17597"/>
                    <a:pt x="27" y="18199"/>
                    <a:pt x="1" y="18775"/>
                  </a:cubicBezTo>
                  <a:cubicBezTo>
                    <a:pt x="262" y="21865"/>
                    <a:pt x="524" y="25059"/>
                    <a:pt x="786" y="28097"/>
                  </a:cubicBezTo>
                  <a:cubicBezTo>
                    <a:pt x="1834" y="25845"/>
                    <a:pt x="2671" y="23462"/>
                    <a:pt x="2619" y="21786"/>
                  </a:cubicBezTo>
                  <a:cubicBezTo>
                    <a:pt x="2567" y="20294"/>
                    <a:pt x="1807" y="18932"/>
                    <a:pt x="865" y="17832"/>
                  </a:cubicBezTo>
                  <a:cubicBezTo>
                    <a:pt x="603" y="17544"/>
                    <a:pt x="341" y="17256"/>
                    <a:pt x="53" y="16995"/>
                  </a:cubicBezTo>
                  <a:close/>
                  <a:moveTo>
                    <a:pt x="9453" y="33255"/>
                  </a:moveTo>
                  <a:lnTo>
                    <a:pt x="9453" y="33255"/>
                  </a:lnTo>
                  <a:cubicBezTo>
                    <a:pt x="8484" y="35193"/>
                    <a:pt x="7358" y="37157"/>
                    <a:pt x="6232" y="39147"/>
                  </a:cubicBezTo>
                  <a:cubicBezTo>
                    <a:pt x="6180" y="39225"/>
                    <a:pt x="6154" y="39304"/>
                    <a:pt x="6102" y="39356"/>
                  </a:cubicBezTo>
                  <a:cubicBezTo>
                    <a:pt x="6023" y="39513"/>
                    <a:pt x="5944" y="39644"/>
                    <a:pt x="5866" y="39801"/>
                  </a:cubicBezTo>
                  <a:cubicBezTo>
                    <a:pt x="6023" y="39749"/>
                    <a:pt x="6206" y="39723"/>
                    <a:pt x="6363" y="39670"/>
                  </a:cubicBezTo>
                  <a:cubicBezTo>
                    <a:pt x="7097" y="39435"/>
                    <a:pt x="7646" y="39199"/>
                    <a:pt x="7934" y="38937"/>
                  </a:cubicBezTo>
                  <a:cubicBezTo>
                    <a:pt x="8799" y="38178"/>
                    <a:pt x="9244" y="36031"/>
                    <a:pt x="9453" y="33255"/>
                  </a:cubicBezTo>
                  <a:close/>
                  <a:moveTo>
                    <a:pt x="1807" y="38570"/>
                  </a:moveTo>
                  <a:cubicBezTo>
                    <a:pt x="1807" y="38675"/>
                    <a:pt x="1834" y="38806"/>
                    <a:pt x="1834" y="38911"/>
                  </a:cubicBezTo>
                  <a:cubicBezTo>
                    <a:pt x="2226" y="39513"/>
                    <a:pt x="2698" y="39984"/>
                    <a:pt x="3221" y="40325"/>
                  </a:cubicBezTo>
                  <a:cubicBezTo>
                    <a:pt x="3405" y="40299"/>
                    <a:pt x="3588" y="40272"/>
                    <a:pt x="3745" y="40246"/>
                  </a:cubicBezTo>
                  <a:lnTo>
                    <a:pt x="1807" y="385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77;p37"/>
            <p:cNvSpPr/>
            <p:nvPr/>
          </p:nvSpPr>
          <p:spPr>
            <a:xfrm>
              <a:off x="6829125" y="3097675"/>
              <a:ext cx="864750" cy="1135775"/>
            </a:xfrm>
            <a:custGeom>
              <a:avLst/>
              <a:gdLst/>
              <a:ahLst/>
              <a:cxnLst/>
              <a:rect l="l" t="t" r="r" b="b"/>
              <a:pathLst>
                <a:path w="34590" h="45431" extrusionOk="0">
                  <a:moveTo>
                    <a:pt x="0" y="1"/>
                  </a:moveTo>
                  <a:cubicBezTo>
                    <a:pt x="79" y="7699"/>
                    <a:pt x="472" y="14638"/>
                    <a:pt x="943" y="17885"/>
                  </a:cubicBezTo>
                  <a:cubicBezTo>
                    <a:pt x="2174" y="26526"/>
                    <a:pt x="4137" y="45431"/>
                    <a:pt x="4137" y="45431"/>
                  </a:cubicBezTo>
                  <a:lnTo>
                    <a:pt x="14271" y="45431"/>
                  </a:lnTo>
                  <a:cubicBezTo>
                    <a:pt x="14218" y="37392"/>
                    <a:pt x="12804" y="6940"/>
                    <a:pt x="13459" y="6835"/>
                  </a:cubicBezTo>
                  <a:cubicBezTo>
                    <a:pt x="13631" y="6799"/>
                    <a:pt x="13818" y="6775"/>
                    <a:pt x="14029" y="6775"/>
                  </a:cubicBezTo>
                  <a:cubicBezTo>
                    <a:pt x="14589" y="6775"/>
                    <a:pt x="15312" y="6945"/>
                    <a:pt x="16339" y="7516"/>
                  </a:cubicBezTo>
                  <a:cubicBezTo>
                    <a:pt x="18198" y="8537"/>
                    <a:pt x="24561" y="45431"/>
                    <a:pt x="24561" y="45431"/>
                  </a:cubicBezTo>
                  <a:lnTo>
                    <a:pt x="34590" y="45431"/>
                  </a:lnTo>
                  <a:cubicBezTo>
                    <a:pt x="33673" y="36633"/>
                    <a:pt x="29772" y="9715"/>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78;p37"/>
            <p:cNvSpPr/>
            <p:nvPr/>
          </p:nvSpPr>
          <p:spPr>
            <a:xfrm>
              <a:off x="7418925" y="4062575"/>
              <a:ext cx="274950" cy="170875"/>
            </a:xfrm>
            <a:custGeom>
              <a:avLst/>
              <a:gdLst/>
              <a:ahLst/>
              <a:cxnLst/>
              <a:rect l="l" t="t" r="r" b="b"/>
              <a:pathLst>
                <a:path w="10998" h="6835" extrusionOk="0">
                  <a:moveTo>
                    <a:pt x="10186" y="1"/>
                  </a:moveTo>
                  <a:cubicBezTo>
                    <a:pt x="9217" y="184"/>
                    <a:pt x="8248" y="341"/>
                    <a:pt x="7280" y="472"/>
                  </a:cubicBezTo>
                  <a:cubicBezTo>
                    <a:pt x="4871" y="812"/>
                    <a:pt x="2435" y="1074"/>
                    <a:pt x="0" y="1284"/>
                  </a:cubicBezTo>
                  <a:cubicBezTo>
                    <a:pt x="603" y="4635"/>
                    <a:pt x="969" y="6835"/>
                    <a:pt x="969" y="6835"/>
                  </a:cubicBezTo>
                  <a:lnTo>
                    <a:pt x="10998" y="6835"/>
                  </a:lnTo>
                  <a:cubicBezTo>
                    <a:pt x="10814" y="5133"/>
                    <a:pt x="10526" y="2776"/>
                    <a:pt x="10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79;p37"/>
            <p:cNvSpPr/>
            <p:nvPr/>
          </p:nvSpPr>
          <p:spPr>
            <a:xfrm>
              <a:off x="6918150" y="4099900"/>
              <a:ext cx="267750" cy="133550"/>
            </a:xfrm>
            <a:custGeom>
              <a:avLst/>
              <a:gdLst/>
              <a:ahLst/>
              <a:cxnLst/>
              <a:rect l="l" t="t" r="r" b="b"/>
              <a:pathLst>
                <a:path w="10710" h="5342" extrusionOk="0">
                  <a:moveTo>
                    <a:pt x="0" y="0"/>
                  </a:moveTo>
                  <a:lnTo>
                    <a:pt x="0" y="0"/>
                  </a:lnTo>
                  <a:cubicBezTo>
                    <a:pt x="341" y="3195"/>
                    <a:pt x="576" y="5342"/>
                    <a:pt x="576" y="5342"/>
                  </a:cubicBezTo>
                  <a:lnTo>
                    <a:pt x="10710" y="5342"/>
                  </a:lnTo>
                  <a:cubicBezTo>
                    <a:pt x="10683" y="4111"/>
                    <a:pt x="10657" y="2331"/>
                    <a:pt x="10579" y="236"/>
                  </a:cubicBezTo>
                  <a:cubicBezTo>
                    <a:pt x="9809" y="247"/>
                    <a:pt x="9039" y="253"/>
                    <a:pt x="8269" y="253"/>
                  </a:cubicBezTo>
                  <a:cubicBezTo>
                    <a:pt x="7180" y="253"/>
                    <a:pt x="6091" y="240"/>
                    <a:pt x="5001" y="210"/>
                  </a:cubicBezTo>
                  <a:cubicBezTo>
                    <a:pt x="3326" y="157"/>
                    <a:pt x="1676" y="105"/>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80;p37"/>
            <p:cNvSpPr/>
            <p:nvPr/>
          </p:nvSpPr>
          <p:spPr>
            <a:xfrm>
              <a:off x="6829125" y="3097675"/>
              <a:ext cx="807150" cy="712250"/>
            </a:xfrm>
            <a:custGeom>
              <a:avLst/>
              <a:gdLst/>
              <a:ahLst/>
              <a:cxnLst/>
              <a:rect l="l" t="t" r="r" b="b"/>
              <a:pathLst>
                <a:path w="32286" h="28490" extrusionOk="0">
                  <a:moveTo>
                    <a:pt x="0" y="1"/>
                  </a:moveTo>
                  <a:cubicBezTo>
                    <a:pt x="79" y="7699"/>
                    <a:pt x="472" y="14638"/>
                    <a:pt x="943" y="17885"/>
                  </a:cubicBezTo>
                  <a:cubicBezTo>
                    <a:pt x="1283" y="20320"/>
                    <a:pt x="1676" y="23567"/>
                    <a:pt x="2095" y="26971"/>
                  </a:cubicBezTo>
                  <a:cubicBezTo>
                    <a:pt x="3011" y="27154"/>
                    <a:pt x="3928" y="27311"/>
                    <a:pt x="4870" y="27442"/>
                  </a:cubicBezTo>
                  <a:cubicBezTo>
                    <a:pt x="7410" y="27809"/>
                    <a:pt x="9950" y="28018"/>
                    <a:pt x="12516" y="28228"/>
                  </a:cubicBezTo>
                  <a:cubicBezTo>
                    <a:pt x="12935" y="28254"/>
                    <a:pt x="13354" y="28280"/>
                    <a:pt x="13773" y="28306"/>
                  </a:cubicBezTo>
                  <a:cubicBezTo>
                    <a:pt x="13407" y="17806"/>
                    <a:pt x="13066" y="6887"/>
                    <a:pt x="13459" y="6835"/>
                  </a:cubicBezTo>
                  <a:cubicBezTo>
                    <a:pt x="13631" y="6799"/>
                    <a:pt x="13818" y="6775"/>
                    <a:pt x="14029" y="6775"/>
                  </a:cubicBezTo>
                  <a:cubicBezTo>
                    <a:pt x="14589" y="6775"/>
                    <a:pt x="15312" y="6945"/>
                    <a:pt x="16339" y="7516"/>
                  </a:cubicBezTo>
                  <a:cubicBezTo>
                    <a:pt x="17334" y="8040"/>
                    <a:pt x="19586" y="18618"/>
                    <a:pt x="21471" y="28489"/>
                  </a:cubicBezTo>
                  <a:cubicBezTo>
                    <a:pt x="25085" y="28385"/>
                    <a:pt x="28698" y="28018"/>
                    <a:pt x="32286" y="27573"/>
                  </a:cubicBezTo>
                  <a:cubicBezTo>
                    <a:pt x="30898" y="17309"/>
                    <a:pt x="29301" y="6050"/>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81;p37"/>
            <p:cNvSpPr/>
            <p:nvPr/>
          </p:nvSpPr>
          <p:spPr>
            <a:xfrm>
              <a:off x="6766925" y="4219550"/>
              <a:ext cx="455625" cy="143575"/>
            </a:xfrm>
            <a:custGeom>
              <a:avLst/>
              <a:gdLst/>
              <a:ahLst/>
              <a:cxnLst/>
              <a:rect l="l" t="t" r="r" b="b"/>
              <a:pathLst>
                <a:path w="18225" h="5743" extrusionOk="0">
                  <a:moveTo>
                    <a:pt x="9100" y="1"/>
                  </a:moveTo>
                  <a:cubicBezTo>
                    <a:pt x="7660" y="1"/>
                    <a:pt x="6562" y="25"/>
                    <a:pt x="6442" y="84"/>
                  </a:cubicBezTo>
                  <a:cubicBezTo>
                    <a:pt x="6442" y="84"/>
                    <a:pt x="5578" y="137"/>
                    <a:pt x="2960" y="1865"/>
                  </a:cubicBezTo>
                  <a:cubicBezTo>
                    <a:pt x="1362" y="2912"/>
                    <a:pt x="524" y="3907"/>
                    <a:pt x="184" y="4588"/>
                  </a:cubicBezTo>
                  <a:cubicBezTo>
                    <a:pt x="1" y="4955"/>
                    <a:pt x="236" y="5347"/>
                    <a:pt x="629" y="5374"/>
                  </a:cubicBezTo>
                  <a:cubicBezTo>
                    <a:pt x="2685" y="5472"/>
                    <a:pt x="8637" y="5742"/>
                    <a:pt x="12944" y="5742"/>
                  </a:cubicBezTo>
                  <a:cubicBezTo>
                    <a:pt x="15547" y="5742"/>
                    <a:pt x="17550" y="5643"/>
                    <a:pt x="17728" y="5347"/>
                  </a:cubicBezTo>
                  <a:cubicBezTo>
                    <a:pt x="18225" y="4431"/>
                    <a:pt x="17256" y="320"/>
                    <a:pt x="16811" y="189"/>
                  </a:cubicBezTo>
                  <a:cubicBezTo>
                    <a:pt x="16494" y="101"/>
                    <a:pt x="12069" y="1"/>
                    <a:pt x="9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82;p37"/>
            <p:cNvSpPr/>
            <p:nvPr/>
          </p:nvSpPr>
          <p:spPr>
            <a:xfrm>
              <a:off x="7278825" y="4219550"/>
              <a:ext cx="456300" cy="143575"/>
            </a:xfrm>
            <a:custGeom>
              <a:avLst/>
              <a:gdLst/>
              <a:ahLst/>
              <a:cxnLst/>
              <a:rect l="l" t="t" r="r" b="b"/>
              <a:pathLst>
                <a:path w="18252" h="5743" extrusionOk="0">
                  <a:moveTo>
                    <a:pt x="9109" y="1"/>
                  </a:moveTo>
                  <a:cubicBezTo>
                    <a:pt x="7672" y="1"/>
                    <a:pt x="6580" y="25"/>
                    <a:pt x="6468" y="84"/>
                  </a:cubicBezTo>
                  <a:cubicBezTo>
                    <a:pt x="6468" y="84"/>
                    <a:pt x="5604" y="137"/>
                    <a:pt x="2986" y="1865"/>
                  </a:cubicBezTo>
                  <a:cubicBezTo>
                    <a:pt x="1389" y="2912"/>
                    <a:pt x="525" y="3907"/>
                    <a:pt x="184" y="4588"/>
                  </a:cubicBezTo>
                  <a:cubicBezTo>
                    <a:pt x="1" y="4955"/>
                    <a:pt x="263" y="5347"/>
                    <a:pt x="629" y="5374"/>
                  </a:cubicBezTo>
                  <a:cubicBezTo>
                    <a:pt x="2702" y="5472"/>
                    <a:pt x="8660" y="5742"/>
                    <a:pt x="12963" y="5742"/>
                  </a:cubicBezTo>
                  <a:cubicBezTo>
                    <a:pt x="15564" y="5742"/>
                    <a:pt x="17560" y="5643"/>
                    <a:pt x="17728" y="5347"/>
                  </a:cubicBezTo>
                  <a:cubicBezTo>
                    <a:pt x="18251" y="4431"/>
                    <a:pt x="17283" y="320"/>
                    <a:pt x="16811" y="189"/>
                  </a:cubicBezTo>
                  <a:cubicBezTo>
                    <a:pt x="16494" y="101"/>
                    <a:pt x="12069" y="1"/>
                    <a:pt x="9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83;p37"/>
            <p:cNvSpPr/>
            <p:nvPr/>
          </p:nvSpPr>
          <p:spPr>
            <a:xfrm>
              <a:off x="6750575" y="3088525"/>
              <a:ext cx="955100" cy="669275"/>
            </a:xfrm>
            <a:custGeom>
              <a:avLst/>
              <a:gdLst/>
              <a:ahLst/>
              <a:cxnLst/>
              <a:rect l="l" t="t" r="r" b="b"/>
              <a:pathLst>
                <a:path w="38204" h="26771" extrusionOk="0">
                  <a:moveTo>
                    <a:pt x="629" y="0"/>
                  </a:moveTo>
                  <a:cubicBezTo>
                    <a:pt x="629" y="0"/>
                    <a:pt x="471" y="2645"/>
                    <a:pt x="314" y="6023"/>
                  </a:cubicBezTo>
                  <a:cubicBezTo>
                    <a:pt x="314" y="6180"/>
                    <a:pt x="314" y="6311"/>
                    <a:pt x="314" y="6442"/>
                  </a:cubicBezTo>
                  <a:cubicBezTo>
                    <a:pt x="131" y="10238"/>
                    <a:pt x="0" y="14795"/>
                    <a:pt x="131" y="17675"/>
                  </a:cubicBezTo>
                  <a:cubicBezTo>
                    <a:pt x="419" y="23252"/>
                    <a:pt x="681" y="24745"/>
                    <a:pt x="681" y="24745"/>
                  </a:cubicBezTo>
                  <a:cubicBezTo>
                    <a:pt x="681" y="24745"/>
                    <a:pt x="6049" y="25713"/>
                    <a:pt x="10657" y="26106"/>
                  </a:cubicBezTo>
                  <a:cubicBezTo>
                    <a:pt x="11774" y="26208"/>
                    <a:pt x="12830" y="26246"/>
                    <a:pt x="13788" y="26246"/>
                  </a:cubicBezTo>
                  <a:cubicBezTo>
                    <a:pt x="16783" y="26246"/>
                    <a:pt x="18827" y="25870"/>
                    <a:pt x="18827" y="25870"/>
                  </a:cubicBezTo>
                  <a:cubicBezTo>
                    <a:pt x="18827" y="25870"/>
                    <a:pt x="16994" y="18198"/>
                    <a:pt x="17596" y="17518"/>
                  </a:cubicBezTo>
                  <a:lnTo>
                    <a:pt x="17675" y="17465"/>
                  </a:lnTo>
                  <a:cubicBezTo>
                    <a:pt x="17753" y="17465"/>
                    <a:pt x="17832" y="17518"/>
                    <a:pt x="17936" y="17649"/>
                  </a:cubicBezTo>
                  <a:cubicBezTo>
                    <a:pt x="18800" y="18853"/>
                    <a:pt x="20136" y="25713"/>
                    <a:pt x="20136" y="25713"/>
                  </a:cubicBezTo>
                  <a:cubicBezTo>
                    <a:pt x="20136" y="25713"/>
                    <a:pt x="23379" y="26771"/>
                    <a:pt x="29175" y="26771"/>
                  </a:cubicBezTo>
                  <a:cubicBezTo>
                    <a:pt x="29497" y="26771"/>
                    <a:pt x="29827" y="26768"/>
                    <a:pt x="30164" y="26761"/>
                  </a:cubicBezTo>
                  <a:cubicBezTo>
                    <a:pt x="32547" y="26708"/>
                    <a:pt x="34275" y="26316"/>
                    <a:pt x="35480" y="25818"/>
                  </a:cubicBezTo>
                  <a:cubicBezTo>
                    <a:pt x="35585" y="25792"/>
                    <a:pt x="35689" y="25740"/>
                    <a:pt x="35768" y="25687"/>
                  </a:cubicBezTo>
                  <a:cubicBezTo>
                    <a:pt x="37627" y="24875"/>
                    <a:pt x="38203" y="23907"/>
                    <a:pt x="38203" y="23907"/>
                  </a:cubicBezTo>
                  <a:cubicBezTo>
                    <a:pt x="38203" y="23907"/>
                    <a:pt x="34406" y="3483"/>
                    <a:pt x="33516" y="917"/>
                  </a:cubicBezTo>
                  <a:cubicBezTo>
                    <a:pt x="33516" y="917"/>
                    <a:pt x="33149" y="917"/>
                    <a:pt x="32443" y="891"/>
                  </a:cubicBezTo>
                  <a:lnTo>
                    <a:pt x="32050" y="891"/>
                  </a:lnTo>
                  <a:cubicBezTo>
                    <a:pt x="30531" y="838"/>
                    <a:pt x="27991" y="760"/>
                    <a:pt x="24980" y="681"/>
                  </a:cubicBezTo>
                  <a:cubicBezTo>
                    <a:pt x="24875" y="681"/>
                    <a:pt x="24744" y="681"/>
                    <a:pt x="24640" y="655"/>
                  </a:cubicBezTo>
                  <a:cubicBezTo>
                    <a:pt x="21681" y="576"/>
                    <a:pt x="18329" y="472"/>
                    <a:pt x="15082" y="393"/>
                  </a:cubicBezTo>
                  <a:lnTo>
                    <a:pt x="14794" y="393"/>
                  </a:lnTo>
                  <a:cubicBezTo>
                    <a:pt x="14428" y="367"/>
                    <a:pt x="14061" y="367"/>
                    <a:pt x="13695" y="341"/>
                  </a:cubicBezTo>
                  <a:lnTo>
                    <a:pt x="13459" y="341"/>
                  </a:lnTo>
                  <a:cubicBezTo>
                    <a:pt x="9557" y="236"/>
                    <a:pt x="5970" y="131"/>
                    <a:pt x="3692" y="53"/>
                  </a:cubicBezTo>
                  <a:lnTo>
                    <a:pt x="3378" y="53"/>
                  </a:lnTo>
                  <a:cubicBezTo>
                    <a:pt x="2069" y="27"/>
                    <a:pt x="1257"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84;p37"/>
            <p:cNvSpPr/>
            <p:nvPr/>
          </p:nvSpPr>
          <p:spPr>
            <a:xfrm>
              <a:off x="7366550" y="3104875"/>
              <a:ext cx="278225" cy="629125"/>
            </a:xfrm>
            <a:custGeom>
              <a:avLst/>
              <a:gdLst/>
              <a:ahLst/>
              <a:cxnLst/>
              <a:rect l="l" t="t" r="r" b="b"/>
              <a:pathLst>
                <a:path w="11129" h="25165" extrusionOk="0">
                  <a:moveTo>
                    <a:pt x="1" y="1"/>
                  </a:moveTo>
                  <a:cubicBezTo>
                    <a:pt x="550" y="3379"/>
                    <a:pt x="2410" y="6521"/>
                    <a:pt x="5185" y="8616"/>
                  </a:cubicBezTo>
                  <a:cubicBezTo>
                    <a:pt x="6232" y="9427"/>
                    <a:pt x="7411" y="10082"/>
                    <a:pt x="8668" y="10501"/>
                  </a:cubicBezTo>
                  <a:cubicBezTo>
                    <a:pt x="9113" y="13826"/>
                    <a:pt x="9584" y="17152"/>
                    <a:pt x="10108" y="20477"/>
                  </a:cubicBezTo>
                  <a:cubicBezTo>
                    <a:pt x="10265" y="21524"/>
                    <a:pt x="10448" y="22598"/>
                    <a:pt x="10605" y="23672"/>
                  </a:cubicBezTo>
                  <a:cubicBezTo>
                    <a:pt x="10684" y="24169"/>
                    <a:pt x="10762" y="24667"/>
                    <a:pt x="10841" y="25164"/>
                  </a:cubicBezTo>
                  <a:cubicBezTo>
                    <a:pt x="10946" y="25138"/>
                    <a:pt x="11050" y="25086"/>
                    <a:pt x="11129" y="25033"/>
                  </a:cubicBezTo>
                  <a:cubicBezTo>
                    <a:pt x="11077" y="24745"/>
                    <a:pt x="11024" y="24431"/>
                    <a:pt x="10998" y="24117"/>
                  </a:cubicBezTo>
                  <a:cubicBezTo>
                    <a:pt x="10841" y="23148"/>
                    <a:pt x="10684" y="22205"/>
                    <a:pt x="10553" y="21236"/>
                  </a:cubicBezTo>
                  <a:cubicBezTo>
                    <a:pt x="10265" y="19299"/>
                    <a:pt x="9977" y="17387"/>
                    <a:pt x="9715" y="15450"/>
                  </a:cubicBezTo>
                  <a:cubicBezTo>
                    <a:pt x="9165" y="11574"/>
                    <a:pt x="8668" y="7699"/>
                    <a:pt x="8222" y="3824"/>
                  </a:cubicBezTo>
                  <a:cubicBezTo>
                    <a:pt x="8092" y="2750"/>
                    <a:pt x="7961" y="1677"/>
                    <a:pt x="7856" y="603"/>
                  </a:cubicBezTo>
                  <a:lnTo>
                    <a:pt x="7804" y="237"/>
                  </a:lnTo>
                  <a:lnTo>
                    <a:pt x="7411" y="237"/>
                  </a:lnTo>
                  <a:lnTo>
                    <a:pt x="7411" y="289"/>
                  </a:lnTo>
                  <a:cubicBezTo>
                    <a:pt x="7542" y="1258"/>
                    <a:pt x="7646" y="2227"/>
                    <a:pt x="7751" y="3195"/>
                  </a:cubicBezTo>
                  <a:cubicBezTo>
                    <a:pt x="7987" y="5107"/>
                    <a:pt x="8222" y="7045"/>
                    <a:pt x="8458" y="8982"/>
                  </a:cubicBezTo>
                  <a:cubicBezTo>
                    <a:pt x="8537" y="9427"/>
                    <a:pt x="8589" y="9872"/>
                    <a:pt x="8668" y="10344"/>
                  </a:cubicBezTo>
                  <a:cubicBezTo>
                    <a:pt x="6547" y="9401"/>
                    <a:pt x="4661" y="8066"/>
                    <a:pt x="3169" y="6285"/>
                  </a:cubicBezTo>
                  <a:cubicBezTo>
                    <a:pt x="1703" y="4479"/>
                    <a:pt x="734" y="2305"/>
                    <a:pt x="341" y="27"/>
                  </a:cubicBezTo>
                  <a:cubicBezTo>
                    <a:pt x="236" y="27"/>
                    <a:pt x="105" y="27"/>
                    <a:pt x="1"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85;p37"/>
            <p:cNvSpPr/>
            <p:nvPr/>
          </p:nvSpPr>
          <p:spPr>
            <a:xfrm>
              <a:off x="7076550" y="3097025"/>
              <a:ext cx="51100" cy="267100"/>
            </a:xfrm>
            <a:custGeom>
              <a:avLst/>
              <a:gdLst/>
              <a:ahLst/>
              <a:cxnLst/>
              <a:rect l="l" t="t" r="r" b="b"/>
              <a:pathLst>
                <a:path w="2044" h="10684" extrusionOk="0">
                  <a:moveTo>
                    <a:pt x="420" y="1"/>
                  </a:moveTo>
                  <a:cubicBezTo>
                    <a:pt x="210" y="1441"/>
                    <a:pt x="106" y="2907"/>
                    <a:pt x="53" y="4374"/>
                  </a:cubicBezTo>
                  <a:cubicBezTo>
                    <a:pt x="1" y="6442"/>
                    <a:pt x="79" y="8511"/>
                    <a:pt x="315" y="10553"/>
                  </a:cubicBezTo>
                  <a:cubicBezTo>
                    <a:pt x="341" y="10605"/>
                    <a:pt x="367" y="10684"/>
                    <a:pt x="446" y="10684"/>
                  </a:cubicBezTo>
                  <a:cubicBezTo>
                    <a:pt x="891" y="10632"/>
                    <a:pt x="1310" y="10579"/>
                    <a:pt x="1729" y="10527"/>
                  </a:cubicBezTo>
                  <a:cubicBezTo>
                    <a:pt x="1781" y="10527"/>
                    <a:pt x="1860" y="10474"/>
                    <a:pt x="1860" y="10396"/>
                  </a:cubicBezTo>
                  <a:cubicBezTo>
                    <a:pt x="1441" y="6966"/>
                    <a:pt x="1520" y="3457"/>
                    <a:pt x="2043" y="53"/>
                  </a:cubicBezTo>
                  <a:lnTo>
                    <a:pt x="1755" y="53"/>
                  </a:lnTo>
                  <a:cubicBezTo>
                    <a:pt x="1703" y="446"/>
                    <a:pt x="1651" y="839"/>
                    <a:pt x="1598" y="1231"/>
                  </a:cubicBezTo>
                  <a:cubicBezTo>
                    <a:pt x="1362" y="3169"/>
                    <a:pt x="1284" y="5133"/>
                    <a:pt x="1336" y="7071"/>
                  </a:cubicBezTo>
                  <a:cubicBezTo>
                    <a:pt x="1389" y="8144"/>
                    <a:pt x="1467" y="9218"/>
                    <a:pt x="1598" y="10265"/>
                  </a:cubicBezTo>
                  <a:cubicBezTo>
                    <a:pt x="1258" y="10317"/>
                    <a:pt x="917" y="10370"/>
                    <a:pt x="577" y="10396"/>
                  </a:cubicBezTo>
                  <a:cubicBezTo>
                    <a:pt x="341" y="8432"/>
                    <a:pt x="237" y="6442"/>
                    <a:pt x="289" y="4478"/>
                  </a:cubicBezTo>
                  <a:cubicBezTo>
                    <a:pt x="341" y="2986"/>
                    <a:pt x="472" y="1493"/>
                    <a:pt x="656"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86;p37"/>
            <p:cNvSpPr/>
            <p:nvPr/>
          </p:nvSpPr>
          <p:spPr>
            <a:xfrm>
              <a:off x="6758425" y="3089825"/>
              <a:ext cx="84475" cy="159750"/>
            </a:xfrm>
            <a:custGeom>
              <a:avLst/>
              <a:gdLst/>
              <a:ahLst/>
              <a:cxnLst/>
              <a:rect l="l" t="t" r="r" b="b"/>
              <a:pathLst>
                <a:path w="3379" h="6390" extrusionOk="0">
                  <a:moveTo>
                    <a:pt x="3064" y="1"/>
                  </a:moveTo>
                  <a:cubicBezTo>
                    <a:pt x="3038" y="79"/>
                    <a:pt x="3038" y="158"/>
                    <a:pt x="3011" y="236"/>
                  </a:cubicBezTo>
                  <a:cubicBezTo>
                    <a:pt x="2514" y="2122"/>
                    <a:pt x="1650" y="3902"/>
                    <a:pt x="445" y="5447"/>
                  </a:cubicBezTo>
                  <a:cubicBezTo>
                    <a:pt x="315" y="5630"/>
                    <a:pt x="157" y="5814"/>
                    <a:pt x="0" y="5971"/>
                  </a:cubicBezTo>
                  <a:cubicBezTo>
                    <a:pt x="0" y="6128"/>
                    <a:pt x="0" y="6259"/>
                    <a:pt x="0" y="6390"/>
                  </a:cubicBezTo>
                  <a:cubicBezTo>
                    <a:pt x="1624" y="4609"/>
                    <a:pt x="2802" y="2384"/>
                    <a:pt x="3378"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87;p37"/>
            <p:cNvSpPr/>
            <p:nvPr/>
          </p:nvSpPr>
          <p:spPr>
            <a:xfrm>
              <a:off x="7054950" y="3481950"/>
              <a:ext cx="155450" cy="51350"/>
            </a:xfrm>
            <a:custGeom>
              <a:avLst/>
              <a:gdLst/>
              <a:ahLst/>
              <a:cxnLst/>
              <a:rect l="l" t="t" r="r" b="b"/>
              <a:pathLst>
                <a:path w="6218" h="2054" extrusionOk="0">
                  <a:moveTo>
                    <a:pt x="106" y="0"/>
                  </a:moveTo>
                  <a:cubicBezTo>
                    <a:pt x="27" y="0"/>
                    <a:pt x="1" y="131"/>
                    <a:pt x="79" y="157"/>
                  </a:cubicBezTo>
                  <a:cubicBezTo>
                    <a:pt x="2148" y="602"/>
                    <a:pt x="4138" y="1231"/>
                    <a:pt x="6076" y="2043"/>
                  </a:cubicBezTo>
                  <a:cubicBezTo>
                    <a:pt x="6087" y="2050"/>
                    <a:pt x="6098" y="2053"/>
                    <a:pt x="6108" y="2053"/>
                  </a:cubicBezTo>
                  <a:cubicBezTo>
                    <a:pt x="6173" y="2053"/>
                    <a:pt x="6218" y="1934"/>
                    <a:pt x="6128" y="1912"/>
                  </a:cubicBezTo>
                  <a:cubicBezTo>
                    <a:pt x="4269" y="943"/>
                    <a:pt x="2200" y="288"/>
                    <a:pt x="106" y="0"/>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88;p37"/>
            <p:cNvSpPr/>
            <p:nvPr/>
          </p:nvSpPr>
          <p:spPr>
            <a:xfrm>
              <a:off x="6854000" y="2219025"/>
              <a:ext cx="580650" cy="898100"/>
            </a:xfrm>
            <a:custGeom>
              <a:avLst/>
              <a:gdLst/>
              <a:ahLst/>
              <a:cxnLst/>
              <a:rect l="l" t="t" r="r" b="b"/>
              <a:pathLst>
                <a:path w="23226" h="35924" extrusionOk="0">
                  <a:moveTo>
                    <a:pt x="14428" y="0"/>
                  </a:moveTo>
                  <a:cubicBezTo>
                    <a:pt x="12402" y="0"/>
                    <a:pt x="9955" y="547"/>
                    <a:pt x="8039" y="1186"/>
                  </a:cubicBezTo>
                  <a:cubicBezTo>
                    <a:pt x="7986" y="1212"/>
                    <a:pt x="7934" y="1212"/>
                    <a:pt x="7856" y="1238"/>
                  </a:cubicBezTo>
                  <a:cubicBezTo>
                    <a:pt x="6284" y="1762"/>
                    <a:pt x="5106" y="2364"/>
                    <a:pt x="4844" y="2783"/>
                  </a:cubicBezTo>
                  <a:cubicBezTo>
                    <a:pt x="3090" y="5611"/>
                    <a:pt x="1336" y="19148"/>
                    <a:pt x="0" y="33916"/>
                  </a:cubicBezTo>
                  <a:cubicBezTo>
                    <a:pt x="864" y="34283"/>
                    <a:pt x="1755" y="34597"/>
                    <a:pt x="2671" y="34833"/>
                  </a:cubicBezTo>
                  <a:cubicBezTo>
                    <a:pt x="5775" y="35666"/>
                    <a:pt x="9003" y="35924"/>
                    <a:pt x="12234" y="35924"/>
                  </a:cubicBezTo>
                  <a:cubicBezTo>
                    <a:pt x="13473" y="35924"/>
                    <a:pt x="14713" y="35886"/>
                    <a:pt x="15946" y="35828"/>
                  </a:cubicBezTo>
                  <a:cubicBezTo>
                    <a:pt x="18382" y="35697"/>
                    <a:pt x="20817" y="35383"/>
                    <a:pt x="23226" y="34885"/>
                  </a:cubicBezTo>
                  <a:cubicBezTo>
                    <a:pt x="23147" y="34231"/>
                    <a:pt x="23069" y="33707"/>
                    <a:pt x="23016" y="33340"/>
                  </a:cubicBezTo>
                  <a:cubicBezTo>
                    <a:pt x="22388" y="27920"/>
                    <a:pt x="22152" y="4433"/>
                    <a:pt x="21733" y="3202"/>
                  </a:cubicBezTo>
                  <a:cubicBezTo>
                    <a:pt x="21419" y="2259"/>
                    <a:pt x="19717" y="924"/>
                    <a:pt x="17177" y="322"/>
                  </a:cubicBezTo>
                  <a:cubicBezTo>
                    <a:pt x="17099" y="296"/>
                    <a:pt x="17020" y="269"/>
                    <a:pt x="16941" y="269"/>
                  </a:cubicBezTo>
                  <a:cubicBezTo>
                    <a:pt x="16287" y="112"/>
                    <a:pt x="15580" y="34"/>
                    <a:pt x="14821" y="8"/>
                  </a:cubicBezTo>
                  <a:cubicBezTo>
                    <a:pt x="14692" y="3"/>
                    <a:pt x="14560" y="0"/>
                    <a:pt x="14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89;p37"/>
            <p:cNvSpPr/>
            <p:nvPr/>
          </p:nvSpPr>
          <p:spPr>
            <a:xfrm>
              <a:off x="6698200" y="2212500"/>
              <a:ext cx="972775" cy="1116950"/>
            </a:xfrm>
            <a:custGeom>
              <a:avLst/>
              <a:gdLst/>
              <a:ahLst/>
              <a:cxnLst/>
              <a:rect l="l" t="t" r="r" b="b"/>
              <a:pathLst>
                <a:path w="38911" h="44678" extrusionOk="0">
                  <a:moveTo>
                    <a:pt x="23117" y="0"/>
                  </a:moveTo>
                  <a:cubicBezTo>
                    <a:pt x="19869" y="0"/>
                    <a:pt x="15945" y="600"/>
                    <a:pt x="12883" y="1316"/>
                  </a:cubicBezTo>
                  <a:cubicBezTo>
                    <a:pt x="12778" y="1342"/>
                    <a:pt x="12674" y="1368"/>
                    <a:pt x="12569" y="1395"/>
                  </a:cubicBezTo>
                  <a:cubicBezTo>
                    <a:pt x="10081" y="1997"/>
                    <a:pt x="8196" y="2678"/>
                    <a:pt x="7777" y="3123"/>
                  </a:cubicBezTo>
                  <a:cubicBezTo>
                    <a:pt x="4949" y="6291"/>
                    <a:pt x="2147" y="25851"/>
                    <a:pt x="0" y="42425"/>
                  </a:cubicBezTo>
                  <a:cubicBezTo>
                    <a:pt x="1414" y="42844"/>
                    <a:pt x="2828" y="43185"/>
                    <a:pt x="4295" y="43473"/>
                  </a:cubicBezTo>
                  <a:cubicBezTo>
                    <a:pt x="6677" y="43918"/>
                    <a:pt x="9112" y="44206"/>
                    <a:pt x="11574" y="44389"/>
                  </a:cubicBezTo>
                  <a:cubicBezTo>
                    <a:pt x="11469" y="42923"/>
                    <a:pt x="11364" y="41457"/>
                    <a:pt x="11260" y="39964"/>
                  </a:cubicBezTo>
                  <a:cubicBezTo>
                    <a:pt x="10945" y="35827"/>
                    <a:pt x="10684" y="27317"/>
                    <a:pt x="10553" y="23154"/>
                  </a:cubicBezTo>
                  <a:cubicBezTo>
                    <a:pt x="10422" y="19069"/>
                    <a:pt x="10396" y="14958"/>
                    <a:pt x="10867" y="10873"/>
                  </a:cubicBezTo>
                  <a:cubicBezTo>
                    <a:pt x="11155" y="8360"/>
                    <a:pt x="11600" y="5558"/>
                    <a:pt x="13669" y="3856"/>
                  </a:cubicBezTo>
                  <a:cubicBezTo>
                    <a:pt x="14585" y="3070"/>
                    <a:pt x="15685" y="2625"/>
                    <a:pt x="16837" y="2259"/>
                  </a:cubicBezTo>
                  <a:cubicBezTo>
                    <a:pt x="17989" y="1892"/>
                    <a:pt x="19141" y="1578"/>
                    <a:pt x="20319" y="1395"/>
                  </a:cubicBezTo>
                  <a:cubicBezTo>
                    <a:pt x="20818" y="1325"/>
                    <a:pt x="21338" y="1271"/>
                    <a:pt x="21853" y="1271"/>
                  </a:cubicBezTo>
                  <a:cubicBezTo>
                    <a:pt x="22500" y="1271"/>
                    <a:pt x="23140" y="1356"/>
                    <a:pt x="23723" y="1604"/>
                  </a:cubicBezTo>
                  <a:cubicBezTo>
                    <a:pt x="24195" y="1787"/>
                    <a:pt x="24614" y="2102"/>
                    <a:pt x="24928" y="2494"/>
                  </a:cubicBezTo>
                  <a:cubicBezTo>
                    <a:pt x="25321" y="3018"/>
                    <a:pt x="25425" y="3620"/>
                    <a:pt x="25321" y="4275"/>
                  </a:cubicBezTo>
                  <a:cubicBezTo>
                    <a:pt x="25216" y="4982"/>
                    <a:pt x="24954" y="5689"/>
                    <a:pt x="24666" y="6343"/>
                  </a:cubicBezTo>
                  <a:cubicBezTo>
                    <a:pt x="24378" y="7103"/>
                    <a:pt x="24142" y="7862"/>
                    <a:pt x="23907" y="8648"/>
                  </a:cubicBezTo>
                  <a:cubicBezTo>
                    <a:pt x="23304" y="10585"/>
                    <a:pt x="22728" y="12549"/>
                    <a:pt x="22205" y="14513"/>
                  </a:cubicBezTo>
                  <a:cubicBezTo>
                    <a:pt x="21707" y="16477"/>
                    <a:pt x="21262" y="18467"/>
                    <a:pt x="20843" y="20457"/>
                  </a:cubicBezTo>
                  <a:cubicBezTo>
                    <a:pt x="20424" y="22447"/>
                    <a:pt x="20058" y="24463"/>
                    <a:pt x="19770" y="26505"/>
                  </a:cubicBezTo>
                  <a:cubicBezTo>
                    <a:pt x="19481" y="28521"/>
                    <a:pt x="19298" y="30590"/>
                    <a:pt x="19193" y="32632"/>
                  </a:cubicBezTo>
                  <a:cubicBezTo>
                    <a:pt x="19115" y="34701"/>
                    <a:pt x="19246" y="41142"/>
                    <a:pt x="19377" y="43211"/>
                  </a:cubicBezTo>
                  <a:cubicBezTo>
                    <a:pt x="19403" y="43708"/>
                    <a:pt x="19455" y="44206"/>
                    <a:pt x="19429" y="44677"/>
                  </a:cubicBezTo>
                  <a:cubicBezTo>
                    <a:pt x="21472" y="44677"/>
                    <a:pt x="23488" y="44625"/>
                    <a:pt x="25478" y="44572"/>
                  </a:cubicBezTo>
                  <a:cubicBezTo>
                    <a:pt x="29405" y="44415"/>
                    <a:pt x="35061" y="44154"/>
                    <a:pt x="38910" y="43630"/>
                  </a:cubicBezTo>
                  <a:cubicBezTo>
                    <a:pt x="38753" y="42870"/>
                    <a:pt x="38648" y="42294"/>
                    <a:pt x="38570" y="41875"/>
                  </a:cubicBezTo>
                  <a:cubicBezTo>
                    <a:pt x="37549" y="35801"/>
                    <a:pt x="35454" y="4929"/>
                    <a:pt x="34799" y="3542"/>
                  </a:cubicBezTo>
                  <a:cubicBezTo>
                    <a:pt x="34302" y="2520"/>
                    <a:pt x="31526" y="1028"/>
                    <a:pt x="27468" y="373"/>
                  </a:cubicBezTo>
                  <a:cubicBezTo>
                    <a:pt x="27337" y="347"/>
                    <a:pt x="27206" y="321"/>
                    <a:pt x="27075" y="295"/>
                  </a:cubicBezTo>
                  <a:cubicBezTo>
                    <a:pt x="26028" y="138"/>
                    <a:pt x="24902" y="33"/>
                    <a:pt x="23697" y="7"/>
                  </a:cubicBezTo>
                  <a:cubicBezTo>
                    <a:pt x="23507" y="2"/>
                    <a:pt x="23313" y="0"/>
                    <a:pt x="2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90;p37"/>
            <p:cNvSpPr/>
            <p:nvPr/>
          </p:nvSpPr>
          <p:spPr>
            <a:xfrm>
              <a:off x="7314175" y="2212650"/>
              <a:ext cx="349600" cy="845675"/>
            </a:xfrm>
            <a:custGeom>
              <a:avLst/>
              <a:gdLst/>
              <a:ahLst/>
              <a:cxnLst/>
              <a:rect l="l" t="t" r="r" b="b"/>
              <a:pathLst>
                <a:path w="13984" h="33827" extrusionOk="0">
                  <a:moveTo>
                    <a:pt x="2567" y="1"/>
                  </a:moveTo>
                  <a:cubicBezTo>
                    <a:pt x="2488" y="1"/>
                    <a:pt x="2384" y="53"/>
                    <a:pt x="2357" y="132"/>
                  </a:cubicBezTo>
                  <a:cubicBezTo>
                    <a:pt x="1" y="5395"/>
                    <a:pt x="79" y="12281"/>
                    <a:pt x="1729" y="18356"/>
                  </a:cubicBezTo>
                  <a:cubicBezTo>
                    <a:pt x="3405" y="24614"/>
                    <a:pt x="7254" y="30270"/>
                    <a:pt x="12124" y="33595"/>
                  </a:cubicBezTo>
                  <a:cubicBezTo>
                    <a:pt x="12337" y="33750"/>
                    <a:pt x="12572" y="33826"/>
                    <a:pt x="12796" y="33826"/>
                  </a:cubicBezTo>
                  <a:cubicBezTo>
                    <a:pt x="13178" y="33826"/>
                    <a:pt x="13530" y="33605"/>
                    <a:pt x="13695" y="33176"/>
                  </a:cubicBezTo>
                  <a:cubicBezTo>
                    <a:pt x="13983" y="32391"/>
                    <a:pt x="13460" y="31370"/>
                    <a:pt x="12936" y="30636"/>
                  </a:cubicBezTo>
                  <a:cubicBezTo>
                    <a:pt x="11496" y="28620"/>
                    <a:pt x="7725" y="23279"/>
                    <a:pt x="6023" y="16628"/>
                  </a:cubicBezTo>
                  <a:cubicBezTo>
                    <a:pt x="4321" y="10003"/>
                    <a:pt x="5814" y="4662"/>
                    <a:pt x="6887" y="1572"/>
                  </a:cubicBezTo>
                  <a:cubicBezTo>
                    <a:pt x="6940" y="1389"/>
                    <a:pt x="6913" y="1179"/>
                    <a:pt x="6730" y="1101"/>
                  </a:cubicBezTo>
                  <a:cubicBezTo>
                    <a:pt x="5683" y="577"/>
                    <a:pt x="3640" y="132"/>
                    <a:pt x="2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91;p37"/>
            <p:cNvSpPr/>
            <p:nvPr/>
          </p:nvSpPr>
          <p:spPr>
            <a:xfrm>
              <a:off x="6690350" y="2237900"/>
              <a:ext cx="324700" cy="675800"/>
            </a:xfrm>
            <a:custGeom>
              <a:avLst/>
              <a:gdLst/>
              <a:ahLst/>
              <a:cxnLst/>
              <a:rect l="l" t="t" r="r" b="b"/>
              <a:pathLst>
                <a:path w="12988" h="27032" extrusionOk="0">
                  <a:moveTo>
                    <a:pt x="12596" y="1"/>
                  </a:moveTo>
                  <a:cubicBezTo>
                    <a:pt x="11951" y="1"/>
                    <a:pt x="10718" y="452"/>
                    <a:pt x="10526" y="509"/>
                  </a:cubicBezTo>
                  <a:cubicBezTo>
                    <a:pt x="10369" y="588"/>
                    <a:pt x="10212" y="667"/>
                    <a:pt x="10029" y="719"/>
                  </a:cubicBezTo>
                  <a:cubicBezTo>
                    <a:pt x="8405" y="1478"/>
                    <a:pt x="6965" y="2657"/>
                    <a:pt x="6023" y="4385"/>
                  </a:cubicBezTo>
                  <a:cubicBezTo>
                    <a:pt x="0" y="15435"/>
                    <a:pt x="1362" y="26458"/>
                    <a:pt x="1676" y="26903"/>
                  </a:cubicBezTo>
                  <a:cubicBezTo>
                    <a:pt x="1740" y="26993"/>
                    <a:pt x="1810" y="27031"/>
                    <a:pt x="1883" y="27031"/>
                  </a:cubicBezTo>
                  <a:cubicBezTo>
                    <a:pt x="2258" y="27031"/>
                    <a:pt x="2701" y="26027"/>
                    <a:pt x="2723" y="25830"/>
                  </a:cubicBezTo>
                  <a:cubicBezTo>
                    <a:pt x="4556" y="15094"/>
                    <a:pt x="6887" y="9229"/>
                    <a:pt x="8484" y="6349"/>
                  </a:cubicBezTo>
                  <a:cubicBezTo>
                    <a:pt x="9217" y="5039"/>
                    <a:pt x="10029" y="3835"/>
                    <a:pt x="10945" y="2709"/>
                  </a:cubicBezTo>
                  <a:cubicBezTo>
                    <a:pt x="11417" y="2133"/>
                    <a:pt x="11914" y="1583"/>
                    <a:pt x="12385" y="1033"/>
                  </a:cubicBezTo>
                  <a:cubicBezTo>
                    <a:pt x="12542" y="850"/>
                    <a:pt x="12988" y="483"/>
                    <a:pt x="12988" y="221"/>
                  </a:cubicBezTo>
                  <a:cubicBezTo>
                    <a:pt x="12988" y="61"/>
                    <a:pt x="12831" y="1"/>
                    <a:pt x="12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92;p37"/>
            <p:cNvSpPr/>
            <p:nvPr/>
          </p:nvSpPr>
          <p:spPr>
            <a:xfrm>
              <a:off x="7017000" y="2118400"/>
              <a:ext cx="310300" cy="201100"/>
            </a:xfrm>
            <a:custGeom>
              <a:avLst/>
              <a:gdLst/>
              <a:ahLst/>
              <a:cxnLst/>
              <a:rect l="l" t="t" r="r" b="b"/>
              <a:pathLst>
                <a:path w="12412" h="8044" extrusionOk="0">
                  <a:moveTo>
                    <a:pt x="10788" y="0"/>
                  </a:moveTo>
                  <a:lnTo>
                    <a:pt x="0" y="2331"/>
                  </a:lnTo>
                  <a:lnTo>
                    <a:pt x="1336" y="7175"/>
                  </a:lnTo>
                  <a:cubicBezTo>
                    <a:pt x="1336" y="7175"/>
                    <a:pt x="1870" y="8043"/>
                    <a:pt x="4046" y="8043"/>
                  </a:cubicBezTo>
                  <a:cubicBezTo>
                    <a:pt x="4916" y="8043"/>
                    <a:pt x="6049" y="7904"/>
                    <a:pt x="7515" y="7515"/>
                  </a:cubicBezTo>
                  <a:cubicBezTo>
                    <a:pt x="12412" y="6206"/>
                    <a:pt x="11940" y="3849"/>
                    <a:pt x="11940" y="3849"/>
                  </a:cubicBezTo>
                  <a:lnTo>
                    <a:pt x="10788" y="0"/>
                  </a:ln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93;p37"/>
            <p:cNvSpPr/>
            <p:nvPr/>
          </p:nvSpPr>
          <p:spPr>
            <a:xfrm>
              <a:off x="6988850" y="2072650"/>
              <a:ext cx="336475" cy="166975"/>
            </a:xfrm>
            <a:custGeom>
              <a:avLst/>
              <a:gdLst/>
              <a:ahLst/>
              <a:cxnLst/>
              <a:rect l="l" t="t" r="r" b="b"/>
              <a:pathLst>
                <a:path w="13459" h="6679" extrusionOk="0">
                  <a:moveTo>
                    <a:pt x="11180" y="0"/>
                  </a:moveTo>
                  <a:cubicBezTo>
                    <a:pt x="10619" y="0"/>
                    <a:pt x="10055" y="58"/>
                    <a:pt x="9479" y="128"/>
                  </a:cubicBezTo>
                  <a:cubicBezTo>
                    <a:pt x="6939" y="469"/>
                    <a:pt x="4452" y="1254"/>
                    <a:pt x="2043" y="2118"/>
                  </a:cubicBezTo>
                  <a:cubicBezTo>
                    <a:pt x="1440" y="2328"/>
                    <a:pt x="812" y="2590"/>
                    <a:pt x="498" y="3035"/>
                  </a:cubicBezTo>
                  <a:cubicBezTo>
                    <a:pt x="105" y="3637"/>
                    <a:pt x="0" y="4868"/>
                    <a:pt x="393" y="5444"/>
                  </a:cubicBezTo>
                  <a:cubicBezTo>
                    <a:pt x="917" y="6177"/>
                    <a:pt x="2252" y="6543"/>
                    <a:pt x="3221" y="6648"/>
                  </a:cubicBezTo>
                  <a:cubicBezTo>
                    <a:pt x="3452" y="6669"/>
                    <a:pt x="3684" y="6678"/>
                    <a:pt x="3918" y="6678"/>
                  </a:cubicBezTo>
                  <a:cubicBezTo>
                    <a:pt x="4878" y="6678"/>
                    <a:pt x="5855" y="6518"/>
                    <a:pt x="6782" y="6308"/>
                  </a:cubicBezTo>
                  <a:cubicBezTo>
                    <a:pt x="8222" y="5967"/>
                    <a:pt x="9636" y="5496"/>
                    <a:pt x="10841" y="4737"/>
                  </a:cubicBezTo>
                  <a:cubicBezTo>
                    <a:pt x="12045" y="3977"/>
                    <a:pt x="13014" y="2904"/>
                    <a:pt x="13328" y="1699"/>
                  </a:cubicBezTo>
                  <a:cubicBezTo>
                    <a:pt x="13433" y="1307"/>
                    <a:pt x="13459" y="861"/>
                    <a:pt x="13171" y="521"/>
                  </a:cubicBezTo>
                  <a:cubicBezTo>
                    <a:pt x="12909" y="233"/>
                    <a:pt x="12464" y="102"/>
                    <a:pt x="12019" y="50"/>
                  </a:cubicBezTo>
                  <a:cubicBezTo>
                    <a:pt x="11740" y="15"/>
                    <a:pt x="11460" y="0"/>
                    <a:pt x="11180" y="0"/>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94;p37"/>
            <p:cNvSpPr/>
            <p:nvPr/>
          </p:nvSpPr>
          <p:spPr>
            <a:xfrm>
              <a:off x="6990150" y="2251275"/>
              <a:ext cx="357450" cy="104775"/>
            </a:xfrm>
            <a:custGeom>
              <a:avLst/>
              <a:gdLst/>
              <a:ahLst/>
              <a:cxnLst/>
              <a:rect l="l" t="t" r="r" b="b"/>
              <a:pathLst>
                <a:path w="14298" h="4191" extrusionOk="0">
                  <a:moveTo>
                    <a:pt x="14297" y="1"/>
                  </a:moveTo>
                  <a:cubicBezTo>
                    <a:pt x="14035" y="472"/>
                    <a:pt x="13774" y="917"/>
                    <a:pt x="13459" y="1310"/>
                  </a:cubicBezTo>
                  <a:cubicBezTo>
                    <a:pt x="13486" y="1362"/>
                    <a:pt x="13512" y="1415"/>
                    <a:pt x="13538" y="1467"/>
                  </a:cubicBezTo>
                  <a:cubicBezTo>
                    <a:pt x="13800" y="1048"/>
                    <a:pt x="14062" y="603"/>
                    <a:pt x="14297" y="105"/>
                  </a:cubicBezTo>
                  <a:cubicBezTo>
                    <a:pt x="14297" y="79"/>
                    <a:pt x="14297" y="53"/>
                    <a:pt x="14297" y="1"/>
                  </a:cubicBezTo>
                  <a:close/>
                  <a:moveTo>
                    <a:pt x="53" y="1703"/>
                  </a:moveTo>
                  <a:cubicBezTo>
                    <a:pt x="27" y="1781"/>
                    <a:pt x="1" y="1860"/>
                    <a:pt x="1" y="1912"/>
                  </a:cubicBezTo>
                  <a:cubicBezTo>
                    <a:pt x="1" y="2331"/>
                    <a:pt x="210" y="3378"/>
                    <a:pt x="472" y="4190"/>
                  </a:cubicBezTo>
                  <a:cubicBezTo>
                    <a:pt x="524" y="4112"/>
                    <a:pt x="577" y="4033"/>
                    <a:pt x="629" y="3928"/>
                  </a:cubicBezTo>
                  <a:cubicBezTo>
                    <a:pt x="367" y="3274"/>
                    <a:pt x="131" y="2331"/>
                    <a:pt x="53" y="1703"/>
                  </a:cubicBezTo>
                  <a:close/>
                </a:path>
              </a:pathLst>
            </a:custGeom>
            <a:solidFill>
              <a:srgbClr val="3C40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95;p37"/>
            <p:cNvSpPr/>
            <p:nvPr/>
          </p:nvSpPr>
          <p:spPr>
            <a:xfrm>
              <a:off x="7067400" y="2299725"/>
              <a:ext cx="17050" cy="16375"/>
            </a:xfrm>
            <a:custGeom>
              <a:avLst/>
              <a:gdLst/>
              <a:ahLst/>
              <a:cxnLst/>
              <a:rect l="l" t="t" r="r" b="b"/>
              <a:pathLst>
                <a:path w="682" h="655" extrusionOk="0">
                  <a:moveTo>
                    <a:pt x="315" y="0"/>
                  </a:moveTo>
                  <a:cubicBezTo>
                    <a:pt x="315" y="0"/>
                    <a:pt x="184" y="184"/>
                    <a:pt x="0" y="445"/>
                  </a:cubicBezTo>
                  <a:cubicBezTo>
                    <a:pt x="184" y="524"/>
                    <a:pt x="393" y="603"/>
                    <a:pt x="681" y="655"/>
                  </a:cubicBezTo>
                  <a:cubicBezTo>
                    <a:pt x="445" y="288"/>
                    <a:pt x="315" y="0"/>
                    <a:pt x="315" y="0"/>
                  </a:cubicBezTo>
                  <a:close/>
                </a:path>
              </a:pathLst>
            </a:custGeom>
            <a:solidFill>
              <a:srgbClr val="A87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96;p37"/>
            <p:cNvSpPr/>
            <p:nvPr/>
          </p:nvSpPr>
          <p:spPr>
            <a:xfrm>
              <a:off x="6990150" y="2160125"/>
              <a:ext cx="368000" cy="224225"/>
            </a:xfrm>
            <a:custGeom>
              <a:avLst/>
              <a:gdLst/>
              <a:ahLst/>
              <a:cxnLst/>
              <a:rect l="l" t="t" r="r" b="b"/>
              <a:pathLst>
                <a:path w="14720" h="8969" extrusionOk="0">
                  <a:moveTo>
                    <a:pt x="12544" y="1"/>
                  </a:moveTo>
                  <a:cubicBezTo>
                    <a:pt x="12411" y="1"/>
                    <a:pt x="12279" y="43"/>
                    <a:pt x="12150" y="138"/>
                  </a:cubicBezTo>
                  <a:cubicBezTo>
                    <a:pt x="11033" y="982"/>
                    <a:pt x="8459" y="3989"/>
                    <a:pt x="4047" y="3989"/>
                  </a:cubicBezTo>
                  <a:cubicBezTo>
                    <a:pt x="3803" y="3989"/>
                    <a:pt x="3554" y="3980"/>
                    <a:pt x="3300" y="3961"/>
                  </a:cubicBezTo>
                  <a:cubicBezTo>
                    <a:pt x="2148" y="3882"/>
                    <a:pt x="1703" y="2547"/>
                    <a:pt x="1493" y="1971"/>
                  </a:cubicBezTo>
                  <a:cubicBezTo>
                    <a:pt x="1464" y="1912"/>
                    <a:pt x="1401" y="1878"/>
                    <a:pt x="1343" y="1878"/>
                  </a:cubicBezTo>
                  <a:cubicBezTo>
                    <a:pt x="1297" y="1878"/>
                    <a:pt x="1254" y="1899"/>
                    <a:pt x="1231" y="1945"/>
                  </a:cubicBezTo>
                  <a:cubicBezTo>
                    <a:pt x="838" y="2652"/>
                    <a:pt x="27" y="4432"/>
                    <a:pt x="1" y="4877"/>
                  </a:cubicBezTo>
                  <a:cubicBezTo>
                    <a:pt x="1" y="5637"/>
                    <a:pt x="655" y="8229"/>
                    <a:pt x="1100" y="8307"/>
                  </a:cubicBezTo>
                  <a:cubicBezTo>
                    <a:pt x="1104" y="8308"/>
                    <a:pt x="1109" y="8308"/>
                    <a:pt x="1113" y="8308"/>
                  </a:cubicBezTo>
                  <a:cubicBezTo>
                    <a:pt x="1580" y="8308"/>
                    <a:pt x="3405" y="5584"/>
                    <a:pt x="3405" y="5584"/>
                  </a:cubicBezTo>
                  <a:cubicBezTo>
                    <a:pt x="3405" y="5584"/>
                    <a:pt x="5246" y="8969"/>
                    <a:pt x="5897" y="8969"/>
                  </a:cubicBezTo>
                  <a:cubicBezTo>
                    <a:pt x="5913" y="8969"/>
                    <a:pt x="5929" y="8967"/>
                    <a:pt x="5944" y="8962"/>
                  </a:cubicBezTo>
                  <a:cubicBezTo>
                    <a:pt x="6966" y="8674"/>
                    <a:pt x="11993" y="8569"/>
                    <a:pt x="14533" y="3175"/>
                  </a:cubicBezTo>
                  <a:cubicBezTo>
                    <a:pt x="14719" y="2802"/>
                    <a:pt x="13619" y="1"/>
                    <a:pt x="12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97;p37"/>
            <p:cNvSpPr/>
            <p:nvPr/>
          </p:nvSpPr>
          <p:spPr>
            <a:xfrm>
              <a:off x="6975100" y="2369775"/>
              <a:ext cx="170225" cy="693300"/>
            </a:xfrm>
            <a:custGeom>
              <a:avLst/>
              <a:gdLst/>
              <a:ahLst/>
              <a:cxnLst/>
              <a:rect l="l" t="t" r="r" b="b"/>
              <a:pathLst>
                <a:path w="6809" h="27732" extrusionOk="0">
                  <a:moveTo>
                    <a:pt x="4007" y="0"/>
                  </a:moveTo>
                  <a:cubicBezTo>
                    <a:pt x="2750" y="52"/>
                    <a:pt x="53" y="22257"/>
                    <a:pt x="27" y="23121"/>
                  </a:cubicBezTo>
                  <a:cubicBezTo>
                    <a:pt x="1" y="23973"/>
                    <a:pt x="1861" y="27731"/>
                    <a:pt x="2816" y="27731"/>
                  </a:cubicBezTo>
                  <a:cubicBezTo>
                    <a:pt x="2829" y="27731"/>
                    <a:pt x="2842" y="27731"/>
                    <a:pt x="2854" y="27729"/>
                  </a:cubicBezTo>
                  <a:cubicBezTo>
                    <a:pt x="3771" y="27651"/>
                    <a:pt x="6049" y="24561"/>
                    <a:pt x="6442" y="23749"/>
                  </a:cubicBezTo>
                  <a:cubicBezTo>
                    <a:pt x="6808" y="22911"/>
                    <a:pt x="4530" y="0"/>
                    <a:pt x="40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98;p37"/>
            <p:cNvSpPr/>
            <p:nvPr/>
          </p:nvSpPr>
          <p:spPr>
            <a:xfrm>
              <a:off x="7029425" y="2303625"/>
              <a:ext cx="102800" cy="105050"/>
            </a:xfrm>
            <a:custGeom>
              <a:avLst/>
              <a:gdLst/>
              <a:ahLst/>
              <a:cxnLst/>
              <a:rect l="l" t="t" r="r" b="b"/>
              <a:pathLst>
                <a:path w="4112" h="4202" extrusionOk="0">
                  <a:moveTo>
                    <a:pt x="2016" y="1"/>
                  </a:moveTo>
                  <a:cubicBezTo>
                    <a:pt x="1056" y="1"/>
                    <a:pt x="79" y="2753"/>
                    <a:pt x="27" y="3013"/>
                  </a:cubicBezTo>
                  <a:cubicBezTo>
                    <a:pt x="1" y="3301"/>
                    <a:pt x="655" y="4086"/>
                    <a:pt x="1624" y="4191"/>
                  </a:cubicBezTo>
                  <a:cubicBezTo>
                    <a:pt x="1688" y="4198"/>
                    <a:pt x="1752" y="4201"/>
                    <a:pt x="1816" y="4201"/>
                  </a:cubicBezTo>
                  <a:cubicBezTo>
                    <a:pt x="2730" y="4201"/>
                    <a:pt x="3680" y="3542"/>
                    <a:pt x="3876" y="3248"/>
                  </a:cubicBezTo>
                  <a:cubicBezTo>
                    <a:pt x="4112" y="2934"/>
                    <a:pt x="2567" y="54"/>
                    <a:pt x="2043" y="1"/>
                  </a:cubicBezTo>
                  <a:cubicBezTo>
                    <a:pt x="2034" y="1"/>
                    <a:pt x="2025" y="1"/>
                    <a:pt x="2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99;p37"/>
            <p:cNvSpPr/>
            <p:nvPr/>
          </p:nvSpPr>
          <p:spPr>
            <a:xfrm>
              <a:off x="6674625" y="1196475"/>
              <a:ext cx="274975" cy="428475"/>
            </a:xfrm>
            <a:custGeom>
              <a:avLst/>
              <a:gdLst/>
              <a:ahLst/>
              <a:cxnLst/>
              <a:rect l="l" t="t" r="r" b="b"/>
              <a:pathLst>
                <a:path w="10999" h="17139" extrusionOk="0">
                  <a:moveTo>
                    <a:pt x="8598" y="1"/>
                  </a:moveTo>
                  <a:cubicBezTo>
                    <a:pt x="7518" y="1"/>
                    <a:pt x="6223" y="722"/>
                    <a:pt x="5526" y="1267"/>
                  </a:cubicBezTo>
                  <a:cubicBezTo>
                    <a:pt x="1729" y="4147"/>
                    <a:pt x="1" y="9488"/>
                    <a:pt x="1362" y="14071"/>
                  </a:cubicBezTo>
                  <a:cubicBezTo>
                    <a:pt x="1572" y="14830"/>
                    <a:pt x="1886" y="15589"/>
                    <a:pt x="2436" y="16192"/>
                  </a:cubicBezTo>
                  <a:cubicBezTo>
                    <a:pt x="2930" y="16735"/>
                    <a:pt x="3657" y="17139"/>
                    <a:pt x="4397" y="17139"/>
                  </a:cubicBezTo>
                  <a:cubicBezTo>
                    <a:pt x="4442" y="17139"/>
                    <a:pt x="4486" y="17137"/>
                    <a:pt x="4531" y="17134"/>
                  </a:cubicBezTo>
                  <a:cubicBezTo>
                    <a:pt x="5971" y="17003"/>
                    <a:pt x="6835" y="15537"/>
                    <a:pt x="7437" y="14228"/>
                  </a:cubicBezTo>
                  <a:cubicBezTo>
                    <a:pt x="8484" y="11976"/>
                    <a:pt x="9506" y="9698"/>
                    <a:pt x="10055" y="7289"/>
                  </a:cubicBezTo>
                  <a:cubicBezTo>
                    <a:pt x="10474" y="5508"/>
                    <a:pt x="10998" y="2471"/>
                    <a:pt x="10029" y="769"/>
                  </a:cubicBezTo>
                  <a:cubicBezTo>
                    <a:pt x="9699" y="210"/>
                    <a:pt x="9180" y="1"/>
                    <a:pt x="8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00;p37"/>
            <p:cNvSpPr/>
            <p:nvPr/>
          </p:nvSpPr>
          <p:spPr>
            <a:xfrm>
              <a:off x="6685100" y="1187300"/>
              <a:ext cx="892250" cy="1016875"/>
            </a:xfrm>
            <a:custGeom>
              <a:avLst/>
              <a:gdLst/>
              <a:ahLst/>
              <a:cxnLst/>
              <a:rect l="l" t="t" r="r" b="b"/>
              <a:pathLst>
                <a:path w="35690" h="40675" extrusionOk="0">
                  <a:moveTo>
                    <a:pt x="17215" y="0"/>
                  </a:moveTo>
                  <a:cubicBezTo>
                    <a:pt x="7374" y="0"/>
                    <a:pt x="178" y="8179"/>
                    <a:pt x="27" y="21167"/>
                  </a:cubicBezTo>
                  <a:cubicBezTo>
                    <a:pt x="1" y="22817"/>
                    <a:pt x="79" y="24388"/>
                    <a:pt x="236" y="25906"/>
                  </a:cubicBezTo>
                  <a:lnTo>
                    <a:pt x="236" y="25985"/>
                  </a:lnTo>
                  <a:cubicBezTo>
                    <a:pt x="289" y="26456"/>
                    <a:pt x="341" y="26901"/>
                    <a:pt x="420" y="27347"/>
                  </a:cubicBezTo>
                  <a:cubicBezTo>
                    <a:pt x="996" y="31248"/>
                    <a:pt x="2357" y="34547"/>
                    <a:pt x="4949" y="36878"/>
                  </a:cubicBezTo>
                  <a:lnTo>
                    <a:pt x="5002" y="36930"/>
                  </a:lnTo>
                  <a:cubicBezTo>
                    <a:pt x="5447" y="37323"/>
                    <a:pt x="5944" y="37716"/>
                    <a:pt x="6468" y="38056"/>
                  </a:cubicBezTo>
                  <a:lnTo>
                    <a:pt x="6494" y="38056"/>
                  </a:lnTo>
                  <a:cubicBezTo>
                    <a:pt x="8720" y="39522"/>
                    <a:pt x="11679" y="40413"/>
                    <a:pt x="15580" y="40622"/>
                  </a:cubicBezTo>
                  <a:cubicBezTo>
                    <a:pt x="15764" y="40648"/>
                    <a:pt x="15921" y="40648"/>
                    <a:pt x="16104" y="40648"/>
                  </a:cubicBezTo>
                  <a:cubicBezTo>
                    <a:pt x="16314" y="40648"/>
                    <a:pt x="16497" y="40648"/>
                    <a:pt x="16706" y="40674"/>
                  </a:cubicBezTo>
                  <a:cubicBezTo>
                    <a:pt x="17151" y="40674"/>
                    <a:pt x="17597" y="40674"/>
                    <a:pt x="18042" y="40622"/>
                  </a:cubicBezTo>
                  <a:cubicBezTo>
                    <a:pt x="23567" y="40255"/>
                    <a:pt x="28515" y="36878"/>
                    <a:pt x="31527" y="31772"/>
                  </a:cubicBezTo>
                  <a:cubicBezTo>
                    <a:pt x="31553" y="31719"/>
                    <a:pt x="31579" y="31693"/>
                    <a:pt x="31605" y="31641"/>
                  </a:cubicBezTo>
                  <a:cubicBezTo>
                    <a:pt x="31841" y="31222"/>
                    <a:pt x="32076" y="30803"/>
                    <a:pt x="32286" y="30358"/>
                  </a:cubicBezTo>
                  <a:cubicBezTo>
                    <a:pt x="33386" y="28106"/>
                    <a:pt x="34145" y="25540"/>
                    <a:pt x="34433" y="22764"/>
                  </a:cubicBezTo>
                  <a:cubicBezTo>
                    <a:pt x="35690" y="11296"/>
                    <a:pt x="28594" y="691"/>
                    <a:pt x="18356" y="36"/>
                  </a:cubicBezTo>
                  <a:cubicBezTo>
                    <a:pt x="17972" y="12"/>
                    <a:pt x="17592" y="0"/>
                    <a:pt x="17215"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01;p37"/>
            <p:cNvSpPr/>
            <p:nvPr/>
          </p:nvSpPr>
          <p:spPr>
            <a:xfrm>
              <a:off x="6649750" y="1025875"/>
              <a:ext cx="1097150" cy="779300"/>
            </a:xfrm>
            <a:custGeom>
              <a:avLst/>
              <a:gdLst/>
              <a:ahLst/>
              <a:cxnLst/>
              <a:rect l="l" t="t" r="r" b="b"/>
              <a:pathLst>
                <a:path w="43886" h="31172" extrusionOk="0">
                  <a:moveTo>
                    <a:pt x="8694" y="1"/>
                  </a:moveTo>
                  <a:cubicBezTo>
                    <a:pt x="7664" y="1"/>
                    <a:pt x="6631" y="61"/>
                    <a:pt x="5604" y="183"/>
                  </a:cubicBezTo>
                  <a:cubicBezTo>
                    <a:pt x="4845" y="261"/>
                    <a:pt x="4085" y="392"/>
                    <a:pt x="3378" y="654"/>
                  </a:cubicBezTo>
                  <a:cubicBezTo>
                    <a:pt x="2881" y="838"/>
                    <a:pt x="2357" y="1152"/>
                    <a:pt x="2148" y="1649"/>
                  </a:cubicBezTo>
                  <a:cubicBezTo>
                    <a:pt x="1860" y="2382"/>
                    <a:pt x="2383" y="3168"/>
                    <a:pt x="2986" y="3613"/>
                  </a:cubicBezTo>
                  <a:cubicBezTo>
                    <a:pt x="3614" y="4084"/>
                    <a:pt x="4400" y="4320"/>
                    <a:pt x="5185" y="4372"/>
                  </a:cubicBezTo>
                  <a:cubicBezTo>
                    <a:pt x="3195" y="5184"/>
                    <a:pt x="1467" y="6781"/>
                    <a:pt x="551" y="8824"/>
                  </a:cubicBezTo>
                  <a:cubicBezTo>
                    <a:pt x="236" y="9505"/>
                    <a:pt x="1" y="10264"/>
                    <a:pt x="53" y="11023"/>
                  </a:cubicBezTo>
                  <a:cubicBezTo>
                    <a:pt x="105" y="11992"/>
                    <a:pt x="655" y="12856"/>
                    <a:pt x="1362" y="13406"/>
                  </a:cubicBezTo>
                  <a:cubicBezTo>
                    <a:pt x="2095" y="13982"/>
                    <a:pt x="2986" y="14270"/>
                    <a:pt x="3902" y="14375"/>
                  </a:cubicBezTo>
                  <a:cubicBezTo>
                    <a:pt x="4165" y="14406"/>
                    <a:pt x="4431" y="14421"/>
                    <a:pt x="4698" y="14421"/>
                  </a:cubicBezTo>
                  <a:cubicBezTo>
                    <a:pt x="6927" y="14421"/>
                    <a:pt x="9223" y="13360"/>
                    <a:pt x="10579" y="11442"/>
                  </a:cubicBezTo>
                  <a:lnTo>
                    <a:pt x="10579" y="11442"/>
                  </a:lnTo>
                  <a:cubicBezTo>
                    <a:pt x="10344" y="11809"/>
                    <a:pt x="10396" y="12280"/>
                    <a:pt x="10605" y="12620"/>
                  </a:cubicBezTo>
                  <a:cubicBezTo>
                    <a:pt x="10789" y="12961"/>
                    <a:pt x="11129" y="13197"/>
                    <a:pt x="11496" y="13354"/>
                  </a:cubicBezTo>
                  <a:cubicBezTo>
                    <a:pt x="12230" y="13685"/>
                    <a:pt x="13028" y="13803"/>
                    <a:pt x="13833" y="13803"/>
                  </a:cubicBezTo>
                  <a:cubicBezTo>
                    <a:pt x="13918" y="13803"/>
                    <a:pt x="14003" y="13801"/>
                    <a:pt x="14088" y="13799"/>
                  </a:cubicBezTo>
                  <a:cubicBezTo>
                    <a:pt x="16052" y="13746"/>
                    <a:pt x="17963" y="13144"/>
                    <a:pt x="19665" y="12097"/>
                  </a:cubicBezTo>
                  <a:lnTo>
                    <a:pt x="19665" y="12097"/>
                  </a:lnTo>
                  <a:cubicBezTo>
                    <a:pt x="19194" y="12778"/>
                    <a:pt x="18853" y="13563"/>
                    <a:pt x="19037" y="14349"/>
                  </a:cubicBezTo>
                  <a:cubicBezTo>
                    <a:pt x="19168" y="14846"/>
                    <a:pt x="19508" y="15265"/>
                    <a:pt x="19875" y="15605"/>
                  </a:cubicBezTo>
                  <a:cubicBezTo>
                    <a:pt x="20979" y="16661"/>
                    <a:pt x="22498" y="17210"/>
                    <a:pt x="24021" y="17210"/>
                  </a:cubicBezTo>
                  <a:cubicBezTo>
                    <a:pt x="24122" y="17210"/>
                    <a:pt x="24224" y="17208"/>
                    <a:pt x="24326" y="17203"/>
                  </a:cubicBezTo>
                  <a:cubicBezTo>
                    <a:pt x="25976" y="17150"/>
                    <a:pt x="27573" y="16496"/>
                    <a:pt x="28908" y="15448"/>
                  </a:cubicBezTo>
                  <a:lnTo>
                    <a:pt x="28908" y="15448"/>
                  </a:lnTo>
                  <a:cubicBezTo>
                    <a:pt x="28620" y="16653"/>
                    <a:pt x="27861" y="17726"/>
                    <a:pt x="27468" y="18905"/>
                  </a:cubicBezTo>
                  <a:cubicBezTo>
                    <a:pt x="27232" y="19612"/>
                    <a:pt x="27154" y="20345"/>
                    <a:pt x="27206" y="21078"/>
                  </a:cubicBezTo>
                  <a:cubicBezTo>
                    <a:pt x="27232" y="21733"/>
                    <a:pt x="27416" y="22387"/>
                    <a:pt x="27861" y="22806"/>
                  </a:cubicBezTo>
                  <a:cubicBezTo>
                    <a:pt x="28110" y="23028"/>
                    <a:pt x="28448" y="23154"/>
                    <a:pt x="28776" y="23154"/>
                  </a:cubicBezTo>
                  <a:cubicBezTo>
                    <a:pt x="29068" y="23154"/>
                    <a:pt x="29353" y="23054"/>
                    <a:pt x="29563" y="22832"/>
                  </a:cubicBezTo>
                  <a:lnTo>
                    <a:pt x="29563" y="22832"/>
                  </a:lnTo>
                  <a:cubicBezTo>
                    <a:pt x="29406" y="23435"/>
                    <a:pt x="29353" y="24037"/>
                    <a:pt x="29353" y="24639"/>
                  </a:cubicBezTo>
                  <a:cubicBezTo>
                    <a:pt x="29380" y="24979"/>
                    <a:pt x="29406" y="25346"/>
                    <a:pt x="29615" y="25582"/>
                  </a:cubicBezTo>
                  <a:cubicBezTo>
                    <a:pt x="29799" y="25782"/>
                    <a:pt x="30057" y="25865"/>
                    <a:pt x="30322" y="25865"/>
                  </a:cubicBezTo>
                  <a:cubicBezTo>
                    <a:pt x="30473" y="25865"/>
                    <a:pt x="30625" y="25839"/>
                    <a:pt x="30767" y="25791"/>
                  </a:cubicBezTo>
                  <a:cubicBezTo>
                    <a:pt x="31160" y="25660"/>
                    <a:pt x="31500" y="25372"/>
                    <a:pt x="31841" y="25084"/>
                  </a:cubicBezTo>
                  <a:lnTo>
                    <a:pt x="31841" y="25084"/>
                  </a:lnTo>
                  <a:cubicBezTo>
                    <a:pt x="31579" y="26132"/>
                    <a:pt x="30977" y="27100"/>
                    <a:pt x="30689" y="28148"/>
                  </a:cubicBezTo>
                  <a:cubicBezTo>
                    <a:pt x="30401" y="29195"/>
                    <a:pt x="30584" y="30531"/>
                    <a:pt x="31474" y="31002"/>
                  </a:cubicBezTo>
                  <a:cubicBezTo>
                    <a:pt x="31700" y="31119"/>
                    <a:pt x="31947" y="31172"/>
                    <a:pt x="32198" y="31172"/>
                  </a:cubicBezTo>
                  <a:cubicBezTo>
                    <a:pt x="32732" y="31172"/>
                    <a:pt x="33282" y="30931"/>
                    <a:pt x="33674" y="30557"/>
                  </a:cubicBezTo>
                  <a:cubicBezTo>
                    <a:pt x="34276" y="29981"/>
                    <a:pt x="34564" y="29143"/>
                    <a:pt x="34721" y="28331"/>
                  </a:cubicBezTo>
                  <a:cubicBezTo>
                    <a:pt x="35417" y="28397"/>
                    <a:pt x="36133" y="28464"/>
                    <a:pt x="36851" y="28464"/>
                  </a:cubicBezTo>
                  <a:cubicBezTo>
                    <a:pt x="37268" y="28464"/>
                    <a:pt x="37685" y="28441"/>
                    <a:pt x="38099" y="28383"/>
                  </a:cubicBezTo>
                  <a:cubicBezTo>
                    <a:pt x="38492" y="28331"/>
                    <a:pt x="38937" y="28252"/>
                    <a:pt x="39303" y="28069"/>
                  </a:cubicBezTo>
                  <a:cubicBezTo>
                    <a:pt x="40141" y="27650"/>
                    <a:pt x="40717" y="26760"/>
                    <a:pt x="41163" y="25896"/>
                  </a:cubicBezTo>
                  <a:cubicBezTo>
                    <a:pt x="42524" y="23304"/>
                    <a:pt x="43414" y="20450"/>
                    <a:pt x="43729" y="17543"/>
                  </a:cubicBezTo>
                  <a:cubicBezTo>
                    <a:pt x="43807" y="16836"/>
                    <a:pt x="43860" y="16155"/>
                    <a:pt x="43860" y="15448"/>
                  </a:cubicBezTo>
                  <a:cubicBezTo>
                    <a:pt x="43886" y="14165"/>
                    <a:pt x="43807" y="12856"/>
                    <a:pt x="43388" y="11652"/>
                  </a:cubicBezTo>
                  <a:cubicBezTo>
                    <a:pt x="43205" y="11128"/>
                    <a:pt x="42943" y="10630"/>
                    <a:pt x="42629" y="10185"/>
                  </a:cubicBezTo>
                  <a:cubicBezTo>
                    <a:pt x="42210" y="9609"/>
                    <a:pt x="41686" y="9138"/>
                    <a:pt x="41084" y="8824"/>
                  </a:cubicBezTo>
                  <a:cubicBezTo>
                    <a:pt x="40509" y="8545"/>
                    <a:pt x="39881" y="8425"/>
                    <a:pt x="39238" y="8425"/>
                  </a:cubicBezTo>
                  <a:cubicBezTo>
                    <a:pt x="38973" y="8425"/>
                    <a:pt x="38706" y="8445"/>
                    <a:pt x="38439" y="8483"/>
                  </a:cubicBezTo>
                  <a:cubicBezTo>
                    <a:pt x="38099" y="6781"/>
                    <a:pt x="37130" y="5341"/>
                    <a:pt x="35873" y="4215"/>
                  </a:cubicBezTo>
                  <a:cubicBezTo>
                    <a:pt x="35350" y="3718"/>
                    <a:pt x="34774" y="3299"/>
                    <a:pt x="34171" y="2958"/>
                  </a:cubicBezTo>
                  <a:cubicBezTo>
                    <a:pt x="32851" y="2201"/>
                    <a:pt x="31371" y="1694"/>
                    <a:pt x="29838" y="1694"/>
                  </a:cubicBezTo>
                  <a:cubicBezTo>
                    <a:pt x="29729" y="1694"/>
                    <a:pt x="29620" y="1696"/>
                    <a:pt x="29510" y="1702"/>
                  </a:cubicBezTo>
                  <a:cubicBezTo>
                    <a:pt x="29432" y="1702"/>
                    <a:pt x="29353" y="1702"/>
                    <a:pt x="29275" y="1728"/>
                  </a:cubicBezTo>
                  <a:cubicBezTo>
                    <a:pt x="28594" y="1780"/>
                    <a:pt x="27913" y="1990"/>
                    <a:pt x="27442" y="2513"/>
                  </a:cubicBezTo>
                  <a:cubicBezTo>
                    <a:pt x="27311" y="2670"/>
                    <a:pt x="27206" y="2854"/>
                    <a:pt x="27154" y="3063"/>
                  </a:cubicBezTo>
                  <a:cubicBezTo>
                    <a:pt x="25818" y="1728"/>
                    <a:pt x="24116" y="759"/>
                    <a:pt x="22284" y="314"/>
                  </a:cubicBezTo>
                  <a:cubicBezTo>
                    <a:pt x="21931" y="211"/>
                    <a:pt x="21554" y="141"/>
                    <a:pt x="21176" y="141"/>
                  </a:cubicBezTo>
                  <a:cubicBezTo>
                    <a:pt x="20879" y="141"/>
                    <a:pt x="20581" y="184"/>
                    <a:pt x="20294" y="288"/>
                  </a:cubicBezTo>
                  <a:cubicBezTo>
                    <a:pt x="19979" y="419"/>
                    <a:pt x="19639" y="654"/>
                    <a:pt x="19534" y="1021"/>
                  </a:cubicBezTo>
                  <a:cubicBezTo>
                    <a:pt x="19482" y="1256"/>
                    <a:pt x="19534" y="1492"/>
                    <a:pt x="19613" y="1702"/>
                  </a:cubicBezTo>
                  <a:cubicBezTo>
                    <a:pt x="19770" y="2121"/>
                    <a:pt x="19979" y="2539"/>
                    <a:pt x="20241" y="2854"/>
                  </a:cubicBezTo>
                  <a:cubicBezTo>
                    <a:pt x="19351" y="2278"/>
                    <a:pt x="18382" y="1859"/>
                    <a:pt x="17361" y="1492"/>
                  </a:cubicBezTo>
                  <a:cubicBezTo>
                    <a:pt x="14602" y="501"/>
                    <a:pt x="11656" y="1"/>
                    <a:pt x="8694" y="1"/>
                  </a:cubicBezTo>
                  <a:close/>
                </a:path>
              </a:pathLst>
            </a:custGeom>
            <a:solidFill>
              <a:srgbClr val="9F6C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02;p37"/>
            <p:cNvSpPr/>
            <p:nvPr/>
          </p:nvSpPr>
          <p:spPr>
            <a:xfrm>
              <a:off x="7462125" y="1653400"/>
              <a:ext cx="272350" cy="327925"/>
            </a:xfrm>
            <a:custGeom>
              <a:avLst/>
              <a:gdLst/>
              <a:ahLst/>
              <a:cxnLst/>
              <a:rect l="l" t="t" r="r" b="b"/>
              <a:pathLst>
                <a:path w="10894" h="13117" extrusionOk="0">
                  <a:moveTo>
                    <a:pt x="6820" y="0"/>
                  </a:moveTo>
                  <a:cubicBezTo>
                    <a:pt x="2909" y="0"/>
                    <a:pt x="669" y="4544"/>
                    <a:pt x="184" y="7917"/>
                  </a:cubicBezTo>
                  <a:cubicBezTo>
                    <a:pt x="53" y="8781"/>
                    <a:pt x="0" y="9671"/>
                    <a:pt x="210" y="10509"/>
                  </a:cubicBezTo>
                  <a:cubicBezTo>
                    <a:pt x="577" y="12076"/>
                    <a:pt x="1815" y="13117"/>
                    <a:pt x="3408" y="13117"/>
                  </a:cubicBezTo>
                  <a:cubicBezTo>
                    <a:pt x="3519" y="13117"/>
                    <a:pt x="3631" y="13112"/>
                    <a:pt x="3745" y="13102"/>
                  </a:cubicBezTo>
                  <a:cubicBezTo>
                    <a:pt x="5316" y="12971"/>
                    <a:pt x="6782" y="12080"/>
                    <a:pt x="7908" y="11059"/>
                  </a:cubicBezTo>
                  <a:cubicBezTo>
                    <a:pt x="9741" y="9436"/>
                    <a:pt x="10867" y="7131"/>
                    <a:pt x="10867" y="4723"/>
                  </a:cubicBezTo>
                  <a:cubicBezTo>
                    <a:pt x="10893" y="3623"/>
                    <a:pt x="10658" y="2471"/>
                    <a:pt x="10003" y="1528"/>
                  </a:cubicBezTo>
                  <a:cubicBezTo>
                    <a:pt x="9401" y="690"/>
                    <a:pt x="8615" y="245"/>
                    <a:pt x="7777" y="88"/>
                  </a:cubicBezTo>
                  <a:cubicBezTo>
                    <a:pt x="7448" y="29"/>
                    <a:pt x="7129" y="0"/>
                    <a:pt x="6820"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03;p37"/>
            <p:cNvSpPr/>
            <p:nvPr/>
          </p:nvSpPr>
          <p:spPr>
            <a:xfrm>
              <a:off x="7548525" y="1740650"/>
              <a:ext cx="134875" cy="155125"/>
            </a:xfrm>
            <a:custGeom>
              <a:avLst/>
              <a:gdLst/>
              <a:ahLst/>
              <a:cxnLst/>
              <a:rect l="l" t="t" r="r" b="b"/>
              <a:pathLst>
                <a:path w="5395" h="6205" extrusionOk="0">
                  <a:moveTo>
                    <a:pt x="3713" y="1"/>
                  </a:moveTo>
                  <a:cubicBezTo>
                    <a:pt x="2925" y="1"/>
                    <a:pt x="2215" y="514"/>
                    <a:pt x="1729" y="1102"/>
                  </a:cubicBezTo>
                  <a:cubicBezTo>
                    <a:pt x="525" y="2463"/>
                    <a:pt x="1" y="4218"/>
                    <a:pt x="210" y="5998"/>
                  </a:cubicBezTo>
                  <a:cubicBezTo>
                    <a:pt x="224" y="6132"/>
                    <a:pt x="333" y="6204"/>
                    <a:pt x="433" y="6204"/>
                  </a:cubicBezTo>
                  <a:cubicBezTo>
                    <a:pt x="529" y="6204"/>
                    <a:pt x="616" y="6139"/>
                    <a:pt x="603" y="5998"/>
                  </a:cubicBezTo>
                  <a:cubicBezTo>
                    <a:pt x="525" y="4584"/>
                    <a:pt x="996" y="3092"/>
                    <a:pt x="1860" y="1966"/>
                  </a:cubicBezTo>
                  <a:cubicBezTo>
                    <a:pt x="2043" y="1704"/>
                    <a:pt x="2279" y="1442"/>
                    <a:pt x="2541" y="1233"/>
                  </a:cubicBezTo>
                  <a:cubicBezTo>
                    <a:pt x="2776" y="1521"/>
                    <a:pt x="2960" y="1861"/>
                    <a:pt x="3038" y="2254"/>
                  </a:cubicBezTo>
                  <a:cubicBezTo>
                    <a:pt x="3064" y="2463"/>
                    <a:pt x="3091" y="2646"/>
                    <a:pt x="3064" y="2908"/>
                  </a:cubicBezTo>
                  <a:cubicBezTo>
                    <a:pt x="3064" y="2961"/>
                    <a:pt x="3064" y="3013"/>
                    <a:pt x="3064" y="3065"/>
                  </a:cubicBezTo>
                  <a:cubicBezTo>
                    <a:pt x="3064" y="3062"/>
                    <a:pt x="3064" y="3060"/>
                    <a:pt x="3063" y="3060"/>
                  </a:cubicBezTo>
                  <a:cubicBezTo>
                    <a:pt x="3057" y="3060"/>
                    <a:pt x="3038" y="3118"/>
                    <a:pt x="3038" y="3118"/>
                  </a:cubicBezTo>
                  <a:lnTo>
                    <a:pt x="3038" y="3223"/>
                  </a:lnTo>
                  <a:cubicBezTo>
                    <a:pt x="3012" y="3353"/>
                    <a:pt x="2960" y="3458"/>
                    <a:pt x="2960" y="3615"/>
                  </a:cubicBezTo>
                  <a:cubicBezTo>
                    <a:pt x="2978" y="3760"/>
                    <a:pt x="3109" y="3868"/>
                    <a:pt x="3240" y="3868"/>
                  </a:cubicBezTo>
                  <a:cubicBezTo>
                    <a:pt x="3298" y="3868"/>
                    <a:pt x="3357" y="3847"/>
                    <a:pt x="3405" y="3799"/>
                  </a:cubicBezTo>
                  <a:cubicBezTo>
                    <a:pt x="3614" y="3563"/>
                    <a:pt x="3667" y="3223"/>
                    <a:pt x="3693" y="2935"/>
                  </a:cubicBezTo>
                  <a:cubicBezTo>
                    <a:pt x="3719" y="2646"/>
                    <a:pt x="3693" y="2358"/>
                    <a:pt x="3614" y="2097"/>
                  </a:cubicBezTo>
                  <a:cubicBezTo>
                    <a:pt x="3510" y="1651"/>
                    <a:pt x="3274" y="1259"/>
                    <a:pt x="2960" y="918"/>
                  </a:cubicBezTo>
                  <a:cubicBezTo>
                    <a:pt x="3091" y="840"/>
                    <a:pt x="3248" y="787"/>
                    <a:pt x="3379" y="761"/>
                  </a:cubicBezTo>
                  <a:cubicBezTo>
                    <a:pt x="3504" y="727"/>
                    <a:pt x="3630" y="708"/>
                    <a:pt x="3754" y="708"/>
                  </a:cubicBezTo>
                  <a:cubicBezTo>
                    <a:pt x="3913" y="708"/>
                    <a:pt x="4069" y="740"/>
                    <a:pt x="4217" y="814"/>
                  </a:cubicBezTo>
                  <a:cubicBezTo>
                    <a:pt x="4478" y="918"/>
                    <a:pt x="4609" y="1180"/>
                    <a:pt x="4845" y="1311"/>
                  </a:cubicBezTo>
                  <a:cubicBezTo>
                    <a:pt x="4892" y="1335"/>
                    <a:pt x="4944" y="1346"/>
                    <a:pt x="4994" y="1346"/>
                  </a:cubicBezTo>
                  <a:cubicBezTo>
                    <a:pt x="5111" y="1346"/>
                    <a:pt x="5219" y="1282"/>
                    <a:pt x="5238" y="1154"/>
                  </a:cubicBezTo>
                  <a:cubicBezTo>
                    <a:pt x="5395" y="421"/>
                    <a:pt x="4374" y="2"/>
                    <a:pt x="3771" y="2"/>
                  </a:cubicBezTo>
                  <a:cubicBezTo>
                    <a:pt x="3752" y="1"/>
                    <a:pt x="3732" y="1"/>
                    <a:pt x="3713"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04;p37"/>
            <p:cNvSpPr/>
            <p:nvPr/>
          </p:nvSpPr>
          <p:spPr>
            <a:xfrm>
              <a:off x="7048400" y="1861775"/>
              <a:ext cx="439275" cy="342400"/>
            </a:xfrm>
            <a:custGeom>
              <a:avLst/>
              <a:gdLst/>
              <a:ahLst/>
              <a:cxnLst/>
              <a:rect l="l" t="t" r="r" b="b"/>
              <a:pathLst>
                <a:path w="17571" h="13696" extrusionOk="0">
                  <a:moveTo>
                    <a:pt x="11574" y="1"/>
                  </a:moveTo>
                  <a:cubicBezTo>
                    <a:pt x="11365" y="1"/>
                    <a:pt x="11156" y="1"/>
                    <a:pt x="10946" y="27"/>
                  </a:cubicBezTo>
                  <a:cubicBezTo>
                    <a:pt x="8877" y="184"/>
                    <a:pt x="6940" y="1022"/>
                    <a:pt x="5212" y="2174"/>
                  </a:cubicBezTo>
                  <a:cubicBezTo>
                    <a:pt x="3562" y="3274"/>
                    <a:pt x="2070" y="4714"/>
                    <a:pt x="1179" y="6469"/>
                  </a:cubicBezTo>
                  <a:cubicBezTo>
                    <a:pt x="289" y="8249"/>
                    <a:pt x="1" y="10396"/>
                    <a:pt x="734" y="12229"/>
                  </a:cubicBezTo>
                  <a:cubicBezTo>
                    <a:pt x="944" y="12753"/>
                    <a:pt x="1232" y="13250"/>
                    <a:pt x="1572" y="13669"/>
                  </a:cubicBezTo>
                  <a:cubicBezTo>
                    <a:pt x="1782" y="13669"/>
                    <a:pt x="1965" y="13669"/>
                    <a:pt x="2174" y="13695"/>
                  </a:cubicBezTo>
                  <a:lnTo>
                    <a:pt x="2488" y="13695"/>
                  </a:lnTo>
                  <a:cubicBezTo>
                    <a:pt x="2829" y="13695"/>
                    <a:pt x="3169" y="13669"/>
                    <a:pt x="3510" y="13643"/>
                  </a:cubicBezTo>
                  <a:cubicBezTo>
                    <a:pt x="9035" y="13276"/>
                    <a:pt x="13983" y="9899"/>
                    <a:pt x="16995" y="4793"/>
                  </a:cubicBezTo>
                  <a:cubicBezTo>
                    <a:pt x="17021" y="4740"/>
                    <a:pt x="17047" y="4714"/>
                    <a:pt x="17073" y="4662"/>
                  </a:cubicBezTo>
                  <a:cubicBezTo>
                    <a:pt x="17230" y="4374"/>
                    <a:pt x="17414" y="4060"/>
                    <a:pt x="17571" y="3745"/>
                  </a:cubicBezTo>
                  <a:cubicBezTo>
                    <a:pt x="17178" y="3326"/>
                    <a:pt x="16890" y="2803"/>
                    <a:pt x="16759" y="2174"/>
                  </a:cubicBezTo>
                  <a:cubicBezTo>
                    <a:pt x="16733" y="2096"/>
                    <a:pt x="16707" y="2017"/>
                    <a:pt x="16707" y="1939"/>
                  </a:cubicBezTo>
                  <a:cubicBezTo>
                    <a:pt x="16680" y="1939"/>
                    <a:pt x="16654" y="1912"/>
                    <a:pt x="16654" y="1886"/>
                  </a:cubicBezTo>
                  <a:cubicBezTo>
                    <a:pt x="15319" y="603"/>
                    <a:pt x="13434" y="1"/>
                    <a:pt x="11574"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05;p37"/>
            <p:cNvSpPr/>
            <p:nvPr/>
          </p:nvSpPr>
          <p:spPr>
            <a:xfrm>
              <a:off x="7466050" y="1910225"/>
              <a:ext cx="26200" cy="45200"/>
            </a:xfrm>
            <a:custGeom>
              <a:avLst/>
              <a:gdLst/>
              <a:ahLst/>
              <a:cxnLst/>
              <a:rect l="l" t="t" r="r" b="b"/>
              <a:pathLst>
                <a:path w="1048" h="1808" extrusionOk="0">
                  <a:moveTo>
                    <a:pt x="1" y="1"/>
                  </a:moveTo>
                  <a:cubicBezTo>
                    <a:pt x="1" y="79"/>
                    <a:pt x="27" y="158"/>
                    <a:pt x="53" y="236"/>
                  </a:cubicBezTo>
                  <a:cubicBezTo>
                    <a:pt x="184" y="865"/>
                    <a:pt x="472" y="1388"/>
                    <a:pt x="865" y="1807"/>
                  </a:cubicBezTo>
                  <a:cubicBezTo>
                    <a:pt x="917" y="1703"/>
                    <a:pt x="996" y="1572"/>
                    <a:pt x="1048" y="1441"/>
                  </a:cubicBezTo>
                  <a:cubicBezTo>
                    <a:pt x="786" y="917"/>
                    <a:pt x="420" y="420"/>
                    <a:pt x="1"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06;p37"/>
            <p:cNvSpPr/>
            <p:nvPr/>
          </p:nvSpPr>
          <p:spPr>
            <a:xfrm>
              <a:off x="6691000" y="1834950"/>
              <a:ext cx="119150" cy="275625"/>
            </a:xfrm>
            <a:custGeom>
              <a:avLst/>
              <a:gdLst/>
              <a:ahLst/>
              <a:cxnLst/>
              <a:rect l="l" t="t" r="r" b="b"/>
              <a:pathLst>
                <a:path w="4766" h="11025" extrusionOk="0">
                  <a:moveTo>
                    <a:pt x="0" y="0"/>
                  </a:moveTo>
                  <a:lnTo>
                    <a:pt x="0" y="79"/>
                  </a:lnTo>
                  <a:cubicBezTo>
                    <a:pt x="53" y="550"/>
                    <a:pt x="105" y="995"/>
                    <a:pt x="184" y="1441"/>
                  </a:cubicBezTo>
                  <a:cubicBezTo>
                    <a:pt x="760" y="5342"/>
                    <a:pt x="2121" y="8641"/>
                    <a:pt x="4713" y="10972"/>
                  </a:cubicBezTo>
                  <a:lnTo>
                    <a:pt x="4766" y="11024"/>
                  </a:lnTo>
                  <a:cubicBezTo>
                    <a:pt x="4583" y="9113"/>
                    <a:pt x="4295" y="7227"/>
                    <a:pt x="3692" y="5447"/>
                  </a:cubicBezTo>
                  <a:cubicBezTo>
                    <a:pt x="2985" y="3326"/>
                    <a:pt x="1781" y="1310"/>
                    <a:pt x="0" y="0"/>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07;p37"/>
            <p:cNvSpPr/>
            <p:nvPr/>
          </p:nvSpPr>
          <p:spPr>
            <a:xfrm>
              <a:off x="7026800" y="1522525"/>
              <a:ext cx="156575" cy="58700"/>
            </a:xfrm>
            <a:custGeom>
              <a:avLst/>
              <a:gdLst/>
              <a:ahLst/>
              <a:cxnLst/>
              <a:rect l="l" t="t" r="r" b="b"/>
              <a:pathLst>
                <a:path w="6263" h="2348" extrusionOk="0">
                  <a:moveTo>
                    <a:pt x="1506" y="0"/>
                  </a:moveTo>
                  <a:cubicBezTo>
                    <a:pt x="1423" y="0"/>
                    <a:pt x="1340" y="2"/>
                    <a:pt x="1258" y="8"/>
                  </a:cubicBezTo>
                  <a:cubicBezTo>
                    <a:pt x="813" y="34"/>
                    <a:pt x="367" y="217"/>
                    <a:pt x="158" y="610"/>
                  </a:cubicBezTo>
                  <a:cubicBezTo>
                    <a:pt x="1" y="924"/>
                    <a:pt x="79" y="1317"/>
                    <a:pt x="289" y="1631"/>
                  </a:cubicBezTo>
                  <a:cubicBezTo>
                    <a:pt x="686" y="2147"/>
                    <a:pt x="1339" y="2257"/>
                    <a:pt x="1986" y="2257"/>
                  </a:cubicBezTo>
                  <a:cubicBezTo>
                    <a:pt x="2192" y="2257"/>
                    <a:pt x="2397" y="2246"/>
                    <a:pt x="2593" y="2233"/>
                  </a:cubicBezTo>
                  <a:cubicBezTo>
                    <a:pt x="2754" y="2226"/>
                    <a:pt x="2913" y="2222"/>
                    <a:pt x="3071" y="2222"/>
                  </a:cubicBezTo>
                  <a:cubicBezTo>
                    <a:pt x="3452" y="2222"/>
                    <a:pt x="3828" y="2241"/>
                    <a:pt x="4217" y="2259"/>
                  </a:cubicBezTo>
                  <a:cubicBezTo>
                    <a:pt x="4358" y="2259"/>
                    <a:pt x="4904" y="2348"/>
                    <a:pt x="5373" y="2348"/>
                  </a:cubicBezTo>
                  <a:cubicBezTo>
                    <a:pt x="5859" y="2348"/>
                    <a:pt x="6263" y="2253"/>
                    <a:pt x="6049" y="1867"/>
                  </a:cubicBezTo>
                  <a:cubicBezTo>
                    <a:pt x="5997" y="1762"/>
                    <a:pt x="5892" y="1683"/>
                    <a:pt x="5788" y="1605"/>
                  </a:cubicBezTo>
                  <a:cubicBezTo>
                    <a:pt x="5552" y="1448"/>
                    <a:pt x="5290" y="1291"/>
                    <a:pt x="5028" y="1133"/>
                  </a:cubicBezTo>
                  <a:cubicBezTo>
                    <a:pt x="3975" y="521"/>
                    <a:pt x="2715" y="0"/>
                    <a:pt x="1506"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08;p37"/>
            <p:cNvSpPr/>
            <p:nvPr/>
          </p:nvSpPr>
          <p:spPr>
            <a:xfrm>
              <a:off x="6752375" y="1518700"/>
              <a:ext cx="120625" cy="56525"/>
            </a:xfrm>
            <a:custGeom>
              <a:avLst/>
              <a:gdLst/>
              <a:ahLst/>
              <a:cxnLst/>
              <a:rect l="l" t="t" r="r" b="b"/>
              <a:pathLst>
                <a:path w="4825" h="2261" extrusionOk="0">
                  <a:moveTo>
                    <a:pt x="3258" y="0"/>
                  </a:moveTo>
                  <a:cubicBezTo>
                    <a:pt x="2370" y="0"/>
                    <a:pt x="1508" y="446"/>
                    <a:pt x="845" y="972"/>
                  </a:cubicBezTo>
                  <a:cubicBezTo>
                    <a:pt x="635" y="1129"/>
                    <a:pt x="478" y="1260"/>
                    <a:pt x="321" y="1417"/>
                  </a:cubicBezTo>
                  <a:cubicBezTo>
                    <a:pt x="242" y="1496"/>
                    <a:pt x="164" y="1548"/>
                    <a:pt x="138" y="1653"/>
                  </a:cubicBezTo>
                  <a:cubicBezTo>
                    <a:pt x="0" y="2081"/>
                    <a:pt x="460" y="2170"/>
                    <a:pt x="918" y="2170"/>
                  </a:cubicBezTo>
                  <a:cubicBezTo>
                    <a:pt x="1246" y="2170"/>
                    <a:pt x="1573" y="2124"/>
                    <a:pt x="1682" y="2124"/>
                  </a:cubicBezTo>
                  <a:cubicBezTo>
                    <a:pt x="2101" y="2151"/>
                    <a:pt x="2520" y="2151"/>
                    <a:pt x="2965" y="2203"/>
                  </a:cubicBezTo>
                  <a:cubicBezTo>
                    <a:pt x="3191" y="2230"/>
                    <a:pt x="3433" y="2260"/>
                    <a:pt x="3664" y="2260"/>
                  </a:cubicBezTo>
                  <a:cubicBezTo>
                    <a:pt x="4103" y="2260"/>
                    <a:pt x="4505" y="2151"/>
                    <a:pt x="4694" y="1705"/>
                  </a:cubicBezTo>
                  <a:cubicBezTo>
                    <a:pt x="4825" y="1417"/>
                    <a:pt x="4825" y="1025"/>
                    <a:pt x="4641" y="684"/>
                  </a:cubicBezTo>
                  <a:cubicBezTo>
                    <a:pt x="4406" y="291"/>
                    <a:pt x="4013" y="108"/>
                    <a:pt x="3646" y="30"/>
                  </a:cubicBezTo>
                  <a:cubicBezTo>
                    <a:pt x="3517" y="10"/>
                    <a:pt x="3387" y="0"/>
                    <a:pt x="3258"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09;p37"/>
            <p:cNvSpPr/>
            <p:nvPr/>
          </p:nvSpPr>
          <p:spPr>
            <a:xfrm>
              <a:off x="6857275" y="1641375"/>
              <a:ext cx="73325" cy="192500"/>
            </a:xfrm>
            <a:custGeom>
              <a:avLst/>
              <a:gdLst/>
              <a:ahLst/>
              <a:cxnLst/>
              <a:rect l="l" t="t" r="r" b="b"/>
              <a:pathLst>
                <a:path w="2933" h="7700" extrusionOk="0">
                  <a:moveTo>
                    <a:pt x="2026" y="1"/>
                  </a:moveTo>
                  <a:cubicBezTo>
                    <a:pt x="1925" y="1"/>
                    <a:pt x="1828" y="79"/>
                    <a:pt x="1859" y="202"/>
                  </a:cubicBezTo>
                  <a:cubicBezTo>
                    <a:pt x="2121" y="1302"/>
                    <a:pt x="2304" y="2402"/>
                    <a:pt x="2357" y="3502"/>
                  </a:cubicBezTo>
                  <a:cubicBezTo>
                    <a:pt x="2383" y="3763"/>
                    <a:pt x="2409" y="4051"/>
                    <a:pt x="2383" y="4313"/>
                  </a:cubicBezTo>
                  <a:lnTo>
                    <a:pt x="2383" y="4392"/>
                  </a:lnTo>
                  <a:cubicBezTo>
                    <a:pt x="2304" y="4392"/>
                    <a:pt x="2226" y="4339"/>
                    <a:pt x="2147" y="4313"/>
                  </a:cubicBezTo>
                  <a:cubicBezTo>
                    <a:pt x="2003" y="4286"/>
                    <a:pt x="1855" y="4272"/>
                    <a:pt x="1708" y="4272"/>
                  </a:cubicBezTo>
                  <a:cubicBezTo>
                    <a:pt x="1430" y="4272"/>
                    <a:pt x="1157" y="4324"/>
                    <a:pt x="917" y="4444"/>
                  </a:cubicBezTo>
                  <a:cubicBezTo>
                    <a:pt x="131" y="4889"/>
                    <a:pt x="0" y="5937"/>
                    <a:pt x="341" y="6696"/>
                  </a:cubicBezTo>
                  <a:cubicBezTo>
                    <a:pt x="498" y="7115"/>
                    <a:pt x="812" y="7455"/>
                    <a:pt x="1231" y="7612"/>
                  </a:cubicBezTo>
                  <a:cubicBezTo>
                    <a:pt x="1375" y="7670"/>
                    <a:pt x="1529" y="7700"/>
                    <a:pt x="1683" y="7700"/>
                  </a:cubicBezTo>
                  <a:cubicBezTo>
                    <a:pt x="1948" y="7700"/>
                    <a:pt x="2210" y="7612"/>
                    <a:pt x="2409" y="7429"/>
                  </a:cubicBezTo>
                  <a:cubicBezTo>
                    <a:pt x="2514" y="7351"/>
                    <a:pt x="2435" y="7141"/>
                    <a:pt x="2278" y="7141"/>
                  </a:cubicBezTo>
                  <a:cubicBezTo>
                    <a:pt x="2190" y="7153"/>
                    <a:pt x="2102" y="7159"/>
                    <a:pt x="2014" y="7159"/>
                  </a:cubicBezTo>
                  <a:cubicBezTo>
                    <a:pt x="1713" y="7159"/>
                    <a:pt x="1422" y="7082"/>
                    <a:pt x="1178" y="6879"/>
                  </a:cubicBezTo>
                  <a:cubicBezTo>
                    <a:pt x="890" y="6617"/>
                    <a:pt x="759" y="6199"/>
                    <a:pt x="759" y="5806"/>
                  </a:cubicBezTo>
                  <a:cubicBezTo>
                    <a:pt x="786" y="5413"/>
                    <a:pt x="969" y="5020"/>
                    <a:pt x="1362" y="4889"/>
                  </a:cubicBezTo>
                  <a:cubicBezTo>
                    <a:pt x="1454" y="4859"/>
                    <a:pt x="1564" y="4846"/>
                    <a:pt x="1676" y="4846"/>
                  </a:cubicBezTo>
                  <a:cubicBezTo>
                    <a:pt x="1755" y="4846"/>
                    <a:pt x="1836" y="4852"/>
                    <a:pt x="1912" y="4863"/>
                  </a:cubicBezTo>
                  <a:cubicBezTo>
                    <a:pt x="2069" y="4889"/>
                    <a:pt x="2252" y="4994"/>
                    <a:pt x="2409" y="4994"/>
                  </a:cubicBezTo>
                  <a:cubicBezTo>
                    <a:pt x="2802" y="4994"/>
                    <a:pt x="2933" y="4654"/>
                    <a:pt x="2933" y="4313"/>
                  </a:cubicBezTo>
                  <a:cubicBezTo>
                    <a:pt x="2933" y="3842"/>
                    <a:pt x="2880" y="3371"/>
                    <a:pt x="2828" y="2899"/>
                  </a:cubicBezTo>
                  <a:cubicBezTo>
                    <a:pt x="2697" y="1957"/>
                    <a:pt x="2488" y="1014"/>
                    <a:pt x="2200" y="124"/>
                  </a:cubicBezTo>
                  <a:cubicBezTo>
                    <a:pt x="2167" y="38"/>
                    <a:pt x="2096" y="1"/>
                    <a:pt x="2026"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310;p37"/>
            <p:cNvSpPr/>
            <p:nvPr/>
          </p:nvSpPr>
          <p:spPr>
            <a:xfrm>
              <a:off x="7030075" y="1704775"/>
              <a:ext cx="152325" cy="58450"/>
            </a:xfrm>
            <a:custGeom>
              <a:avLst/>
              <a:gdLst/>
              <a:ahLst/>
              <a:cxnLst/>
              <a:rect l="l" t="t" r="r" b="b"/>
              <a:pathLst>
                <a:path w="6093" h="2338" extrusionOk="0">
                  <a:moveTo>
                    <a:pt x="2994" y="0"/>
                  </a:moveTo>
                  <a:cubicBezTo>
                    <a:pt x="2868" y="0"/>
                    <a:pt x="2743" y="7"/>
                    <a:pt x="2619" y="23"/>
                  </a:cubicBezTo>
                  <a:cubicBezTo>
                    <a:pt x="1991" y="101"/>
                    <a:pt x="1415" y="337"/>
                    <a:pt x="943" y="730"/>
                  </a:cubicBezTo>
                  <a:cubicBezTo>
                    <a:pt x="708" y="913"/>
                    <a:pt x="498" y="1123"/>
                    <a:pt x="341" y="1358"/>
                  </a:cubicBezTo>
                  <a:cubicBezTo>
                    <a:pt x="184" y="1594"/>
                    <a:pt x="1" y="1908"/>
                    <a:pt x="27" y="2196"/>
                  </a:cubicBezTo>
                  <a:cubicBezTo>
                    <a:pt x="27" y="2285"/>
                    <a:pt x="100" y="2338"/>
                    <a:pt x="179" y="2338"/>
                  </a:cubicBezTo>
                  <a:cubicBezTo>
                    <a:pt x="216" y="2338"/>
                    <a:pt x="255" y="2326"/>
                    <a:pt x="289" y="2301"/>
                  </a:cubicBezTo>
                  <a:cubicBezTo>
                    <a:pt x="472" y="2118"/>
                    <a:pt x="577" y="1882"/>
                    <a:pt x="734" y="1699"/>
                  </a:cubicBezTo>
                  <a:cubicBezTo>
                    <a:pt x="891" y="1489"/>
                    <a:pt x="1101" y="1306"/>
                    <a:pt x="1310" y="1149"/>
                  </a:cubicBezTo>
                  <a:cubicBezTo>
                    <a:pt x="1729" y="861"/>
                    <a:pt x="2226" y="651"/>
                    <a:pt x="2724" y="599"/>
                  </a:cubicBezTo>
                  <a:cubicBezTo>
                    <a:pt x="2854" y="581"/>
                    <a:pt x="2982" y="573"/>
                    <a:pt x="3109" y="573"/>
                  </a:cubicBezTo>
                  <a:cubicBezTo>
                    <a:pt x="3546" y="573"/>
                    <a:pt x="3968" y="672"/>
                    <a:pt x="4374" y="835"/>
                  </a:cubicBezTo>
                  <a:cubicBezTo>
                    <a:pt x="4635" y="966"/>
                    <a:pt x="4897" y="1096"/>
                    <a:pt x="5159" y="1254"/>
                  </a:cubicBezTo>
                  <a:cubicBezTo>
                    <a:pt x="5395" y="1411"/>
                    <a:pt x="5604" y="1620"/>
                    <a:pt x="5840" y="1777"/>
                  </a:cubicBezTo>
                  <a:cubicBezTo>
                    <a:pt x="5864" y="1792"/>
                    <a:pt x="5889" y="1798"/>
                    <a:pt x="5912" y="1798"/>
                  </a:cubicBezTo>
                  <a:cubicBezTo>
                    <a:pt x="6013" y="1798"/>
                    <a:pt x="6092" y="1674"/>
                    <a:pt x="6049" y="1568"/>
                  </a:cubicBezTo>
                  <a:cubicBezTo>
                    <a:pt x="5918" y="1280"/>
                    <a:pt x="5630" y="1018"/>
                    <a:pt x="5369" y="835"/>
                  </a:cubicBezTo>
                  <a:cubicBezTo>
                    <a:pt x="5107" y="625"/>
                    <a:pt x="4819" y="442"/>
                    <a:pt x="4505" y="311"/>
                  </a:cubicBezTo>
                  <a:cubicBezTo>
                    <a:pt x="4021" y="122"/>
                    <a:pt x="3504" y="0"/>
                    <a:pt x="29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311;p37"/>
            <p:cNvSpPr/>
            <p:nvPr/>
          </p:nvSpPr>
          <p:spPr>
            <a:xfrm>
              <a:off x="6750025" y="1704775"/>
              <a:ext cx="98100" cy="58450"/>
            </a:xfrm>
            <a:custGeom>
              <a:avLst/>
              <a:gdLst/>
              <a:ahLst/>
              <a:cxnLst/>
              <a:rect l="l" t="t" r="r" b="b"/>
              <a:pathLst>
                <a:path w="3924" h="2338" extrusionOk="0">
                  <a:moveTo>
                    <a:pt x="2000" y="0"/>
                  </a:moveTo>
                  <a:cubicBezTo>
                    <a:pt x="1665" y="0"/>
                    <a:pt x="1332" y="122"/>
                    <a:pt x="1017" y="311"/>
                  </a:cubicBezTo>
                  <a:cubicBezTo>
                    <a:pt x="808" y="442"/>
                    <a:pt x="624" y="625"/>
                    <a:pt x="441" y="835"/>
                  </a:cubicBezTo>
                  <a:cubicBezTo>
                    <a:pt x="284" y="1018"/>
                    <a:pt x="101" y="1280"/>
                    <a:pt x="22" y="1568"/>
                  </a:cubicBezTo>
                  <a:cubicBezTo>
                    <a:pt x="1" y="1674"/>
                    <a:pt x="49" y="1798"/>
                    <a:pt x="110" y="1798"/>
                  </a:cubicBezTo>
                  <a:cubicBezTo>
                    <a:pt x="124" y="1798"/>
                    <a:pt x="138" y="1792"/>
                    <a:pt x="153" y="1777"/>
                  </a:cubicBezTo>
                  <a:cubicBezTo>
                    <a:pt x="310" y="1620"/>
                    <a:pt x="441" y="1411"/>
                    <a:pt x="598" y="1254"/>
                  </a:cubicBezTo>
                  <a:cubicBezTo>
                    <a:pt x="755" y="1096"/>
                    <a:pt x="939" y="966"/>
                    <a:pt x="1096" y="835"/>
                  </a:cubicBezTo>
                  <a:cubicBezTo>
                    <a:pt x="1359" y="672"/>
                    <a:pt x="1639" y="573"/>
                    <a:pt x="1922" y="573"/>
                  </a:cubicBezTo>
                  <a:cubicBezTo>
                    <a:pt x="2004" y="573"/>
                    <a:pt x="2087" y="581"/>
                    <a:pt x="2169" y="599"/>
                  </a:cubicBezTo>
                  <a:cubicBezTo>
                    <a:pt x="2483" y="651"/>
                    <a:pt x="2824" y="861"/>
                    <a:pt x="3086" y="1149"/>
                  </a:cubicBezTo>
                  <a:cubicBezTo>
                    <a:pt x="3217" y="1306"/>
                    <a:pt x="3347" y="1489"/>
                    <a:pt x="3452" y="1699"/>
                  </a:cubicBezTo>
                  <a:cubicBezTo>
                    <a:pt x="3557" y="1882"/>
                    <a:pt x="3636" y="2118"/>
                    <a:pt x="3740" y="2301"/>
                  </a:cubicBezTo>
                  <a:cubicBezTo>
                    <a:pt x="3765" y="2325"/>
                    <a:pt x="3791" y="2337"/>
                    <a:pt x="3817" y="2337"/>
                  </a:cubicBezTo>
                  <a:cubicBezTo>
                    <a:pt x="3874" y="2337"/>
                    <a:pt x="3924" y="2279"/>
                    <a:pt x="3924" y="2170"/>
                  </a:cubicBezTo>
                  <a:cubicBezTo>
                    <a:pt x="3924" y="1908"/>
                    <a:pt x="3819" y="1594"/>
                    <a:pt x="3714" y="1358"/>
                  </a:cubicBezTo>
                  <a:cubicBezTo>
                    <a:pt x="3609" y="1123"/>
                    <a:pt x="3478" y="913"/>
                    <a:pt x="3321" y="730"/>
                  </a:cubicBezTo>
                  <a:cubicBezTo>
                    <a:pt x="3007" y="337"/>
                    <a:pt x="2641" y="101"/>
                    <a:pt x="2248" y="23"/>
                  </a:cubicBezTo>
                  <a:cubicBezTo>
                    <a:pt x="2165" y="7"/>
                    <a:pt x="2082" y="0"/>
                    <a:pt x="2000"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312;p37"/>
            <p:cNvSpPr/>
            <p:nvPr/>
          </p:nvSpPr>
          <p:spPr>
            <a:xfrm>
              <a:off x="6839050" y="1829000"/>
              <a:ext cx="223425" cy="73225"/>
            </a:xfrm>
            <a:custGeom>
              <a:avLst/>
              <a:gdLst/>
              <a:ahLst/>
              <a:cxnLst/>
              <a:rect l="l" t="t" r="r" b="b"/>
              <a:pathLst>
                <a:path w="8937" h="2929" extrusionOk="0">
                  <a:moveTo>
                    <a:pt x="8700" y="1"/>
                  </a:moveTo>
                  <a:cubicBezTo>
                    <a:pt x="8670" y="1"/>
                    <a:pt x="8640" y="9"/>
                    <a:pt x="8611" y="29"/>
                  </a:cubicBezTo>
                  <a:cubicBezTo>
                    <a:pt x="8296" y="265"/>
                    <a:pt x="8008" y="526"/>
                    <a:pt x="7694" y="762"/>
                  </a:cubicBezTo>
                  <a:cubicBezTo>
                    <a:pt x="7406" y="972"/>
                    <a:pt x="7118" y="1181"/>
                    <a:pt x="6804" y="1338"/>
                  </a:cubicBezTo>
                  <a:cubicBezTo>
                    <a:pt x="6175" y="1705"/>
                    <a:pt x="5495" y="1993"/>
                    <a:pt x="4788" y="2150"/>
                  </a:cubicBezTo>
                  <a:cubicBezTo>
                    <a:pt x="4081" y="2333"/>
                    <a:pt x="3348" y="2412"/>
                    <a:pt x="2614" y="2412"/>
                  </a:cubicBezTo>
                  <a:cubicBezTo>
                    <a:pt x="2248" y="2412"/>
                    <a:pt x="1855" y="2359"/>
                    <a:pt x="1488" y="2307"/>
                  </a:cubicBezTo>
                  <a:cubicBezTo>
                    <a:pt x="1096" y="2228"/>
                    <a:pt x="651" y="2150"/>
                    <a:pt x="336" y="1888"/>
                  </a:cubicBezTo>
                  <a:cubicBezTo>
                    <a:pt x="300" y="1852"/>
                    <a:pt x="261" y="1836"/>
                    <a:pt x="223" y="1836"/>
                  </a:cubicBezTo>
                  <a:cubicBezTo>
                    <a:pt x="100" y="1836"/>
                    <a:pt x="0" y="2003"/>
                    <a:pt x="101" y="2124"/>
                  </a:cubicBezTo>
                  <a:cubicBezTo>
                    <a:pt x="651" y="2726"/>
                    <a:pt x="1619" y="2831"/>
                    <a:pt x="2379" y="2909"/>
                  </a:cubicBezTo>
                  <a:cubicBezTo>
                    <a:pt x="2569" y="2922"/>
                    <a:pt x="2761" y="2928"/>
                    <a:pt x="2954" y="2928"/>
                  </a:cubicBezTo>
                  <a:cubicBezTo>
                    <a:pt x="3557" y="2928"/>
                    <a:pt x="4167" y="2865"/>
                    <a:pt x="4762" y="2726"/>
                  </a:cubicBezTo>
                  <a:cubicBezTo>
                    <a:pt x="5547" y="2543"/>
                    <a:pt x="6306" y="2255"/>
                    <a:pt x="7013" y="1862"/>
                  </a:cubicBezTo>
                  <a:cubicBezTo>
                    <a:pt x="7668" y="1469"/>
                    <a:pt x="8427" y="972"/>
                    <a:pt x="8872" y="291"/>
                  </a:cubicBezTo>
                  <a:cubicBezTo>
                    <a:pt x="8936" y="163"/>
                    <a:pt x="8827" y="1"/>
                    <a:pt x="8700"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313;p37"/>
            <p:cNvSpPr/>
            <p:nvPr/>
          </p:nvSpPr>
          <p:spPr>
            <a:xfrm>
              <a:off x="7625775" y="3240625"/>
              <a:ext cx="119775" cy="91050"/>
            </a:xfrm>
            <a:custGeom>
              <a:avLst/>
              <a:gdLst/>
              <a:ahLst/>
              <a:cxnLst/>
              <a:rect l="l" t="t" r="r" b="b"/>
              <a:pathLst>
                <a:path w="4791" h="3642" extrusionOk="0">
                  <a:moveTo>
                    <a:pt x="3782" y="0"/>
                  </a:moveTo>
                  <a:cubicBezTo>
                    <a:pt x="3168" y="0"/>
                    <a:pt x="2148" y="567"/>
                    <a:pt x="2148" y="567"/>
                  </a:cubicBezTo>
                  <a:lnTo>
                    <a:pt x="1" y="3474"/>
                  </a:lnTo>
                  <a:cubicBezTo>
                    <a:pt x="1" y="3474"/>
                    <a:pt x="570" y="3642"/>
                    <a:pt x="1331" y="3642"/>
                  </a:cubicBezTo>
                  <a:cubicBezTo>
                    <a:pt x="2160" y="3642"/>
                    <a:pt x="3215" y="3442"/>
                    <a:pt x="4007" y="2610"/>
                  </a:cubicBezTo>
                  <a:cubicBezTo>
                    <a:pt x="4791" y="1757"/>
                    <a:pt x="4527" y="1554"/>
                    <a:pt x="4100" y="1554"/>
                  </a:cubicBezTo>
                  <a:cubicBezTo>
                    <a:pt x="3714" y="1554"/>
                    <a:pt x="3195" y="1719"/>
                    <a:pt x="3195" y="1719"/>
                  </a:cubicBezTo>
                  <a:cubicBezTo>
                    <a:pt x="3195" y="1719"/>
                    <a:pt x="4557" y="620"/>
                    <a:pt x="4164" y="148"/>
                  </a:cubicBezTo>
                  <a:cubicBezTo>
                    <a:pt x="4086" y="42"/>
                    <a:pt x="3949" y="0"/>
                    <a:pt x="3782"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314;p37"/>
            <p:cNvSpPr/>
            <p:nvPr/>
          </p:nvSpPr>
          <p:spPr>
            <a:xfrm>
              <a:off x="7480450" y="3103300"/>
              <a:ext cx="240775" cy="226300"/>
            </a:xfrm>
            <a:custGeom>
              <a:avLst/>
              <a:gdLst/>
              <a:ahLst/>
              <a:cxnLst/>
              <a:rect l="l" t="t" r="r" b="b"/>
              <a:pathLst>
                <a:path w="9631" h="9052" extrusionOk="0">
                  <a:moveTo>
                    <a:pt x="3981" y="0"/>
                  </a:moveTo>
                  <a:cubicBezTo>
                    <a:pt x="3781" y="0"/>
                    <a:pt x="3620" y="52"/>
                    <a:pt x="3509" y="169"/>
                  </a:cubicBezTo>
                  <a:cubicBezTo>
                    <a:pt x="3509" y="169"/>
                    <a:pt x="1" y="3075"/>
                    <a:pt x="210" y="4751"/>
                  </a:cubicBezTo>
                  <a:cubicBezTo>
                    <a:pt x="388" y="6406"/>
                    <a:pt x="4826" y="9052"/>
                    <a:pt x="5985" y="9052"/>
                  </a:cubicBezTo>
                  <a:cubicBezTo>
                    <a:pt x="6018" y="9052"/>
                    <a:pt x="6048" y="9050"/>
                    <a:pt x="6075" y="9045"/>
                  </a:cubicBezTo>
                  <a:cubicBezTo>
                    <a:pt x="7070" y="8888"/>
                    <a:pt x="9506" y="4227"/>
                    <a:pt x="9584" y="3756"/>
                  </a:cubicBezTo>
                  <a:cubicBezTo>
                    <a:pt x="9631" y="3337"/>
                    <a:pt x="5580" y="0"/>
                    <a:pt x="3981"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315;p37"/>
            <p:cNvSpPr/>
            <p:nvPr/>
          </p:nvSpPr>
          <p:spPr>
            <a:xfrm>
              <a:off x="7651425" y="3250775"/>
              <a:ext cx="42875" cy="61175"/>
            </a:xfrm>
            <a:custGeom>
              <a:avLst/>
              <a:gdLst/>
              <a:ahLst/>
              <a:cxnLst/>
              <a:rect l="l" t="t" r="r" b="b"/>
              <a:pathLst>
                <a:path w="1715" h="2447" extrusionOk="0">
                  <a:moveTo>
                    <a:pt x="1600" y="1"/>
                  </a:moveTo>
                  <a:cubicBezTo>
                    <a:pt x="1567" y="1"/>
                    <a:pt x="1534" y="18"/>
                    <a:pt x="1514" y="56"/>
                  </a:cubicBezTo>
                  <a:cubicBezTo>
                    <a:pt x="1357" y="502"/>
                    <a:pt x="1148" y="921"/>
                    <a:pt x="886" y="1313"/>
                  </a:cubicBezTo>
                  <a:cubicBezTo>
                    <a:pt x="755" y="1497"/>
                    <a:pt x="624" y="1680"/>
                    <a:pt x="467" y="1863"/>
                  </a:cubicBezTo>
                  <a:cubicBezTo>
                    <a:pt x="389" y="1942"/>
                    <a:pt x="310" y="2046"/>
                    <a:pt x="231" y="2125"/>
                  </a:cubicBezTo>
                  <a:cubicBezTo>
                    <a:pt x="153" y="2204"/>
                    <a:pt x="74" y="2282"/>
                    <a:pt x="22" y="2361"/>
                  </a:cubicBezTo>
                  <a:cubicBezTo>
                    <a:pt x="1" y="2403"/>
                    <a:pt x="32" y="2446"/>
                    <a:pt x="72" y="2446"/>
                  </a:cubicBezTo>
                  <a:cubicBezTo>
                    <a:pt x="81" y="2446"/>
                    <a:pt x="91" y="2444"/>
                    <a:pt x="101" y="2439"/>
                  </a:cubicBezTo>
                  <a:cubicBezTo>
                    <a:pt x="231" y="2413"/>
                    <a:pt x="310" y="2308"/>
                    <a:pt x="389" y="2230"/>
                  </a:cubicBezTo>
                  <a:cubicBezTo>
                    <a:pt x="467" y="2151"/>
                    <a:pt x="572" y="2073"/>
                    <a:pt x="650" y="1968"/>
                  </a:cubicBezTo>
                  <a:cubicBezTo>
                    <a:pt x="807" y="1785"/>
                    <a:pt x="938" y="1601"/>
                    <a:pt x="1069" y="1392"/>
                  </a:cubicBezTo>
                  <a:cubicBezTo>
                    <a:pt x="1331" y="999"/>
                    <a:pt x="1541" y="580"/>
                    <a:pt x="1698" y="135"/>
                  </a:cubicBezTo>
                  <a:cubicBezTo>
                    <a:pt x="1714" y="52"/>
                    <a:pt x="1657" y="1"/>
                    <a:pt x="1600"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316;p37"/>
            <p:cNvSpPr/>
            <p:nvPr/>
          </p:nvSpPr>
          <p:spPr>
            <a:xfrm>
              <a:off x="7454300" y="2261475"/>
              <a:ext cx="535475" cy="992025"/>
            </a:xfrm>
            <a:custGeom>
              <a:avLst/>
              <a:gdLst/>
              <a:ahLst/>
              <a:cxnLst/>
              <a:rect l="l" t="t" r="r" b="b"/>
              <a:pathLst>
                <a:path w="21419" h="39681" extrusionOk="0">
                  <a:moveTo>
                    <a:pt x="2080" y="1"/>
                  </a:moveTo>
                  <a:cubicBezTo>
                    <a:pt x="1" y="1"/>
                    <a:pt x="480" y="4619"/>
                    <a:pt x="706" y="6427"/>
                  </a:cubicBezTo>
                  <a:cubicBezTo>
                    <a:pt x="994" y="8521"/>
                    <a:pt x="1727" y="10564"/>
                    <a:pt x="2932" y="12318"/>
                  </a:cubicBezTo>
                  <a:cubicBezTo>
                    <a:pt x="3587" y="13235"/>
                    <a:pt x="4398" y="13811"/>
                    <a:pt x="5262" y="14518"/>
                  </a:cubicBezTo>
                  <a:cubicBezTo>
                    <a:pt x="5891" y="15041"/>
                    <a:pt x="6493" y="15591"/>
                    <a:pt x="7017" y="16193"/>
                  </a:cubicBezTo>
                  <a:cubicBezTo>
                    <a:pt x="7959" y="17293"/>
                    <a:pt x="8719" y="18655"/>
                    <a:pt x="8771" y="20147"/>
                  </a:cubicBezTo>
                  <a:cubicBezTo>
                    <a:pt x="8850" y="22975"/>
                    <a:pt x="6388" y="27846"/>
                    <a:pt x="4765" y="30726"/>
                  </a:cubicBezTo>
                  <a:cubicBezTo>
                    <a:pt x="4712" y="30831"/>
                    <a:pt x="4660" y="30909"/>
                    <a:pt x="4608" y="30988"/>
                  </a:cubicBezTo>
                  <a:cubicBezTo>
                    <a:pt x="3901" y="32244"/>
                    <a:pt x="3377" y="33056"/>
                    <a:pt x="3377" y="33056"/>
                  </a:cubicBezTo>
                  <a:lnTo>
                    <a:pt x="11154" y="39681"/>
                  </a:lnTo>
                  <a:cubicBezTo>
                    <a:pt x="11520" y="39026"/>
                    <a:pt x="11887" y="38372"/>
                    <a:pt x="12254" y="37717"/>
                  </a:cubicBezTo>
                  <a:cubicBezTo>
                    <a:pt x="12306" y="37665"/>
                    <a:pt x="12332" y="37586"/>
                    <a:pt x="12384" y="37508"/>
                  </a:cubicBezTo>
                  <a:cubicBezTo>
                    <a:pt x="17098" y="29181"/>
                    <a:pt x="21418" y="21535"/>
                    <a:pt x="17962" y="15146"/>
                  </a:cubicBezTo>
                  <a:cubicBezTo>
                    <a:pt x="17648" y="14622"/>
                    <a:pt x="17360" y="14073"/>
                    <a:pt x="16993" y="13549"/>
                  </a:cubicBezTo>
                  <a:cubicBezTo>
                    <a:pt x="15029" y="10564"/>
                    <a:pt x="12542" y="7867"/>
                    <a:pt x="9949" y="5432"/>
                  </a:cubicBezTo>
                  <a:cubicBezTo>
                    <a:pt x="8692" y="4253"/>
                    <a:pt x="7383" y="3075"/>
                    <a:pt x="5995" y="2054"/>
                  </a:cubicBezTo>
                  <a:cubicBezTo>
                    <a:pt x="5289" y="1556"/>
                    <a:pt x="4032" y="797"/>
                    <a:pt x="3272" y="378"/>
                  </a:cubicBezTo>
                  <a:cubicBezTo>
                    <a:pt x="2803" y="117"/>
                    <a:pt x="2409" y="1"/>
                    <a:pt x="2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317;p37"/>
            <p:cNvSpPr/>
            <p:nvPr/>
          </p:nvSpPr>
          <p:spPr>
            <a:xfrm>
              <a:off x="7569475" y="3029600"/>
              <a:ext cx="194450" cy="174800"/>
            </a:xfrm>
            <a:custGeom>
              <a:avLst/>
              <a:gdLst/>
              <a:ahLst/>
              <a:cxnLst/>
              <a:rect l="l" t="t" r="r" b="b"/>
              <a:pathLst>
                <a:path w="7778" h="6992" extrusionOk="0">
                  <a:moveTo>
                    <a:pt x="158" y="1"/>
                  </a:moveTo>
                  <a:cubicBezTo>
                    <a:pt x="105" y="106"/>
                    <a:pt x="53" y="184"/>
                    <a:pt x="1" y="263"/>
                  </a:cubicBezTo>
                  <a:cubicBezTo>
                    <a:pt x="263" y="446"/>
                    <a:pt x="524" y="629"/>
                    <a:pt x="760" y="812"/>
                  </a:cubicBezTo>
                  <a:cubicBezTo>
                    <a:pt x="1703" y="1519"/>
                    <a:pt x="2619" y="2253"/>
                    <a:pt x="3509" y="3012"/>
                  </a:cubicBezTo>
                  <a:cubicBezTo>
                    <a:pt x="4976" y="4269"/>
                    <a:pt x="6337" y="5630"/>
                    <a:pt x="7647" y="6992"/>
                  </a:cubicBezTo>
                  <a:cubicBezTo>
                    <a:pt x="7699" y="6940"/>
                    <a:pt x="7725" y="6861"/>
                    <a:pt x="7777" y="6783"/>
                  </a:cubicBezTo>
                  <a:cubicBezTo>
                    <a:pt x="7385" y="6364"/>
                    <a:pt x="6966" y="5945"/>
                    <a:pt x="6573" y="5526"/>
                  </a:cubicBezTo>
                  <a:cubicBezTo>
                    <a:pt x="5290" y="4216"/>
                    <a:pt x="3955" y="2986"/>
                    <a:pt x="2514" y="1808"/>
                  </a:cubicBezTo>
                  <a:cubicBezTo>
                    <a:pt x="1781" y="1231"/>
                    <a:pt x="1048" y="655"/>
                    <a:pt x="289" y="106"/>
                  </a:cubicBezTo>
                  <a:cubicBezTo>
                    <a:pt x="236" y="79"/>
                    <a:pt x="184" y="27"/>
                    <a:pt x="158" y="1"/>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318;p37"/>
            <p:cNvSpPr/>
            <p:nvPr/>
          </p:nvSpPr>
          <p:spPr>
            <a:xfrm>
              <a:off x="7509250" y="2579225"/>
              <a:ext cx="94300" cy="60925"/>
            </a:xfrm>
            <a:custGeom>
              <a:avLst/>
              <a:gdLst/>
              <a:ahLst/>
              <a:cxnLst/>
              <a:rect l="l" t="t" r="r" b="b"/>
              <a:pathLst>
                <a:path w="3772" h="2437" extrusionOk="0">
                  <a:moveTo>
                    <a:pt x="1" y="1"/>
                  </a:moveTo>
                  <a:cubicBezTo>
                    <a:pt x="551" y="551"/>
                    <a:pt x="1179" y="970"/>
                    <a:pt x="1807" y="1389"/>
                  </a:cubicBezTo>
                  <a:cubicBezTo>
                    <a:pt x="2043" y="1546"/>
                    <a:pt x="2305" y="1703"/>
                    <a:pt x="2567" y="1834"/>
                  </a:cubicBezTo>
                  <a:cubicBezTo>
                    <a:pt x="2541" y="1834"/>
                    <a:pt x="2488" y="1808"/>
                    <a:pt x="2462" y="1808"/>
                  </a:cubicBezTo>
                  <a:cubicBezTo>
                    <a:pt x="2253" y="1782"/>
                    <a:pt x="2069" y="1755"/>
                    <a:pt x="1886" y="1755"/>
                  </a:cubicBezTo>
                  <a:cubicBezTo>
                    <a:pt x="1834" y="1755"/>
                    <a:pt x="1781" y="1782"/>
                    <a:pt x="1729" y="1782"/>
                  </a:cubicBezTo>
                  <a:cubicBezTo>
                    <a:pt x="1467" y="1782"/>
                    <a:pt x="1231" y="1808"/>
                    <a:pt x="996" y="1912"/>
                  </a:cubicBezTo>
                  <a:cubicBezTo>
                    <a:pt x="1467" y="2096"/>
                    <a:pt x="1912" y="2174"/>
                    <a:pt x="2384" y="2253"/>
                  </a:cubicBezTo>
                  <a:cubicBezTo>
                    <a:pt x="2855" y="2305"/>
                    <a:pt x="3274" y="2358"/>
                    <a:pt x="3771" y="2436"/>
                  </a:cubicBezTo>
                  <a:cubicBezTo>
                    <a:pt x="3562" y="2227"/>
                    <a:pt x="3326" y="2017"/>
                    <a:pt x="3064" y="1808"/>
                  </a:cubicBezTo>
                  <a:cubicBezTo>
                    <a:pt x="2776" y="1572"/>
                    <a:pt x="2514" y="1363"/>
                    <a:pt x="2226" y="1127"/>
                  </a:cubicBezTo>
                  <a:cubicBezTo>
                    <a:pt x="2174" y="1101"/>
                    <a:pt x="2096" y="1048"/>
                    <a:pt x="2043" y="996"/>
                  </a:cubicBezTo>
                  <a:cubicBezTo>
                    <a:pt x="1389" y="603"/>
                    <a:pt x="734" y="263"/>
                    <a:pt x="1"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319;p37"/>
            <p:cNvSpPr/>
            <p:nvPr/>
          </p:nvSpPr>
          <p:spPr>
            <a:xfrm>
              <a:off x="7564900" y="2607375"/>
              <a:ext cx="38650" cy="32775"/>
            </a:xfrm>
            <a:custGeom>
              <a:avLst/>
              <a:gdLst/>
              <a:ahLst/>
              <a:cxnLst/>
              <a:rect l="l" t="t" r="r" b="b"/>
              <a:pathLst>
                <a:path w="1546" h="1311" extrusionOk="0">
                  <a:moveTo>
                    <a:pt x="0" y="1"/>
                  </a:moveTo>
                  <a:lnTo>
                    <a:pt x="0" y="1"/>
                  </a:lnTo>
                  <a:cubicBezTo>
                    <a:pt x="288" y="237"/>
                    <a:pt x="550" y="446"/>
                    <a:pt x="838" y="682"/>
                  </a:cubicBezTo>
                  <a:cubicBezTo>
                    <a:pt x="1100" y="891"/>
                    <a:pt x="1336" y="1101"/>
                    <a:pt x="1545" y="1310"/>
                  </a:cubicBezTo>
                  <a:cubicBezTo>
                    <a:pt x="1100" y="786"/>
                    <a:pt x="550" y="394"/>
                    <a:pt x="0"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1"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257102" y="4228747"/>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42" name="Picture 10" descr="Download Free png Cartoon Grass, Turf, Green Land, Grassland PNG and Vector  with ... - DLPNG.com"/>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615" r="100000">
                        <a14:backgroundMark x1="17538" y1="51750" x2="18154" y2="50000"/>
                        <a14:backgroundMark x1="22462" y1="51250" x2="23231" y2="46500"/>
                        <a14:backgroundMark x1="34769" y1="65250" x2="36000" y2="61750"/>
                        <a14:backgroundMark x1="32923" y1="59250" x2="33846" y2="56250"/>
                        <a14:backgroundMark x1="63692" y1="51250" x2="63846" y2="50500"/>
                        <a14:backgroundMark x1="63846" y1="50250" x2="63846" y2="50250"/>
                        <a14:backgroundMark x1="58308" y1="53000" x2="59692" y2="49500"/>
                        <a14:backgroundMark x1="76462" y1="64250" x2="76462" y2="62250"/>
                        <a14:backgroundMark x1="47385" y1="63000" x2="47846" y2="62250"/>
                        <a14:backgroundMark x1="51077" y1="55000" x2="51692" y2="52500"/>
                        <a14:backgroundMark x1="73385" y1="61250" x2="74923" y2="56000"/>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882204" y="4211113"/>
            <a:ext cx="1726093" cy="1248116"/>
          </a:xfrm>
          <a:prstGeom prst="rect">
            <a:avLst/>
          </a:prstGeom>
          <a:noFill/>
          <a:extLst>
            <a:ext uri="{909E8E84-426E-40DD-AFC4-6F175D3DCCD1}">
              <a14:hiddenFill xmlns:a14="http://schemas.microsoft.com/office/drawing/2010/main">
                <a:solidFill>
                  <a:srgbClr val="FFFFFF"/>
                </a:solidFill>
              </a14:hiddenFill>
            </a:ext>
          </a:extLst>
        </p:spPr>
      </p:pic>
      <p:pic>
        <p:nvPicPr>
          <p:cNvPr id="143" name="Picture 142">
            <a:extLst>
              <a:ext uri="{FF2B5EF4-FFF2-40B4-BE49-F238E27FC236}">
                <a16:creationId xmlns:a16="http://schemas.microsoft.com/office/drawing/2014/main" id="{77288C4A-6247-4C91-B74B-A38CDBD71BE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3705951823"/>
      </p:ext>
    </p:extLst>
  </p:cSld>
  <p:clrMapOvr>
    <a:masterClrMapping/>
  </p:clrMapOvr>
  <p:transition spd="slow">
    <p:push dir="u"/>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1042 0.0929 L -0.01042 0.09321 C -0.03143 0.08395 -0.05244 0.07593 -0.07327 0.06636 C -0.07535 0.06513 -0.07709 0.06235 -0.07917 0.0608 C -0.08056 0.05988 -0.08212 0.05895 -0.08369 0.05833 C -0.08768 0.05648 -0.09167 0.05494 -0.09566 0.05309 C -0.09862 0.05154 -0.10157 0.04908 -0.10452 0.04753 C -0.10903 0.04568 -0.11355 0.04445 -0.11806 0.04229 C -0.11945 0.04167 -0.12101 0.04074 -0.1224 0.03982 C -0.125 0.03796 -0.12726 0.0355 -0.12987 0.03426 C -0.13438 0.03272 -0.13889 0.03272 -0.14341 0.03179 C -0.15035 0.02994 -0.16112 0.02593 -0.16719 0.02377 C -0.17726 0.01204 -0.16563 0.02438 -0.17778 0.01574 C -0.18073 0.01358 -0.18351 0.00988 -0.18664 0.00772 C -0.18907 0.00617 -0.19167 0.00617 -0.1941 0.00525 C -0.19566 0.00463 -0.19705 0.0034 -0.19862 0.00247 C -0.20886 -0.00957 -0.19705 0.00278 -0.21806 -0.00802 C -0.22639 -0.01265 -0.23507 -0.01636 -0.24341 -0.02129 C -0.2448 -0.02222 -0.24636 -0.02346 -0.24792 -0.02407 C -0.25209 -0.02562 -0.26337 -0.02839 -0.26719 -0.02932 C -0.27032 -0.03025 -0.27327 -0.03055 -0.27622 -0.0321 C -0.28073 -0.03426 -0.28507 -0.03858 -0.28959 -0.03981 L -0.31511 -0.04784 C -0.31754 -0.05062 -0.31997 -0.05339 -0.32257 -0.05586 C -0.32796 -0.0608 -0.33716 -0.05987 -0.34184 -0.06111 C -0.34792 -0.06265 -0.35382 -0.06481 -0.3599 -0.06636 C -0.39723 -0.07654 -0.35087 -0.06296 -0.38073 -0.07191 C -0.40105 -0.08734 -0.38125 -0.07407 -0.41216 -0.08518 C -0.41771 -0.08704 -0.42292 -0.09074 -0.42848 -0.0929 C -0.43438 -0.09537 -0.44636 -0.09846 -0.44636 -0.09815 C -0.46042 -0.12315 -0.43785 -0.08549 -0.4599 -0.11173 C -0.46285 -0.11512 -0.46632 -0.11759 -0.46875 -0.12222 C -0.47032 -0.125 -0.47171 -0.12778 -0.47327 -0.13025 C -0.48334 -0.14506 -0.47448 -0.12963 -0.47917 -0.13796 L -0.47917 -0.13765 " pathEditMode="relative" rAng="0" ptsTypes="AAAAAAAAAAAAAAAAAAAAAAAAAAAAAAAAAAA">
                                      <p:cBhvr>
                                        <p:cTn id="8" dur="2000" fill="hold"/>
                                        <p:tgtEl>
                                          <p:spTgt spid="8"/>
                                        </p:tgtEl>
                                        <p:attrNameLst>
                                          <p:attrName>ppt_x</p:attrName>
                                          <p:attrName>ppt_y</p:attrName>
                                        </p:attrNameLst>
                                      </p:cBhvr>
                                      <p:rCtr x="-23438" y="-11543"/>
                                    </p:animMotion>
                                  </p:childTnLst>
                                </p:cTn>
                              </p:par>
                              <p:par>
                                <p:cTn id="9" presetID="32" presetClass="emph" presetSubtype="0" fill="hold" nodeType="withEffect">
                                  <p:stCondLst>
                                    <p:cond delay="0"/>
                                  </p:stCondLst>
                                  <p:childTnLst>
                                    <p:animRot by="120000">
                                      <p:cBhvr>
                                        <p:cTn id="10" dur="100" fill="hold">
                                          <p:stCondLst>
                                            <p:cond delay="0"/>
                                          </p:stCondLst>
                                        </p:cTn>
                                        <p:tgtEl>
                                          <p:spTgt spid="7"/>
                                        </p:tgtEl>
                                        <p:attrNameLst>
                                          <p:attrName>r</p:attrName>
                                        </p:attrNameLst>
                                      </p:cBhvr>
                                    </p:animRot>
                                    <p:animRot by="-240000">
                                      <p:cBhvr>
                                        <p:cTn id="11" dur="200" fill="hold">
                                          <p:stCondLst>
                                            <p:cond delay="200"/>
                                          </p:stCondLst>
                                        </p:cTn>
                                        <p:tgtEl>
                                          <p:spTgt spid="7"/>
                                        </p:tgtEl>
                                        <p:attrNameLst>
                                          <p:attrName>r</p:attrName>
                                        </p:attrNameLst>
                                      </p:cBhvr>
                                    </p:animRot>
                                    <p:animRot by="240000">
                                      <p:cBhvr>
                                        <p:cTn id="12" dur="200" fill="hold">
                                          <p:stCondLst>
                                            <p:cond delay="400"/>
                                          </p:stCondLst>
                                        </p:cTn>
                                        <p:tgtEl>
                                          <p:spTgt spid="7"/>
                                        </p:tgtEl>
                                        <p:attrNameLst>
                                          <p:attrName>r</p:attrName>
                                        </p:attrNameLst>
                                      </p:cBhvr>
                                    </p:animRot>
                                    <p:animRot by="-240000">
                                      <p:cBhvr>
                                        <p:cTn id="13" dur="200" fill="hold">
                                          <p:stCondLst>
                                            <p:cond delay="600"/>
                                          </p:stCondLst>
                                        </p:cTn>
                                        <p:tgtEl>
                                          <p:spTgt spid="7"/>
                                        </p:tgtEl>
                                        <p:attrNameLst>
                                          <p:attrName>r</p:attrName>
                                        </p:attrNameLst>
                                      </p:cBhvr>
                                    </p:animRot>
                                    <p:animRot by="120000">
                                      <p:cBhvr>
                                        <p:cTn id="14" dur="200" fill="hold">
                                          <p:stCondLst>
                                            <p:cond delay="800"/>
                                          </p:stCondLst>
                                        </p:cTn>
                                        <p:tgtEl>
                                          <p:spTgt spid="7"/>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27"/>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1" nodeType="clickEffect">
                                  <p:stCondLst>
                                    <p:cond delay="0"/>
                                  </p:stCondLst>
                                  <p:childTnLst>
                                    <p:animEffect transition="out" filter="fade">
                                      <p:cBhvr>
                                        <p:cTn id="23" dur="500" tmFilter="0, 0; .2, .5; .8, .5; 1, 0"/>
                                        <p:tgtEl>
                                          <p:spTgt spid="127"/>
                                        </p:tgtEl>
                                      </p:cBhvr>
                                    </p:animEffect>
                                    <p:animScale>
                                      <p:cBhvr>
                                        <p:cTn id="24" dur="250" autoRev="1" fill="hold"/>
                                        <p:tgtEl>
                                          <p:spTgt spid="127"/>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5" name="mother.wav"/>
                                        </p:tgtEl>
                                      </p:cMediaNode>
                                    </p:audio>
                                  </p:subTnLst>
                                </p:cTn>
                              </p:par>
                            </p:childTnLst>
                          </p:cTn>
                        </p:par>
                      </p:childTnLst>
                    </p:cTn>
                  </p:par>
                </p:childTnLst>
              </p:cTn>
              <p:nextCondLst>
                <p:cond evt="onClick" delay="0">
                  <p:tgtEl>
                    <p:spTgt spid="127"/>
                  </p:tgtEl>
                </p:cond>
              </p:nextCondLst>
            </p:seq>
          </p:childTnLst>
        </p:cTn>
      </p:par>
    </p:tnLst>
    <p:bldLst>
      <p:bldP spid="127" grpId="0" animBg="1"/>
      <p:bldP spid="127"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B0F0">
            <a:alpha val="32000"/>
          </a:srgbClr>
        </a:solidFill>
        <a:effectLst/>
      </p:bgPr>
    </p:bg>
    <p:spTree>
      <p:nvGrpSpPr>
        <p:cNvPr id="1" name=""/>
        <p:cNvGrpSpPr/>
        <p:nvPr/>
      </p:nvGrpSpPr>
      <p:grpSpPr>
        <a:xfrm>
          <a:off x="0" y="0"/>
          <a:ext cx="0" cy="0"/>
          <a:chOff x="0" y="0"/>
          <a:chExt cx="0" cy="0"/>
        </a:xfrm>
      </p:grpSpPr>
      <p:grpSp>
        <p:nvGrpSpPr>
          <p:cNvPr id="61" name="Google Shape;3734;p71"/>
          <p:cNvGrpSpPr/>
          <p:nvPr/>
        </p:nvGrpSpPr>
        <p:grpSpPr>
          <a:xfrm>
            <a:off x="6318914" y="1136330"/>
            <a:ext cx="2796946" cy="3823246"/>
            <a:chOff x="7617466" y="1753588"/>
            <a:chExt cx="860395" cy="978820"/>
          </a:xfrm>
        </p:grpSpPr>
        <p:sp>
          <p:nvSpPr>
            <p:cNvPr id="62" name="Google Shape;3735;p71"/>
            <p:cNvSpPr/>
            <p:nvPr/>
          </p:nvSpPr>
          <p:spPr>
            <a:xfrm>
              <a:off x="7617969" y="1754016"/>
              <a:ext cx="859892" cy="810065"/>
            </a:xfrm>
            <a:custGeom>
              <a:avLst/>
              <a:gdLst/>
              <a:ahLst/>
              <a:cxnLst/>
              <a:rect l="l" t="t" r="r" b="b"/>
              <a:pathLst>
                <a:path w="58209" h="54836" extrusionOk="0">
                  <a:moveTo>
                    <a:pt x="25420" y="0"/>
                  </a:moveTo>
                  <a:cubicBezTo>
                    <a:pt x="23490" y="0"/>
                    <a:pt x="21538" y="437"/>
                    <a:pt x="19714" y="1349"/>
                  </a:cubicBezTo>
                  <a:cubicBezTo>
                    <a:pt x="13944" y="4218"/>
                    <a:pt x="11208" y="10956"/>
                    <a:pt x="13343" y="17027"/>
                  </a:cubicBezTo>
                  <a:cubicBezTo>
                    <a:pt x="3136" y="18961"/>
                    <a:pt x="0" y="32037"/>
                    <a:pt x="8173" y="38409"/>
                  </a:cubicBezTo>
                  <a:cubicBezTo>
                    <a:pt x="6792" y="46030"/>
                    <a:pt x="12832" y="52257"/>
                    <a:pt x="19712" y="52257"/>
                  </a:cubicBezTo>
                  <a:cubicBezTo>
                    <a:pt x="21474" y="52257"/>
                    <a:pt x="23290" y="51849"/>
                    <a:pt x="25052" y="50951"/>
                  </a:cubicBezTo>
                  <a:cubicBezTo>
                    <a:pt x="26812" y="53577"/>
                    <a:pt x="29568" y="54835"/>
                    <a:pt x="32308" y="54835"/>
                  </a:cubicBezTo>
                  <a:cubicBezTo>
                    <a:pt x="35694" y="54835"/>
                    <a:pt x="39058" y="52915"/>
                    <a:pt x="40496" y="49283"/>
                  </a:cubicBezTo>
                  <a:cubicBezTo>
                    <a:pt x="41253" y="49407"/>
                    <a:pt x="42008" y="49467"/>
                    <a:pt x="42756" y="49467"/>
                  </a:cubicBezTo>
                  <a:cubicBezTo>
                    <a:pt x="48463" y="49467"/>
                    <a:pt x="53713" y="45963"/>
                    <a:pt x="55807" y="40477"/>
                  </a:cubicBezTo>
                  <a:cubicBezTo>
                    <a:pt x="58209" y="34272"/>
                    <a:pt x="55907" y="27267"/>
                    <a:pt x="50336" y="23665"/>
                  </a:cubicBezTo>
                  <a:cubicBezTo>
                    <a:pt x="54929" y="15016"/>
                    <a:pt x="48350" y="5221"/>
                    <a:pt x="39348" y="5221"/>
                  </a:cubicBezTo>
                  <a:cubicBezTo>
                    <a:pt x="38281" y="5221"/>
                    <a:pt x="37180" y="5359"/>
                    <a:pt x="36059" y="5652"/>
                  </a:cubicBezTo>
                  <a:cubicBezTo>
                    <a:pt x="33602" y="2011"/>
                    <a:pt x="29561" y="0"/>
                    <a:pt x="25420" y="0"/>
                  </a:cubicBezTo>
                  <a:close/>
                </a:path>
              </a:pathLst>
            </a:custGeom>
            <a:solidFill>
              <a:srgbClr val="7CD0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3736;p71"/>
            <p:cNvSpPr/>
            <p:nvPr/>
          </p:nvSpPr>
          <p:spPr>
            <a:xfrm>
              <a:off x="8378821" y="2035610"/>
              <a:ext cx="3472" cy="7903"/>
            </a:xfrm>
            <a:custGeom>
              <a:avLst/>
              <a:gdLst/>
              <a:ahLst/>
              <a:cxnLst/>
              <a:rect l="l" t="t" r="r" b="b"/>
              <a:pathLst>
                <a:path w="235" h="535" extrusionOk="0">
                  <a:moveTo>
                    <a:pt x="234" y="0"/>
                  </a:moveTo>
                  <a:cubicBezTo>
                    <a:pt x="168" y="167"/>
                    <a:pt x="101" y="301"/>
                    <a:pt x="1" y="434"/>
                  </a:cubicBezTo>
                  <a:lnTo>
                    <a:pt x="168" y="534"/>
                  </a:lnTo>
                  <a:cubicBezTo>
                    <a:pt x="201" y="367"/>
                    <a:pt x="201" y="201"/>
                    <a:pt x="234"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3737;p71"/>
            <p:cNvSpPr/>
            <p:nvPr/>
          </p:nvSpPr>
          <p:spPr>
            <a:xfrm>
              <a:off x="7617466" y="1753588"/>
              <a:ext cx="839211" cy="810981"/>
            </a:xfrm>
            <a:custGeom>
              <a:avLst/>
              <a:gdLst/>
              <a:ahLst/>
              <a:cxnLst/>
              <a:rect l="l" t="t" r="r" b="b"/>
              <a:pathLst>
                <a:path w="56809" h="54898" extrusionOk="0">
                  <a:moveTo>
                    <a:pt x="25400" y="0"/>
                  </a:moveTo>
                  <a:cubicBezTo>
                    <a:pt x="17121" y="0"/>
                    <a:pt x="10291" y="8285"/>
                    <a:pt x="13344" y="17056"/>
                  </a:cubicBezTo>
                  <a:cubicBezTo>
                    <a:pt x="3170" y="18990"/>
                    <a:pt x="1" y="32033"/>
                    <a:pt x="8173" y="38438"/>
                  </a:cubicBezTo>
                  <a:cubicBezTo>
                    <a:pt x="6876" y="45625"/>
                    <a:pt x="12382" y="52248"/>
                    <a:pt x="19693" y="52248"/>
                  </a:cubicBezTo>
                  <a:cubicBezTo>
                    <a:pt x="19712" y="52248"/>
                    <a:pt x="19730" y="52248"/>
                    <a:pt x="19748" y="52248"/>
                  </a:cubicBezTo>
                  <a:lnTo>
                    <a:pt x="20649" y="52248"/>
                  </a:lnTo>
                  <a:cubicBezTo>
                    <a:pt x="20782" y="52248"/>
                    <a:pt x="20916" y="52248"/>
                    <a:pt x="21049" y="52214"/>
                  </a:cubicBezTo>
                  <a:lnTo>
                    <a:pt x="21350" y="52181"/>
                  </a:lnTo>
                  <a:lnTo>
                    <a:pt x="21683" y="52114"/>
                  </a:lnTo>
                  <a:lnTo>
                    <a:pt x="22017" y="52081"/>
                  </a:lnTo>
                  <a:lnTo>
                    <a:pt x="22317" y="52014"/>
                  </a:lnTo>
                  <a:lnTo>
                    <a:pt x="22650" y="51947"/>
                  </a:lnTo>
                  <a:lnTo>
                    <a:pt x="22884" y="51847"/>
                  </a:lnTo>
                  <a:cubicBezTo>
                    <a:pt x="23017" y="51814"/>
                    <a:pt x="23151" y="51781"/>
                    <a:pt x="23284" y="51747"/>
                  </a:cubicBezTo>
                  <a:lnTo>
                    <a:pt x="23351" y="51714"/>
                  </a:lnTo>
                  <a:cubicBezTo>
                    <a:pt x="23951" y="51547"/>
                    <a:pt x="24518" y="51280"/>
                    <a:pt x="25086" y="51013"/>
                  </a:cubicBezTo>
                  <a:cubicBezTo>
                    <a:pt x="26831" y="53640"/>
                    <a:pt x="29585" y="54897"/>
                    <a:pt x="32326" y="54897"/>
                  </a:cubicBezTo>
                  <a:cubicBezTo>
                    <a:pt x="35711" y="54897"/>
                    <a:pt x="39077" y="52977"/>
                    <a:pt x="40497" y="49345"/>
                  </a:cubicBezTo>
                  <a:cubicBezTo>
                    <a:pt x="41270" y="49472"/>
                    <a:pt x="42037" y="49534"/>
                    <a:pt x="42792" y="49534"/>
                  </a:cubicBezTo>
                  <a:cubicBezTo>
                    <a:pt x="50374" y="49534"/>
                    <a:pt x="56778" y="43359"/>
                    <a:pt x="56808" y="35502"/>
                  </a:cubicBezTo>
                  <a:cubicBezTo>
                    <a:pt x="56808" y="35102"/>
                    <a:pt x="56808" y="34735"/>
                    <a:pt x="56775" y="34335"/>
                  </a:cubicBezTo>
                  <a:cubicBezTo>
                    <a:pt x="55007" y="39572"/>
                    <a:pt x="50137" y="43074"/>
                    <a:pt x="44633" y="43074"/>
                  </a:cubicBezTo>
                  <a:cubicBezTo>
                    <a:pt x="43932" y="43074"/>
                    <a:pt x="43265" y="43041"/>
                    <a:pt x="42565" y="42908"/>
                  </a:cubicBezTo>
                  <a:cubicBezTo>
                    <a:pt x="41258" y="46221"/>
                    <a:pt x="38204" y="47970"/>
                    <a:pt x="35124" y="47970"/>
                  </a:cubicBezTo>
                  <a:cubicBezTo>
                    <a:pt x="32622" y="47970"/>
                    <a:pt x="30103" y="46816"/>
                    <a:pt x="28488" y="44409"/>
                  </a:cubicBezTo>
                  <a:cubicBezTo>
                    <a:pt x="27001" y="45622"/>
                    <a:pt x="25339" y="46129"/>
                    <a:pt x="23701" y="46129"/>
                  </a:cubicBezTo>
                  <a:cubicBezTo>
                    <a:pt x="18761" y="46129"/>
                    <a:pt x="14027" y="41519"/>
                    <a:pt x="14878" y="37737"/>
                  </a:cubicBezTo>
                  <a:cubicBezTo>
                    <a:pt x="11676" y="37304"/>
                    <a:pt x="9274" y="32600"/>
                    <a:pt x="9274" y="28897"/>
                  </a:cubicBezTo>
                  <a:cubicBezTo>
                    <a:pt x="9274" y="23327"/>
                    <a:pt x="13210" y="18523"/>
                    <a:pt x="18681" y="17456"/>
                  </a:cubicBezTo>
                  <a:cubicBezTo>
                    <a:pt x="15912" y="9450"/>
                    <a:pt x="21850" y="1078"/>
                    <a:pt x="30323" y="1078"/>
                  </a:cubicBezTo>
                  <a:lnTo>
                    <a:pt x="30523" y="1078"/>
                  </a:lnTo>
                  <a:cubicBezTo>
                    <a:pt x="28803" y="338"/>
                    <a:pt x="27072" y="0"/>
                    <a:pt x="25400" y="0"/>
                  </a:cubicBezTo>
                  <a:close/>
                </a:path>
              </a:pathLst>
            </a:custGeom>
            <a:solidFill>
              <a:srgbClr val="65A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3738;p71"/>
            <p:cNvSpPr/>
            <p:nvPr/>
          </p:nvSpPr>
          <p:spPr>
            <a:xfrm>
              <a:off x="8229998" y="1817172"/>
              <a:ext cx="43874" cy="40196"/>
            </a:xfrm>
            <a:custGeom>
              <a:avLst/>
              <a:gdLst/>
              <a:ahLst/>
              <a:cxnLst/>
              <a:rect l="l" t="t" r="r" b="b"/>
              <a:pathLst>
                <a:path w="2970" h="2721" extrusionOk="0">
                  <a:moveTo>
                    <a:pt x="2735" y="0"/>
                  </a:moveTo>
                  <a:cubicBezTo>
                    <a:pt x="2314" y="0"/>
                    <a:pt x="1420" y="74"/>
                    <a:pt x="801" y="643"/>
                  </a:cubicBezTo>
                  <a:cubicBezTo>
                    <a:pt x="1" y="1377"/>
                    <a:pt x="1" y="2711"/>
                    <a:pt x="1" y="2711"/>
                  </a:cubicBezTo>
                  <a:cubicBezTo>
                    <a:pt x="1" y="2711"/>
                    <a:pt x="98" y="2721"/>
                    <a:pt x="256" y="2721"/>
                  </a:cubicBezTo>
                  <a:cubicBezTo>
                    <a:pt x="690" y="2721"/>
                    <a:pt x="1582" y="2649"/>
                    <a:pt x="2169" y="2111"/>
                  </a:cubicBezTo>
                  <a:cubicBezTo>
                    <a:pt x="2970" y="1377"/>
                    <a:pt x="2970" y="9"/>
                    <a:pt x="2970" y="9"/>
                  </a:cubicBezTo>
                  <a:cubicBezTo>
                    <a:pt x="2970" y="9"/>
                    <a:pt x="2881" y="0"/>
                    <a:pt x="2735"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3739;p71"/>
            <p:cNvSpPr/>
            <p:nvPr/>
          </p:nvSpPr>
          <p:spPr>
            <a:xfrm>
              <a:off x="7741648" y="2089710"/>
              <a:ext cx="51763" cy="33253"/>
            </a:xfrm>
            <a:custGeom>
              <a:avLst/>
              <a:gdLst/>
              <a:ahLst/>
              <a:cxnLst/>
              <a:rect l="l" t="t" r="r" b="b"/>
              <a:pathLst>
                <a:path w="3504" h="2251" extrusionOk="0">
                  <a:moveTo>
                    <a:pt x="2374" y="0"/>
                  </a:moveTo>
                  <a:cubicBezTo>
                    <a:pt x="2017" y="0"/>
                    <a:pt x="1622" y="58"/>
                    <a:pt x="1269" y="241"/>
                  </a:cubicBezTo>
                  <a:cubicBezTo>
                    <a:pt x="301" y="775"/>
                    <a:pt x="1" y="2076"/>
                    <a:pt x="1" y="2076"/>
                  </a:cubicBezTo>
                  <a:cubicBezTo>
                    <a:pt x="1" y="2076"/>
                    <a:pt x="497" y="2250"/>
                    <a:pt x="1107" y="2250"/>
                  </a:cubicBezTo>
                  <a:cubicBezTo>
                    <a:pt x="1459" y="2250"/>
                    <a:pt x="1849" y="2192"/>
                    <a:pt x="2203" y="2009"/>
                  </a:cubicBezTo>
                  <a:cubicBezTo>
                    <a:pt x="3170" y="1475"/>
                    <a:pt x="3503" y="175"/>
                    <a:pt x="3503" y="175"/>
                  </a:cubicBezTo>
                  <a:cubicBezTo>
                    <a:pt x="3503" y="175"/>
                    <a:pt x="2994" y="0"/>
                    <a:pt x="2374"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3740;p71"/>
            <p:cNvSpPr/>
            <p:nvPr/>
          </p:nvSpPr>
          <p:spPr>
            <a:xfrm>
              <a:off x="8208326" y="2177537"/>
              <a:ext cx="43860" cy="42397"/>
            </a:xfrm>
            <a:custGeom>
              <a:avLst/>
              <a:gdLst/>
              <a:ahLst/>
              <a:cxnLst/>
              <a:rect l="l" t="t" r="r" b="b"/>
              <a:pathLst>
                <a:path w="2969" h="2870" extrusionOk="0">
                  <a:moveTo>
                    <a:pt x="2844" y="0"/>
                  </a:moveTo>
                  <a:cubicBezTo>
                    <a:pt x="2659" y="0"/>
                    <a:pt x="1476" y="28"/>
                    <a:pt x="801" y="734"/>
                  </a:cubicBezTo>
                  <a:cubicBezTo>
                    <a:pt x="0" y="1535"/>
                    <a:pt x="100" y="2869"/>
                    <a:pt x="100" y="2869"/>
                  </a:cubicBezTo>
                  <a:cubicBezTo>
                    <a:pt x="100" y="2869"/>
                    <a:pt x="109" y="2869"/>
                    <a:pt x="125" y="2869"/>
                  </a:cubicBezTo>
                  <a:cubicBezTo>
                    <a:pt x="310" y="2869"/>
                    <a:pt x="1496" y="2841"/>
                    <a:pt x="2202" y="2135"/>
                  </a:cubicBezTo>
                  <a:cubicBezTo>
                    <a:pt x="2969" y="1335"/>
                    <a:pt x="2869" y="0"/>
                    <a:pt x="2869" y="0"/>
                  </a:cubicBezTo>
                  <a:cubicBezTo>
                    <a:pt x="2869" y="0"/>
                    <a:pt x="2860" y="0"/>
                    <a:pt x="2844"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3741;p71"/>
            <p:cNvSpPr/>
            <p:nvPr/>
          </p:nvSpPr>
          <p:spPr>
            <a:xfrm>
              <a:off x="8152145" y="1939510"/>
              <a:ext cx="41407" cy="51261"/>
            </a:xfrm>
            <a:custGeom>
              <a:avLst/>
              <a:gdLst/>
              <a:ahLst/>
              <a:cxnLst/>
              <a:rect l="l" t="t" r="r" b="b"/>
              <a:pathLst>
                <a:path w="2803" h="3470" extrusionOk="0">
                  <a:moveTo>
                    <a:pt x="434" y="1"/>
                  </a:moveTo>
                  <a:cubicBezTo>
                    <a:pt x="434" y="1"/>
                    <a:pt x="0" y="1268"/>
                    <a:pt x="534" y="2236"/>
                  </a:cubicBezTo>
                  <a:cubicBezTo>
                    <a:pt x="1068" y="3203"/>
                    <a:pt x="2369" y="3470"/>
                    <a:pt x="2369" y="3470"/>
                  </a:cubicBezTo>
                  <a:cubicBezTo>
                    <a:pt x="2369" y="3470"/>
                    <a:pt x="2802" y="2236"/>
                    <a:pt x="2269" y="1268"/>
                  </a:cubicBezTo>
                  <a:cubicBezTo>
                    <a:pt x="1735" y="301"/>
                    <a:pt x="434" y="1"/>
                    <a:pt x="434"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3742;p71"/>
            <p:cNvSpPr/>
            <p:nvPr/>
          </p:nvSpPr>
          <p:spPr>
            <a:xfrm>
              <a:off x="8198960" y="1965142"/>
              <a:ext cx="43874" cy="44362"/>
            </a:xfrm>
            <a:custGeom>
              <a:avLst/>
              <a:gdLst/>
              <a:ahLst/>
              <a:cxnLst/>
              <a:rect l="l" t="t" r="r" b="b"/>
              <a:pathLst>
                <a:path w="2970" h="3003" extrusionOk="0">
                  <a:moveTo>
                    <a:pt x="2802" y="0"/>
                  </a:moveTo>
                  <a:lnTo>
                    <a:pt x="2802" y="0"/>
                  </a:lnTo>
                  <a:cubicBezTo>
                    <a:pt x="2802" y="0"/>
                    <a:pt x="1468" y="0"/>
                    <a:pt x="734" y="834"/>
                  </a:cubicBezTo>
                  <a:cubicBezTo>
                    <a:pt x="0" y="1668"/>
                    <a:pt x="167" y="3003"/>
                    <a:pt x="167" y="3003"/>
                  </a:cubicBezTo>
                  <a:cubicBezTo>
                    <a:pt x="167" y="3003"/>
                    <a:pt x="1501" y="3003"/>
                    <a:pt x="2235" y="2169"/>
                  </a:cubicBezTo>
                  <a:cubicBezTo>
                    <a:pt x="2969" y="1335"/>
                    <a:pt x="2802" y="0"/>
                    <a:pt x="2802"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3743;p71"/>
            <p:cNvSpPr/>
            <p:nvPr/>
          </p:nvSpPr>
          <p:spPr>
            <a:xfrm>
              <a:off x="7803251" y="2497084"/>
              <a:ext cx="55692" cy="31052"/>
            </a:xfrm>
            <a:custGeom>
              <a:avLst/>
              <a:gdLst/>
              <a:ahLst/>
              <a:cxnLst/>
              <a:rect l="l" t="t" r="r" b="b"/>
              <a:pathLst>
                <a:path w="3770" h="2102" extrusionOk="0">
                  <a:moveTo>
                    <a:pt x="2271" y="0"/>
                  </a:moveTo>
                  <a:cubicBezTo>
                    <a:pt x="2028" y="0"/>
                    <a:pt x="1777" y="33"/>
                    <a:pt x="1535" y="119"/>
                  </a:cubicBezTo>
                  <a:cubicBezTo>
                    <a:pt x="501" y="486"/>
                    <a:pt x="1" y="1720"/>
                    <a:pt x="1" y="1720"/>
                  </a:cubicBezTo>
                  <a:cubicBezTo>
                    <a:pt x="1" y="1720"/>
                    <a:pt x="723" y="2102"/>
                    <a:pt x="1529" y="2102"/>
                  </a:cubicBezTo>
                  <a:cubicBezTo>
                    <a:pt x="1763" y="2102"/>
                    <a:pt x="2003" y="2070"/>
                    <a:pt x="2236" y="1987"/>
                  </a:cubicBezTo>
                  <a:cubicBezTo>
                    <a:pt x="3270" y="1587"/>
                    <a:pt x="3770" y="353"/>
                    <a:pt x="3770" y="353"/>
                  </a:cubicBezTo>
                  <a:cubicBezTo>
                    <a:pt x="3770" y="353"/>
                    <a:pt x="3065" y="0"/>
                    <a:pt x="2271"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3744;p71"/>
            <p:cNvSpPr/>
            <p:nvPr/>
          </p:nvSpPr>
          <p:spPr>
            <a:xfrm>
              <a:off x="7849579" y="2340162"/>
              <a:ext cx="31052" cy="58647"/>
            </a:xfrm>
            <a:custGeom>
              <a:avLst/>
              <a:gdLst/>
              <a:ahLst/>
              <a:cxnLst/>
              <a:rect l="l" t="t" r="r" b="b"/>
              <a:pathLst>
                <a:path w="2102" h="3970" extrusionOk="0">
                  <a:moveTo>
                    <a:pt x="968" y="0"/>
                  </a:moveTo>
                  <a:cubicBezTo>
                    <a:pt x="968" y="0"/>
                    <a:pt x="0" y="934"/>
                    <a:pt x="67" y="2035"/>
                  </a:cubicBezTo>
                  <a:cubicBezTo>
                    <a:pt x="100" y="3102"/>
                    <a:pt x="1134" y="3970"/>
                    <a:pt x="1134" y="3970"/>
                  </a:cubicBezTo>
                  <a:cubicBezTo>
                    <a:pt x="1134" y="3970"/>
                    <a:pt x="2102" y="3036"/>
                    <a:pt x="2035" y="1935"/>
                  </a:cubicBezTo>
                  <a:cubicBezTo>
                    <a:pt x="2002" y="834"/>
                    <a:pt x="968" y="0"/>
                    <a:pt x="968"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3745;p71"/>
            <p:cNvSpPr/>
            <p:nvPr/>
          </p:nvSpPr>
          <p:spPr>
            <a:xfrm>
              <a:off x="7894918" y="2121355"/>
              <a:ext cx="43860" cy="46829"/>
            </a:xfrm>
            <a:custGeom>
              <a:avLst/>
              <a:gdLst/>
              <a:ahLst/>
              <a:cxnLst/>
              <a:rect l="l" t="t" r="r" b="b"/>
              <a:pathLst>
                <a:path w="2969" h="3170" extrusionOk="0">
                  <a:moveTo>
                    <a:pt x="267" y="1"/>
                  </a:moveTo>
                  <a:cubicBezTo>
                    <a:pt x="267" y="1"/>
                    <a:pt x="0" y="1335"/>
                    <a:pt x="701" y="2202"/>
                  </a:cubicBezTo>
                  <a:cubicBezTo>
                    <a:pt x="1368" y="3069"/>
                    <a:pt x="2702" y="3170"/>
                    <a:pt x="2702" y="3170"/>
                  </a:cubicBezTo>
                  <a:cubicBezTo>
                    <a:pt x="2702" y="3170"/>
                    <a:pt x="2969" y="1835"/>
                    <a:pt x="2268" y="968"/>
                  </a:cubicBezTo>
                  <a:cubicBezTo>
                    <a:pt x="1601" y="101"/>
                    <a:pt x="267" y="1"/>
                    <a:pt x="267"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3746;p71"/>
            <p:cNvSpPr/>
            <p:nvPr/>
          </p:nvSpPr>
          <p:spPr>
            <a:xfrm>
              <a:off x="7879628" y="2176710"/>
              <a:ext cx="52753" cy="32706"/>
            </a:xfrm>
            <a:custGeom>
              <a:avLst/>
              <a:gdLst/>
              <a:ahLst/>
              <a:cxnLst/>
              <a:rect l="l" t="t" r="r" b="b"/>
              <a:pathLst>
                <a:path w="3571" h="2214" extrusionOk="0">
                  <a:moveTo>
                    <a:pt x="2359" y="1"/>
                  </a:moveTo>
                  <a:cubicBezTo>
                    <a:pt x="2028" y="1"/>
                    <a:pt x="1669" y="56"/>
                    <a:pt x="1335" y="223"/>
                  </a:cubicBezTo>
                  <a:cubicBezTo>
                    <a:pt x="368" y="723"/>
                    <a:pt x="1" y="1991"/>
                    <a:pt x="1" y="1991"/>
                  </a:cubicBezTo>
                  <a:cubicBezTo>
                    <a:pt x="1" y="1991"/>
                    <a:pt x="550" y="2213"/>
                    <a:pt x="1212" y="2213"/>
                  </a:cubicBezTo>
                  <a:cubicBezTo>
                    <a:pt x="1543" y="2213"/>
                    <a:pt x="1902" y="2158"/>
                    <a:pt x="2236" y="1991"/>
                  </a:cubicBezTo>
                  <a:cubicBezTo>
                    <a:pt x="3203" y="1524"/>
                    <a:pt x="3570" y="223"/>
                    <a:pt x="3570" y="223"/>
                  </a:cubicBezTo>
                  <a:cubicBezTo>
                    <a:pt x="3570" y="223"/>
                    <a:pt x="3022" y="1"/>
                    <a:pt x="2359"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3747;p71"/>
            <p:cNvSpPr/>
            <p:nvPr/>
          </p:nvSpPr>
          <p:spPr>
            <a:xfrm>
              <a:off x="7967837" y="2257106"/>
              <a:ext cx="44864" cy="38615"/>
            </a:xfrm>
            <a:custGeom>
              <a:avLst/>
              <a:gdLst/>
              <a:ahLst/>
              <a:cxnLst/>
              <a:rect l="l" t="t" r="r" b="b"/>
              <a:pathLst>
                <a:path w="3037" h="2614" extrusionOk="0">
                  <a:moveTo>
                    <a:pt x="2681" y="1"/>
                  </a:moveTo>
                  <a:cubicBezTo>
                    <a:pt x="2228" y="1"/>
                    <a:pt x="1433" y="77"/>
                    <a:pt x="868" y="552"/>
                  </a:cubicBezTo>
                  <a:cubicBezTo>
                    <a:pt x="34" y="1252"/>
                    <a:pt x="1" y="2587"/>
                    <a:pt x="1" y="2587"/>
                  </a:cubicBezTo>
                  <a:cubicBezTo>
                    <a:pt x="1" y="2587"/>
                    <a:pt x="177" y="2613"/>
                    <a:pt x="442" y="2613"/>
                  </a:cubicBezTo>
                  <a:cubicBezTo>
                    <a:pt x="905" y="2613"/>
                    <a:pt x="1638" y="2532"/>
                    <a:pt x="2169" y="2086"/>
                  </a:cubicBezTo>
                  <a:cubicBezTo>
                    <a:pt x="3003" y="1353"/>
                    <a:pt x="3036" y="18"/>
                    <a:pt x="3036" y="18"/>
                  </a:cubicBezTo>
                  <a:cubicBezTo>
                    <a:pt x="3036" y="18"/>
                    <a:pt x="2898" y="1"/>
                    <a:pt x="2681"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3748;p71"/>
            <p:cNvSpPr/>
            <p:nvPr/>
          </p:nvSpPr>
          <p:spPr>
            <a:xfrm>
              <a:off x="8329553" y="2329806"/>
              <a:ext cx="34996" cy="57672"/>
            </a:xfrm>
            <a:custGeom>
              <a:avLst/>
              <a:gdLst/>
              <a:ahLst/>
              <a:cxnLst/>
              <a:rect l="l" t="t" r="r" b="b"/>
              <a:pathLst>
                <a:path w="2369" h="3904" extrusionOk="0">
                  <a:moveTo>
                    <a:pt x="1601" y="1"/>
                  </a:moveTo>
                  <a:cubicBezTo>
                    <a:pt x="1601" y="1"/>
                    <a:pt x="434" y="668"/>
                    <a:pt x="234" y="1735"/>
                  </a:cubicBezTo>
                  <a:cubicBezTo>
                    <a:pt x="0" y="2803"/>
                    <a:pt x="801" y="3904"/>
                    <a:pt x="801" y="3904"/>
                  </a:cubicBezTo>
                  <a:cubicBezTo>
                    <a:pt x="801" y="3904"/>
                    <a:pt x="1935" y="3203"/>
                    <a:pt x="2168" y="2136"/>
                  </a:cubicBezTo>
                  <a:cubicBezTo>
                    <a:pt x="2368" y="1068"/>
                    <a:pt x="1601" y="1"/>
                    <a:pt x="1601"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3749;p71"/>
            <p:cNvSpPr/>
            <p:nvPr/>
          </p:nvSpPr>
          <p:spPr>
            <a:xfrm>
              <a:off x="8405442" y="2160179"/>
              <a:ext cx="52236" cy="32972"/>
            </a:xfrm>
            <a:custGeom>
              <a:avLst/>
              <a:gdLst/>
              <a:ahLst/>
              <a:cxnLst/>
              <a:rect l="l" t="t" r="r" b="b"/>
              <a:pathLst>
                <a:path w="3536" h="2232" extrusionOk="0">
                  <a:moveTo>
                    <a:pt x="1201" y="0"/>
                  </a:moveTo>
                  <a:cubicBezTo>
                    <a:pt x="549" y="0"/>
                    <a:pt x="0" y="208"/>
                    <a:pt x="0" y="208"/>
                  </a:cubicBezTo>
                  <a:cubicBezTo>
                    <a:pt x="0" y="208"/>
                    <a:pt x="334" y="1509"/>
                    <a:pt x="1301" y="2009"/>
                  </a:cubicBezTo>
                  <a:cubicBezTo>
                    <a:pt x="1635" y="2176"/>
                    <a:pt x="1994" y="2232"/>
                    <a:pt x="2325" y="2232"/>
                  </a:cubicBezTo>
                  <a:cubicBezTo>
                    <a:pt x="2987" y="2232"/>
                    <a:pt x="3536" y="2009"/>
                    <a:pt x="3536" y="2009"/>
                  </a:cubicBezTo>
                  <a:cubicBezTo>
                    <a:pt x="3536" y="2009"/>
                    <a:pt x="3202" y="708"/>
                    <a:pt x="2202" y="208"/>
                  </a:cubicBezTo>
                  <a:cubicBezTo>
                    <a:pt x="1879" y="52"/>
                    <a:pt x="1527" y="0"/>
                    <a:pt x="1201" y="0"/>
                  </a:cubicBezTo>
                  <a:close/>
                </a:path>
              </a:pathLst>
            </a:custGeom>
            <a:solidFill>
              <a:srgbClr val="76AB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3750;p71"/>
            <p:cNvSpPr/>
            <p:nvPr/>
          </p:nvSpPr>
          <p:spPr>
            <a:xfrm>
              <a:off x="8391644" y="2120365"/>
              <a:ext cx="42382" cy="48808"/>
            </a:xfrm>
            <a:custGeom>
              <a:avLst/>
              <a:gdLst/>
              <a:ahLst/>
              <a:cxnLst/>
              <a:rect l="l" t="t" r="r" b="b"/>
              <a:pathLst>
                <a:path w="2869" h="3304" extrusionOk="0">
                  <a:moveTo>
                    <a:pt x="2535" y="1"/>
                  </a:moveTo>
                  <a:cubicBezTo>
                    <a:pt x="2535" y="1"/>
                    <a:pt x="1234" y="168"/>
                    <a:pt x="600" y="1102"/>
                  </a:cubicBezTo>
                  <a:cubicBezTo>
                    <a:pt x="0" y="2002"/>
                    <a:pt x="334" y="3303"/>
                    <a:pt x="334" y="3303"/>
                  </a:cubicBezTo>
                  <a:cubicBezTo>
                    <a:pt x="334" y="3303"/>
                    <a:pt x="1635" y="3136"/>
                    <a:pt x="2268" y="2202"/>
                  </a:cubicBezTo>
                  <a:cubicBezTo>
                    <a:pt x="2869" y="1302"/>
                    <a:pt x="2535" y="1"/>
                    <a:pt x="2535"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3751;p71"/>
            <p:cNvSpPr/>
            <p:nvPr/>
          </p:nvSpPr>
          <p:spPr>
            <a:xfrm>
              <a:off x="7644087" y="2166694"/>
              <a:ext cx="42885" cy="48306"/>
            </a:xfrm>
            <a:custGeom>
              <a:avLst/>
              <a:gdLst/>
              <a:ahLst/>
              <a:cxnLst/>
              <a:rect l="l" t="t" r="r" b="b"/>
              <a:pathLst>
                <a:path w="2903" h="3270" extrusionOk="0">
                  <a:moveTo>
                    <a:pt x="300" y="0"/>
                  </a:moveTo>
                  <a:lnTo>
                    <a:pt x="300" y="0"/>
                  </a:lnTo>
                  <a:cubicBezTo>
                    <a:pt x="300" y="1"/>
                    <a:pt x="0" y="1301"/>
                    <a:pt x="634" y="2202"/>
                  </a:cubicBezTo>
                  <a:cubicBezTo>
                    <a:pt x="1234" y="3103"/>
                    <a:pt x="2569" y="3270"/>
                    <a:pt x="2569" y="3270"/>
                  </a:cubicBezTo>
                  <a:cubicBezTo>
                    <a:pt x="2569" y="3270"/>
                    <a:pt x="2902" y="1969"/>
                    <a:pt x="2269" y="1068"/>
                  </a:cubicBezTo>
                  <a:cubicBezTo>
                    <a:pt x="1635" y="167"/>
                    <a:pt x="301" y="1"/>
                    <a:pt x="300"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3752;p71"/>
            <p:cNvSpPr/>
            <p:nvPr/>
          </p:nvSpPr>
          <p:spPr>
            <a:xfrm>
              <a:off x="7653453" y="2214988"/>
              <a:ext cx="42885" cy="47819"/>
            </a:xfrm>
            <a:custGeom>
              <a:avLst/>
              <a:gdLst/>
              <a:ahLst/>
              <a:cxnLst/>
              <a:rect l="l" t="t" r="r" b="b"/>
              <a:pathLst>
                <a:path w="2903" h="3237" extrusionOk="0">
                  <a:moveTo>
                    <a:pt x="2602" y="1"/>
                  </a:moveTo>
                  <a:cubicBezTo>
                    <a:pt x="2602" y="1"/>
                    <a:pt x="1268" y="134"/>
                    <a:pt x="634" y="1035"/>
                  </a:cubicBezTo>
                  <a:cubicBezTo>
                    <a:pt x="0" y="1935"/>
                    <a:pt x="300" y="3236"/>
                    <a:pt x="300" y="3236"/>
                  </a:cubicBezTo>
                  <a:cubicBezTo>
                    <a:pt x="300" y="3236"/>
                    <a:pt x="1635" y="3069"/>
                    <a:pt x="2268" y="2202"/>
                  </a:cubicBezTo>
                  <a:cubicBezTo>
                    <a:pt x="2902" y="1301"/>
                    <a:pt x="2602" y="1"/>
                    <a:pt x="2602"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3753;p71"/>
            <p:cNvSpPr/>
            <p:nvPr/>
          </p:nvSpPr>
          <p:spPr>
            <a:xfrm>
              <a:off x="8082667" y="2369236"/>
              <a:ext cx="100039" cy="93141"/>
            </a:xfrm>
            <a:custGeom>
              <a:avLst/>
              <a:gdLst/>
              <a:ahLst/>
              <a:cxnLst/>
              <a:rect l="l" t="t" r="r" b="b"/>
              <a:pathLst>
                <a:path w="6772" h="6305" extrusionOk="0">
                  <a:moveTo>
                    <a:pt x="6071" y="0"/>
                  </a:moveTo>
                  <a:lnTo>
                    <a:pt x="0" y="4971"/>
                  </a:lnTo>
                  <a:lnTo>
                    <a:pt x="1234" y="6305"/>
                  </a:lnTo>
                  <a:lnTo>
                    <a:pt x="6772" y="801"/>
                  </a:lnTo>
                  <a:lnTo>
                    <a:pt x="6071" y="0"/>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3754;p71"/>
            <p:cNvSpPr/>
            <p:nvPr/>
          </p:nvSpPr>
          <p:spPr>
            <a:xfrm>
              <a:off x="7950109" y="2416053"/>
              <a:ext cx="132568" cy="123203"/>
            </a:xfrm>
            <a:custGeom>
              <a:avLst/>
              <a:gdLst/>
              <a:ahLst/>
              <a:cxnLst/>
              <a:rect l="l" t="t" r="r" b="b"/>
              <a:pathLst>
                <a:path w="8974" h="8340" extrusionOk="0">
                  <a:moveTo>
                    <a:pt x="934" y="0"/>
                  </a:moveTo>
                  <a:lnTo>
                    <a:pt x="0" y="1034"/>
                  </a:lnTo>
                  <a:lnTo>
                    <a:pt x="7405" y="8340"/>
                  </a:lnTo>
                  <a:lnTo>
                    <a:pt x="8973" y="6605"/>
                  </a:lnTo>
                  <a:lnTo>
                    <a:pt x="934" y="0"/>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3755;p71"/>
            <p:cNvSpPr/>
            <p:nvPr/>
          </p:nvSpPr>
          <p:spPr>
            <a:xfrm>
              <a:off x="8042248" y="2179502"/>
              <a:ext cx="81323" cy="552905"/>
            </a:xfrm>
            <a:custGeom>
              <a:avLst/>
              <a:gdLst/>
              <a:ahLst/>
              <a:cxnLst/>
              <a:rect l="l" t="t" r="r" b="b"/>
              <a:pathLst>
                <a:path w="5505" h="37428" extrusionOk="0">
                  <a:moveTo>
                    <a:pt x="2202" y="1"/>
                  </a:moveTo>
                  <a:lnTo>
                    <a:pt x="1" y="37428"/>
                  </a:lnTo>
                  <a:lnTo>
                    <a:pt x="5505" y="37428"/>
                  </a:lnTo>
                  <a:lnTo>
                    <a:pt x="3303" y="1"/>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9" name="Google Shape;1031;p40"/>
          <p:cNvGrpSpPr/>
          <p:nvPr/>
        </p:nvGrpSpPr>
        <p:grpSpPr>
          <a:xfrm>
            <a:off x="7998642" y="3717784"/>
            <a:ext cx="1507051" cy="1368387"/>
            <a:chOff x="1497575" y="238125"/>
            <a:chExt cx="4614425" cy="5228350"/>
          </a:xfrm>
        </p:grpSpPr>
        <p:sp>
          <p:nvSpPr>
            <p:cNvPr id="100" name="Google Shape;1032;p40"/>
            <p:cNvSpPr/>
            <p:nvPr/>
          </p:nvSpPr>
          <p:spPr>
            <a:xfrm>
              <a:off x="1497575" y="2378350"/>
              <a:ext cx="2156200" cy="2101650"/>
            </a:xfrm>
            <a:custGeom>
              <a:avLst/>
              <a:gdLst/>
              <a:ahLst/>
              <a:cxnLst/>
              <a:rect l="l" t="t" r="r" b="b"/>
              <a:pathLst>
                <a:path w="86248" h="84066" extrusionOk="0">
                  <a:moveTo>
                    <a:pt x="69655" y="56027"/>
                  </a:moveTo>
                  <a:cubicBezTo>
                    <a:pt x="86247" y="31420"/>
                    <a:pt x="61812" y="0"/>
                    <a:pt x="11005" y="6667"/>
                  </a:cubicBezTo>
                  <a:cubicBezTo>
                    <a:pt x="3236" y="8113"/>
                    <a:pt x="1" y="12034"/>
                    <a:pt x="957" y="19387"/>
                  </a:cubicBezTo>
                  <a:cubicBezTo>
                    <a:pt x="8089" y="58674"/>
                    <a:pt x="50612" y="84065"/>
                    <a:pt x="69581" y="56174"/>
                  </a:cubicBezTo>
                  <a:cubicBezTo>
                    <a:pt x="69606" y="56125"/>
                    <a:pt x="69655" y="56076"/>
                    <a:pt x="69655" y="56027"/>
                  </a:cubicBezTo>
                  <a:close/>
                  <a:moveTo>
                    <a:pt x="69655" y="56027"/>
                  </a:moveTo>
                  <a:close/>
                </a:path>
              </a:pathLst>
            </a:custGeom>
            <a:solidFill>
              <a:srgbClr val="8FD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33;p40"/>
            <p:cNvSpPr/>
            <p:nvPr/>
          </p:nvSpPr>
          <p:spPr>
            <a:xfrm>
              <a:off x="1497575" y="2546225"/>
              <a:ext cx="1704000" cy="1903125"/>
            </a:xfrm>
            <a:custGeom>
              <a:avLst/>
              <a:gdLst/>
              <a:ahLst/>
              <a:cxnLst/>
              <a:rect l="l" t="t" r="r" b="b"/>
              <a:pathLst>
                <a:path w="68160" h="76125" extrusionOk="0">
                  <a:moveTo>
                    <a:pt x="957" y="12672"/>
                  </a:moveTo>
                  <a:cubicBezTo>
                    <a:pt x="7893" y="51028"/>
                    <a:pt x="48602" y="76125"/>
                    <a:pt x="68160" y="51371"/>
                  </a:cubicBezTo>
                  <a:cubicBezTo>
                    <a:pt x="47180" y="60758"/>
                    <a:pt x="16642" y="37646"/>
                    <a:pt x="10711" y="4927"/>
                  </a:cubicBezTo>
                  <a:cubicBezTo>
                    <a:pt x="10466" y="3064"/>
                    <a:pt x="10491" y="1422"/>
                    <a:pt x="10785" y="1"/>
                  </a:cubicBezTo>
                  <a:cubicBezTo>
                    <a:pt x="3163" y="1471"/>
                    <a:pt x="1" y="5392"/>
                    <a:pt x="957" y="12672"/>
                  </a:cubicBezTo>
                  <a:close/>
                  <a:moveTo>
                    <a:pt x="957" y="12672"/>
                  </a:moveTo>
                  <a:close/>
                </a:path>
              </a:pathLst>
            </a:custGeom>
            <a:solidFill>
              <a:srgbClr val="47A8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34;p40"/>
            <p:cNvSpPr/>
            <p:nvPr/>
          </p:nvSpPr>
          <p:spPr>
            <a:xfrm>
              <a:off x="3956425" y="2378350"/>
              <a:ext cx="2155575" cy="2101650"/>
            </a:xfrm>
            <a:custGeom>
              <a:avLst/>
              <a:gdLst/>
              <a:ahLst/>
              <a:cxnLst/>
              <a:rect l="l" t="t" r="r" b="b"/>
              <a:pathLst>
                <a:path w="86223" h="84066" extrusionOk="0">
                  <a:moveTo>
                    <a:pt x="16569" y="56027"/>
                  </a:moveTo>
                  <a:cubicBezTo>
                    <a:pt x="1" y="31420"/>
                    <a:pt x="24436" y="0"/>
                    <a:pt x="75243" y="6667"/>
                  </a:cubicBezTo>
                  <a:cubicBezTo>
                    <a:pt x="83012" y="8113"/>
                    <a:pt x="86222" y="12034"/>
                    <a:pt x="85267" y="19387"/>
                  </a:cubicBezTo>
                  <a:cubicBezTo>
                    <a:pt x="78159" y="58674"/>
                    <a:pt x="35612" y="84065"/>
                    <a:pt x="16642" y="56174"/>
                  </a:cubicBezTo>
                  <a:cubicBezTo>
                    <a:pt x="16618" y="56125"/>
                    <a:pt x="16593" y="56076"/>
                    <a:pt x="16569" y="56027"/>
                  </a:cubicBezTo>
                  <a:close/>
                  <a:moveTo>
                    <a:pt x="16569" y="56027"/>
                  </a:moveTo>
                  <a:close/>
                </a:path>
              </a:pathLst>
            </a:custGeom>
            <a:solidFill>
              <a:srgbClr val="8FDE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5;p40"/>
            <p:cNvSpPr/>
            <p:nvPr/>
          </p:nvSpPr>
          <p:spPr>
            <a:xfrm>
              <a:off x="4408000" y="2546225"/>
              <a:ext cx="1704000" cy="1903125"/>
            </a:xfrm>
            <a:custGeom>
              <a:avLst/>
              <a:gdLst/>
              <a:ahLst/>
              <a:cxnLst/>
              <a:rect l="l" t="t" r="r" b="b"/>
              <a:pathLst>
                <a:path w="68160" h="76125" extrusionOk="0">
                  <a:moveTo>
                    <a:pt x="67204" y="12672"/>
                  </a:moveTo>
                  <a:cubicBezTo>
                    <a:pt x="60268" y="51028"/>
                    <a:pt x="19583" y="76125"/>
                    <a:pt x="1" y="51371"/>
                  </a:cubicBezTo>
                  <a:cubicBezTo>
                    <a:pt x="20980" y="60758"/>
                    <a:pt x="51543" y="37646"/>
                    <a:pt x="57474" y="4927"/>
                  </a:cubicBezTo>
                  <a:cubicBezTo>
                    <a:pt x="57694" y="3064"/>
                    <a:pt x="57670" y="1422"/>
                    <a:pt x="57376" y="1"/>
                  </a:cubicBezTo>
                  <a:cubicBezTo>
                    <a:pt x="64998" y="1471"/>
                    <a:pt x="68159" y="5392"/>
                    <a:pt x="67204" y="12672"/>
                  </a:cubicBezTo>
                  <a:close/>
                  <a:moveTo>
                    <a:pt x="67204" y="12672"/>
                  </a:moveTo>
                  <a:close/>
                </a:path>
              </a:pathLst>
            </a:custGeom>
            <a:solidFill>
              <a:srgbClr val="47A8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36;p40"/>
            <p:cNvSpPr/>
            <p:nvPr/>
          </p:nvSpPr>
          <p:spPr>
            <a:xfrm>
              <a:off x="2121325" y="2926950"/>
              <a:ext cx="1707675" cy="1260175"/>
            </a:xfrm>
            <a:custGeom>
              <a:avLst/>
              <a:gdLst/>
              <a:ahLst/>
              <a:cxnLst/>
              <a:rect l="l" t="t" r="r" b="b"/>
              <a:pathLst>
                <a:path w="68307" h="50407" extrusionOk="0">
                  <a:moveTo>
                    <a:pt x="14800" y="0"/>
                  </a:moveTo>
                  <a:cubicBezTo>
                    <a:pt x="14696" y="0"/>
                    <a:pt x="14591" y="5"/>
                    <a:pt x="14486" y="16"/>
                  </a:cubicBezTo>
                  <a:cubicBezTo>
                    <a:pt x="12794" y="212"/>
                    <a:pt x="11544" y="1732"/>
                    <a:pt x="11716" y="3447"/>
                  </a:cubicBezTo>
                  <a:lnTo>
                    <a:pt x="12231" y="8324"/>
                  </a:lnTo>
                  <a:lnTo>
                    <a:pt x="5270" y="3668"/>
                  </a:lnTo>
                  <a:cubicBezTo>
                    <a:pt x="4743" y="3313"/>
                    <a:pt x="4145" y="3144"/>
                    <a:pt x="3553" y="3144"/>
                  </a:cubicBezTo>
                  <a:cubicBezTo>
                    <a:pt x="2548" y="3144"/>
                    <a:pt x="1558" y="3631"/>
                    <a:pt x="957" y="4526"/>
                  </a:cubicBezTo>
                  <a:cubicBezTo>
                    <a:pt x="1" y="5947"/>
                    <a:pt x="393" y="7883"/>
                    <a:pt x="1814" y="8839"/>
                  </a:cubicBezTo>
                  <a:lnTo>
                    <a:pt x="8554" y="13349"/>
                  </a:lnTo>
                  <a:lnTo>
                    <a:pt x="4731" y="14378"/>
                  </a:lnTo>
                  <a:cubicBezTo>
                    <a:pt x="3064" y="14819"/>
                    <a:pt x="2084" y="16535"/>
                    <a:pt x="2525" y="18202"/>
                  </a:cubicBezTo>
                  <a:cubicBezTo>
                    <a:pt x="2917" y="19574"/>
                    <a:pt x="4167" y="20505"/>
                    <a:pt x="5540" y="20505"/>
                  </a:cubicBezTo>
                  <a:cubicBezTo>
                    <a:pt x="5809" y="20505"/>
                    <a:pt x="6079" y="20456"/>
                    <a:pt x="6349" y="20383"/>
                  </a:cubicBezTo>
                  <a:lnTo>
                    <a:pt x="15441" y="17956"/>
                  </a:lnTo>
                  <a:lnTo>
                    <a:pt x="25711" y="24794"/>
                  </a:lnTo>
                  <a:lnTo>
                    <a:pt x="19265" y="26534"/>
                  </a:lnTo>
                  <a:cubicBezTo>
                    <a:pt x="17623" y="26976"/>
                    <a:pt x="16618" y="28691"/>
                    <a:pt x="17083" y="30333"/>
                  </a:cubicBezTo>
                  <a:cubicBezTo>
                    <a:pt x="17451" y="31730"/>
                    <a:pt x="18701" y="32637"/>
                    <a:pt x="20074" y="32637"/>
                  </a:cubicBezTo>
                  <a:cubicBezTo>
                    <a:pt x="20343" y="32637"/>
                    <a:pt x="20613" y="32613"/>
                    <a:pt x="20882" y="32539"/>
                  </a:cubicBezTo>
                  <a:lnTo>
                    <a:pt x="32597" y="29402"/>
                  </a:lnTo>
                  <a:lnTo>
                    <a:pt x="63037" y="49891"/>
                  </a:lnTo>
                  <a:cubicBezTo>
                    <a:pt x="63552" y="50234"/>
                    <a:pt x="64165" y="50406"/>
                    <a:pt x="64753" y="50406"/>
                  </a:cubicBezTo>
                  <a:cubicBezTo>
                    <a:pt x="65758" y="50406"/>
                    <a:pt x="66738" y="49940"/>
                    <a:pt x="67351" y="49034"/>
                  </a:cubicBezTo>
                  <a:cubicBezTo>
                    <a:pt x="68307" y="47612"/>
                    <a:pt x="67915" y="45676"/>
                    <a:pt x="66493" y="44720"/>
                  </a:cubicBezTo>
                  <a:lnTo>
                    <a:pt x="36102" y="24255"/>
                  </a:lnTo>
                  <a:lnTo>
                    <a:pt x="34779" y="11413"/>
                  </a:lnTo>
                  <a:cubicBezTo>
                    <a:pt x="34595" y="9803"/>
                    <a:pt x="33245" y="8603"/>
                    <a:pt x="31662" y="8603"/>
                  </a:cubicBezTo>
                  <a:cubicBezTo>
                    <a:pt x="31558" y="8603"/>
                    <a:pt x="31453" y="8608"/>
                    <a:pt x="31348" y="8619"/>
                  </a:cubicBezTo>
                  <a:cubicBezTo>
                    <a:pt x="29632" y="8815"/>
                    <a:pt x="28406" y="10334"/>
                    <a:pt x="28578" y="12050"/>
                  </a:cubicBezTo>
                  <a:lnTo>
                    <a:pt x="29387" y="19770"/>
                  </a:lnTo>
                  <a:lnTo>
                    <a:pt x="18946" y="12810"/>
                  </a:lnTo>
                  <a:lnTo>
                    <a:pt x="17917" y="2810"/>
                  </a:lnTo>
                  <a:cubicBezTo>
                    <a:pt x="17756" y="1200"/>
                    <a:pt x="16386" y="0"/>
                    <a:pt x="14800" y="0"/>
                  </a:cubicBezTo>
                  <a:close/>
                </a:path>
              </a:pathLst>
            </a:custGeom>
            <a:solidFill>
              <a:srgbClr val="178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37;p40"/>
            <p:cNvSpPr/>
            <p:nvPr/>
          </p:nvSpPr>
          <p:spPr>
            <a:xfrm>
              <a:off x="3838175" y="2926950"/>
              <a:ext cx="1650700" cy="1221550"/>
            </a:xfrm>
            <a:custGeom>
              <a:avLst/>
              <a:gdLst/>
              <a:ahLst/>
              <a:cxnLst/>
              <a:rect l="l" t="t" r="r" b="b"/>
              <a:pathLst>
                <a:path w="66028" h="48862" extrusionOk="0">
                  <a:moveTo>
                    <a:pt x="51203" y="0"/>
                  </a:moveTo>
                  <a:cubicBezTo>
                    <a:pt x="49620" y="0"/>
                    <a:pt x="48272" y="1200"/>
                    <a:pt x="48111" y="2810"/>
                  </a:cubicBezTo>
                  <a:lnTo>
                    <a:pt x="47057" y="12810"/>
                  </a:lnTo>
                  <a:lnTo>
                    <a:pt x="36641" y="19770"/>
                  </a:lnTo>
                  <a:lnTo>
                    <a:pt x="37425" y="12050"/>
                  </a:lnTo>
                  <a:cubicBezTo>
                    <a:pt x="37621" y="10334"/>
                    <a:pt x="36371" y="8815"/>
                    <a:pt x="34656" y="8619"/>
                  </a:cubicBezTo>
                  <a:cubicBezTo>
                    <a:pt x="34550" y="8608"/>
                    <a:pt x="34445" y="8603"/>
                    <a:pt x="34341" y="8603"/>
                  </a:cubicBezTo>
                  <a:cubicBezTo>
                    <a:pt x="32758" y="8603"/>
                    <a:pt x="31410" y="9803"/>
                    <a:pt x="31249" y="11413"/>
                  </a:cubicBezTo>
                  <a:lnTo>
                    <a:pt x="29926" y="24255"/>
                  </a:lnTo>
                  <a:lnTo>
                    <a:pt x="1814" y="43176"/>
                  </a:lnTo>
                  <a:cubicBezTo>
                    <a:pt x="368" y="44107"/>
                    <a:pt x="0" y="46043"/>
                    <a:pt x="956" y="47489"/>
                  </a:cubicBezTo>
                  <a:cubicBezTo>
                    <a:pt x="1544" y="48372"/>
                    <a:pt x="2525" y="48862"/>
                    <a:pt x="3530" y="48862"/>
                  </a:cubicBezTo>
                  <a:cubicBezTo>
                    <a:pt x="4118" y="48862"/>
                    <a:pt x="4731" y="48690"/>
                    <a:pt x="5270" y="48323"/>
                  </a:cubicBezTo>
                  <a:lnTo>
                    <a:pt x="33430" y="29402"/>
                  </a:lnTo>
                  <a:lnTo>
                    <a:pt x="45121" y="32539"/>
                  </a:lnTo>
                  <a:cubicBezTo>
                    <a:pt x="45391" y="32613"/>
                    <a:pt x="45660" y="32637"/>
                    <a:pt x="45930" y="32637"/>
                  </a:cubicBezTo>
                  <a:cubicBezTo>
                    <a:pt x="47302" y="32637"/>
                    <a:pt x="48552" y="31730"/>
                    <a:pt x="48944" y="30333"/>
                  </a:cubicBezTo>
                  <a:cubicBezTo>
                    <a:pt x="49386" y="28691"/>
                    <a:pt x="48405" y="26976"/>
                    <a:pt x="46739" y="26534"/>
                  </a:cubicBezTo>
                  <a:lnTo>
                    <a:pt x="40293" y="24794"/>
                  </a:lnTo>
                  <a:lnTo>
                    <a:pt x="50562" y="17956"/>
                  </a:lnTo>
                  <a:lnTo>
                    <a:pt x="59679" y="20383"/>
                  </a:lnTo>
                  <a:cubicBezTo>
                    <a:pt x="59949" y="20456"/>
                    <a:pt x="60218" y="20505"/>
                    <a:pt x="60488" y="20505"/>
                  </a:cubicBezTo>
                  <a:cubicBezTo>
                    <a:pt x="61861" y="20505"/>
                    <a:pt x="63110" y="19574"/>
                    <a:pt x="63478" y="18202"/>
                  </a:cubicBezTo>
                  <a:cubicBezTo>
                    <a:pt x="63944" y="16535"/>
                    <a:pt x="62939" y="14819"/>
                    <a:pt x="61297" y="14378"/>
                  </a:cubicBezTo>
                  <a:lnTo>
                    <a:pt x="57449" y="13349"/>
                  </a:lnTo>
                  <a:lnTo>
                    <a:pt x="64213" y="8839"/>
                  </a:lnTo>
                  <a:cubicBezTo>
                    <a:pt x="65635" y="7883"/>
                    <a:pt x="66027" y="5947"/>
                    <a:pt x="65071" y="4526"/>
                  </a:cubicBezTo>
                  <a:cubicBezTo>
                    <a:pt x="64470" y="3631"/>
                    <a:pt x="63480" y="3144"/>
                    <a:pt x="62469" y="3144"/>
                  </a:cubicBezTo>
                  <a:cubicBezTo>
                    <a:pt x="61873" y="3144"/>
                    <a:pt x="61269" y="3313"/>
                    <a:pt x="60733" y="3668"/>
                  </a:cubicBezTo>
                  <a:lnTo>
                    <a:pt x="53773" y="8324"/>
                  </a:lnTo>
                  <a:lnTo>
                    <a:pt x="54287" y="3447"/>
                  </a:lnTo>
                  <a:cubicBezTo>
                    <a:pt x="54459" y="1732"/>
                    <a:pt x="53233" y="212"/>
                    <a:pt x="51518" y="16"/>
                  </a:cubicBezTo>
                  <a:cubicBezTo>
                    <a:pt x="51412" y="5"/>
                    <a:pt x="51307" y="0"/>
                    <a:pt x="51203" y="0"/>
                  </a:cubicBezTo>
                  <a:close/>
                </a:path>
              </a:pathLst>
            </a:custGeom>
            <a:solidFill>
              <a:srgbClr val="178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38;p40"/>
            <p:cNvSpPr/>
            <p:nvPr/>
          </p:nvSpPr>
          <p:spPr>
            <a:xfrm>
              <a:off x="3640275" y="2138775"/>
              <a:ext cx="329650" cy="2512175"/>
            </a:xfrm>
            <a:custGeom>
              <a:avLst/>
              <a:gdLst/>
              <a:ahLst/>
              <a:cxnLst/>
              <a:rect l="l" t="t" r="r" b="b"/>
              <a:pathLst>
                <a:path w="13186" h="100487" extrusionOk="0">
                  <a:moveTo>
                    <a:pt x="13186" y="74360"/>
                  </a:moveTo>
                  <a:lnTo>
                    <a:pt x="13186" y="4804"/>
                  </a:lnTo>
                  <a:cubicBezTo>
                    <a:pt x="10686" y="3603"/>
                    <a:pt x="8431" y="1985"/>
                    <a:pt x="6544" y="0"/>
                  </a:cubicBezTo>
                  <a:cubicBezTo>
                    <a:pt x="5000" y="1593"/>
                    <a:pt x="3235" y="2966"/>
                    <a:pt x="1299" y="4069"/>
                  </a:cubicBezTo>
                  <a:cubicBezTo>
                    <a:pt x="858" y="4314"/>
                    <a:pt x="417" y="4534"/>
                    <a:pt x="0" y="4755"/>
                  </a:cubicBezTo>
                  <a:lnTo>
                    <a:pt x="0" y="100486"/>
                  </a:lnTo>
                  <a:cubicBezTo>
                    <a:pt x="2083" y="99775"/>
                    <a:pt x="4387" y="99383"/>
                    <a:pt x="6691" y="99383"/>
                  </a:cubicBezTo>
                  <a:cubicBezTo>
                    <a:pt x="8995" y="99383"/>
                    <a:pt x="11152" y="99751"/>
                    <a:pt x="13186" y="100413"/>
                  </a:cubicBezTo>
                  <a:close/>
                  <a:moveTo>
                    <a:pt x="13186" y="74360"/>
                  </a:moveTo>
                  <a:close/>
                </a:path>
              </a:pathLst>
            </a:custGeom>
            <a:solidFill>
              <a:srgbClr val="47A8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39;p40"/>
            <p:cNvSpPr/>
            <p:nvPr/>
          </p:nvSpPr>
          <p:spPr>
            <a:xfrm>
              <a:off x="3640275" y="2345875"/>
              <a:ext cx="177700" cy="1994425"/>
            </a:xfrm>
            <a:custGeom>
              <a:avLst/>
              <a:gdLst/>
              <a:ahLst/>
              <a:cxnLst/>
              <a:rect l="l" t="t" r="r" b="b"/>
              <a:pathLst>
                <a:path w="7108" h="79777" extrusionOk="0">
                  <a:moveTo>
                    <a:pt x="7108" y="78673"/>
                  </a:moveTo>
                  <a:lnTo>
                    <a:pt x="7108" y="588"/>
                  </a:lnTo>
                  <a:cubicBezTo>
                    <a:pt x="6912" y="392"/>
                    <a:pt x="6715" y="196"/>
                    <a:pt x="6544" y="0"/>
                  </a:cubicBezTo>
                  <a:cubicBezTo>
                    <a:pt x="5000" y="1593"/>
                    <a:pt x="3235" y="2966"/>
                    <a:pt x="1299" y="4093"/>
                  </a:cubicBezTo>
                  <a:cubicBezTo>
                    <a:pt x="858" y="4314"/>
                    <a:pt x="417" y="4534"/>
                    <a:pt x="0" y="4755"/>
                  </a:cubicBezTo>
                  <a:lnTo>
                    <a:pt x="0" y="79776"/>
                  </a:lnTo>
                  <a:cubicBezTo>
                    <a:pt x="2083" y="79065"/>
                    <a:pt x="4338" y="78673"/>
                    <a:pt x="6691" y="78673"/>
                  </a:cubicBezTo>
                  <a:close/>
                  <a:moveTo>
                    <a:pt x="7108" y="78673"/>
                  </a:moveTo>
                  <a:close/>
                </a:path>
              </a:pathLst>
            </a:custGeom>
            <a:solidFill>
              <a:srgbClr val="1780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40;p40"/>
            <p:cNvSpPr/>
            <p:nvPr/>
          </p:nvSpPr>
          <p:spPr>
            <a:xfrm>
              <a:off x="2484675" y="4312700"/>
              <a:ext cx="2596125" cy="1075950"/>
            </a:xfrm>
            <a:custGeom>
              <a:avLst/>
              <a:gdLst/>
              <a:ahLst/>
              <a:cxnLst/>
              <a:rect l="l" t="t" r="r" b="b"/>
              <a:pathLst>
                <a:path w="103845" h="43038" extrusionOk="0">
                  <a:moveTo>
                    <a:pt x="69826" y="8554"/>
                  </a:moveTo>
                  <a:cubicBezTo>
                    <a:pt x="67253" y="5074"/>
                    <a:pt x="63625" y="2402"/>
                    <a:pt x="59410" y="1030"/>
                  </a:cubicBezTo>
                  <a:cubicBezTo>
                    <a:pt x="57376" y="368"/>
                    <a:pt x="55194" y="0"/>
                    <a:pt x="52915" y="0"/>
                  </a:cubicBezTo>
                  <a:cubicBezTo>
                    <a:pt x="50562" y="0"/>
                    <a:pt x="48307" y="392"/>
                    <a:pt x="46224" y="1103"/>
                  </a:cubicBezTo>
                  <a:cubicBezTo>
                    <a:pt x="42033" y="2500"/>
                    <a:pt x="38455" y="5196"/>
                    <a:pt x="35906" y="8701"/>
                  </a:cubicBezTo>
                  <a:cubicBezTo>
                    <a:pt x="35146" y="8603"/>
                    <a:pt x="34386" y="8554"/>
                    <a:pt x="33578" y="8554"/>
                  </a:cubicBezTo>
                  <a:cubicBezTo>
                    <a:pt x="23431" y="8554"/>
                    <a:pt x="15245" y="16740"/>
                    <a:pt x="15245" y="26862"/>
                  </a:cubicBezTo>
                  <a:lnTo>
                    <a:pt x="15245" y="26911"/>
                  </a:lnTo>
                  <a:cubicBezTo>
                    <a:pt x="6740" y="27401"/>
                    <a:pt x="1" y="34435"/>
                    <a:pt x="1" y="43038"/>
                  </a:cubicBezTo>
                  <a:lnTo>
                    <a:pt x="103844" y="43038"/>
                  </a:lnTo>
                  <a:cubicBezTo>
                    <a:pt x="103844" y="34435"/>
                    <a:pt x="97129" y="27401"/>
                    <a:pt x="88624" y="26911"/>
                  </a:cubicBezTo>
                  <a:lnTo>
                    <a:pt x="88624" y="26862"/>
                  </a:lnTo>
                  <a:cubicBezTo>
                    <a:pt x="88624" y="16740"/>
                    <a:pt x="80414" y="8554"/>
                    <a:pt x="70267" y="8554"/>
                  </a:cubicBezTo>
                  <a:close/>
                  <a:moveTo>
                    <a:pt x="69826" y="8554"/>
                  </a:moveTo>
                  <a:close/>
                </a:path>
              </a:pathLst>
            </a:custGeom>
            <a:solidFill>
              <a:srgbClr val="A66D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41;p40"/>
            <p:cNvSpPr/>
            <p:nvPr/>
          </p:nvSpPr>
          <p:spPr>
            <a:xfrm>
              <a:off x="2632350" y="238125"/>
              <a:ext cx="2345500" cy="2281775"/>
            </a:xfrm>
            <a:custGeom>
              <a:avLst/>
              <a:gdLst/>
              <a:ahLst/>
              <a:cxnLst/>
              <a:rect l="l" t="t" r="r" b="b"/>
              <a:pathLst>
                <a:path w="93820" h="91271" extrusionOk="0">
                  <a:moveTo>
                    <a:pt x="68600" y="16445"/>
                  </a:moveTo>
                  <a:cubicBezTo>
                    <a:pt x="65929" y="6960"/>
                    <a:pt x="57204" y="0"/>
                    <a:pt x="46861" y="0"/>
                  </a:cubicBezTo>
                  <a:cubicBezTo>
                    <a:pt x="36714" y="0"/>
                    <a:pt x="28136" y="6666"/>
                    <a:pt x="25269" y="15882"/>
                  </a:cubicBezTo>
                  <a:cubicBezTo>
                    <a:pt x="24386" y="15759"/>
                    <a:pt x="23480" y="15710"/>
                    <a:pt x="22573" y="15710"/>
                  </a:cubicBezTo>
                  <a:cubicBezTo>
                    <a:pt x="10098" y="15710"/>
                    <a:pt x="0" y="25808"/>
                    <a:pt x="0" y="38258"/>
                  </a:cubicBezTo>
                  <a:cubicBezTo>
                    <a:pt x="0" y="46444"/>
                    <a:pt x="4387" y="53625"/>
                    <a:pt x="10931" y="57571"/>
                  </a:cubicBezTo>
                  <a:cubicBezTo>
                    <a:pt x="9044" y="60855"/>
                    <a:pt x="7965" y="64679"/>
                    <a:pt x="7965" y="68747"/>
                  </a:cubicBezTo>
                  <a:cubicBezTo>
                    <a:pt x="7965" y="81198"/>
                    <a:pt x="18063" y="91271"/>
                    <a:pt x="30538" y="91271"/>
                  </a:cubicBezTo>
                  <a:cubicBezTo>
                    <a:pt x="34043" y="91271"/>
                    <a:pt x="37352" y="90486"/>
                    <a:pt x="40317" y="89065"/>
                  </a:cubicBezTo>
                  <a:cubicBezTo>
                    <a:pt x="42768" y="87888"/>
                    <a:pt x="44974" y="86271"/>
                    <a:pt x="46861" y="84310"/>
                  </a:cubicBezTo>
                  <a:cubicBezTo>
                    <a:pt x="48748" y="86295"/>
                    <a:pt x="51003" y="87913"/>
                    <a:pt x="53503" y="89114"/>
                  </a:cubicBezTo>
                  <a:cubicBezTo>
                    <a:pt x="56444" y="90511"/>
                    <a:pt x="59704" y="91271"/>
                    <a:pt x="63159" y="91271"/>
                  </a:cubicBezTo>
                  <a:cubicBezTo>
                    <a:pt x="75634" y="91271"/>
                    <a:pt x="85756" y="81198"/>
                    <a:pt x="85756" y="68747"/>
                  </a:cubicBezTo>
                  <a:cubicBezTo>
                    <a:pt x="85756" y="64875"/>
                    <a:pt x="84776" y="61223"/>
                    <a:pt x="83036" y="58037"/>
                  </a:cubicBezTo>
                  <a:cubicBezTo>
                    <a:pt x="89506" y="54066"/>
                    <a:pt x="93820" y="46934"/>
                    <a:pt x="93820" y="38822"/>
                  </a:cubicBezTo>
                  <a:cubicBezTo>
                    <a:pt x="93820" y="26371"/>
                    <a:pt x="83698" y="16298"/>
                    <a:pt x="71247" y="16298"/>
                  </a:cubicBezTo>
                  <a:cubicBezTo>
                    <a:pt x="70340" y="16298"/>
                    <a:pt x="69458" y="16323"/>
                    <a:pt x="68600" y="16445"/>
                  </a:cubicBezTo>
                  <a:close/>
                  <a:moveTo>
                    <a:pt x="68600" y="16445"/>
                  </a:move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42;p40"/>
            <p:cNvSpPr/>
            <p:nvPr/>
          </p:nvSpPr>
          <p:spPr>
            <a:xfrm>
              <a:off x="2632350" y="238125"/>
              <a:ext cx="1518325" cy="2281775"/>
            </a:xfrm>
            <a:custGeom>
              <a:avLst/>
              <a:gdLst/>
              <a:ahLst/>
              <a:cxnLst/>
              <a:rect l="l" t="t" r="r" b="b"/>
              <a:pathLst>
                <a:path w="60733" h="91271" extrusionOk="0">
                  <a:moveTo>
                    <a:pt x="46861" y="0"/>
                  </a:moveTo>
                  <a:cubicBezTo>
                    <a:pt x="36714" y="0"/>
                    <a:pt x="28136" y="6666"/>
                    <a:pt x="25269" y="15882"/>
                  </a:cubicBezTo>
                  <a:cubicBezTo>
                    <a:pt x="24386" y="15759"/>
                    <a:pt x="23480" y="15710"/>
                    <a:pt x="22573" y="15710"/>
                  </a:cubicBezTo>
                  <a:cubicBezTo>
                    <a:pt x="10098" y="15710"/>
                    <a:pt x="0" y="25808"/>
                    <a:pt x="0" y="38258"/>
                  </a:cubicBezTo>
                  <a:cubicBezTo>
                    <a:pt x="0" y="46444"/>
                    <a:pt x="4387" y="53625"/>
                    <a:pt x="10931" y="57571"/>
                  </a:cubicBezTo>
                  <a:cubicBezTo>
                    <a:pt x="9044" y="60855"/>
                    <a:pt x="7965" y="64679"/>
                    <a:pt x="7965" y="68747"/>
                  </a:cubicBezTo>
                  <a:cubicBezTo>
                    <a:pt x="7965" y="81198"/>
                    <a:pt x="18063" y="91271"/>
                    <a:pt x="30538" y="91271"/>
                  </a:cubicBezTo>
                  <a:cubicBezTo>
                    <a:pt x="34043" y="91271"/>
                    <a:pt x="37352" y="90486"/>
                    <a:pt x="40317" y="89065"/>
                  </a:cubicBezTo>
                  <a:cubicBezTo>
                    <a:pt x="40734" y="88844"/>
                    <a:pt x="41175" y="88624"/>
                    <a:pt x="41616" y="88403"/>
                  </a:cubicBezTo>
                  <a:cubicBezTo>
                    <a:pt x="26935" y="80781"/>
                    <a:pt x="16985" y="66100"/>
                    <a:pt x="16985" y="49263"/>
                  </a:cubicBezTo>
                  <a:cubicBezTo>
                    <a:pt x="16985" y="25808"/>
                    <a:pt x="36249" y="6568"/>
                    <a:pt x="60733" y="4755"/>
                  </a:cubicBezTo>
                  <a:cubicBezTo>
                    <a:pt x="56885" y="1765"/>
                    <a:pt x="52081" y="0"/>
                    <a:pt x="46861" y="0"/>
                  </a:cubicBezTo>
                  <a:close/>
                  <a:moveTo>
                    <a:pt x="46861" y="0"/>
                  </a:moveTo>
                  <a:close/>
                </a:path>
              </a:pathLst>
            </a:custGeom>
            <a:solidFill>
              <a:srgbClr val="E5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43;p40"/>
            <p:cNvSpPr/>
            <p:nvPr/>
          </p:nvSpPr>
          <p:spPr>
            <a:xfrm>
              <a:off x="3254250" y="933550"/>
              <a:ext cx="1056975" cy="1055750"/>
            </a:xfrm>
            <a:custGeom>
              <a:avLst/>
              <a:gdLst/>
              <a:ahLst/>
              <a:cxnLst/>
              <a:rect l="l" t="t" r="r" b="b"/>
              <a:pathLst>
                <a:path w="42279" h="42230" extrusionOk="0">
                  <a:moveTo>
                    <a:pt x="21152" y="0"/>
                  </a:moveTo>
                  <a:cubicBezTo>
                    <a:pt x="9461" y="0"/>
                    <a:pt x="1" y="9461"/>
                    <a:pt x="1" y="21103"/>
                  </a:cubicBezTo>
                  <a:cubicBezTo>
                    <a:pt x="1" y="32769"/>
                    <a:pt x="9461" y="42229"/>
                    <a:pt x="21152" y="42229"/>
                  </a:cubicBezTo>
                  <a:cubicBezTo>
                    <a:pt x="32818" y="42229"/>
                    <a:pt x="42278" y="32769"/>
                    <a:pt x="42278" y="21103"/>
                  </a:cubicBezTo>
                  <a:cubicBezTo>
                    <a:pt x="42278" y="9461"/>
                    <a:pt x="32818" y="0"/>
                    <a:pt x="21152" y="0"/>
                  </a:cubicBezTo>
                  <a:close/>
                  <a:moveTo>
                    <a:pt x="21152" y="0"/>
                  </a:move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44;p40"/>
            <p:cNvSpPr/>
            <p:nvPr/>
          </p:nvSpPr>
          <p:spPr>
            <a:xfrm>
              <a:off x="3254250" y="933550"/>
              <a:ext cx="612750" cy="1055750"/>
            </a:xfrm>
            <a:custGeom>
              <a:avLst/>
              <a:gdLst/>
              <a:ahLst/>
              <a:cxnLst/>
              <a:rect l="l" t="t" r="r" b="b"/>
              <a:pathLst>
                <a:path w="24510" h="42230" extrusionOk="0">
                  <a:moveTo>
                    <a:pt x="21152" y="0"/>
                  </a:moveTo>
                  <a:cubicBezTo>
                    <a:pt x="9461" y="0"/>
                    <a:pt x="1" y="9461"/>
                    <a:pt x="1" y="21103"/>
                  </a:cubicBezTo>
                  <a:cubicBezTo>
                    <a:pt x="1" y="32769"/>
                    <a:pt x="9461" y="42229"/>
                    <a:pt x="21152" y="42229"/>
                  </a:cubicBezTo>
                  <a:cubicBezTo>
                    <a:pt x="22279" y="42229"/>
                    <a:pt x="23406" y="42131"/>
                    <a:pt x="24509" y="41959"/>
                  </a:cubicBezTo>
                  <a:cubicBezTo>
                    <a:pt x="14436" y="40342"/>
                    <a:pt x="6716" y="31641"/>
                    <a:pt x="6716" y="21103"/>
                  </a:cubicBezTo>
                  <a:cubicBezTo>
                    <a:pt x="6716" y="10588"/>
                    <a:pt x="14436" y="1888"/>
                    <a:pt x="24509" y="270"/>
                  </a:cubicBezTo>
                  <a:cubicBezTo>
                    <a:pt x="23406" y="98"/>
                    <a:pt x="22279" y="0"/>
                    <a:pt x="21152" y="0"/>
                  </a:cubicBezTo>
                  <a:close/>
                  <a:moveTo>
                    <a:pt x="21152" y="0"/>
                  </a:move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45;p40"/>
            <p:cNvSpPr/>
            <p:nvPr/>
          </p:nvSpPr>
          <p:spPr>
            <a:xfrm>
              <a:off x="2484675" y="4312700"/>
              <a:ext cx="1466875" cy="1075950"/>
            </a:xfrm>
            <a:custGeom>
              <a:avLst/>
              <a:gdLst/>
              <a:ahLst/>
              <a:cxnLst/>
              <a:rect l="l" t="t" r="r" b="b"/>
              <a:pathLst>
                <a:path w="58675" h="43038" extrusionOk="0">
                  <a:moveTo>
                    <a:pt x="1" y="43038"/>
                  </a:moveTo>
                  <a:lnTo>
                    <a:pt x="42254" y="43038"/>
                  </a:lnTo>
                  <a:cubicBezTo>
                    <a:pt x="40146" y="38896"/>
                    <a:pt x="38945" y="34215"/>
                    <a:pt x="38945" y="29264"/>
                  </a:cubicBezTo>
                  <a:cubicBezTo>
                    <a:pt x="38945" y="21740"/>
                    <a:pt x="41690" y="14853"/>
                    <a:pt x="46224" y="9559"/>
                  </a:cubicBezTo>
                  <a:cubicBezTo>
                    <a:pt x="49533" y="5662"/>
                    <a:pt x="53797" y="2623"/>
                    <a:pt x="58675" y="809"/>
                  </a:cubicBezTo>
                  <a:cubicBezTo>
                    <a:pt x="56983" y="319"/>
                    <a:pt x="55194" y="49"/>
                    <a:pt x="53332" y="0"/>
                  </a:cubicBezTo>
                  <a:lnTo>
                    <a:pt x="52915" y="0"/>
                  </a:lnTo>
                  <a:cubicBezTo>
                    <a:pt x="50562" y="0"/>
                    <a:pt x="48307" y="392"/>
                    <a:pt x="46224" y="1103"/>
                  </a:cubicBezTo>
                  <a:cubicBezTo>
                    <a:pt x="42033" y="2500"/>
                    <a:pt x="38455" y="5196"/>
                    <a:pt x="35906" y="8701"/>
                  </a:cubicBezTo>
                  <a:cubicBezTo>
                    <a:pt x="35146" y="8603"/>
                    <a:pt x="34386" y="8554"/>
                    <a:pt x="33578" y="8554"/>
                  </a:cubicBezTo>
                  <a:cubicBezTo>
                    <a:pt x="23431" y="8554"/>
                    <a:pt x="15245" y="16740"/>
                    <a:pt x="15245" y="26862"/>
                  </a:cubicBezTo>
                  <a:lnTo>
                    <a:pt x="15245" y="26911"/>
                  </a:lnTo>
                  <a:cubicBezTo>
                    <a:pt x="6740" y="27401"/>
                    <a:pt x="1" y="34435"/>
                    <a:pt x="1" y="43038"/>
                  </a:cubicBezTo>
                  <a:close/>
                  <a:moveTo>
                    <a:pt x="1" y="43038"/>
                  </a:moveTo>
                  <a:close/>
                </a:path>
              </a:pathLst>
            </a:custGeom>
            <a:solidFill>
              <a:srgbClr val="6E3E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46;p40"/>
            <p:cNvSpPr/>
            <p:nvPr/>
          </p:nvSpPr>
          <p:spPr>
            <a:xfrm>
              <a:off x="2049650" y="5311425"/>
              <a:ext cx="3466175" cy="155050"/>
            </a:xfrm>
            <a:custGeom>
              <a:avLst/>
              <a:gdLst/>
              <a:ahLst/>
              <a:cxnLst/>
              <a:rect l="l" t="t" r="r" b="b"/>
              <a:pathLst>
                <a:path w="138647" h="6202" extrusionOk="0">
                  <a:moveTo>
                    <a:pt x="3113" y="1"/>
                  </a:moveTo>
                  <a:cubicBezTo>
                    <a:pt x="1397" y="1"/>
                    <a:pt x="0" y="1373"/>
                    <a:pt x="0" y="3089"/>
                  </a:cubicBezTo>
                  <a:cubicBezTo>
                    <a:pt x="0" y="4829"/>
                    <a:pt x="1397" y="6201"/>
                    <a:pt x="3113" y="6201"/>
                  </a:cubicBezTo>
                  <a:lnTo>
                    <a:pt x="135534" y="6201"/>
                  </a:lnTo>
                  <a:cubicBezTo>
                    <a:pt x="137274" y="6201"/>
                    <a:pt x="138646" y="4829"/>
                    <a:pt x="138646" y="3089"/>
                  </a:cubicBezTo>
                  <a:cubicBezTo>
                    <a:pt x="138646" y="1373"/>
                    <a:pt x="137274" y="1"/>
                    <a:pt x="135534" y="1"/>
                  </a:cubicBezTo>
                  <a:close/>
                </a:path>
              </a:pathLst>
            </a:custGeom>
            <a:solidFill>
              <a:srgbClr val="6E3E0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 name="Google Shape;3756;p71"/>
          <p:cNvGrpSpPr/>
          <p:nvPr/>
        </p:nvGrpSpPr>
        <p:grpSpPr>
          <a:xfrm>
            <a:off x="-773156" y="1610974"/>
            <a:ext cx="2199718" cy="3503965"/>
            <a:chOff x="6947076" y="3295031"/>
            <a:chExt cx="542595" cy="989897"/>
          </a:xfrm>
        </p:grpSpPr>
        <p:sp>
          <p:nvSpPr>
            <p:cNvPr id="84" name="Google Shape;3757;p71"/>
            <p:cNvSpPr/>
            <p:nvPr/>
          </p:nvSpPr>
          <p:spPr>
            <a:xfrm>
              <a:off x="7176460" y="4128821"/>
              <a:ext cx="83795" cy="156108"/>
            </a:xfrm>
            <a:custGeom>
              <a:avLst/>
              <a:gdLst/>
              <a:ahLst/>
              <a:cxnLst/>
              <a:rect l="l" t="t" r="r" b="b"/>
              <a:pathLst>
                <a:path w="5605" h="10442" extrusionOk="0">
                  <a:moveTo>
                    <a:pt x="835" y="1"/>
                  </a:moveTo>
                  <a:lnTo>
                    <a:pt x="1" y="10442"/>
                  </a:lnTo>
                  <a:lnTo>
                    <a:pt x="5605" y="10442"/>
                  </a:lnTo>
                  <a:lnTo>
                    <a:pt x="4771" y="1"/>
                  </a:lnTo>
                  <a:close/>
                </a:path>
              </a:pathLst>
            </a:custGeom>
            <a:solidFill>
              <a:srgbClr val="8560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3758;p71"/>
            <p:cNvSpPr/>
            <p:nvPr/>
          </p:nvSpPr>
          <p:spPr>
            <a:xfrm>
              <a:off x="6947076" y="3295031"/>
              <a:ext cx="542595" cy="859760"/>
            </a:xfrm>
            <a:custGeom>
              <a:avLst/>
              <a:gdLst/>
              <a:ahLst/>
              <a:cxnLst/>
              <a:rect l="l" t="t" r="r" b="b"/>
              <a:pathLst>
                <a:path w="36294" h="57509" extrusionOk="0">
                  <a:moveTo>
                    <a:pt x="18147" y="1"/>
                  </a:moveTo>
                  <a:cubicBezTo>
                    <a:pt x="16846" y="1"/>
                    <a:pt x="14644" y="3536"/>
                    <a:pt x="14177" y="5771"/>
                  </a:cubicBezTo>
                  <a:cubicBezTo>
                    <a:pt x="13343" y="9774"/>
                    <a:pt x="12076" y="9040"/>
                    <a:pt x="10141" y="13310"/>
                  </a:cubicBezTo>
                  <a:cubicBezTo>
                    <a:pt x="8840" y="16245"/>
                    <a:pt x="11175" y="20215"/>
                    <a:pt x="9941" y="22950"/>
                  </a:cubicBezTo>
                  <a:cubicBezTo>
                    <a:pt x="8540" y="25986"/>
                    <a:pt x="7306" y="26052"/>
                    <a:pt x="5805" y="29655"/>
                  </a:cubicBezTo>
                  <a:cubicBezTo>
                    <a:pt x="4337" y="33158"/>
                    <a:pt x="6572" y="37594"/>
                    <a:pt x="3970" y="41230"/>
                  </a:cubicBezTo>
                  <a:cubicBezTo>
                    <a:pt x="401" y="46234"/>
                    <a:pt x="0" y="49703"/>
                    <a:pt x="1168" y="52371"/>
                  </a:cubicBezTo>
                  <a:cubicBezTo>
                    <a:pt x="2502" y="55407"/>
                    <a:pt x="11175" y="57508"/>
                    <a:pt x="18147" y="57508"/>
                  </a:cubicBezTo>
                  <a:cubicBezTo>
                    <a:pt x="25118" y="57508"/>
                    <a:pt x="33791" y="55407"/>
                    <a:pt x="35126" y="52371"/>
                  </a:cubicBezTo>
                  <a:cubicBezTo>
                    <a:pt x="36293" y="49703"/>
                    <a:pt x="35926" y="46200"/>
                    <a:pt x="32324" y="41230"/>
                  </a:cubicBezTo>
                  <a:cubicBezTo>
                    <a:pt x="29722" y="37594"/>
                    <a:pt x="31957" y="33158"/>
                    <a:pt x="30489" y="29655"/>
                  </a:cubicBezTo>
                  <a:cubicBezTo>
                    <a:pt x="28988" y="26052"/>
                    <a:pt x="27754" y="25986"/>
                    <a:pt x="26353" y="22950"/>
                  </a:cubicBezTo>
                  <a:cubicBezTo>
                    <a:pt x="25118" y="20215"/>
                    <a:pt x="27453" y="16245"/>
                    <a:pt x="26152" y="13310"/>
                  </a:cubicBezTo>
                  <a:cubicBezTo>
                    <a:pt x="24218" y="9040"/>
                    <a:pt x="22950" y="9774"/>
                    <a:pt x="22116" y="5771"/>
                  </a:cubicBezTo>
                  <a:cubicBezTo>
                    <a:pt x="21649" y="3536"/>
                    <a:pt x="19448" y="1"/>
                    <a:pt x="18147" y="1"/>
                  </a:cubicBezTo>
                  <a:close/>
                </a:path>
              </a:pathLst>
            </a:custGeom>
            <a:solidFill>
              <a:srgbClr val="7CD05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3759;p71"/>
            <p:cNvSpPr/>
            <p:nvPr/>
          </p:nvSpPr>
          <p:spPr>
            <a:xfrm>
              <a:off x="6947076" y="3374250"/>
              <a:ext cx="522144" cy="780539"/>
            </a:xfrm>
            <a:custGeom>
              <a:avLst/>
              <a:gdLst/>
              <a:ahLst/>
              <a:cxnLst/>
              <a:rect l="l" t="t" r="r" b="b"/>
              <a:pathLst>
                <a:path w="34926" h="52210" extrusionOk="0">
                  <a:moveTo>
                    <a:pt x="14378" y="0"/>
                  </a:moveTo>
                  <a:cubicBezTo>
                    <a:pt x="14315" y="0"/>
                    <a:pt x="14245" y="146"/>
                    <a:pt x="14177" y="472"/>
                  </a:cubicBezTo>
                  <a:cubicBezTo>
                    <a:pt x="13343" y="4442"/>
                    <a:pt x="12076" y="3741"/>
                    <a:pt x="10141" y="8011"/>
                  </a:cubicBezTo>
                  <a:cubicBezTo>
                    <a:pt x="8840" y="10946"/>
                    <a:pt x="11175" y="14916"/>
                    <a:pt x="9941" y="17651"/>
                  </a:cubicBezTo>
                  <a:cubicBezTo>
                    <a:pt x="8540" y="20687"/>
                    <a:pt x="7306" y="20753"/>
                    <a:pt x="5805" y="24356"/>
                  </a:cubicBezTo>
                  <a:cubicBezTo>
                    <a:pt x="4337" y="27859"/>
                    <a:pt x="6572" y="32295"/>
                    <a:pt x="3970" y="35931"/>
                  </a:cubicBezTo>
                  <a:cubicBezTo>
                    <a:pt x="367" y="40935"/>
                    <a:pt x="0" y="44404"/>
                    <a:pt x="1168" y="47072"/>
                  </a:cubicBezTo>
                  <a:cubicBezTo>
                    <a:pt x="2502" y="50108"/>
                    <a:pt x="11175" y="52209"/>
                    <a:pt x="18147" y="52209"/>
                  </a:cubicBezTo>
                  <a:cubicBezTo>
                    <a:pt x="24852" y="52209"/>
                    <a:pt x="33091" y="50275"/>
                    <a:pt x="34925" y="47439"/>
                  </a:cubicBezTo>
                  <a:lnTo>
                    <a:pt x="34925" y="47439"/>
                  </a:lnTo>
                  <a:cubicBezTo>
                    <a:pt x="31556" y="48540"/>
                    <a:pt x="27253" y="48707"/>
                    <a:pt x="23317" y="48707"/>
                  </a:cubicBezTo>
                  <a:cubicBezTo>
                    <a:pt x="16345" y="48707"/>
                    <a:pt x="11675" y="46272"/>
                    <a:pt x="9941" y="44037"/>
                  </a:cubicBezTo>
                  <a:cubicBezTo>
                    <a:pt x="8140" y="41702"/>
                    <a:pt x="9074" y="40634"/>
                    <a:pt x="11675" y="35097"/>
                  </a:cubicBezTo>
                  <a:cubicBezTo>
                    <a:pt x="13677" y="30927"/>
                    <a:pt x="10241" y="27025"/>
                    <a:pt x="11675" y="23522"/>
                  </a:cubicBezTo>
                  <a:cubicBezTo>
                    <a:pt x="13210" y="19920"/>
                    <a:pt x="12643" y="19953"/>
                    <a:pt x="14010" y="16917"/>
                  </a:cubicBezTo>
                  <a:cubicBezTo>
                    <a:pt x="15278" y="14182"/>
                    <a:pt x="11809" y="10880"/>
                    <a:pt x="13310" y="8011"/>
                  </a:cubicBezTo>
                  <a:cubicBezTo>
                    <a:pt x="14905" y="4991"/>
                    <a:pt x="14749" y="0"/>
                    <a:pt x="14378" y="0"/>
                  </a:cubicBezTo>
                  <a:close/>
                </a:path>
              </a:pathLst>
            </a:custGeom>
            <a:solidFill>
              <a:srgbClr val="65AB4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3760;p71"/>
            <p:cNvSpPr/>
            <p:nvPr/>
          </p:nvSpPr>
          <p:spPr>
            <a:xfrm>
              <a:off x="7082712" y="3744464"/>
              <a:ext cx="45896" cy="40036"/>
            </a:xfrm>
            <a:custGeom>
              <a:avLst/>
              <a:gdLst/>
              <a:ahLst/>
              <a:cxnLst/>
              <a:rect l="l" t="t" r="r" b="b"/>
              <a:pathLst>
                <a:path w="3070" h="2678" extrusionOk="0">
                  <a:moveTo>
                    <a:pt x="2642" y="1"/>
                  </a:moveTo>
                  <a:cubicBezTo>
                    <a:pt x="2171" y="1"/>
                    <a:pt x="1408" y="85"/>
                    <a:pt x="868" y="559"/>
                  </a:cubicBezTo>
                  <a:cubicBezTo>
                    <a:pt x="34" y="1293"/>
                    <a:pt x="1" y="2661"/>
                    <a:pt x="1" y="2661"/>
                  </a:cubicBezTo>
                  <a:cubicBezTo>
                    <a:pt x="1" y="2661"/>
                    <a:pt x="131" y="2677"/>
                    <a:pt x="337" y="2677"/>
                  </a:cubicBezTo>
                  <a:cubicBezTo>
                    <a:pt x="789" y="2677"/>
                    <a:pt x="1606" y="2598"/>
                    <a:pt x="2202" y="2094"/>
                  </a:cubicBezTo>
                  <a:cubicBezTo>
                    <a:pt x="3036" y="1360"/>
                    <a:pt x="3069" y="26"/>
                    <a:pt x="3069" y="26"/>
                  </a:cubicBezTo>
                  <a:cubicBezTo>
                    <a:pt x="3069" y="26"/>
                    <a:pt x="2899" y="1"/>
                    <a:pt x="2642"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3761;p71"/>
            <p:cNvSpPr/>
            <p:nvPr/>
          </p:nvSpPr>
          <p:spPr>
            <a:xfrm>
              <a:off x="7133585" y="3516944"/>
              <a:ext cx="44387" cy="47885"/>
            </a:xfrm>
            <a:custGeom>
              <a:avLst/>
              <a:gdLst/>
              <a:ahLst/>
              <a:cxnLst/>
              <a:rect l="l" t="t" r="r" b="b"/>
              <a:pathLst>
                <a:path w="2969" h="3203" extrusionOk="0">
                  <a:moveTo>
                    <a:pt x="2702" y="0"/>
                  </a:moveTo>
                  <a:cubicBezTo>
                    <a:pt x="2702" y="0"/>
                    <a:pt x="1368" y="101"/>
                    <a:pt x="701" y="1001"/>
                  </a:cubicBezTo>
                  <a:cubicBezTo>
                    <a:pt x="0" y="1868"/>
                    <a:pt x="267" y="3203"/>
                    <a:pt x="267" y="3203"/>
                  </a:cubicBezTo>
                  <a:cubicBezTo>
                    <a:pt x="267" y="3203"/>
                    <a:pt x="1635" y="3103"/>
                    <a:pt x="2302" y="2202"/>
                  </a:cubicBezTo>
                  <a:cubicBezTo>
                    <a:pt x="2969" y="1301"/>
                    <a:pt x="2702" y="1"/>
                    <a:pt x="2702"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3762;p71"/>
            <p:cNvSpPr/>
            <p:nvPr/>
          </p:nvSpPr>
          <p:spPr>
            <a:xfrm>
              <a:off x="7250759" y="3585265"/>
              <a:ext cx="44401" cy="48393"/>
            </a:xfrm>
            <a:custGeom>
              <a:avLst/>
              <a:gdLst/>
              <a:ahLst/>
              <a:cxnLst/>
              <a:rect l="l" t="t" r="r" b="b"/>
              <a:pathLst>
                <a:path w="2970" h="3237" extrusionOk="0">
                  <a:moveTo>
                    <a:pt x="2703" y="0"/>
                  </a:moveTo>
                  <a:lnTo>
                    <a:pt x="2703" y="0"/>
                  </a:lnTo>
                  <a:cubicBezTo>
                    <a:pt x="2703" y="0"/>
                    <a:pt x="1369" y="101"/>
                    <a:pt x="701" y="1001"/>
                  </a:cubicBezTo>
                  <a:cubicBezTo>
                    <a:pt x="1" y="1868"/>
                    <a:pt x="268" y="3236"/>
                    <a:pt x="268" y="3236"/>
                  </a:cubicBezTo>
                  <a:cubicBezTo>
                    <a:pt x="268" y="3236"/>
                    <a:pt x="1635" y="3103"/>
                    <a:pt x="2303" y="2235"/>
                  </a:cubicBezTo>
                  <a:cubicBezTo>
                    <a:pt x="2970" y="1335"/>
                    <a:pt x="2703" y="0"/>
                    <a:pt x="2703"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3763;p71"/>
            <p:cNvSpPr/>
            <p:nvPr/>
          </p:nvSpPr>
          <p:spPr>
            <a:xfrm>
              <a:off x="7219844" y="3404747"/>
              <a:ext cx="42413" cy="52370"/>
            </a:xfrm>
            <a:custGeom>
              <a:avLst/>
              <a:gdLst/>
              <a:ahLst/>
              <a:cxnLst/>
              <a:rect l="l" t="t" r="r" b="b"/>
              <a:pathLst>
                <a:path w="2837" h="3503" extrusionOk="0">
                  <a:moveTo>
                    <a:pt x="434" y="0"/>
                  </a:moveTo>
                  <a:cubicBezTo>
                    <a:pt x="434" y="0"/>
                    <a:pt x="1" y="1301"/>
                    <a:pt x="535" y="2268"/>
                  </a:cubicBezTo>
                  <a:cubicBezTo>
                    <a:pt x="1068" y="3202"/>
                    <a:pt x="2403" y="3503"/>
                    <a:pt x="2403" y="3503"/>
                  </a:cubicBezTo>
                  <a:cubicBezTo>
                    <a:pt x="2403" y="3503"/>
                    <a:pt x="2836" y="2235"/>
                    <a:pt x="2302" y="1268"/>
                  </a:cubicBezTo>
                  <a:cubicBezTo>
                    <a:pt x="1769" y="267"/>
                    <a:pt x="435" y="0"/>
                    <a:pt x="434"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3764;p71"/>
            <p:cNvSpPr/>
            <p:nvPr/>
          </p:nvSpPr>
          <p:spPr>
            <a:xfrm>
              <a:off x="7254257" y="3641281"/>
              <a:ext cx="52370" cy="34475"/>
            </a:xfrm>
            <a:custGeom>
              <a:avLst/>
              <a:gdLst/>
              <a:ahLst/>
              <a:cxnLst/>
              <a:rect l="l" t="t" r="r" b="b"/>
              <a:pathLst>
                <a:path w="3503" h="2306" extrusionOk="0">
                  <a:moveTo>
                    <a:pt x="1136" y="0"/>
                  </a:moveTo>
                  <a:cubicBezTo>
                    <a:pt x="514" y="0"/>
                    <a:pt x="0" y="190"/>
                    <a:pt x="0" y="190"/>
                  </a:cubicBezTo>
                  <a:cubicBezTo>
                    <a:pt x="0" y="190"/>
                    <a:pt x="267" y="1490"/>
                    <a:pt x="1268" y="2024"/>
                  </a:cubicBezTo>
                  <a:cubicBezTo>
                    <a:pt x="1634" y="2238"/>
                    <a:pt x="2042" y="2305"/>
                    <a:pt x="2408" y="2305"/>
                  </a:cubicBezTo>
                  <a:cubicBezTo>
                    <a:pt x="3012" y="2305"/>
                    <a:pt x="3503" y="2124"/>
                    <a:pt x="3503" y="2124"/>
                  </a:cubicBezTo>
                  <a:cubicBezTo>
                    <a:pt x="3503" y="2124"/>
                    <a:pt x="3203" y="823"/>
                    <a:pt x="2235" y="256"/>
                  </a:cubicBezTo>
                  <a:cubicBezTo>
                    <a:pt x="1884" y="62"/>
                    <a:pt x="1492" y="0"/>
                    <a:pt x="1136"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3765;p71"/>
            <p:cNvSpPr/>
            <p:nvPr/>
          </p:nvSpPr>
          <p:spPr>
            <a:xfrm>
              <a:off x="7092190" y="3997174"/>
              <a:ext cx="40903" cy="55868"/>
            </a:xfrm>
            <a:custGeom>
              <a:avLst/>
              <a:gdLst/>
              <a:ahLst/>
              <a:cxnLst/>
              <a:rect l="l" t="t" r="r" b="b"/>
              <a:pathLst>
                <a:path w="2736" h="3737" extrusionOk="0">
                  <a:moveTo>
                    <a:pt x="2169" y="0"/>
                  </a:moveTo>
                  <a:cubicBezTo>
                    <a:pt x="2169" y="0"/>
                    <a:pt x="868" y="467"/>
                    <a:pt x="434" y="1468"/>
                  </a:cubicBezTo>
                  <a:cubicBezTo>
                    <a:pt x="0" y="2469"/>
                    <a:pt x="567" y="3736"/>
                    <a:pt x="567" y="3736"/>
                  </a:cubicBezTo>
                  <a:cubicBezTo>
                    <a:pt x="567" y="3736"/>
                    <a:pt x="1835" y="3303"/>
                    <a:pt x="2302" y="2269"/>
                  </a:cubicBezTo>
                  <a:cubicBezTo>
                    <a:pt x="2736" y="1235"/>
                    <a:pt x="2169" y="0"/>
                    <a:pt x="2169"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3766;p71"/>
            <p:cNvSpPr/>
            <p:nvPr/>
          </p:nvSpPr>
          <p:spPr>
            <a:xfrm>
              <a:off x="7311110" y="4068917"/>
              <a:ext cx="45388" cy="42039"/>
            </a:xfrm>
            <a:custGeom>
              <a:avLst/>
              <a:gdLst/>
              <a:ahLst/>
              <a:cxnLst/>
              <a:rect l="l" t="t" r="r" b="b"/>
              <a:pathLst>
                <a:path w="3036" h="2812" extrusionOk="0">
                  <a:moveTo>
                    <a:pt x="2811" y="1"/>
                  </a:moveTo>
                  <a:cubicBezTo>
                    <a:pt x="2427" y="1"/>
                    <a:pt x="1436" y="64"/>
                    <a:pt x="801" y="672"/>
                  </a:cubicBezTo>
                  <a:cubicBezTo>
                    <a:pt x="0" y="1439"/>
                    <a:pt x="34" y="2807"/>
                    <a:pt x="34" y="2807"/>
                  </a:cubicBezTo>
                  <a:cubicBezTo>
                    <a:pt x="34" y="2807"/>
                    <a:pt x="92" y="2811"/>
                    <a:pt x="192" y="2811"/>
                  </a:cubicBezTo>
                  <a:cubicBezTo>
                    <a:pt x="575" y="2811"/>
                    <a:pt x="1567" y="2748"/>
                    <a:pt x="2202" y="2140"/>
                  </a:cubicBezTo>
                  <a:cubicBezTo>
                    <a:pt x="3036" y="1373"/>
                    <a:pt x="2969" y="5"/>
                    <a:pt x="2969" y="5"/>
                  </a:cubicBezTo>
                  <a:cubicBezTo>
                    <a:pt x="2969" y="5"/>
                    <a:pt x="2910" y="1"/>
                    <a:pt x="2811"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3767;p71"/>
            <p:cNvSpPr/>
            <p:nvPr/>
          </p:nvSpPr>
          <p:spPr>
            <a:xfrm>
              <a:off x="7393885" y="3819317"/>
              <a:ext cx="53880" cy="33802"/>
            </a:xfrm>
            <a:custGeom>
              <a:avLst/>
              <a:gdLst/>
              <a:ahLst/>
              <a:cxnLst/>
              <a:rect l="l" t="t" r="r" b="b"/>
              <a:pathLst>
                <a:path w="3604" h="2261" extrusionOk="0">
                  <a:moveTo>
                    <a:pt x="1236" y="0"/>
                  </a:moveTo>
                  <a:cubicBezTo>
                    <a:pt x="564" y="0"/>
                    <a:pt x="0" y="222"/>
                    <a:pt x="0" y="222"/>
                  </a:cubicBezTo>
                  <a:cubicBezTo>
                    <a:pt x="0" y="222"/>
                    <a:pt x="367" y="1523"/>
                    <a:pt x="1368" y="2024"/>
                  </a:cubicBezTo>
                  <a:cubicBezTo>
                    <a:pt x="1702" y="2202"/>
                    <a:pt x="2061" y="2261"/>
                    <a:pt x="2392" y="2261"/>
                  </a:cubicBezTo>
                  <a:cubicBezTo>
                    <a:pt x="3055" y="2261"/>
                    <a:pt x="3603" y="2024"/>
                    <a:pt x="3603" y="2024"/>
                  </a:cubicBezTo>
                  <a:cubicBezTo>
                    <a:pt x="3603" y="2024"/>
                    <a:pt x="3269" y="723"/>
                    <a:pt x="2269" y="222"/>
                  </a:cubicBezTo>
                  <a:cubicBezTo>
                    <a:pt x="1935" y="56"/>
                    <a:pt x="1572" y="0"/>
                    <a:pt x="1236"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3768;p71"/>
            <p:cNvSpPr/>
            <p:nvPr/>
          </p:nvSpPr>
          <p:spPr>
            <a:xfrm>
              <a:off x="7392883" y="3779745"/>
              <a:ext cx="43908" cy="50382"/>
            </a:xfrm>
            <a:custGeom>
              <a:avLst/>
              <a:gdLst/>
              <a:ahLst/>
              <a:cxnLst/>
              <a:rect l="l" t="t" r="r" b="b"/>
              <a:pathLst>
                <a:path w="2937" h="3370" extrusionOk="0">
                  <a:moveTo>
                    <a:pt x="2603" y="1"/>
                  </a:moveTo>
                  <a:cubicBezTo>
                    <a:pt x="2602" y="1"/>
                    <a:pt x="1235" y="201"/>
                    <a:pt x="635" y="1135"/>
                  </a:cubicBezTo>
                  <a:cubicBezTo>
                    <a:pt x="1" y="2036"/>
                    <a:pt x="334" y="3370"/>
                    <a:pt x="334" y="3370"/>
                  </a:cubicBezTo>
                  <a:cubicBezTo>
                    <a:pt x="334" y="3370"/>
                    <a:pt x="1669" y="3170"/>
                    <a:pt x="2302" y="2236"/>
                  </a:cubicBezTo>
                  <a:cubicBezTo>
                    <a:pt x="2936" y="1335"/>
                    <a:pt x="2603" y="1"/>
                    <a:pt x="2603"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3769;p71"/>
            <p:cNvSpPr/>
            <p:nvPr/>
          </p:nvSpPr>
          <p:spPr>
            <a:xfrm>
              <a:off x="6993449" y="3828616"/>
              <a:ext cx="43908" cy="49888"/>
            </a:xfrm>
            <a:custGeom>
              <a:avLst/>
              <a:gdLst/>
              <a:ahLst/>
              <a:cxnLst/>
              <a:rect l="l" t="t" r="r" b="b"/>
              <a:pathLst>
                <a:path w="2937" h="3337" extrusionOk="0">
                  <a:moveTo>
                    <a:pt x="301" y="1"/>
                  </a:moveTo>
                  <a:cubicBezTo>
                    <a:pt x="301" y="1"/>
                    <a:pt x="1" y="1302"/>
                    <a:pt x="634" y="2236"/>
                  </a:cubicBezTo>
                  <a:cubicBezTo>
                    <a:pt x="1268" y="3136"/>
                    <a:pt x="2603" y="3336"/>
                    <a:pt x="2603" y="3336"/>
                  </a:cubicBezTo>
                  <a:cubicBezTo>
                    <a:pt x="2603" y="3336"/>
                    <a:pt x="2936" y="2002"/>
                    <a:pt x="2302" y="1102"/>
                  </a:cubicBezTo>
                  <a:cubicBezTo>
                    <a:pt x="1669" y="168"/>
                    <a:pt x="301" y="1"/>
                    <a:pt x="301"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3770;p71"/>
            <p:cNvSpPr/>
            <p:nvPr/>
          </p:nvSpPr>
          <p:spPr>
            <a:xfrm>
              <a:off x="7189930" y="3901794"/>
              <a:ext cx="44895" cy="41606"/>
            </a:xfrm>
            <a:custGeom>
              <a:avLst/>
              <a:gdLst/>
              <a:ahLst/>
              <a:cxnLst/>
              <a:rect l="l" t="t" r="r" b="b"/>
              <a:pathLst>
                <a:path w="3003" h="2783" extrusionOk="0">
                  <a:moveTo>
                    <a:pt x="269" y="0"/>
                  </a:moveTo>
                  <a:cubicBezTo>
                    <a:pt x="123" y="0"/>
                    <a:pt x="34" y="9"/>
                    <a:pt x="34" y="9"/>
                  </a:cubicBezTo>
                  <a:cubicBezTo>
                    <a:pt x="34" y="9"/>
                    <a:pt x="0" y="1377"/>
                    <a:pt x="801" y="2144"/>
                  </a:cubicBezTo>
                  <a:cubicBezTo>
                    <a:pt x="1456" y="2721"/>
                    <a:pt x="2420" y="2782"/>
                    <a:pt x="2803" y="2782"/>
                  </a:cubicBezTo>
                  <a:cubicBezTo>
                    <a:pt x="2908" y="2782"/>
                    <a:pt x="2969" y="2778"/>
                    <a:pt x="2969" y="2778"/>
                  </a:cubicBezTo>
                  <a:cubicBezTo>
                    <a:pt x="2969" y="2778"/>
                    <a:pt x="3003" y="1410"/>
                    <a:pt x="2202" y="643"/>
                  </a:cubicBezTo>
                  <a:cubicBezTo>
                    <a:pt x="1583" y="74"/>
                    <a:pt x="689" y="0"/>
                    <a:pt x="269" y="0"/>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3771;p71"/>
            <p:cNvSpPr/>
            <p:nvPr/>
          </p:nvSpPr>
          <p:spPr>
            <a:xfrm>
              <a:off x="6985466" y="3873001"/>
              <a:ext cx="43908" cy="49380"/>
            </a:xfrm>
            <a:custGeom>
              <a:avLst/>
              <a:gdLst/>
              <a:ahLst/>
              <a:cxnLst/>
              <a:rect l="l" t="t" r="r" b="b"/>
              <a:pathLst>
                <a:path w="2937" h="3303" extrusionOk="0">
                  <a:moveTo>
                    <a:pt x="2636" y="1"/>
                  </a:moveTo>
                  <a:cubicBezTo>
                    <a:pt x="2636" y="1"/>
                    <a:pt x="1302" y="167"/>
                    <a:pt x="635" y="1068"/>
                  </a:cubicBezTo>
                  <a:cubicBezTo>
                    <a:pt x="1" y="2002"/>
                    <a:pt x="301" y="3303"/>
                    <a:pt x="301" y="3303"/>
                  </a:cubicBezTo>
                  <a:cubicBezTo>
                    <a:pt x="301" y="3303"/>
                    <a:pt x="1635" y="3169"/>
                    <a:pt x="2303" y="2235"/>
                  </a:cubicBezTo>
                  <a:cubicBezTo>
                    <a:pt x="2936" y="1368"/>
                    <a:pt x="2636" y="1"/>
                    <a:pt x="2636" y="1"/>
                  </a:cubicBezTo>
                  <a:close/>
                </a:path>
              </a:pathLst>
            </a:custGeom>
            <a:solidFill>
              <a:srgbClr val="3876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973;p40"/>
          <p:cNvGrpSpPr/>
          <p:nvPr/>
        </p:nvGrpSpPr>
        <p:grpSpPr>
          <a:xfrm>
            <a:off x="105139" y="2697276"/>
            <a:ext cx="610035" cy="526562"/>
            <a:chOff x="1186525" y="591625"/>
            <a:chExt cx="5227375" cy="4512100"/>
          </a:xfrm>
        </p:grpSpPr>
        <p:sp>
          <p:nvSpPr>
            <p:cNvPr id="116" name="Google Shape;974;p40"/>
            <p:cNvSpPr/>
            <p:nvPr/>
          </p:nvSpPr>
          <p:spPr>
            <a:xfrm>
              <a:off x="1186525" y="591625"/>
              <a:ext cx="5227375" cy="4512100"/>
            </a:xfrm>
            <a:custGeom>
              <a:avLst/>
              <a:gdLst/>
              <a:ahLst/>
              <a:cxnLst/>
              <a:rect l="l" t="t" r="r" b="b"/>
              <a:pathLst>
                <a:path w="209095" h="180484" extrusionOk="0">
                  <a:moveTo>
                    <a:pt x="61411" y="0"/>
                  </a:moveTo>
                  <a:cubicBezTo>
                    <a:pt x="60739" y="0"/>
                    <a:pt x="60062" y="220"/>
                    <a:pt x="59500" y="669"/>
                  </a:cubicBezTo>
                  <a:cubicBezTo>
                    <a:pt x="58195" y="1746"/>
                    <a:pt x="57999" y="3670"/>
                    <a:pt x="59075" y="4975"/>
                  </a:cubicBezTo>
                  <a:cubicBezTo>
                    <a:pt x="61783" y="8302"/>
                    <a:pt x="64393" y="10260"/>
                    <a:pt x="67850" y="11206"/>
                  </a:cubicBezTo>
                  <a:cubicBezTo>
                    <a:pt x="69389" y="11625"/>
                    <a:pt x="71046" y="11823"/>
                    <a:pt x="72921" y="11823"/>
                  </a:cubicBezTo>
                  <a:cubicBezTo>
                    <a:pt x="74980" y="11823"/>
                    <a:pt x="77302" y="11584"/>
                    <a:pt x="80017" y="11140"/>
                  </a:cubicBezTo>
                  <a:cubicBezTo>
                    <a:pt x="80490" y="11066"/>
                    <a:pt x="80937" y="11031"/>
                    <a:pt x="81360" y="11031"/>
                  </a:cubicBezTo>
                  <a:cubicBezTo>
                    <a:pt x="86855" y="11031"/>
                    <a:pt x="88205" y="16884"/>
                    <a:pt x="88205" y="16914"/>
                  </a:cubicBezTo>
                  <a:cubicBezTo>
                    <a:pt x="88492" y="18348"/>
                    <a:pt x="89788" y="19354"/>
                    <a:pt x="91205" y="19354"/>
                  </a:cubicBezTo>
                  <a:cubicBezTo>
                    <a:pt x="91400" y="19354"/>
                    <a:pt x="91596" y="19335"/>
                    <a:pt x="91793" y="19295"/>
                  </a:cubicBezTo>
                  <a:cubicBezTo>
                    <a:pt x="93457" y="18969"/>
                    <a:pt x="94533" y="17371"/>
                    <a:pt x="94207" y="15707"/>
                  </a:cubicBezTo>
                  <a:cubicBezTo>
                    <a:pt x="94207" y="15677"/>
                    <a:pt x="91911" y="4924"/>
                    <a:pt x="81666" y="4924"/>
                  </a:cubicBezTo>
                  <a:cubicBezTo>
                    <a:pt x="80852" y="4924"/>
                    <a:pt x="79988" y="4992"/>
                    <a:pt x="79071" y="5138"/>
                  </a:cubicBezTo>
                  <a:cubicBezTo>
                    <a:pt x="76634" y="5523"/>
                    <a:pt x="74618" y="5733"/>
                    <a:pt x="72915" y="5733"/>
                  </a:cubicBezTo>
                  <a:cubicBezTo>
                    <a:pt x="71587" y="5733"/>
                    <a:pt x="70449" y="5606"/>
                    <a:pt x="69449" y="5334"/>
                  </a:cubicBezTo>
                  <a:cubicBezTo>
                    <a:pt x="67361" y="4780"/>
                    <a:pt x="65697" y="3442"/>
                    <a:pt x="63773" y="1126"/>
                  </a:cubicBezTo>
                  <a:cubicBezTo>
                    <a:pt x="63179" y="383"/>
                    <a:pt x="62299" y="0"/>
                    <a:pt x="61411" y="0"/>
                  </a:cubicBezTo>
                  <a:close/>
                  <a:moveTo>
                    <a:pt x="147649" y="0"/>
                  </a:moveTo>
                  <a:cubicBezTo>
                    <a:pt x="146757" y="0"/>
                    <a:pt x="145870" y="383"/>
                    <a:pt x="145257" y="1126"/>
                  </a:cubicBezTo>
                  <a:cubicBezTo>
                    <a:pt x="143365" y="3442"/>
                    <a:pt x="141702" y="4780"/>
                    <a:pt x="139614" y="5334"/>
                  </a:cubicBezTo>
                  <a:cubicBezTo>
                    <a:pt x="138614" y="5606"/>
                    <a:pt x="137476" y="5733"/>
                    <a:pt x="136148" y="5733"/>
                  </a:cubicBezTo>
                  <a:cubicBezTo>
                    <a:pt x="134445" y="5733"/>
                    <a:pt x="132429" y="5523"/>
                    <a:pt x="129991" y="5138"/>
                  </a:cubicBezTo>
                  <a:cubicBezTo>
                    <a:pt x="129074" y="4992"/>
                    <a:pt x="128210" y="4924"/>
                    <a:pt x="127397" y="4924"/>
                  </a:cubicBezTo>
                  <a:cubicBezTo>
                    <a:pt x="117151" y="4924"/>
                    <a:pt x="114855" y="15677"/>
                    <a:pt x="114855" y="15707"/>
                  </a:cubicBezTo>
                  <a:cubicBezTo>
                    <a:pt x="114529" y="17371"/>
                    <a:pt x="115606" y="18969"/>
                    <a:pt x="117269" y="19295"/>
                  </a:cubicBezTo>
                  <a:cubicBezTo>
                    <a:pt x="117466" y="19335"/>
                    <a:pt x="117663" y="19354"/>
                    <a:pt x="117858" y="19354"/>
                  </a:cubicBezTo>
                  <a:cubicBezTo>
                    <a:pt x="119275" y="19354"/>
                    <a:pt x="120571" y="18348"/>
                    <a:pt x="120858" y="16914"/>
                  </a:cubicBezTo>
                  <a:cubicBezTo>
                    <a:pt x="120858" y="16884"/>
                    <a:pt x="122208" y="11031"/>
                    <a:pt x="127702" y="11031"/>
                  </a:cubicBezTo>
                  <a:cubicBezTo>
                    <a:pt x="128125" y="11031"/>
                    <a:pt x="128572" y="11066"/>
                    <a:pt x="129045" y="11140"/>
                  </a:cubicBezTo>
                  <a:cubicBezTo>
                    <a:pt x="131782" y="11588"/>
                    <a:pt x="134119" y="11836"/>
                    <a:pt x="136190" y="11836"/>
                  </a:cubicBezTo>
                  <a:cubicBezTo>
                    <a:pt x="138045" y="11836"/>
                    <a:pt x="139687" y="11637"/>
                    <a:pt x="141212" y="11206"/>
                  </a:cubicBezTo>
                  <a:cubicBezTo>
                    <a:pt x="144670" y="10292"/>
                    <a:pt x="147280" y="8302"/>
                    <a:pt x="149987" y="4975"/>
                  </a:cubicBezTo>
                  <a:cubicBezTo>
                    <a:pt x="151063" y="3670"/>
                    <a:pt x="150868" y="1746"/>
                    <a:pt x="149563" y="669"/>
                  </a:cubicBezTo>
                  <a:cubicBezTo>
                    <a:pt x="149001" y="220"/>
                    <a:pt x="148324" y="0"/>
                    <a:pt x="147649" y="0"/>
                  </a:cubicBezTo>
                  <a:close/>
                  <a:moveTo>
                    <a:pt x="35965" y="19075"/>
                  </a:moveTo>
                  <a:cubicBezTo>
                    <a:pt x="35193" y="19075"/>
                    <a:pt x="34423" y="19369"/>
                    <a:pt x="33828" y="19948"/>
                  </a:cubicBezTo>
                  <a:cubicBezTo>
                    <a:pt x="32621" y="21122"/>
                    <a:pt x="32588" y="23047"/>
                    <a:pt x="33762" y="24254"/>
                  </a:cubicBezTo>
                  <a:lnTo>
                    <a:pt x="46810" y="37660"/>
                  </a:lnTo>
                  <a:lnTo>
                    <a:pt x="42798" y="43173"/>
                  </a:lnTo>
                  <a:cubicBezTo>
                    <a:pt x="42015" y="44119"/>
                    <a:pt x="41885" y="45522"/>
                    <a:pt x="42570" y="46663"/>
                  </a:cubicBezTo>
                  <a:lnTo>
                    <a:pt x="52225" y="62517"/>
                  </a:lnTo>
                  <a:cubicBezTo>
                    <a:pt x="52803" y="63480"/>
                    <a:pt x="53817" y="64008"/>
                    <a:pt x="54851" y="64008"/>
                  </a:cubicBezTo>
                  <a:cubicBezTo>
                    <a:pt x="55393" y="64008"/>
                    <a:pt x="55940" y="63863"/>
                    <a:pt x="56433" y="63561"/>
                  </a:cubicBezTo>
                  <a:cubicBezTo>
                    <a:pt x="57869" y="62680"/>
                    <a:pt x="58325" y="60788"/>
                    <a:pt x="57444" y="59353"/>
                  </a:cubicBezTo>
                  <a:lnTo>
                    <a:pt x="48833" y="45228"/>
                  </a:lnTo>
                  <a:lnTo>
                    <a:pt x="53237" y="39128"/>
                  </a:lnTo>
                  <a:cubicBezTo>
                    <a:pt x="54117" y="37921"/>
                    <a:pt x="53954" y="36258"/>
                    <a:pt x="52943" y="35246"/>
                  </a:cubicBezTo>
                  <a:lnTo>
                    <a:pt x="38166" y="20013"/>
                  </a:lnTo>
                  <a:cubicBezTo>
                    <a:pt x="37555" y="19385"/>
                    <a:pt x="36759" y="19075"/>
                    <a:pt x="35965" y="19075"/>
                  </a:cubicBezTo>
                  <a:close/>
                  <a:moveTo>
                    <a:pt x="173097" y="19075"/>
                  </a:moveTo>
                  <a:cubicBezTo>
                    <a:pt x="172304" y="19075"/>
                    <a:pt x="171508" y="19385"/>
                    <a:pt x="170896" y="20013"/>
                  </a:cubicBezTo>
                  <a:lnTo>
                    <a:pt x="156120" y="35246"/>
                  </a:lnTo>
                  <a:cubicBezTo>
                    <a:pt x="155076" y="36290"/>
                    <a:pt x="154978" y="37921"/>
                    <a:pt x="155826" y="39128"/>
                  </a:cubicBezTo>
                  <a:lnTo>
                    <a:pt x="160230" y="45228"/>
                  </a:lnTo>
                  <a:lnTo>
                    <a:pt x="151618" y="59353"/>
                  </a:lnTo>
                  <a:cubicBezTo>
                    <a:pt x="150737" y="60788"/>
                    <a:pt x="151194" y="62680"/>
                    <a:pt x="152629" y="63561"/>
                  </a:cubicBezTo>
                  <a:cubicBezTo>
                    <a:pt x="153123" y="63863"/>
                    <a:pt x="153670" y="64008"/>
                    <a:pt x="154210" y="64008"/>
                  </a:cubicBezTo>
                  <a:cubicBezTo>
                    <a:pt x="155242" y="64008"/>
                    <a:pt x="156248" y="63480"/>
                    <a:pt x="156805" y="62517"/>
                  </a:cubicBezTo>
                  <a:lnTo>
                    <a:pt x="166493" y="46663"/>
                  </a:lnTo>
                  <a:cubicBezTo>
                    <a:pt x="167178" y="45522"/>
                    <a:pt x="167047" y="44119"/>
                    <a:pt x="166264" y="43173"/>
                  </a:cubicBezTo>
                  <a:lnTo>
                    <a:pt x="162252" y="37660"/>
                  </a:lnTo>
                  <a:lnTo>
                    <a:pt x="175267" y="24254"/>
                  </a:lnTo>
                  <a:cubicBezTo>
                    <a:pt x="176442" y="23047"/>
                    <a:pt x="176442" y="21122"/>
                    <a:pt x="175235" y="19948"/>
                  </a:cubicBezTo>
                  <a:cubicBezTo>
                    <a:pt x="174640" y="19369"/>
                    <a:pt x="173870" y="19075"/>
                    <a:pt x="173097" y="19075"/>
                  </a:cubicBezTo>
                  <a:close/>
                  <a:moveTo>
                    <a:pt x="37263" y="73230"/>
                  </a:moveTo>
                  <a:cubicBezTo>
                    <a:pt x="36156" y="73230"/>
                    <a:pt x="35150" y="73844"/>
                    <a:pt x="34611" y="74814"/>
                  </a:cubicBezTo>
                  <a:lnTo>
                    <a:pt x="21334" y="95300"/>
                  </a:lnTo>
                  <a:lnTo>
                    <a:pt x="2871" y="97355"/>
                  </a:lnTo>
                  <a:cubicBezTo>
                    <a:pt x="1208" y="97550"/>
                    <a:pt x="1" y="99051"/>
                    <a:pt x="197" y="100747"/>
                  </a:cubicBezTo>
                  <a:cubicBezTo>
                    <a:pt x="348" y="102292"/>
                    <a:pt x="1653" y="103443"/>
                    <a:pt x="3196" y="103443"/>
                  </a:cubicBezTo>
                  <a:cubicBezTo>
                    <a:pt x="3315" y="103443"/>
                    <a:pt x="3435" y="103436"/>
                    <a:pt x="3556" y="103422"/>
                  </a:cubicBezTo>
                  <a:lnTo>
                    <a:pt x="23455" y="101204"/>
                  </a:lnTo>
                  <a:cubicBezTo>
                    <a:pt x="24368" y="101106"/>
                    <a:pt x="25183" y="100584"/>
                    <a:pt x="25673" y="99834"/>
                  </a:cubicBezTo>
                  <a:lnTo>
                    <a:pt x="38655" y="79740"/>
                  </a:lnTo>
                  <a:lnTo>
                    <a:pt x="46647" y="81632"/>
                  </a:lnTo>
                  <a:cubicBezTo>
                    <a:pt x="46874" y="81681"/>
                    <a:pt x="47099" y="81704"/>
                    <a:pt x="47321" y="81704"/>
                  </a:cubicBezTo>
                  <a:cubicBezTo>
                    <a:pt x="48732" y="81704"/>
                    <a:pt x="49995" y="80758"/>
                    <a:pt x="50333" y="79349"/>
                  </a:cubicBezTo>
                  <a:cubicBezTo>
                    <a:pt x="50725" y="77685"/>
                    <a:pt x="49681" y="76054"/>
                    <a:pt x="48050" y="75662"/>
                  </a:cubicBezTo>
                  <a:lnTo>
                    <a:pt x="37970" y="73314"/>
                  </a:lnTo>
                  <a:cubicBezTo>
                    <a:pt x="37732" y="73257"/>
                    <a:pt x="37495" y="73230"/>
                    <a:pt x="37263" y="73230"/>
                  </a:cubicBezTo>
                  <a:close/>
                  <a:moveTo>
                    <a:pt x="171800" y="73230"/>
                  </a:moveTo>
                  <a:cubicBezTo>
                    <a:pt x="171567" y="73230"/>
                    <a:pt x="171330" y="73257"/>
                    <a:pt x="171092" y="73314"/>
                  </a:cubicBezTo>
                  <a:lnTo>
                    <a:pt x="161013" y="75662"/>
                  </a:lnTo>
                  <a:cubicBezTo>
                    <a:pt x="159382" y="76054"/>
                    <a:pt x="158338" y="77685"/>
                    <a:pt x="158729" y="79349"/>
                  </a:cubicBezTo>
                  <a:cubicBezTo>
                    <a:pt x="159067" y="80758"/>
                    <a:pt x="160331" y="81704"/>
                    <a:pt x="161741" y="81704"/>
                  </a:cubicBezTo>
                  <a:cubicBezTo>
                    <a:pt x="161963" y="81704"/>
                    <a:pt x="162189" y="81681"/>
                    <a:pt x="162415" y="81632"/>
                  </a:cubicBezTo>
                  <a:lnTo>
                    <a:pt x="170407" y="79740"/>
                  </a:lnTo>
                  <a:lnTo>
                    <a:pt x="183390" y="99834"/>
                  </a:lnTo>
                  <a:cubicBezTo>
                    <a:pt x="183912" y="100617"/>
                    <a:pt x="184727" y="101106"/>
                    <a:pt x="185641" y="101204"/>
                  </a:cubicBezTo>
                  <a:lnTo>
                    <a:pt x="205539" y="103422"/>
                  </a:lnTo>
                  <a:cubicBezTo>
                    <a:pt x="205658" y="103436"/>
                    <a:pt x="205776" y="103443"/>
                    <a:pt x="205893" y="103443"/>
                  </a:cubicBezTo>
                  <a:cubicBezTo>
                    <a:pt x="207414" y="103443"/>
                    <a:pt x="208747" y="102292"/>
                    <a:pt x="208899" y="100747"/>
                  </a:cubicBezTo>
                  <a:cubicBezTo>
                    <a:pt x="209094" y="99051"/>
                    <a:pt x="207887" y="97550"/>
                    <a:pt x="206224" y="97355"/>
                  </a:cubicBezTo>
                  <a:lnTo>
                    <a:pt x="187728" y="95300"/>
                  </a:lnTo>
                  <a:lnTo>
                    <a:pt x="174452" y="74814"/>
                  </a:lnTo>
                  <a:cubicBezTo>
                    <a:pt x="173913" y="73844"/>
                    <a:pt x="172906" y="73230"/>
                    <a:pt x="171800" y="73230"/>
                  </a:cubicBezTo>
                  <a:close/>
                  <a:moveTo>
                    <a:pt x="48647" y="120750"/>
                  </a:moveTo>
                  <a:cubicBezTo>
                    <a:pt x="48193" y="120750"/>
                    <a:pt x="47733" y="120853"/>
                    <a:pt x="47300" y="121069"/>
                  </a:cubicBezTo>
                  <a:lnTo>
                    <a:pt x="38297" y="125604"/>
                  </a:lnTo>
                  <a:cubicBezTo>
                    <a:pt x="37090" y="126191"/>
                    <a:pt x="36437" y="127463"/>
                    <a:pt x="36633" y="128735"/>
                  </a:cubicBezTo>
                  <a:lnTo>
                    <a:pt x="40743" y="157865"/>
                  </a:lnTo>
                  <a:lnTo>
                    <a:pt x="26129" y="175479"/>
                  </a:lnTo>
                  <a:cubicBezTo>
                    <a:pt x="25053" y="176784"/>
                    <a:pt x="25249" y="178709"/>
                    <a:pt x="26553" y="179785"/>
                  </a:cubicBezTo>
                  <a:cubicBezTo>
                    <a:pt x="27110" y="180256"/>
                    <a:pt x="27799" y="180484"/>
                    <a:pt x="28487" y="180484"/>
                  </a:cubicBezTo>
                  <a:cubicBezTo>
                    <a:pt x="29371" y="180484"/>
                    <a:pt x="30254" y="180109"/>
                    <a:pt x="30859" y="179394"/>
                  </a:cubicBezTo>
                  <a:lnTo>
                    <a:pt x="46288" y="160702"/>
                  </a:lnTo>
                  <a:cubicBezTo>
                    <a:pt x="46843" y="160050"/>
                    <a:pt x="47071" y="159202"/>
                    <a:pt x="46974" y="158354"/>
                  </a:cubicBezTo>
                  <a:lnTo>
                    <a:pt x="42961" y="130040"/>
                  </a:lnTo>
                  <a:lnTo>
                    <a:pt x="50007" y="126517"/>
                  </a:lnTo>
                  <a:cubicBezTo>
                    <a:pt x="51540" y="125767"/>
                    <a:pt x="52127" y="123940"/>
                    <a:pt x="51377" y="122439"/>
                  </a:cubicBezTo>
                  <a:cubicBezTo>
                    <a:pt x="50844" y="121372"/>
                    <a:pt x="49765" y="120750"/>
                    <a:pt x="48647" y="120750"/>
                  </a:cubicBezTo>
                  <a:close/>
                  <a:moveTo>
                    <a:pt x="160415" y="120750"/>
                  </a:moveTo>
                  <a:cubicBezTo>
                    <a:pt x="159297" y="120750"/>
                    <a:pt x="158219" y="121372"/>
                    <a:pt x="157685" y="122439"/>
                  </a:cubicBezTo>
                  <a:cubicBezTo>
                    <a:pt x="156935" y="123940"/>
                    <a:pt x="157522" y="125767"/>
                    <a:pt x="159023" y="126517"/>
                  </a:cubicBezTo>
                  <a:lnTo>
                    <a:pt x="166101" y="130040"/>
                  </a:lnTo>
                  <a:lnTo>
                    <a:pt x="162089" y="158354"/>
                  </a:lnTo>
                  <a:cubicBezTo>
                    <a:pt x="161959" y="159235"/>
                    <a:pt x="162252" y="160083"/>
                    <a:pt x="162774" y="160702"/>
                  </a:cubicBezTo>
                  <a:lnTo>
                    <a:pt x="178203" y="179394"/>
                  </a:lnTo>
                  <a:cubicBezTo>
                    <a:pt x="178808" y="180109"/>
                    <a:pt x="179682" y="180484"/>
                    <a:pt x="180562" y="180484"/>
                  </a:cubicBezTo>
                  <a:cubicBezTo>
                    <a:pt x="181248" y="180484"/>
                    <a:pt x="181938" y="180256"/>
                    <a:pt x="182509" y="179785"/>
                  </a:cubicBezTo>
                  <a:cubicBezTo>
                    <a:pt x="183814" y="178709"/>
                    <a:pt x="183977" y="176784"/>
                    <a:pt x="182933" y="175479"/>
                  </a:cubicBezTo>
                  <a:lnTo>
                    <a:pt x="168319" y="157865"/>
                  </a:lnTo>
                  <a:lnTo>
                    <a:pt x="172430" y="128735"/>
                  </a:lnTo>
                  <a:cubicBezTo>
                    <a:pt x="172593" y="127430"/>
                    <a:pt x="171940" y="126158"/>
                    <a:pt x="170766" y="125604"/>
                  </a:cubicBezTo>
                  <a:lnTo>
                    <a:pt x="161763" y="121069"/>
                  </a:lnTo>
                  <a:cubicBezTo>
                    <a:pt x="161330" y="120853"/>
                    <a:pt x="160869" y="120750"/>
                    <a:pt x="160415" y="120750"/>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975;p40"/>
            <p:cNvSpPr/>
            <p:nvPr/>
          </p:nvSpPr>
          <p:spPr>
            <a:xfrm>
              <a:off x="2302125" y="1812825"/>
              <a:ext cx="2995350" cy="2973325"/>
            </a:xfrm>
            <a:custGeom>
              <a:avLst/>
              <a:gdLst/>
              <a:ahLst/>
              <a:cxnLst/>
              <a:rect l="l" t="t" r="r" b="b"/>
              <a:pathLst>
                <a:path w="119814" h="118933" extrusionOk="0">
                  <a:moveTo>
                    <a:pt x="59891" y="118933"/>
                  </a:moveTo>
                  <a:cubicBezTo>
                    <a:pt x="26782" y="118574"/>
                    <a:pt x="1" y="87977"/>
                    <a:pt x="1" y="50301"/>
                  </a:cubicBezTo>
                  <a:cubicBezTo>
                    <a:pt x="1" y="34611"/>
                    <a:pt x="4600" y="20095"/>
                    <a:pt x="12462" y="8613"/>
                  </a:cubicBezTo>
                  <a:cubicBezTo>
                    <a:pt x="18301" y="1"/>
                    <a:pt x="23455" y="523"/>
                    <a:pt x="30761" y="523"/>
                  </a:cubicBezTo>
                  <a:lnTo>
                    <a:pt x="59891" y="523"/>
                  </a:lnTo>
                  <a:lnTo>
                    <a:pt x="89053" y="523"/>
                  </a:lnTo>
                  <a:cubicBezTo>
                    <a:pt x="96360" y="523"/>
                    <a:pt x="101514" y="1"/>
                    <a:pt x="107353" y="8613"/>
                  </a:cubicBezTo>
                  <a:cubicBezTo>
                    <a:pt x="115214" y="20095"/>
                    <a:pt x="119814" y="34611"/>
                    <a:pt x="119814" y="50301"/>
                  </a:cubicBezTo>
                  <a:cubicBezTo>
                    <a:pt x="119814" y="87977"/>
                    <a:pt x="93033" y="118574"/>
                    <a:pt x="59891" y="118933"/>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976;p40"/>
            <p:cNvSpPr/>
            <p:nvPr/>
          </p:nvSpPr>
          <p:spPr>
            <a:xfrm>
              <a:off x="3672175" y="1812825"/>
              <a:ext cx="1625300" cy="2973325"/>
            </a:xfrm>
            <a:custGeom>
              <a:avLst/>
              <a:gdLst/>
              <a:ahLst/>
              <a:cxnLst/>
              <a:rect l="l" t="t" r="r" b="b"/>
              <a:pathLst>
                <a:path w="65012" h="118933" extrusionOk="0">
                  <a:moveTo>
                    <a:pt x="5089" y="118933"/>
                  </a:moveTo>
                  <a:cubicBezTo>
                    <a:pt x="3393" y="118900"/>
                    <a:pt x="1696" y="118803"/>
                    <a:pt x="0" y="118639"/>
                  </a:cubicBezTo>
                  <a:cubicBezTo>
                    <a:pt x="30728" y="115377"/>
                    <a:pt x="54802" y="86020"/>
                    <a:pt x="54802" y="50301"/>
                  </a:cubicBezTo>
                  <a:cubicBezTo>
                    <a:pt x="54802" y="34611"/>
                    <a:pt x="50235" y="20095"/>
                    <a:pt x="42373" y="8613"/>
                  </a:cubicBezTo>
                  <a:cubicBezTo>
                    <a:pt x="37480" y="1404"/>
                    <a:pt x="33044" y="588"/>
                    <a:pt x="27466" y="523"/>
                  </a:cubicBezTo>
                  <a:lnTo>
                    <a:pt x="34251" y="523"/>
                  </a:lnTo>
                  <a:cubicBezTo>
                    <a:pt x="41558" y="523"/>
                    <a:pt x="46712" y="1"/>
                    <a:pt x="52551" y="8613"/>
                  </a:cubicBezTo>
                  <a:cubicBezTo>
                    <a:pt x="60412" y="20095"/>
                    <a:pt x="65012" y="34611"/>
                    <a:pt x="65012" y="50301"/>
                  </a:cubicBezTo>
                  <a:cubicBezTo>
                    <a:pt x="65012" y="87977"/>
                    <a:pt x="38231" y="118574"/>
                    <a:pt x="5089" y="118933"/>
                  </a:cubicBezTo>
                  <a:close/>
                </a:path>
              </a:pathLst>
            </a:custGeom>
            <a:solidFill>
              <a:srgbClr val="E5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977;p40"/>
            <p:cNvSpPr/>
            <p:nvPr/>
          </p:nvSpPr>
          <p:spPr>
            <a:xfrm>
              <a:off x="3723550" y="1865025"/>
              <a:ext cx="152525" cy="2921125"/>
            </a:xfrm>
            <a:custGeom>
              <a:avLst/>
              <a:gdLst/>
              <a:ahLst/>
              <a:cxnLst/>
              <a:rect l="l" t="t" r="r" b="b"/>
              <a:pathLst>
                <a:path w="6101" h="116845" extrusionOk="0">
                  <a:moveTo>
                    <a:pt x="3034" y="116845"/>
                  </a:moveTo>
                  <a:cubicBezTo>
                    <a:pt x="2023" y="116845"/>
                    <a:pt x="1012" y="116780"/>
                    <a:pt x="0" y="116715"/>
                  </a:cubicBezTo>
                  <a:lnTo>
                    <a:pt x="0" y="1"/>
                  </a:lnTo>
                  <a:lnTo>
                    <a:pt x="3034" y="1"/>
                  </a:lnTo>
                  <a:lnTo>
                    <a:pt x="6100" y="1"/>
                  </a:lnTo>
                  <a:lnTo>
                    <a:pt x="6100" y="116715"/>
                  </a:lnTo>
                  <a:cubicBezTo>
                    <a:pt x="5089" y="116780"/>
                    <a:pt x="4078" y="116845"/>
                    <a:pt x="3034" y="116845"/>
                  </a:cubicBezTo>
                  <a:close/>
                </a:path>
              </a:pathLst>
            </a:custGeom>
            <a:solidFill>
              <a:srgbClr val="E559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978;p40"/>
            <p:cNvSpPr/>
            <p:nvPr/>
          </p:nvSpPr>
          <p:spPr>
            <a:xfrm>
              <a:off x="2782450" y="906825"/>
              <a:ext cx="2034700" cy="958225"/>
            </a:xfrm>
            <a:custGeom>
              <a:avLst/>
              <a:gdLst/>
              <a:ahLst/>
              <a:cxnLst/>
              <a:rect l="l" t="t" r="r" b="b"/>
              <a:pathLst>
                <a:path w="81388" h="38329" extrusionOk="0">
                  <a:moveTo>
                    <a:pt x="60968" y="8938"/>
                  </a:moveTo>
                  <a:cubicBezTo>
                    <a:pt x="73200" y="14451"/>
                    <a:pt x="81388" y="25052"/>
                    <a:pt x="81388" y="38329"/>
                  </a:cubicBezTo>
                  <a:lnTo>
                    <a:pt x="1" y="38329"/>
                  </a:lnTo>
                  <a:cubicBezTo>
                    <a:pt x="1" y="25052"/>
                    <a:pt x="8189" y="14451"/>
                    <a:pt x="20421" y="8938"/>
                  </a:cubicBezTo>
                  <a:cubicBezTo>
                    <a:pt x="22313" y="3817"/>
                    <a:pt x="30696" y="0"/>
                    <a:pt x="40678" y="0"/>
                  </a:cubicBezTo>
                  <a:cubicBezTo>
                    <a:pt x="50692" y="0"/>
                    <a:pt x="59043" y="3817"/>
                    <a:pt x="60968" y="8938"/>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979;p40"/>
            <p:cNvSpPr/>
            <p:nvPr/>
          </p:nvSpPr>
          <p:spPr>
            <a:xfrm>
              <a:off x="3468300" y="2191225"/>
              <a:ext cx="663025" cy="663850"/>
            </a:xfrm>
            <a:custGeom>
              <a:avLst/>
              <a:gdLst/>
              <a:ahLst/>
              <a:cxnLst/>
              <a:rect l="l" t="t" r="r" b="b"/>
              <a:pathLst>
                <a:path w="26521" h="26554" extrusionOk="0">
                  <a:moveTo>
                    <a:pt x="13244" y="26553"/>
                  </a:moveTo>
                  <a:cubicBezTo>
                    <a:pt x="20551" y="26553"/>
                    <a:pt x="26520" y="20584"/>
                    <a:pt x="26520" y="13277"/>
                  </a:cubicBezTo>
                  <a:cubicBezTo>
                    <a:pt x="26520" y="5970"/>
                    <a:pt x="20551" y="1"/>
                    <a:pt x="13244" y="1"/>
                  </a:cubicBezTo>
                  <a:cubicBezTo>
                    <a:pt x="5937" y="1"/>
                    <a:pt x="0" y="5970"/>
                    <a:pt x="0" y="13277"/>
                  </a:cubicBezTo>
                  <a:cubicBezTo>
                    <a:pt x="0" y="20584"/>
                    <a:pt x="5937" y="26553"/>
                    <a:pt x="13244" y="26553"/>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980;p40"/>
            <p:cNvSpPr/>
            <p:nvPr/>
          </p:nvSpPr>
          <p:spPr>
            <a:xfrm>
              <a:off x="4314775" y="2785725"/>
              <a:ext cx="663025" cy="663850"/>
            </a:xfrm>
            <a:custGeom>
              <a:avLst/>
              <a:gdLst/>
              <a:ahLst/>
              <a:cxnLst/>
              <a:rect l="l" t="t" r="r" b="b"/>
              <a:pathLst>
                <a:path w="26521" h="26554" extrusionOk="0">
                  <a:moveTo>
                    <a:pt x="13277" y="26553"/>
                  </a:moveTo>
                  <a:cubicBezTo>
                    <a:pt x="20584" y="26553"/>
                    <a:pt x="26521" y="20584"/>
                    <a:pt x="26521" y="13277"/>
                  </a:cubicBezTo>
                  <a:cubicBezTo>
                    <a:pt x="26521" y="5970"/>
                    <a:pt x="20584" y="0"/>
                    <a:pt x="13277" y="0"/>
                  </a:cubicBezTo>
                  <a:cubicBezTo>
                    <a:pt x="5938" y="0"/>
                    <a:pt x="1" y="5970"/>
                    <a:pt x="1" y="13277"/>
                  </a:cubicBezTo>
                  <a:cubicBezTo>
                    <a:pt x="1" y="20584"/>
                    <a:pt x="5938" y="26553"/>
                    <a:pt x="13277" y="26553"/>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981;p40"/>
            <p:cNvSpPr/>
            <p:nvPr/>
          </p:nvSpPr>
          <p:spPr>
            <a:xfrm>
              <a:off x="2621800" y="2785725"/>
              <a:ext cx="663025" cy="663850"/>
            </a:xfrm>
            <a:custGeom>
              <a:avLst/>
              <a:gdLst/>
              <a:ahLst/>
              <a:cxnLst/>
              <a:rect l="l" t="t" r="r" b="b"/>
              <a:pathLst>
                <a:path w="26521" h="26554" extrusionOk="0">
                  <a:moveTo>
                    <a:pt x="13245" y="26553"/>
                  </a:moveTo>
                  <a:cubicBezTo>
                    <a:pt x="20551" y="26553"/>
                    <a:pt x="26521" y="20584"/>
                    <a:pt x="26521" y="13277"/>
                  </a:cubicBezTo>
                  <a:cubicBezTo>
                    <a:pt x="26521" y="5970"/>
                    <a:pt x="20551" y="0"/>
                    <a:pt x="13245" y="0"/>
                  </a:cubicBezTo>
                  <a:cubicBezTo>
                    <a:pt x="5938" y="0"/>
                    <a:pt x="1" y="5970"/>
                    <a:pt x="1" y="13277"/>
                  </a:cubicBezTo>
                  <a:cubicBezTo>
                    <a:pt x="1" y="20584"/>
                    <a:pt x="5938" y="26553"/>
                    <a:pt x="13245" y="26553"/>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982;p40"/>
            <p:cNvSpPr/>
            <p:nvPr/>
          </p:nvSpPr>
          <p:spPr>
            <a:xfrm>
              <a:off x="4085625" y="3736600"/>
              <a:ext cx="558650" cy="558625"/>
            </a:xfrm>
            <a:custGeom>
              <a:avLst/>
              <a:gdLst/>
              <a:ahLst/>
              <a:cxnLst/>
              <a:rect l="l" t="t" r="r" b="b"/>
              <a:pathLst>
                <a:path w="22346" h="22345" extrusionOk="0">
                  <a:moveTo>
                    <a:pt x="19148" y="3197"/>
                  </a:moveTo>
                  <a:cubicBezTo>
                    <a:pt x="15952" y="0"/>
                    <a:pt x="9786" y="979"/>
                    <a:pt x="5383" y="5382"/>
                  </a:cubicBezTo>
                  <a:cubicBezTo>
                    <a:pt x="979" y="9786"/>
                    <a:pt x="1" y="15951"/>
                    <a:pt x="3197" y="19148"/>
                  </a:cubicBezTo>
                  <a:cubicBezTo>
                    <a:pt x="6394" y="22345"/>
                    <a:pt x="12559" y="21366"/>
                    <a:pt x="16963" y="16963"/>
                  </a:cubicBezTo>
                  <a:cubicBezTo>
                    <a:pt x="21367" y="12559"/>
                    <a:pt x="22345" y="6394"/>
                    <a:pt x="19148" y="3197"/>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983;p40"/>
            <p:cNvSpPr/>
            <p:nvPr/>
          </p:nvSpPr>
          <p:spPr>
            <a:xfrm>
              <a:off x="2955350" y="3736600"/>
              <a:ext cx="558625" cy="558625"/>
            </a:xfrm>
            <a:custGeom>
              <a:avLst/>
              <a:gdLst/>
              <a:ahLst/>
              <a:cxnLst/>
              <a:rect l="l" t="t" r="r" b="b"/>
              <a:pathLst>
                <a:path w="22345" h="22345" extrusionOk="0">
                  <a:moveTo>
                    <a:pt x="3197" y="3197"/>
                  </a:moveTo>
                  <a:cubicBezTo>
                    <a:pt x="6394" y="0"/>
                    <a:pt x="12559" y="979"/>
                    <a:pt x="16963" y="5382"/>
                  </a:cubicBezTo>
                  <a:cubicBezTo>
                    <a:pt x="21366" y="9786"/>
                    <a:pt x="22345" y="15951"/>
                    <a:pt x="19148" y="19148"/>
                  </a:cubicBezTo>
                  <a:cubicBezTo>
                    <a:pt x="15952" y="22345"/>
                    <a:pt x="9786" y="21366"/>
                    <a:pt x="5383" y="16963"/>
                  </a:cubicBezTo>
                  <a:cubicBezTo>
                    <a:pt x="979" y="12559"/>
                    <a:pt x="0" y="6394"/>
                    <a:pt x="3197" y="3197"/>
                  </a:cubicBezTo>
                  <a:close/>
                </a:path>
              </a:pathLst>
            </a:custGeom>
            <a:solidFill>
              <a:srgbClr val="463D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984;p40"/>
            <p:cNvSpPr/>
            <p:nvPr/>
          </p:nvSpPr>
          <p:spPr>
            <a:xfrm>
              <a:off x="3672175" y="906825"/>
              <a:ext cx="1144975" cy="958225"/>
            </a:xfrm>
            <a:custGeom>
              <a:avLst/>
              <a:gdLst/>
              <a:ahLst/>
              <a:cxnLst/>
              <a:rect l="l" t="t" r="r" b="b"/>
              <a:pathLst>
                <a:path w="45799" h="38329" extrusionOk="0">
                  <a:moveTo>
                    <a:pt x="15201" y="8938"/>
                  </a:moveTo>
                  <a:cubicBezTo>
                    <a:pt x="26912" y="14223"/>
                    <a:pt x="34936" y="24204"/>
                    <a:pt x="35556" y="36763"/>
                  </a:cubicBezTo>
                  <a:cubicBezTo>
                    <a:pt x="35589" y="37285"/>
                    <a:pt x="35589" y="37807"/>
                    <a:pt x="35589" y="38329"/>
                  </a:cubicBezTo>
                  <a:lnTo>
                    <a:pt x="45799" y="38329"/>
                  </a:lnTo>
                  <a:cubicBezTo>
                    <a:pt x="45799" y="25052"/>
                    <a:pt x="37578" y="14451"/>
                    <a:pt x="25379" y="8938"/>
                  </a:cubicBezTo>
                  <a:cubicBezTo>
                    <a:pt x="24726" y="7209"/>
                    <a:pt x="23356" y="5644"/>
                    <a:pt x="21432" y="4306"/>
                  </a:cubicBezTo>
                  <a:cubicBezTo>
                    <a:pt x="19898" y="3230"/>
                    <a:pt x="18006" y="2316"/>
                    <a:pt x="15854" y="1631"/>
                  </a:cubicBezTo>
                  <a:cubicBezTo>
                    <a:pt x="12722" y="587"/>
                    <a:pt x="9036" y="0"/>
                    <a:pt x="5089" y="0"/>
                  </a:cubicBezTo>
                  <a:cubicBezTo>
                    <a:pt x="3360" y="0"/>
                    <a:pt x="1631" y="131"/>
                    <a:pt x="0" y="359"/>
                  </a:cubicBezTo>
                  <a:cubicBezTo>
                    <a:pt x="7666" y="1403"/>
                    <a:pt x="13603" y="4730"/>
                    <a:pt x="15201" y="8938"/>
                  </a:cubicBezTo>
                  <a:close/>
                </a:path>
              </a:pathLst>
            </a:custGeom>
            <a:solidFill>
              <a:srgbClr val="40363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backgroundRemoval t="3758" b="98539" l="9428" r="99663"/>
                    </a14:imgEffect>
                  </a14:imgLayer>
                </a14:imgProps>
              </a:ext>
            </a:extLst>
          </a:blip>
          <a:stretch>
            <a:fillRect/>
          </a:stretch>
        </p:blipFill>
        <p:spPr>
          <a:xfrm flipH="1">
            <a:off x="1213545" y="247595"/>
            <a:ext cx="3012188" cy="4591058"/>
          </a:xfrm>
          <a:prstGeom prst="rect">
            <a:avLst/>
          </a:prstGeom>
        </p:spPr>
      </p:pic>
      <p:grpSp>
        <p:nvGrpSpPr>
          <p:cNvPr id="8" name="Google Shape;1268;p37"/>
          <p:cNvGrpSpPr/>
          <p:nvPr/>
        </p:nvGrpSpPr>
        <p:grpSpPr>
          <a:xfrm>
            <a:off x="7747915" y="3387023"/>
            <a:ext cx="945708" cy="1805596"/>
            <a:chOff x="6435050" y="1025875"/>
            <a:chExt cx="1554725" cy="3337250"/>
          </a:xfrm>
        </p:grpSpPr>
        <p:sp>
          <p:nvSpPr>
            <p:cNvPr id="9" name="Google Shape;1269;p37"/>
            <p:cNvSpPr/>
            <p:nvPr/>
          </p:nvSpPr>
          <p:spPr>
            <a:xfrm>
              <a:off x="6601175" y="3198075"/>
              <a:ext cx="100975" cy="96350"/>
            </a:xfrm>
            <a:custGeom>
              <a:avLst/>
              <a:gdLst/>
              <a:ahLst/>
              <a:cxnLst/>
              <a:rect l="l" t="t" r="r" b="b"/>
              <a:pathLst>
                <a:path w="4039" h="3854" extrusionOk="0">
                  <a:moveTo>
                    <a:pt x="940" y="1"/>
                  </a:moveTo>
                  <a:cubicBezTo>
                    <a:pt x="837" y="1"/>
                    <a:pt x="750" y="29"/>
                    <a:pt x="687" y="96"/>
                  </a:cubicBezTo>
                  <a:cubicBezTo>
                    <a:pt x="294" y="541"/>
                    <a:pt x="1368" y="1746"/>
                    <a:pt x="1368" y="1746"/>
                  </a:cubicBezTo>
                  <a:cubicBezTo>
                    <a:pt x="1368" y="1746"/>
                    <a:pt x="812" y="1475"/>
                    <a:pt x="461" y="1475"/>
                  </a:cubicBezTo>
                  <a:cubicBezTo>
                    <a:pt x="149" y="1475"/>
                    <a:pt x="0" y="1690"/>
                    <a:pt x="556" y="2505"/>
                  </a:cubicBezTo>
                  <a:cubicBezTo>
                    <a:pt x="1362" y="3669"/>
                    <a:pt x="2695" y="3853"/>
                    <a:pt x="3457" y="3853"/>
                  </a:cubicBezTo>
                  <a:cubicBezTo>
                    <a:pt x="3809" y="3853"/>
                    <a:pt x="4038" y="3814"/>
                    <a:pt x="4038" y="3814"/>
                  </a:cubicBezTo>
                  <a:lnTo>
                    <a:pt x="2441" y="777"/>
                  </a:lnTo>
                  <a:cubicBezTo>
                    <a:pt x="2441" y="777"/>
                    <a:pt x="1480" y="1"/>
                    <a:pt x="94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70;p37"/>
            <p:cNvSpPr/>
            <p:nvPr/>
          </p:nvSpPr>
          <p:spPr>
            <a:xfrm>
              <a:off x="6632725" y="3083250"/>
              <a:ext cx="216700" cy="211525"/>
            </a:xfrm>
            <a:custGeom>
              <a:avLst/>
              <a:gdLst/>
              <a:ahLst/>
              <a:cxnLst/>
              <a:rect l="l" t="t" r="r" b="b"/>
              <a:pathLst>
                <a:path w="8668" h="8461" extrusionOk="0">
                  <a:moveTo>
                    <a:pt x="5267" y="1"/>
                  </a:moveTo>
                  <a:cubicBezTo>
                    <a:pt x="3710" y="1"/>
                    <a:pt x="1" y="2557"/>
                    <a:pt x="1" y="2961"/>
                  </a:cubicBezTo>
                  <a:cubicBezTo>
                    <a:pt x="1" y="3406"/>
                    <a:pt x="1651" y="8171"/>
                    <a:pt x="2541" y="8433"/>
                  </a:cubicBezTo>
                  <a:cubicBezTo>
                    <a:pt x="2595" y="8451"/>
                    <a:pt x="2664" y="8460"/>
                    <a:pt x="2745" y="8460"/>
                  </a:cubicBezTo>
                  <a:cubicBezTo>
                    <a:pt x="3958" y="8460"/>
                    <a:pt x="7958" y="6526"/>
                    <a:pt x="8301" y="5029"/>
                  </a:cubicBezTo>
                  <a:cubicBezTo>
                    <a:pt x="8668" y="3432"/>
                    <a:pt x="5840" y="238"/>
                    <a:pt x="5840" y="238"/>
                  </a:cubicBezTo>
                  <a:cubicBezTo>
                    <a:pt x="5727" y="72"/>
                    <a:pt x="5527" y="1"/>
                    <a:pt x="5267"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271;p37"/>
            <p:cNvSpPr/>
            <p:nvPr/>
          </p:nvSpPr>
          <p:spPr>
            <a:xfrm>
              <a:off x="6649375" y="3211600"/>
              <a:ext cx="31700" cy="63675"/>
            </a:xfrm>
            <a:custGeom>
              <a:avLst/>
              <a:gdLst/>
              <a:ahLst/>
              <a:cxnLst/>
              <a:rect l="l" t="t" r="r" b="b"/>
              <a:pathLst>
                <a:path w="1268" h="2547" extrusionOk="0">
                  <a:moveTo>
                    <a:pt x="94" y="1"/>
                  </a:moveTo>
                  <a:cubicBezTo>
                    <a:pt x="47" y="1"/>
                    <a:pt x="1" y="44"/>
                    <a:pt x="16" y="105"/>
                  </a:cubicBezTo>
                  <a:cubicBezTo>
                    <a:pt x="94" y="576"/>
                    <a:pt x="225" y="995"/>
                    <a:pt x="435" y="1414"/>
                  </a:cubicBezTo>
                  <a:cubicBezTo>
                    <a:pt x="513" y="1623"/>
                    <a:pt x="618" y="1833"/>
                    <a:pt x="749" y="2016"/>
                  </a:cubicBezTo>
                  <a:cubicBezTo>
                    <a:pt x="801" y="2121"/>
                    <a:pt x="880" y="2200"/>
                    <a:pt x="958" y="2304"/>
                  </a:cubicBezTo>
                  <a:cubicBezTo>
                    <a:pt x="1011" y="2383"/>
                    <a:pt x="1063" y="2488"/>
                    <a:pt x="1168" y="2540"/>
                  </a:cubicBezTo>
                  <a:cubicBezTo>
                    <a:pt x="1177" y="2545"/>
                    <a:pt x="1187" y="2547"/>
                    <a:pt x="1196" y="2547"/>
                  </a:cubicBezTo>
                  <a:cubicBezTo>
                    <a:pt x="1237" y="2547"/>
                    <a:pt x="1268" y="2504"/>
                    <a:pt x="1246" y="2461"/>
                  </a:cubicBezTo>
                  <a:cubicBezTo>
                    <a:pt x="1220" y="2383"/>
                    <a:pt x="1168" y="2304"/>
                    <a:pt x="1115" y="2200"/>
                  </a:cubicBezTo>
                  <a:cubicBezTo>
                    <a:pt x="1037" y="2121"/>
                    <a:pt x="985" y="2042"/>
                    <a:pt x="932" y="1938"/>
                  </a:cubicBezTo>
                  <a:cubicBezTo>
                    <a:pt x="801" y="1754"/>
                    <a:pt x="696" y="1545"/>
                    <a:pt x="592" y="1335"/>
                  </a:cubicBezTo>
                  <a:cubicBezTo>
                    <a:pt x="408" y="943"/>
                    <a:pt x="251" y="498"/>
                    <a:pt x="173" y="79"/>
                  </a:cubicBezTo>
                  <a:cubicBezTo>
                    <a:pt x="162" y="24"/>
                    <a:pt x="128" y="1"/>
                    <a:pt x="94"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72;p37"/>
            <p:cNvSpPr/>
            <p:nvPr/>
          </p:nvSpPr>
          <p:spPr>
            <a:xfrm>
              <a:off x="6435050" y="2274100"/>
              <a:ext cx="578025" cy="934900"/>
            </a:xfrm>
            <a:custGeom>
              <a:avLst/>
              <a:gdLst/>
              <a:ahLst/>
              <a:cxnLst/>
              <a:rect l="l" t="t" r="r" b="b"/>
              <a:pathLst>
                <a:path w="23121" h="37396" extrusionOk="0">
                  <a:moveTo>
                    <a:pt x="20423" y="0"/>
                  </a:moveTo>
                  <a:cubicBezTo>
                    <a:pt x="17322" y="0"/>
                    <a:pt x="7494" y="7410"/>
                    <a:pt x="3797" y="12992"/>
                  </a:cubicBezTo>
                  <a:cubicBezTo>
                    <a:pt x="0" y="18726"/>
                    <a:pt x="3011" y="26581"/>
                    <a:pt x="6311" y="35170"/>
                  </a:cubicBezTo>
                  <a:cubicBezTo>
                    <a:pt x="6337" y="35248"/>
                    <a:pt x="6363" y="35327"/>
                    <a:pt x="6389" y="35405"/>
                  </a:cubicBezTo>
                  <a:cubicBezTo>
                    <a:pt x="6651" y="36060"/>
                    <a:pt x="6913" y="36741"/>
                    <a:pt x="7175" y="37395"/>
                  </a:cubicBezTo>
                  <a:lnTo>
                    <a:pt x="14873" y="31975"/>
                  </a:lnTo>
                  <a:cubicBezTo>
                    <a:pt x="14873" y="31975"/>
                    <a:pt x="14506" y="31111"/>
                    <a:pt x="14009" y="29828"/>
                  </a:cubicBezTo>
                  <a:cubicBezTo>
                    <a:pt x="13983" y="29749"/>
                    <a:pt x="13930" y="29671"/>
                    <a:pt x="13904" y="29566"/>
                  </a:cubicBezTo>
                  <a:cubicBezTo>
                    <a:pt x="12778" y="26607"/>
                    <a:pt x="11102" y="21606"/>
                    <a:pt x="11495" y="18909"/>
                  </a:cubicBezTo>
                  <a:cubicBezTo>
                    <a:pt x="12097" y="14877"/>
                    <a:pt x="17282" y="12703"/>
                    <a:pt x="20215" y="11211"/>
                  </a:cubicBezTo>
                  <a:cubicBezTo>
                    <a:pt x="22571" y="10033"/>
                    <a:pt x="23121" y="1575"/>
                    <a:pt x="21052" y="161"/>
                  </a:cubicBezTo>
                  <a:cubicBezTo>
                    <a:pt x="20895" y="52"/>
                    <a:pt x="20682" y="0"/>
                    <a:pt x="204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273;p37"/>
            <p:cNvSpPr/>
            <p:nvPr/>
          </p:nvSpPr>
          <p:spPr>
            <a:xfrm>
              <a:off x="6592800" y="3013250"/>
              <a:ext cx="192475" cy="146000"/>
            </a:xfrm>
            <a:custGeom>
              <a:avLst/>
              <a:gdLst/>
              <a:ahLst/>
              <a:cxnLst/>
              <a:rect l="l" t="t" r="r" b="b"/>
              <a:pathLst>
                <a:path w="7699" h="5840" extrusionOk="0">
                  <a:moveTo>
                    <a:pt x="7594" y="0"/>
                  </a:moveTo>
                  <a:cubicBezTo>
                    <a:pt x="7542" y="26"/>
                    <a:pt x="7516" y="53"/>
                    <a:pt x="7463" y="79"/>
                  </a:cubicBezTo>
                  <a:cubicBezTo>
                    <a:pt x="6730" y="524"/>
                    <a:pt x="5997" y="969"/>
                    <a:pt x="5264" y="1466"/>
                  </a:cubicBezTo>
                  <a:cubicBezTo>
                    <a:pt x="3850" y="2409"/>
                    <a:pt x="2514" y="3430"/>
                    <a:pt x="1205" y="4530"/>
                  </a:cubicBezTo>
                  <a:cubicBezTo>
                    <a:pt x="812" y="4897"/>
                    <a:pt x="393" y="5237"/>
                    <a:pt x="1" y="5604"/>
                  </a:cubicBezTo>
                  <a:cubicBezTo>
                    <a:pt x="27" y="5682"/>
                    <a:pt x="53" y="5761"/>
                    <a:pt x="79" y="5839"/>
                  </a:cubicBezTo>
                  <a:cubicBezTo>
                    <a:pt x="1415" y="4661"/>
                    <a:pt x="2776" y="3535"/>
                    <a:pt x="4243" y="2488"/>
                  </a:cubicBezTo>
                  <a:cubicBezTo>
                    <a:pt x="5133" y="1859"/>
                    <a:pt x="6023" y="1283"/>
                    <a:pt x="6940" y="707"/>
                  </a:cubicBezTo>
                  <a:cubicBezTo>
                    <a:pt x="7201" y="550"/>
                    <a:pt x="7437" y="419"/>
                    <a:pt x="7699" y="262"/>
                  </a:cubicBezTo>
                  <a:cubicBezTo>
                    <a:pt x="7673" y="183"/>
                    <a:pt x="7620" y="105"/>
                    <a:pt x="75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274;p37"/>
            <p:cNvSpPr/>
            <p:nvPr/>
          </p:nvSpPr>
          <p:spPr>
            <a:xfrm>
              <a:off x="7015675" y="2177300"/>
              <a:ext cx="857575" cy="1069875"/>
            </a:xfrm>
            <a:custGeom>
              <a:avLst/>
              <a:gdLst/>
              <a:ahLst/>
              <a:cxnLst/>
              <a:rect l="l" t="t" r="r" b="b"/>
              <a:pathLst>
                <a:path w="34303" h="42795" extrusionOk="0">
                  <a:moveTo>
                    <a:pt x="17536" y="1"/>
                  </a:moveTo>
                  <a:cubicBezTo>
                    <a:pt x="11261" y="1"/>
                    <a:pt x="5914" y="1081"/>
                    <a:pt x="5342" y="1938"/>
                  </a:cubicBezTo>
                  <a:cubicBezTo>
                    <a:pt x="1" y="10056"/>
                    <a:pt x="603" y="37968"/>
                    <a:pt x="3379" y="40901"/>
                  </a:cubicBezTo>
                  <a:cubicBezTo>
                    <a:pt x="4635" y="42229"/>
                    <a:pt x="10000" y="42794"/>
                    <a:pt x="15743" y="42794"/>
                  </a:cubicBezTo>
                  <a:cubicBezTo>
                    <a:pt x="22681" y="42794"/>
                    <a:pt x="30170" y="41969"/>
                    <a:pt x="31631" y="40665"/>
                  </a:cubicBezTo>
                  <a:cubicBezTo>
                    <a:pt x="34302" y="38282"/>
                    <a:pt x="33019" y="22676"/>
                    <a:pt x="33019" y="16026"/>
                  </a:cubicBezTo>
                  <a:cubicBezTo>
                    <a:pt x="33045" y="9401"/>
                    <a:pt x="31343" y="1205"/>
                    <a:pt x="22991" y="289"/>
                  </a:cubicBezTo>
                  <a:cubicBezTo>
                    <a:pt x="21156" y="87"/>
                    <a:pt x="19309" y="1"/>
                    <a:pt x="175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75;p37"/>
            <p:cNvSpPr/>
            <p:nvPr/>
          </p:nvSpPr>
          <p:spPr>
            <a:xfrm>
              <a:off x="7767175" y="3051875"/>
              <a:ext cx="77275" cy="160400"/>
            </a:xfrm>
            <a:custGeom>
              <a:avLst/>
              <a:gdLst/>
              <a:ahLst/>
              <a:cxnLst/>
              <a:rect l="l" t="t" r="r" b="b"/>
              <a:pathLst>
                <a:path w="3091" h="6416" extrusionOk="0">
                  <a:moveTo>
                    <a:pt x="0" y="6415"/>
                  </a:moveTo>
                  <a:cubicBezTo>
                    <a:pt x="734" y="6180"/>
                    <a:pt x="1283" y="5944"/>
                    <a:pt x="1571" y="5682"/>
                  </a:cubicBezTo>
                  <a:cubicBezTo>
                    <a:pt x="2436" y="4923"/>
                    <a:pt x="2881" y="2776"/>
                    <a:pt x="3090" y="0"/>
                  </a:cubicBezTo>
                  <a:lnTo>
                    <a:pt x="3090" y="0"/>
                  </a:lnTo>
                  <a:cubicBezTo>
                    <a:pt x="2881" y="2776"/>
                    <a:pt x="2436" y="4923"/>
                    <a:pt x="1571" y="5682"/>
                  </a:cubicBezTo>
                  <a:cubicBezTo>
                    <a:pt x="1283" y="5944"/>
                    <a:pt x="734" y="6180"/>
                    <a:pt x="0" y="6415"/>
                  </a:cubicBezTo>
                  <a:close/>
                </a:path>
              </a:pathLst>
            </a:custGeom>
            <a:solidFill>
              <a:srgbClr val="A0DE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76;p37"/>
            <p:cNvSpPr/>
            <p:nvPr/>
          </p:nvSpPr>
          <p:spPr>
            <a:xfrm>
              <a:off x="7608100" y="2220500"/>
              <a:ext cx="236350" cy="1008125"/>
            </a:xfrm>
            <a:custGeom>
              <a:avLst/>
              <a:gdLst/>
              <a:ahLst/>
              <a:cxnLst/>
              <a:rect l="l" t="t" r="r" b="b"/>
              <a:pathLst>
                <a:path w="9454" h="40325" extrusionOk="0">
                  <a:moveTo>
                    <a:pt x="3666" y="1"/>
                  </a:moveTo>
                  <a:cubicBezTo>
                    <a:pt x="3038" y="472"/>
                    <a:pt x="2488" y="1101"/>
                    <a:pt x="2069" y="1886"/>
                  </a:cubicBezTo>
                  <a:cubicBezTo>
                    <a:pt x="1598" y="2724"/>
                    <a:pt x="1257" y="3667"/>
                    <a:pt x="1048" y="4636"/>
                  </a:cubicBezTo>
                  <a:cubicBezTo>
                    <a:pt x="1991" y="5395"/>
                    <a:pt x="2907" y="6233"/>
                    <a:pt x="3797" y="7071"/>
                  </a:cubicBezTo>
                  <a:cubicBezTo>
                    <a:pt x="5761" y="8904"/>
                    <a:pt x="7646" y="10894"/>
                    <a:pt x="9322" y="13041"/>
                  </a:cubicBezTo>
                  <a:cubicBezTo>
                    <a:pt x="9139" y="8092"/>
                    <a:pt x="7908" y="2593"/>
                    <a:pt x="3666" y="1"/>
                  </a:cubicBezTo>
                  <a:close/>
                  <a:moveTo>
                    <a:pt x="53" y="16995"/>
                  </a:moveTo>
                  <a:cubicBezTo>
                    <a:pt x="27" y="17597"/>
                    <a:pt x="27" y="18199"/>
                    <a:pt x="1" y="18775"/>
                  </a:cubicBezTo>
                  <a:cubicBezTo>
                    <a:pt x="262" y="21865"/>
                    <a:pt x="524" y="25059"/>
                    <a:pt x="786" y="28097"/>
                  </a:cubicBezTo>
                  <a:cubicBezTo>
                    <a:pt x="1834" y="25845"/>
                    <a:pt x="2671" y="23462"/>
                    <a:pt x="2619" y="21786"/>
                  </a:cubicBezTo>
                  <a:cubicBezTo>
                    <a:pt x="2567" y="20294"/>
                    <a:pt x="1807" y="18932"/>
                    <a:pt x="865" y="17832"/>
                  </a:cubicBezTo>
                  <a:cubicBezTo>
                    <a:pt x="603" y="17544"/>
                    <a:pt x="341" y="17256"/>
                    <a:pt x="53" y="16995"/>
                  </a:cubicBezTo>
                  <a:close/>
                  <a:moveTo>
                    <a:pt x="9453" y="33255"/>
                  </a:moveTo>
                  <a:lnTo>
                    <a:pt x="9453" y="33255"/>
                  </a:lnTo>
                  <a:cubicBezTo>
                    <a:pt x="8484" y="35193"/>
                    <a:pt x="7358" y="37157"/>
                    <a:pt x="6232" y="39147"/>
                  </a:cubicBezTo>
                  <a:cubicBezTo>
                    <a:pt x="6180" y="39225"/>
                    <a:pt x="6154" y="39304"/>
                    <a:pt x="6102" y="39356"/>
                  </a:cubicBezTo>
                  <a:cubicBezTo>
                    <a:pt x="6023" y="39513"/>
                    <a:pt x="5944" y="39644"/>
                    <a:pt x="5866" y="39801"/>
                  </a:cubicBezTo>
                  <a:cubicBezTo>
                    <a:pt x="6023" y="39749"/>
                    <a:pt x="6206" y="39723"/>
                    <a:pt x="6363" y="39670"/>
                  </a:cubicBezTo>
                  <a:cubicBezTo>
                    <a:pt x="7097" y="39435"/>
                    <a:pt x="7646" y="39199"/>
                    <a:pt x="7934" y="38937"/>
                  </a:cubicBezTo>
                  <a:cubicBezTo>
                    <a:pt x="8799" y="38178"/>
                    <a:pt x="9244" y="36031"/>
                    <a:pt x="9453" y="33255"/>
                  </a:cubicBezTo>
                  <a:close/>
                  <a:moveTo>
                    <a:pt x="1807" y="38570"/>
                  </a:moveTo>
                  <a:cubicBezTo>
                    <a:pt x="1807" y="38675"/>
                    <a:pt x="1834" y="38806"/>
                    <a:pt x="1834" y="38911"/>
                  </a:cubicBezTo>
                  <a:cubicBezTo>
                    <a:pt x="2226" y="39513"/>
                    <a:pt x="2698" y="39984"/>
                    <a:pt x="3221" y="40325"/>
                  </a:cubicBezTo>
                  <a:cubicBezTo>
                    <a:pt x="3405" y="40299"/>
                    <a:pt x="3588" y="40272"/>
                    <a:pt x="3745" y="40246"/>
                  </a:cubicBezTo>
                  <a:lnTo>
                    <a:pt x="1807" y="385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77;p37"/>
            <p:cNvSpPr/>
            <p:nvPr/>
          </p:nvSpPr>
          <p:spPr>
            <a:xfrm>
              <a:off x="6829125" y="3097675"/>
              <a:ext cx="864750" cy="1135775"/>
            </a:xfrm>
            <a:custGeom>
              <a:avLst/>
              <a:gdLst/>
              <a:ahLst/>
              <a:cxnLst/>
              <a:rect l="l" t="t" r="r" b="b"/>
              <a:pathLst>
                <a:path w="34590" h="45431" extrusionOk="0">
                  <a:moveTo>
                    <a:pt x="0" y="1"/>
                  </a:moveTo>
                  <a:cubicBezTo>
                    <a:pt x="79" y="7699"/>
                    <a:pt x="472" y="14638"/>
                    <a:pt x="943" y="17885"/>
                  </a:cubicBezTo>
                  <a:cubicBezTo>
                    <a:pt x="2174" y="26526"/>
                    <a:pt x="4137" y="45431"/>
                    <a:pt x="4137" y="45431"/>
                  </a:cubicBezTo>
                  <a:lnTo>
                    <a:pt x="14271" y="45431"/>
                  </a:lnTo>
                  <a:cubicBezTo>
                    <a:pt x="14218" y="37392"/>
                    <a:pt x="12804" y="6940"/>
                    <a:pt x="13459" y="6835"/>
                  </a:cubicBezTo>
                  <a:cubicBezTo>
                    <a:pt x="13631" y="6799"/>
                    <a:pt x="13818" y="6775"/>
                    <a:pt x="14029" y="6775"/>
                  </a:cubicBezTo>
                  <a:cubicBezTo>
                    <a:pt x="14589" y="6775"/>
                    <a:pt x="15312" y="6945"/>
                    <a:pt x="16339" y="7516"/>
                  </a:cubicBezTo>
                  <a:cubicBezTo>
                    <a:pt x="18198" y="8537"/>
                    <a:pt x="24561" y="45431"/>
                    <a:pt x="24561" y="45431"/>
                  </a:cubicBezTo>
                  <a:lnTo>
                    <a:pt x="34590" y="45431"/>
                  </a:lnTo>
                  <a:cubicBezTo>
                    <a:pt x="33673" y="36633"/>
                    <a:pt x="29772" y="9715"/>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78;p37"/>
            <p:cNvSpPr/>
            <p:nvPr/>
          </p:nvSpPr>
          <p:spPr>
            <a:xfrm>
              <a:off x="7418925" y="4062575"/>
              <a:ext cx="274950" cy="170875"/>
            </a:xfrm>
            <a:custGeom>
              <a:avLst/>
              <a:gdLst/>
              <a:ahLst/>
              <a:cxnLst/>
              <a:rect l="l" t="t" r="r" b="b"/>
              <a:pathLst>
                <a:path w="10998" h="6835" extrusionOk="0">
                  <a:moveTo>
                    <a:pt x="10186" y="1"/>
                  </a:moveTo>
                  <a:cubicBezTo>
                    <a:pt x="9217" y="184"/>
                    <a:pt x="8248" y="341"/>
                    <a:pt x="7280" y="472"/>
                  </a:cubicBezTo>
                  <a:cubicBezTo>
                    <a:pt x="4871" y="812"/>
                    <a:pt x="2435" y="1074"/>
                    <a:pt x="0" y="1284"/>
                  </a:cubicBezTo>
                  <a:cubicBezTo>
                    <a:pt x="603" y="4635"/>
                    <a:pt x="969" y="6835"/>
                    <a:pt x="969" y="6835"/>
                  </a:cubicBezTo>
                  <a:lnTo>
                    <a:pt x="10998" y="6835"/>
                  </a:lnTo>
                  <a:cubicBezTo>
                    <a:pt x="10814" y="5133"/>
                    <a:pt x="10526" y="2776"/>
                    <a:pt x="10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79;p37"/>
            <p:cNvSpPr/>
            <p:nvPr/>
          </p:nvSpPr>
          <p:spPr>
            <a:xfrm>
              <a:off x="6918150" y="4099900"/>
              <a:ext cx="267750" cy="133550"/>
            </a:xfrm>
            <a:custGeom>
              <a:avLst/>
              <a:gdLst/>
              <a:ahLst/>
              <a:cxnLst/>
              <a:rect l="l" t="t" r="r" b="b"/>
              <a:pathLst>
                <a:path w="10710" h="5342" extrusionOk="0">
                  <a:moveTo>
                    <a:pt x="0" y="0"/>
                  </a:moveTo>
                  <a:lnTo>
                    <a:pt x="0" y="0"/>
                  </a:lnTo>
                  <a:cubicBezTo>
                    <a:pt x="341" y="3195"/>
                    <a:pt x="576" y="5342"/>
                    <a:pt x="576" y="5342"/>
                  </a:cubicBezTo>
                  <a:lnTo>
                    <a:pt x="10710" y="5342"/>
                  </a:lnTo>
                  <a:cubicBezTo>
                    <a:pt x="10683" y="4111"/>
                    <a:pt x="10657" y="2331"/>
                    <a:pt x="10579" y="236"/>
                  </a:cubicBezTo>
                  <a:cubicBezTo>
                    <a:pt x="9809" y="247"/>
                    <a:pt x="9039" y="253"/>
                    <a:pt x="8269" y="253"/>
                  </a:cubicBezTo>
                  <a:cubicBezTo>
                    <a:pt x="7180" y="253"/>
                    <a:pt x="6091" y="240"/>
                    <a:pt x="5001" y="210"/>
                  </a:cubicBezTo>
                  <a:cubicBezTo>
                    <a:pt x="3326" y="157"/>
                    <a:pt x="1676" y="105"/>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80;p37"/>
            <p:cNvSpPr/>
            <p:nvPr/>
          </p:nvSpPr>
          <p:spPr>
            <a:xfrm>
              <a:off x="6829125" y="3097675"/>
              <a:ext cx="807150" cy="712250"/>
            </a:xfrm>
            <a:custGeom>
              <a:avLst/>
              <a:gdLst/>
              <a:ahLst/>
              <a:cxnLst/>
              <a:rect l="l" t="t" r="r" b="b"/>
              <a:pathLst>
                <a:path w="32286" h="28490" extrusionOk="0">
                  <a:moveTo>
                    <a:pt x="0" y="1"/>
                  </a:moveTo>
                  <a:cubicBezTo>
                    <a:pt x="79" y="7699"/>
                    <a:pt x="472" y="14638"/>
                    <a:pt x="943" y="17885"/>
                  </a:cubicBezTo>
                  <a:cubicBezTo>
                    <a:pt x="1283" y="20320"/>
                    <a:pt x="1676" y="23567"/>
                    <a:pt x="2095" y="26971"/>
                  </a:cubicBezTo>
                  <a:cubicBezTo>
                    <a:pt x="3011" y="27154"/>
                    <a:pt x="3928" y="27311"/>
                    <a:pt x="4870" y="27442"/>
                  </a:cubicBezTo>
                  <a:cubicBezTo>
                    <a:pt x="7410" y="27809"/>
                    <a:pt x="9950" y="28018"/>
                    <a:pt x="12516" y="28228"/>
                  </a:cubicBezTo>
                  <a:cubicBezTo>
                    <a:pt x="12935" y="28254"/>
                    <a:pt x="13354" y="28280"/>
                    <a:pt x="13773" y="28306"/>
                  </a:cubicBezTo>
                  <a:cubicBezTo>
                    <a:pt x="13407" y="17806"/>
                    <a:pt x="13066" y="6887"/>
                    <a:pt x="13459" y="6835"/>
                  </a:cubicBezTo>
                  <a:cubicBezTo>
                    <a:pt x="13631" y="6799"/>
                    <a:pt x="13818" y="6775"/>
                    <a:pt x="14029" y="6775"/>
                  </a:cubicBezTo>
                  <a:cubicBezTo>
                    <a:pt x="14589" y="6775"/>
                    <a:pt x="15312" y="6945"/>
                    <a:pt x="16339" y="7516"/>
                  </a:cubicBezTo>
                  <a:cubicBezTo>
                    <a:pt x="17334" y="8040"/>
                    <a:pt x="19586" y="18618"/>
                    <a:pt x="21471" y="28489"/>
                  </a:cubicBezTo>
                  <a:cubicBezTo>
                    <a:pt x="25085" y="28385"/>
                    <a:pt x="28698" y="28018"/>
                    <a:pt x="32286" y="27573"/>
                  </a:cubicBezTo>
                  <a:cubicBezTo>
                    <a:pt x="30898" y="17309"/>
                    <a:pt x="29301" y="6050"/>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81;p37"/>
            <p:cNvSpPr/>
            <p:nvPr/>
          </p:nvSpPr>
          <p:spPr>
            <a:xfrm>
              <a:off x="6766925" y="4219550"/>
              <a:ext cx="455625" cy="143575"/>
            </a:xfrm>
            <a:custGeom>
              <a:avLst/>
              <a:gdLst/>
              <a:ahLst/>
              <a:cxnLst/>
              <a:rect l="l" t="t" r="r" b="b"/>
              <a:pathLst>
                <a:path w="18225" h="5743" extrusionOk="0">
                  <a:moveTo>
                    <a:pt x="9100" y="1"/>
                  </a:moveTo>
                  <a:cubicBezTo>
                    <a:pt x="7660" y="1"/>
                    <a:pt x="6562" y="25"/>
                    <a:pt x="6442" y="84"/>
                  </a:cubicBezTo>
                  <a:cubicBezTo>
                    <a:pt x="6442" y="84"/>
                    <a:pt x="5578" y="137"/>
                    <a:pt x="2960" y="1865"/>
                  </a:cubicBezTo>
                  <a:cubicBezTo>
                    <a:pt x="1362" y="2912"/>
                    <a:pt x="524" y="3907"/>
                    <a:pt x="184" y="4588"/>
                  </a:cubicBezTo>
                  <a:cubicBezTo>
                    <a:pt x="1" y="4955"/>
                    <a:pt x="236" y="5347"/>
                    <a:pt x="629" y="5374"/>
                  </a:cubicBezTo>
                  <a:cubicBezTo>
                    <a:pt x="2685" y="5472"/>
                    <a:pt x="8637" y="5742"/>
                    <a:pt x="12944" y="5742"/>
                  </a:cubicBezTo>
                  <a:cubicBezTo>
                    <a:pt x="15547" y="5742"/>
                    <a:pt x="17550" y="5643"/>
                    <a:pt x="17728" y="5347"/>
                  </a:cubicBezTo>
                  <a:cubicBezTo>
                    <a:pt x="18225" y="4431"/>
                    <a:pt x="17256" y="320"/>
                    <a:pt x="16811" y="189"/>
                  </a:cubicBezTo>
                  <a:cubicBezTo>
                    <a:pt x="16494" y="101"/>
                    <a:pt x="12069" y="1"/>
                    <a:pt x="9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82;p37"/>
            <p:cNvSpPr/>
            <p:nvPr/>
          </p:nvSpPr>
          <p:spPr>
            <a:xfrm>
              <a:off x="7278825" y="4219550"/>
              <a:ext cx="456300" cy="143575"/>
            </a:xfrm>
            <a:custGeom>
              <a:avLst/>
              <a:gdLst/>
              <a:ahLst/>
              <a:cxnLst/>
              <a:rect l="l" t="t" r="r" b="b"/>
              <a:pathLst>
                <a:path w="18252" h="5743" extrusionOk="0">
                  <a:moveTo>
                    <a:pt x="9109" y="1"/>
                  </a:moveTo>
                  <a:cubicBezTo>
                    <a:pt x="7672" y="1"/>
                    <a:pt x="6580" y="25"/>
                    <a:pt x="6468" y="84"/>
                  </a:cubicBezTo>
                  <a:cubicBezTo>
                    <a:pt x="6468" y="84"/>
                    <a:pt x="5604" y="137"/>
                    <a:pt x="2986" y="1865"/>
                  </a:cubicBezTo>
                  <a:cubicBezTo>
                    <a:pt x="1389" y="2912"/>
                    <a:pt x="525" y="3907"/>
                    <a:pt x="184" y="4588"/>
                  </a:cubicBezTo>
                  <a:cubicBezTo>
                    <a:pt x="1" y="4955"/>
                    <a:pt x="263" y="5347"/>
                    <a:pt x="629" y="5374"/>
                  </a:cubicBezTo>
                  <a:cubicBezTo>
                    <a:pt x="2702" y="5472"/>
                    <a:pt x="8660" y="5742"/>
                    <a:pt x="12963" y="5742"/>
                  </a:cubicBezTo>
                  <a:cubicBezTo>
                    <a:pt x="15564" y="5742"/>
                    <a:pt x="17560" y="5643"/>
                    <a:pt x="17728" y="5347"/>
                  </a:cubicBezTo>
                  <a:cubicBezTo>
                    <a:pt x="18251" y="4431"/>
                    <a:pt x="17283" y="320"/>
                    <a:pt x="16811" y="189"/>
                  </a:cubicBezTo>
                  <a:cubicBezTo>
                    <a:pt x="16494" y="101"/>
                    <a:pt x="12069" y="1"/>
                    <a:pt x="9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83;p37"/>
            <p:cNvSpPr/>
            <p:nvPr/>
          </p:nvSpPr>
          <p:spPr>
            <a:xfrm>
              <a:off x="6750575" y="3088525"/>
              <a:ext cx="955100" cy="669275"/>
            </a:xfrm>
            <a:custGeom>
              <a:avLst/>
              <a:gdLst/>
              <a:ahLst/>
              <a:cxnLst/>
              <a:rect l="l" t="t" r="r" b="b"/>
              <a:pathLst>
                <a:path w="38204" h="26771" extrusionOk="0">
                  <a:moveTo>
                    <a:pt x="629" y="0"/>
                  </a:moveTo>
                  <a:cubicBezTo>
                    <a:pt x="629" y="0"/>
                    <a:pt x="471" y="2645"/>
                    <a:pt x="314" y="6023"/>
                  </a:cubicBezTo>
                  <a:cubicBezTo>
                    <a:pt x="314" y="6180"/>
                    <a:pt x="314" y="6311"/>
                    <a:pt x="314" y="6442"/>
                  </a:cubicBezTo>
                  <a:cubicBezTo>
                    <a:pt x="131" y="10238"/>
                    <a:pt x="0" y="14795"/>
                    <a:pt x="131" y="17675"/>
                  </a:cubicBezTo>
                  <a:cubicBezTo>
                    <a:pt x="419" y="23252"/>
                    <a:pt x="681" y="24745"/>
                    <a:pt x="681" y="24745"/>
                  </a:cubicBezTo>
                  <a:cubicBezTo>
                    <a:pt x="681" y="24745"/>
                    <a:pt x="6049" y="25713"/>
                    <a:pt x="10657" y="26106"/>
                  </a:cubicBezTo>
                  <a:cubicBezTo>
                    <a:pt x="11774" y="26208"/>
                    <a:pt x="12830" y="26246"/>
                    <a:pt x="13788" y="26246"/>
                  </a:cubicBezTo>
                  <a:cubicBezTo>
                    <a:pt x="16783" y="26246"/>
                    <a:pt x="18827" y="25870"/>
                    <a:pt x="18827" y="25870"/>
                  </a:cubicBezTo>
                  <a:cubicBezTo>
                    <a:pt x="18827" y="25870"/>
                    <a:pt x="16994" y="18198"/>
                    <a:pt x="17596" y="17518"/>
                  </a:cubicBezTo>
                  <a:lnTo>
                    <a:pt x="17675" y="17465"/>
                  </a:lnTo>
                  <a:cubicBezTo>
                    <a:pt x="17753" y="17465"/>
                    <a:pt x="17832" y="17518"/>
                    <a:pt x="17936" y="17649"/>
                  </a:cubicBezTo>
                  <a:cubicBezTo>
                    <a:pt x="18800" y="18853"/>
                    <a:pt x="20136" y="25713"/>
                    <a:pt x="20136" y="25713"/>
                  </a:cubicBezTo>
                  <a:cubicBezTo>
                    <a:pt x="20136" y="25713"/>
                    <a:pt x="23379" y="26771"/>
                    <a:pt x="29175" y="26771"/>
                  </a:cubicBezTo>
                  <a:cubicBezTo>
                    <a:pt x="29497" y="26771"/>
                    <a:pt x="29827" y="26768"/>
                    <a:pt x="30164" y="26761"/>
                  </a:cubicBezTo>
                  <a:cubicBezTo>
                    <a:pt x="32547" y="26708"/>
                    <a:pt x="34275" y="26316"/>
                    <a:pt x="35480" y="25818"/>
                  </a:cubicBezTo>
                  <a:cubicBezTo>
                    <a:pt x="35585" y="25792"/>
                    <a:pt x="35689" y="25740"/>
                    <a:pt x="35768" y="25687"/>
                  </a:cubicBezTo>
                  <a:cubicBezTo>
                    <a:pt x="37627" y="24875"/>
                    <a:pt x="38203" y="23907"/>
                    <a:pt x="38203" y="23907"/>
                  </a:cubicBezTo>
                  <a:cubicBezTo>
                    <a:pt x="38203" y="23907"/>
                    <a:pt x="34406" y="3483"/>
                    <a:pt x="33516" y="917"/>
                  </a:cubicBezTo>
                  <a:cubicBezTo>
                    <a:pt x="33516" y="917"/>
                    <a:pt x="33149" y="917"/>
                    <a:pt x="32443" y="891"/>
                  </a:cubicBezTo>
                  <a:lnTo>
                    <a:pt x="32050" y="891"/>
                  </a:lnTo>
                  <a:cubicBezTo>
                    <a:pt x="30531" y="838"/>
                    <a:pt x="27991" y="760"/>
                    <a:pt x="24980" y="681"/>
                  </a:cubicBezTo>
                  <a:cubicBezTo>
                    <a:pt x="24875" y="681"/>
                    <a:pt x="24744" y="681"/>
                    <a:pt x="24640" y="655"/>
                  </a:cubicBezTo>
                  <a:cubicBezTo>
                    <a:pt x="21681" y="576"/>
                    <a:pt x="18329" y="472"/>
                    <a:pt x="15082" y="393"/>
                  </a:cubicBezTo>
                  <a:lnTo>
                    <a:pt x="14794" y="393"/>
                  </a:lnTo>
                  <a:cubicBezTo>
                    <a:pt x="14428" y="367"/>
                    <a:pt x="14061" y="367"/>
                    <a:pt x="13695" y="341"/>
                  </a:cubicBezTo>
                  <a:lnTo>
                    <a:pt x="13459" y="341"/>
                  </a:lnTo>
                  <a:cubicBezTo>
                    <a:pt x="9557" y="236"/>
                    <a:pt x="5970" y="131"/>
                    <a:pt x="3692" y="53"/>
                  </a:cubicBezTo>
                  <a:lnTo>
                    <a:pt x="3378" y="53"/>
                  </a:lnTo>
                  <a:cubicBezTo>
                    <a:pt x="2069" y="27"/>
                    <a:pt x="1257"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84;p37"/>
            <p:cNvSpPr/>
            <p:nvPr/>
          </p:nvSpPr>
          <p:spPr>
            <a:xfrm>
              <a:off x="7366550" y="3104875"/>
              <a:ext cx="278225" cy="629125"/>
            </a:xfrm>
            <a:custGeom>
              <a:avLst/>
              <a:gdLst/>
              <a:ahLst/>
              <a:cxnLst/>
              <a:rect l="l" t="t" r="r" b="b"/>
              <a:pathLst>
                <a:path w="11129" h="25165" extrusionOk="0">
                  <a:moveTo>
                    <a:pt x="1" y="1"/>
                  </a:moveTo>
                  <a:cubicBezTo>
                    <a:pt x="550" y="3379"/>
                    <a:pt x="2410" y="6521"/>
                    <a:pt x="5185" y="8616"/>
                  </a:cubicBezTo>
                  <a:cubicBezTo>
                    <a:pt x="6232" y="9427"/>
                    <a:pt x="7411" y="10082"/>
                    <a:pt x="8668" y="10501"/>
                  </a:cubicBezTo>
                  <a:cubicBezTo>
                    <a:pt x="9113" y="13826"/>
                    <a:pt x="9584" y="17152"/>
                    <a:pt x="10108" y="20477"/>
                  </a:cubicBezTo>
                  <a:cubicBezTo>
                    <a:pt x="10265" y="21524"/>
                    <a:pt x="10448" y="22598"/>
                    <a:pt x="10605" y="23672"/>
                  </a:cubicBezTo>
                  <a:cubicBezTo>
                    <a:pt x="10684" y="24169"/>
                    <a:pt x="10762" y="24667"/>
                    <a:pt x="10841" y="25164"/>
                  </a:cubicBezTo>
                  <a:cubicBezTo>
                    <a:pt x="10946" y="25138"/>
                    <a:pt x="11050" y="25086"/>
                    <a:pt x="11129" y="25033"/>
                  </a:cubicBezTo>
                  <a:cubicBezTo>
                    <a:pt x="11077" y="24745"/>
                    <a:pt x="11024" y="24431"/>
                    <a:pt x="10998" y="24117"/>
                  </a:cubicBezTo>
                  <a:cubicBezTo>
                    <a:pt x="10841" y="23148"/>
                    <a:pt x="10684" y="22205"/>
                    <a:pt x="10553" y="21236"/>
                  </a:cubicBezTo>
                  <a:cubicBezTo>
                    <a:pt x="10265" y="19299"/>
                    <a:pt x="9977" y="17387"/>
                    <a:pt x="9715" y="15450"/>
                  </a:cubicBezTo>
                  <a:cubicBezTo>
                    <a:pt x="9165" y="11574"/>
                    <a:pt x="8668" y="7699"/>
                    <a:pt x="8222" y="3824"/>
                  </a:cubicBezTo>
                  <a:cubicBezTo>
                    <a:pt x="8092" y="2750"/>
                    <a:pt x="7961" y="1677"/>
                    <a:pt x="7856" y="603"/>
                  </a:cubicBezTo>
                  <a:lnTo>
                    <a:pt x="7804" y="237"/>
                  </a:lnTo>
                  <a:lnTo>
                    <a:pt x="7411" y="237"/>
                  </a:lnTo>
                  <a:lnTo>
                    <a:pt x="7411" y="289"/>
                  </a:lnTo>
                  <a:cubicBezTo>
                    <a:pt x="7542" y="1258"/>
                    <a:pt x="7646" y="2227"/>
                    <a:pt x="7751" y="3195"/>
                  </a:cubicBezTo>
                  <a:cubicBezTo>
                    <a:pt x="7987" y="5107"/>
                    <a:pt x="8222" y="7045"/>
                    <a:pt x="8458" y="8982"/>
                  </a:cubicBezTo>
                  <a:cubicBezTo>
                    <a:pt x="8537" y="9427"/>
                    <a:pt x="8589" y="9872"/>
                    <a:pt x="8668" y="10344"/>
                  </a:cubicBezTo>
                  <a:cubicBezTo>
                    <a:pt x="6547" y="9401"/>
                    <a:pt x="4661" y="8066"/>
                    <a:pt x="3169" y="6285"/>
                  </a:cubicBezTo>
                  <a:cubicBezTo>
                    <a:pt x="1703" y="4479"/>
                    <a:pt x="734" y="2305"/>
                    <a:pt x="341" y="27"/>
                  </a:cubicBezTo>
                  <a:cubicBezTo>
                    <a:pt x="236" y="27"/>
                    <a:pt x="105" y="27"/>
                    <a:pt x="1"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85;p37"/>
            <p:cNvSpPr/>
            <p:nvPr/>
          </p:nvSpPr>
          <p:spPr>
            <a:xfrm>
              <a:off x="7076550" y="3097025"/>
              <a:ext cx="51100" cy="267100"/>
            </a:xfrm>
            <a:custGeom>
              <a:avLst/>
              <a:gdLst/>
              <a:ahLst/>
              <a:cxnLst/>
              <a:rect l="l" t="t" r="r" b="b"/>
              <a:pathLst>
                <a:path w="2044" h="10684" extrusionOk="0">
                  <a:moveTo>
                    <a:pt x="420" y="1"/>
                  </a:moveTo>
                  <a:cubicBezTo>
                    <a:pt x="210" y="1441"/>
                    <a:pt x="106" y="2907"/>
                    <a:pt x="53" y="4374"/>
                  </a:cubicBezTo>
                  <a:cubicBezTo>
                    <a:pt x="1" y="6442"/>
                    <a:pt x="79" y="8511"/>
                    <a:pt x="315" y="10553"/>
                  </a:cubicBezTo>
                  <a:cubicBezTo>
                    <a:pt x="341" y="10605"/>
                    <a:pt x="367" y="10684"/>
                    <a:pt x="446" y="10684"/>
                  </a:cubicBezTo>
                  <a:cubicBezTo>
                    <a:pt x="891" y="10632"/>
                    <a:pt x="1310" y="10579"/>
                    <a:pt x="1729" y="10527"/>
                  </a:cubicBezTo>
                  <a:cubicBezTo>
                    <a:pt x="1781" y="10527"/>
                    <a:pt x="1860" y="10474"/>
                    <a:pt x="1860" y="10396"/>
                  </a:cubicBezTo>
                  <a:cubicBezTo>
                    <a:pt x="1441" y="6966"/>
                    <a:pt x="1520" y="3457"/>
                    <a:pt x="2043" y="53"/>
                  </a:cubicBezTo>
                  <a:lnTo>
                    <a:pt x="1755" y="53"/>
                  </a:lnTo>
                  <a:cubicBezTo>
                    <a:pt x="1703" y="446"/>
                    <a:pt x="1651" y="839"/>
                    <a:pt x="1598" y="1231"/>
                  </a:cubicBezTo>
                  <a:cubicBezTo>
                    <a:pt x="1362" y="3169"/>
                    <a:pt x="1284" y="5133"/>
                    <a:pt x="1336" y="7071"/>
                  </a:cubicBezTo>
                  <a:cubicBezTo>
                    <a:pt x="1389" y="8144"/>
                    <a:pt x="1467" y="9218"/>
                    <a:pt x="1598" y="10265"/>
                  </a:cubicBezTo>
                  <a:cubicBezTo>
                    <a:pt x="1258" y="10317"/>
                    <a:pt x="917" y="10370"/>
                    <a:pt x="577" y="10396"/>
                  </a:cubicBezTo>
                  <a:cubicBezTo>
                    <a:pt x="341" y="8432"/>
                    <a:pt x="237" y="6442"/>
                    <a:pt x="289" y="4478"/>
                  </a:cubicBezTo>
                  <a:cubicBezTo>
                    <a:pt x="341" y="2986"/>
                    <a:pt x="472" y="1493"/>
                    <a:pt x="656"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86;p37"/>
            <p:cNvSpPr/>
            <p:nvPr/>
          </p:nvSpPr>
          <p:spPr>
            <a:xfrm>
              <a:off x="6758425" y="3089825"/>
              <a:ext cx="84475" cy="159750"/>
            </a:xfrm>
            <a:custGeom>
              <a:avLst/>
              <a:gdLst/>
              <a:ahLst/>
              <a:cxnLst/>
              <a:rect l="l" t="t" r="r" b="b"/>
              <a:pathLst>
                <a:path w="3379" h="6390" extrusionOk="0">
                  <a:moveTo>
                    <a:pt x="3064" y="1"/>
                  </a:moveTo>
                  <a:cubicBezTo>
                    <a:pt x="3038" y="79"/>
                    <a:pt x="3038" y="158"/>
                    <a:pt x="3011" y="236"/>
                  </a:cubicBezTo>
                  <a:cubicBezTo>
                    <a:pt x="2514" y="2122"/>
                    <a:pt x="1650" y="3902"/>
                    <a:pt x="445" y="5447"/>
                  </a:cubicBezTo>
                  <a:cubicBezTo>
                    <a:pt x="315" y="5630"/>
                    <a:pt x="157" y="5814"/>
                    <a:pt x="0" y="5971"/>
                  </a:cubicBezTo>
                  <a:cubicBezTo>
                    <a:pt x="0" y="6128"/>
                    <a:pt x="0" y="6259"/>
                    <a:pt x="0" y="6390"/>
                  </a:cubicBezTo>
                  <a:cubicBezTo>
                    <a:pt x="1624" y="4609"/>
                    <a:pt x="2802" y="2384"/>
                    <a:pt x="3378"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87;p37"/>
            <p:cNvSpPr/>
            <p:nvPr/>
          </p:nvSpPr>
          <p:spPr>
            <a:xfrm>
              <a:off x="7054950" y="3481950"/>
              <a:ext cx="155450" cy="51350"/>
            </a:xfrm>
            <a:custGeom>
              <a:avLst/>
              <a:gdLst/>
              <a:ahLst/>
              <a:cxnLst/>
              <a:rect l="l" t="t" r="r" b="b"/>
              <a:pathLst>
                <a:path w="6218" h="2054" extrusionOk="0">
                  <a:moveTo>
                    <a:pt x="106" y="0"/>
                  </a:moveTo>
                  <a:cubicBezTo>
                    <a:pt x="27" y="0"/>
                    <a:pt x="1" y="131"/>
                    <a:pt x="79" y="157"/>
                  </a:cubicBezTo>
                  <a:cubicBezTo>
                    <a:pt x="2148" y="602"/>
                    <a:pt x="4138" y="1231"/>
                    <a:pt x="6076" y="2043"/>
                  </a:cubicBezTo>
                  <a:cubicBezTo>
                    <a:pt x="6087" y="2050"/>
                    <a:pt x="6098" y="2053"/>
                    <a:pt x="6108" y="2053"/>
                  </a:cubicBezTo>
                  <a:cubicBezTo>
                    <a:pt x="6173" y="2053"/>
                    <a:pt x="6218" y="1934"/>
                    <a:pt x="6128" y="1912"/>
                  </a:cubicBezTo>
                  <a:cubicBezTo>
                    <a:pt x="4269" y="943"/>
                    <a:pt x="2200" y="288"/>
                    <a:pt x="106" y="0"/>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88;p37"/>
            <p:cNvSpPr/>
            <p:nvPr/>
          </p:nvSpPr>
          <p:spPr>
            <a:xfrm>
              <a:off x="6854000" y="2219025"/>
              <a:ext cx="580650" cy="898100"/>
            </a:xfrm>
            <a:custGeom>
              <a:avLst/>
              <a:gdLst/>
              <a:ahLst/>
              <a:cxnLst/>
              <a:rect l="l" t="t" r="r" b="b"/>
              <a:pathLst>
                <a:path w="23226" h="35924" extrusionOk="0">
                  <a:moveTo>
                    <a:pt x="14428" y="0"/>
                  </a:moveTo>
                  <a:cubicBezTo>
                    <a:pt x="12402" y="0"/>
                    <a:pt x="9955" y="547"/>
                    <a:pt x="8039" y="1186"/>
                  </a:cubicBezTo>
                  <a:cubicBezTo>
                    <a:pt x="7986" y="1212"/>
                    <a:pt x="7934" y="1212"/>
                    <a:pt x="7856" y="1238"/>
                  </a:cubicBezTo>
                  <a:cubicBezTo>
                    <a:pt x="6284" y="1762"/>
                    <a:pt x="5106" y="2364"/>
                    <a:pt x="4844" y="2783"/>
                  </a:cubicBezTo>
                  <a:cubicBezTo>
                    <a:pt x="3090" y="5611"/>
                    <a:pt x="1336" y="19148"/>
                    <a:pt x="0" y="33916"/>
                  </a:cubicBezTo>
                  <a:cubicBezTo>
                    <a:pt x="864" y="34283"/>
                    <a:pt x="1755" y="34597"/>
                    <a:pt x="2671" y="34833"/>
                  </a:cubicBezTo>
                  <a:cubicBezTo>
                    <a:pt x="5775" y="35666"/>
                    <a:pt x="9003" y="35924"/>
                    <a:pt x="12234" y="35924"/>
                  </a:cubicBezTo>
                  <a:cubicBezTo>
                    <a:pt x="13473" y="35924"/>
                    <a:pt x="14713" y="35886"/>
                    <a:pt x="15946" y="35828"/>
                  </a:cubicBezTo>
                  <a:cubicBezTo>
                    <a:pt x="18382" y="35697"/>
                    <a:pt x="20817" y="35383"/>
                    <a:pt x="23226" y="34885"/>
                  </a:cubicBezTo>
                  <a:cubicBezTo>
                    <a:pt x="23147" y="34231"/>
                    <a:pt x="23069" y="33707"/>
                    <a:pt x="23016" y="33340"/>
                  </a:cubicBezTo>
                  <a:cubicBezTo>
                    <a:pt x="22388" y="27920"/>
                    <a:pt x="22152" y="4433"/>
                    <a:pt x="21733" y="3202"/>
                  </a:cubicBezTo>
                  <a:cubicBezTo>
                    <a:pt x="21419" y="2259"/>
                    <a:pt x="19717" y="924"/>
                    <a:pt x="17177" y="322"/>
                  </a:cubicBezTo>
                  <a:cubicBezTo>
                    <a:pt x="17099" y="296"/>
                    <a:pt x="17020" y="269"/>
                    <a:pt x="16941" y="269"/>
                  </a:cubicBezTo>
                  <a:cubicBezTo>
                    <a:pt x="16287" y="112"/>
                    <a:pt x="15580" y="34"/>
                    <a:pt x="14821" y="8"/>
                  </a:cubicBezTo>
                  <a:cubicBezTo>
                    <a:pt x="14692" y="3"/>
                    <a:pt x="14560" y="0"/>
                    <a:pt x="14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89;p37"/>
            <p:cNvSpPr/>
            <p:nvPr/>
          </p:nvSpPr>
          <p:spPr>
            <a:xfrm>
              <a:off x="6698200" y="2212500"/>
              <a:ext cx="972775" cy="1116950"/>
            </a:xfrm>
            <a:custGeom>
              <a:avLst/>
              <a:gdLst/>
              <a:ahLst/>
              <a:cxnLst/>
              <a:rect l="l" t="t" r="r" b="b"/>
              <a:pathLst>
                <a:path w="38911" h="44678" extrusionOk="0">
                  <a:moveTo>
                    <a:pt x="23117" y="0"/>
                  </a:moveTo>
                  <a:cubicBezTo>
                    <a:pt x="19869" y="0"/>
                    <a:pt x="15945" y="600"/>
                    <a:pt x="12883" y="1316"/>
                  </a:cubicBezTo>
                  <a:cubicBezTo>
                    <a:pt x="12778" y="1342"/>
                    <a:pt x="12674" y="1368"/>
                    <a:pt x="12569" y="1395"/>
                  </a:cubicBezTo>
                  <a:cubicBezTo>
                    <a:pt x="10081" y="1997"/>
                    <a:pt x="8196" y="2678"/>
                    <a:pt x="7777" y="3123"/>
                  </a:cubicBezTo>
                  <a:cubicBezTo>
                    <a:pt x="4949" y="6291"/>
                    <a:pt x="2147" y="25851"/>
                    <a:pt x="0" y="42425"/>
                  </a:cubicBezTo>
                  <a:cubicBezTo>
                    <a:pt x="1414" y="42844"/>
                    <a:pt x="2828" y="43185"/>
                    <a:pt x="4295" y="43473"/>
                  </a:cubicBezTo>
                  <a:cubicBezTo>
                    <a:pt x="6677" y="43918"/>
                    <a:pt x="9112" y="44206"/>
                    <a:pt x="11574" y="44389"/>
                  </a:cubicBezTo>
                  <a:cubicBezTo>
                    <a:pt x="11469" y="42923"/>
                    <a:pt x="11364" y="41457"/>
                    <a:pt x="11260" y="39964"/>
                  </a:cubicBezTo>
                  <a:cubicBezTo>
                    <a:pt x="10945" y="35827"/>
                    <a:pt x="10684" y="27317"/>
                    <a:pt x="10553" y="23154"/>
                  </a:cubicBezTo>
                  <a:cubicBezTo>
                    <a:pt x="10422" y="19069"/>
                    <a:pt x="10396" y="14958"/>
                    <a:pt x="10867" y="10873"/>
                  </a:cubicBezTo>
                  <a:cubicBezTo>
                    <a:pt x="11155" y="8360"/>
                    <a:pt x="11600" y="5558"/>
                    <a:pt x="13669" y="3856"/>
                  </a:cubicBezTo>
                  <a:cubicBezTo>
                    <a:pt x="14585" y="3070"/>
                    <a:pt x="15685" y="2625"/>
                    <a:pt x="16837" y="2259"/>
                  </a:cubicBezTo>
                  <a:cubicBezTo>
                    <a:pt x="17989" y="1892"/>
                    <a:pt x="19141" y="1578"/>
                    <a:pt x="20319" y="1395"/>
                  </a:cubicBezTo>
                  <a:cubicBezTo>
                    <a:pt x="20818" y="1325"/>
                    <a:pt x="21338" y="1271"/>
                    <a:pt x="21853" y="1271"/>
                  </a:cubicBezTo>
                  <a:cubicBezTo>
                    <a:pt x="22500" y="1271"/>
                    <a:pt x="23140" y="1356"/>
                    <a:pt x="23723" y="1604"/>
                  </a:cubicBezTo>
                  <a:cubicBezTo>
                    <a:pt x="24195" y="1787"/>
                    <a:pt x="24614" y="2102"/>
                    <a:pt x="24928" y="2494"/>
                  </a:cubicBezTo>
                  <a:cubicBezTo>
                    <a:pt x="25321" y="3018"/>
                    <a:pt x="25425" y="3620"/>
                    <a:pt x="25321" y="4275"/>
                  </a:cubicBezTo>
                  <a:cubicBezTo>
                    <a:pt x="25216" y="4982"/>
                    <a:pt x="24954" y="5689"/>
                    <a:pt x="24666" y="6343"/>
                  </a:cubicBezTo>
                  <a:cubicBezTo>
                    <a:pt x="24378" y="7103"/>
                    <a:pt x="24142" y="7862"/>
                    <a:pt x="23907" y="8648"/>
                  </a:cubicBezTo>
                  <a:cubicBezTo>
                    <a:pt x="23304" y="10585"/>
                    <a:pt x="22728" y="12549"/>
                    <a:pt x="22205" y="14513"/>
                  </a:cubicBezTo>
                  <a:cubicBezTo>
                    <a:pt x="21707" y="16477"/>
                    <a:pt x="21262" y="18467"/>
                    <a:pt x="20843" y="20457"/>
                  </a:cubicBezTo>
                  <a:cubicBezTo>
                    <a:pt x="20424" y="22447"/>
                    <a:pt x="20058" y="24463"/>
                    <a:pt x="19770" y="26505"/>
                  </a:cubicBezTo>
                  <a:cubicBezTo>
                    <a:pt x="19481" y="28521"/>
                    <a:pt x="19298" y="30590"/>
                    <a:pt x="19193" y="32632"/>
                  </a:cubicBezTo>
                  <a:cubicBezTo>
                    <a:pt x="19115" y="34701"/>
                    <a:pt x="19246" y="41142"/>
                    <a:pt x="19377" y="43211"/>
                  </a:cubicBezTo>
                  <a:cubicBezTo>
                    <a:pt x="19403" y="43708"/>
                    <a:pt x="19455" y="44206"/>
                    <a:pt x="19429" y="44677"/>
                  </a:cubicBezTo>
                  <a:cubicBezTo>
                    <a:pt x="21472" y="44677"/>
                    <a:pt x="23488" y="44625"/>
                    <a:pt x="25478" y="44572"/>
                  </a:cubicBezTo>
                  <a:cubicBezTo>
                    <a:pt x="29405" y="44415"/>
                    <a:pt x="35061" y="44154"/>
                    <a:pt x="38910" y="43630"/>
                  </a:cubicBezTo>
                  <a:cubicBezTo>
                    <a:pt x="38753" y="42870"/>
                    <a:pt x="38648" y="42294"/>
                    <a:pt x="38570" y="41875"/>
                  </a:cubicBezTo>
                  <a:cubicBezTo>
                    <a:pt x="37549" y="35801"/>
                    <a:pt x="35454" y="4929"/>
                    <a:pt x="34799" y="3542"/>
                  </a:cubicBezTo>
                  <a:cubicBezTo>
                    <a:pt x="34302" y="2520"/>
                    <a:pt x="31526" y="1028"/>
                    <a:pt x="27468" y="373"/>
                  </a:cubicBezTo>
                  <a:cubicBezTo>
                    <a:pt x="27337" y="347"/>
                    <a:pt x="27206" y="321"/>
                    <a:pt x="27075" y="295"/>
                  </a:cubicBezTo>
                  <a:cubicBezTo>
                    <a:pt x="26028" y="138"/>
                    <a:pt x="24902" y="33"/>
                    <a:pt x="23697" y="7"/>
                  </a:cubicBezTo>
                  <a:cubicBezTo>
                    <a:pt x="23507" y="2"/>
                    <a:pt x="23313" y="0"/>
                    <a:pt x="2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90;p37"/>
            <p:cNvSpPr/>
            <p:nvPr/>
          </p:nvSpPr>
          <p:spPr>
            <a:xfrm>
              <a:off x="7314175" y="2212650"/>
              <a:ext cx="349600" cy="845675"/>
            </a:xfrm>
            <a:custGeom>
              <a:avLst/>
              <a:gdLst/>
              <a:ahLst/>
              <a:cxnLst/>
              <a:rect l="l" t="t" r="r" b="b"/>
              <a:pathLst>
                <a:path w="13984" h="33827" extrusionOk="0">
                  <a:moveTo>
                    <a:pt x="2567" y="1"/>
                  </a:moveTo>
                  <a:cubicBezTo>
                    <a:pt x="2488" y="1"/>
                    <a:pt x="2384" y="53"/>
                    <a:pt x="2357" y="132"/>
                  </a:cubicBezTo>
                  <a:cubicBezTo>
                    <a:pt x="1" y="5395"/>
                    <a:pt x="79" y="12281"/>
                    <a:pt x="1729" y="18356"/>
                  </a:cubicBezTo>
                  <a:cubicBezTo>
                    <a:pt x="3405" y="24614"/>
                    <a:pt x="7254" y="30270"/>
                    <a:pt x="12124" y="33595"/>
                  </a:cubicBezTo>
                  <a:cubicBezTo>
                    <a:pt x="12337" y="33750"/>
                    <a:pt x="12572" y="33826"/>
                    <a:pt x="12796" y="33826"/>
                  </a:cubicBezTo>
                  <a:cubicBezTo>
                    <a:pt x="13178" y="33826"/>
                    <a:pt x="13530" y="33605"/>
                    <a:pt x="13695" y="33176"/>
                  </a:cubicBezTo>
                  <a:cubicBezTo>
                    <a:pt x="13983" y="32391"/>
                    <a:pt x="13460" y="31370"/>
                    <a:pt x="12936" y="30636"/>
                  </a:cubicBezTo>
                  <a:cubicBezTo>
                    <a:pt x="11496" y="28620"/>
                    <a:pt x="7725" y="23279"/>
                    <a:pt x="6023" y="16628"/>
                  </a:cubicBezTo>
                  <a:cubicBezTo>
                    <a:pt x="4321" y="10003"/>
                    <a:pt x="5814" y="4662"/>
                    <a:pt x="6887" y="1572"/>
                  </a:cubicBezTo>
                  <a:cubicBezTo>
                    <a:pt x="6940" y="1389"/>
                    <a:pt x="6913" y="1179"/>
                    <a:pt x="6730" y="1101"/>
                  </a:cubicBezTo>
                  <a:cubicBezTo>
                    <a:pt x="5683" y="577"/>
                    <a:pt x="3640" y="132"/>
                    <a:pt x="2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91;p37"/>
            <p:cNvSpPr/>
            <p:nvPr/>
          </p:nvSpPr>
          <p:spPr>
            <a:xfrm>
              <a:off x="6690350" y="2237900"/>
              <a:ext cx="324700" cy="675800"/>
            </a:xfrm>
            <a:custGeom>
              <a:avLst/>
              <a:gdLst/>
              <a:ahLst/>
              <a:cxnLst/>
              <a:rect l="l" t="t" r="r" b="b"/>
              <a:pathLst>
                <a:path w="12988" h="27032" extrusionOk="0">
                  <a:moveTo>
                    <a:pt x="12596" y="1"/>
                  </a:moveTo>
                  <a:cubicBezTo>
                    <a:pt x="11951" y="1"/>
                    <a:pt x="10718" y="452"/>
                    <a:pt x="10526" y="509"/>
                  </a:cubicBezTo>
                  <a:cubicBezTo>
                    <a:pt x="10369" y="588"/>
                    <a:pt x="10212" y="667"/>
                    <a:pt x="10029" y="719"/>
                  </a:cubicBezTo>
                  <a:cubicBezTo>
                    <a:pt x="8405" y="1478"/>
                    <a:pt x="6965" y="2657"/>
                    <a:pt x="6023" y="4385"/>
                  </a:cubicBezTo>
                  <a:cubicBezTo>
                    <a:pt x="0" y="15435"/>
                    <a:pt x="1362" y="26458"/>
                    <a:pt x="1676" y="26903"/>
                  </a:cubicBezTo>
                  <a:cubicBezTo>
                    <a:pt x="1740" y="26993"/>
                    <a:pt x="1810" y="27031"/>
                    <a:pt x="1883" y="27031"/>
                  </a:cubicBezTo>
                  <a:cubicBezTo>
                    <a:pt x="2258" y="27031"/>
                    <a:pt x="2701" y="26027"/>
                    <a:pt x="2723" y="25830"/>
                  </a:cubicBezTo>
                  <a:cubicBezTo>
                    <a:pt x="4556" y="15094"/>
                    <a:pt x="6887" y="9229"/>
                    <a:pt x="8484" y="6349"/>
                  </a:cubicBezTo>
                  <a:cubicBezTo>
                    <a:pt x="9217" y="5039"/>
                    <a:pt x="10029" y="3835"/>
                    <a:pt x="10945" y="2709"/>
                  </a:cubicBezTo>
                  <a:cubicBezTo>
                    <a:pt x="11417" y="2133"/>
                    <a:pt x="11914" y="1583"/>
                    <a:pt x="12385" y="1033"/>
                  </a:cubicBezTo>
                  <a:cubicBezTo>
                    <a:pt x="12542" y="850"/>
                    <a:pt x="12988" y="483"/>
                    <a:pt x="12988" y="221"/>
                  </a:cubicBezTo>
                  <a:cubicBezTo>
                    <a:pt x="12988" y="61"/>
                    <a:pt x="12831" y="1"/>
                    <a:pt x="12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92;p37"/>
            <p:cNvSpPr/>
            <p:nvPr/>
          </p:nvSpPr>
          <p:spPr>
            <a:xfrm>
              <a:off x="7017000" y="2118400"/>
              <a:ext cx="310300" cy="201100"/>
            </a:xfrm>
            <a:custGeom>
              <a:avLst/>
              <a:gdLst/>
              <a:ahLst/>
              <a:cxnLst/>
              <a:rect l="l" t="t" r="r" b="b"/>
              <a:pathLst>
                <a:path w="12412" h="8044" extrusionOk="0">
                  <a:moveTo>
                    <a:pt x="10788" y="0"/>
                  </a:moveTo>
                  <a:lnTo>
                    <a:pt x="0" y="2331"/>
                  </a:lnTo>
                  <a:lnTo>
                    <a:pt x="1336" y="7175"/>
                  </a:lnTo>
                  <a:cubicBezTo>
                    <a:pt x="1336" y="7175"/>
                    <a:pt x="1870" y="8043"/>
                    <a:pt x="4046" y="8043"/>
                  </a:cubicBezTo>
                  <a:cubicBezTo>
                    <a:pt x="4916" y="8043"/>
                    <a:pt x="6049" y="7904"/>
                    <a:pt x="7515" y="7515"/>
                  </a:cubicBezTo>
                  <a:cubicBezTo>
                    <a:pt x="12412" y="6206"/>
                    <a:pt x="11940" y="3849"/>
                    <a:pt x="11940" y="3849"/>
                  </a:cubicBezTo>
                  <a:lnTo>
                    <a:pt x="10788" y="0"/>
                  </a:ln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93;p37"/>
            <p:cNvSpPr/>
            <p:nvPr/>
          </p:nvSpPr>
          <p:spPr>
            <a:xfrm>
              <a:off x="6988850" y="2072650"/>
              <a:ext cx="336475" cy="166975"/>
            </a:xfrm>
            <a:custGeom>
              <a:avLst/>
              <a:gdLst/>
              <a:ahLst/>
              <a:cxnLst/>
              <a:rect l="l" t="t" r="r" b="b"/>
              <a:pathLst>
                <a:path w="13459" h="6679" extrusionOk="0">
                  <a:moveTo>
                    <a:pt x="11180" y="0"/>
                  </a:moveTo>
                  <a:cubicBezTo>
                    <a:pt x="10619" y="0"/>
                    <a:pt x="10055" y="58"/>
                    <a:pt x="9479" y="128"/>
                  </a:cubicBezTo>
                  <a:cubicBezTo>
                    <a:pt x="6939" y="469"/>
                    <a:pt x="4452" y="1254"/>
                    <a:pt x="2043" y="2118"/>
                  </a:cubicBezTo>
                  <a:cubicBezTo>
                    <a:pt x="1440" y="2328"/>
                    <a:pt x="812" y="2590"/>
                    <a:pt x="498" y="3035"/>
                  </a:cubicBezTo>
                  <a:cubicBezTo>
                    <a:pt x="105" y="3637"/>
                    <a:pt x="0" y="4868"/>
                    <a:pt x="393" y="5444"/>
                  </a:cubicBezTo>
                  <a:cubicBezTo>
                    <a:pt x="917" y="6177"/>
                    <a:pt x="2252" y="6543"/>
                    <a:pt x="3221" y="6648"/>
                  </a:cubicBezTo>
                  <a:cubicBezTo>
                    <a:pt x="3452" y="6669"/>
                    <a:pt x="3684" y="6678"/>
                    <a:pt x="3918" y="6678"/>
                  </a:cubicBezTo>
                  <a:cubicBezTo>
                    <a:pt x="4878" y="6678"/>
                    <a:pt x="5855" y="6518"/>
                    <a:pt x="6782" y="6308"/>
                  </a:cubicBezTo>
                  <a:cubicBezTo>
                    <a:pt x="8222" y="5967"/>
                    <a:pt x="9636" y="5496"/>
                    <a:pt x="10841" y="4737"/>
                  </a:cubicBezTo>
                  <a:cubicBezTo>
                    <a:pt x="12045" y="3977"/>
                    <a:pt x="13014" y="2904"/>
                    <a:pt x="13328" y="1699"/>
                  </a:cubicBezTo>
                  <a:cubicBezTo>
                    <a:pt x="13433" y="1307"/>
                    <a:pt x="13459" y="861"/>
                    <a:pt x="13171" y="521"/>
                  </a:cubicBezTo>
                  <a:cubicBezTo>
                    <a:pt x="12909" y="233"/>
                    <a:pt x="12464" y="102"/>
                    <a:pt x="12019" y="50"/>
                  </a:cubicBezTo>
                  <a:cubicBezTo>
                    <a:pt x="11740" y="15"/>
                    <a:pt x="11460" y="0"/>
                    <a:pt x="11180" y="0"/>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94;p37"/>
            <p:cNvSpPr/>
            <p:nvPr/>
          </p:nvSpPr>
          <p:spPr>
            <a:xfrm>
              <a:off x="6990150" y="2251275"/>
              <a:ext cx="357450" cy="104775"/>
            </a:xfrm>
            <a:custGeom>
              <a:avLst/>
              <a:gdLst/>
              <a:ahLst/>
              <a:cxnLst/>
              <a:rect l="l" t="t" r="r" b="b"/>
              <a:pathLst>
                <a:path w="14298" h="4191" extrusionOk="0">
                  <a:moveTo>
                    <a:pt x="14297" y="1"/>
                  </a:moveTo>
                  <a:cubicBezTo>
                    <a:pt x="14035" y="472"/>
                    <a:pt x="13774" y="917"/>
                    <a:pt x="13459" y="1310"/>
                  </a:cubicBezTo>
                  <a:cubicBezTo>
                    <a:pt x="13486" y="1362"/>
                    <a:pt x="13512" y="1415"/>
                    <a:pt x="13538" y="1467"/>
                  </a:cubicBezTo>
                  <a:cubicBezTo>
                    <a:pt x="13800" y="1048"/>
                    <a:pt x="14062" y="603"/>
                    <a:pt x="14297" y="105"/>
                  </a:cubicBezTo>
                  <a:cubicBezTo>
                    <a:pt x="14297" y="79"/>
                    <a:pt x="14297" y="53"/>
                    <a:pt x="14297" y="1"/>
                  </a:cubicBezTo>
                  <a:close/>
                  <a:moveTo>
                    <a:pt x="53" y="1703"/>
                  </a:moveTo>
                  <a:cubicBezTo>
                    <a:pt x="27" y="1781"/>
                    <a:pt x="1" y="1860"/>
                    <a:pt x="1" y="1912"/>
                  </a:cubicBezTo>
                  <a:cubicBezTo>
                    <a:pt x="1" y="2331"/>
                    <a:pt x="210" y="3378"/>
                    <a:pt x="472" y="4190"/>
                  </a:cubicBezTo>
                  <a:cubicBezTo>
                    <a:pt x="524" y="4112"/>
                    <a:pt x="577" y="4033"/>
                    <a:pt x="629" y="3928"/>
                  </a:cubicBezTo>
                  <a:cubicBezTo>
                    <a:pt x="367" y="3274"/>
                    <a:pt x="131" y="2331"/>
                    <a:pt x="53" y="1703"/>
                  </a:cubicBezTo>
                  <a:close/>
                </a:path>
              </a:pathLst>
            </a:custGeom>
            <a:solidFill>
              <a:srgbClr val="3C40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95;p37"/>
            <p:cNvSpPr/>
            <p:nvPr/>
          </p:nvSpPr>
          <p:spPr>
            <a:xfrm>
              <a:off x="7067400" y="2299725"/>
              <a:ext cx="17050" cy="16375"/>
            </a:xfrm>
            <a:custGeom>
              <a:avLst/>
              <a:gdLst/>
              <a:ahLst/>
              <a:cxnLst/>
              <a:rect l="l" t="t" r="r" b="b"/>
              <a:pathLst>
                <a:path w="682" h="655" extrusionOk="0">
                  <a:moveTo>
                    <a:pt x="315" y="0"/>
                  </a:moveTo>
                  <a:cubicBezTo>
                    <a:pt x="315" y="0"/>
                    <a:pt x="184" y="184"/>
                    <a:pt x="0" y="445"/>
                  </a:cubicBezTo>
                  <a:cubicBezTo>
                    <a:pt x="184" y="524"/>
                    <a:pt x="393" y="603"/>
                    <a:pt x="681" y="655"/>
                  </a:cubicBezTo>
                  <a:cubicBezTo>
                    <a:pt x="445" y="288"/>
                    <a:pt x="315" y="0"/>
                    <a:pt x="315" y="0"/>
                  </a:cubicBezTo>
                  <a:close/>
                </a:path>
              </a:pathLst>
            </a:custGeom>
            <a:solidFill>
              <a:srgbClr val="A87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96;p37"/>
            <p:cNvSpPr/>
            <p:nvPr/>
          </p:nvSpPr>
          <p:spPr>
            <a:xfrm>
              <a:off x="6990150" y="2160125"/>
              <a:ext cx="368000" cy="224225"/>
            </a:xfrm>
            <a:custGeom>
              <a:avLst/>
              <a:gdLst/>
              <a:ahLst/>
              <a:cxnLst/>
              <a:rect l="l" t="t" r="r" b="b"/>
              <a:pathLst>
                <a:path w="14720" h="8969" extrusionOk="0">
                  <a:moveTo>
                    <a:pt x="12544" y="1"/>
                  </a:moveTo>
                  <a:cubicBezTo>
                    <a:pt x="12411" y="1"/>
                    <a:pt x="12279" y="43"/>
                    <a:pt x="12150" y="138"/>
                  </a:cubicBezTo>
                  <a:cubicBezTo>
                    <a:pt x="11033" y="982"/>
                    <a:pt x="8459" y="3989"/>
                    <a:pt x="4047" y="3989"/>
                  </a:cubicBezTo>
                  <a:cubicBezTo>
                    <a:pt x="3803" y="3989"/>
                    <a:pt x="3554" y="3980"/>
                    <a:pt x="3300" y="3961"/>
                  </a:cubicBezTo>
                  <a:cubicBezTo>
                    <a:pt x="2148" y="3882"/>
                    <a:pt x="1703" y="2547"/>
                    <a:pt x="1493" y="1971"/>
                  </a:cubicBezTo>
                  <a:cubicBezTo>
                    <a:pt x="1464" y="1912"/>
                    <a:pt x="1401" y="1878"/>
                    <a:pt x="1343" y="1878"/>
                  </a:cubicBezTo>
                  <a:cubicBezTo>
                    <a:pt x="1297" y="1878"/>
                    <a:pt x="1254" y="1899"/>
                    <a:pt x="1231" y="1945"/>
                  </a:cubicBezTo>
                  <a:cubicBezTo>
                    <a:pt x="838" y="2652"/>
                    <a:pt x="27" y="4432"/>
                    <a:pt x="1" y="4877"/>
                  </a:cubicBezTo>
                  <a:cubicBezTo>
                    <a:pt x="1" y="5637"/>
                    <a:pt x="655" y="8229"/>
                    <a:pt x="1100" y="8307"/>
                  </a:cubicBezTo>
                  <a:cubicBezTo>
                    <a:pt x="1104" y="8308"/>
                    <a:pt x="1109" y="8308"/>
                    <a:pt x="1113" y="8308"/>
                  </a:cubicBezTo>
                  <a:cubicBezTo>
                    <a:pt x="1580" y="8308"/>
                    <a:pt x="3405" y="5584"/>
                    <a:pt x="3405" y="5584"/>
                  </a:cubicBezTo>
                  <a:cubicBezTo>
                    <a:pt x="3405" y="5584"/>
                    <a:pt x="5246" y="8969"/>
                    <a:pt x="5897" y="8969"/>
                  </a:cubicBezTo>
                  <a:cubicBezTo>
                    <a:pt x="5913" y="8969"/>
                    <a:pt x="5929" y="8967"/>
                    <a:pt x="5944" y="8962"/>
                  </a:cubicBezTo>
                  <a:cubicBezTo>
                    <a:pt x="6966" y="8674"/>
                    <a:pt x="11993" y="8569"/>
                    <a:pt x="14533" y="3175"/>
                  </a:cubicBezTo>
                  <a:cubicBezTo>
                    <a:pt x="14719" y="2802"/>
                    <a:pt x="13619" y="1"/>
                    <a:pt x="12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97;p37"/>
            <p:cNvSpPr/>
            <p:nvPr/>
          </p:nvSpPr>
          <p:spPr>
            <a:xfrm>
              <a:off x="6975100" y="2369775"/>
              <a:ext cx="170225" cy="693300"/>
            </a:xfrm>
            <a:custGeom>
              <a:avLst/>
              <a:gdLst/>
              <a:ahLst/>
              <a:cxnLst/>
              <a:rect l="l" t="t" r="r" b="b"/>
              <a:pathLst>
                <a:path w="6809" h="27732" extrusionOk="0">
                  <a:moveTo>
                    <a:pt x="4007" y="0"/>
                  </a:moveTo>
                  <a:cubicBezTo>
                    <a:pt x="2750" y="52"/>
                    <a:pt x="53" y="22257"/>
                    <a:pt x="27" y="23121"/>
                  </a:cubicBezTo>
                  <a:cubicBezTo>
                    <a:pt x="1" y="23973"/>
                    <a:pt x="1861" y="27731"/>
                    <a:pt x="2816" y="27731"/>
                  </a:cubicBezTo>
                  <a:cubicBezTo>
                    <a:pt x="2829" y="27731"/>
                    <a:pt x="2842" y="27731"/>
                    <a:pt x="2854" y="27729"/>
                  </a:cubicBezTo>
                  <a:cubicBezTo>
                    <a:pt x="3771" y="27651"/>
                    <a:pt x="6049" y="24561"/>
                    <a:pt x="6442" y="23749"/>
                  </a:cubicBezTo>
                  <a:cubicBezTo>
                    <a:pt x="6808" y="22911"/>
                    <a:pt x="4530" y="0"/>
                    <a:pt x="40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98;p37"/>
            <p:cNvSpPr/>
            <p:nvPr/>
          </p:nvSpPr>
          <p:spPr>
            <a:xfrm>
              <a:off x="7029425" y="2303625"/>
              <a:ext cx="102800" cy="105050"/>
            </a:xfrm>
            <a:custGeom>
              <a:avLst/>
              <a:gdLst/>
              <a:ahLst/>
              <a:cxnLst/>
              <a:rect l="l" t="t" r="r" b="b"/>
              <a:pathLst>
                <a:path w="4112" h="4202" extrusionOk="0">
                  <a:moveTo>
                    <a:pt x="2016" y="1"/>
                  </a:moveTo>
                  <a:cubicBezTo>
                    <a:pt x="1056" y="1"/>
                    <a:pt x="79" y="2753"/>
                    <a:pt x="27" y="3013"/>
                  </a:cubicBezTo>
                  <a:cubicBezTo>
                    <a:pt x="1" y="3301"/>
                    <a:pt x="655" y="4086"/>
                    <a:pt x="1624" y="4191"/>
                  </a:cubicBezTo>
                  <a:cubicBezTo>
                    <a:pt x="1688" y="4198"/>
                    <a:pt x="1752" y="4201"/>
                    <a:pt x="1816" y="4201"/>
                  </a:cubicBezTo>
                  <a:cubicBezTo>
                    <a:pt x="2730" y="4201"/>
                    <a:pt x="3680" y="3542"/>
                    <a:pt x="3876" y="3248"/>
                  </a:cubicBezTo>
                  <a:cubicBezTo>
                    <a:pt x="4112" y="2934"/>
                    <a:pt x="2567" y="54"/>
                    <a:pt x="2043" y="1"/>
                  </a:cubicBezTo>
                  <a:cubicBezTo>
                    <a:pt x="2034" y="1"/>
                    <a:pt x="2025" y="1"/>
                    <a:pt x="2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99;p37"/>
            <p:cNvSpPr/>
            <p:nvPr/>
          </p:nvSpPr>
          <p:spPr>
            <a:xfrm>
              <a:off x="6674625" y="1196475"/>
              <a:ext cx="274975" cy="428475"/>
            </a:xfrm>
            <a:custGeom>
              <a:avLst/>
              <a:gdLst/>
              <a:ahLst/>
              <a:cxnLst/>
              <a:rect l="l" t="t" r="r" b="b"/>
              <a:pathLst>
                <a:path w="10999" h="17139" extrusionOk="0">
                  <a:moveTo>
                    <a:pt x="8598" y="1"/>
                  </a:moveTo>
                  <a:cubicBezTo>
                    <a:pt x="7518" y="1"/>
                    <a:pt x="6223" y="722"/>
                    <a:pt x="5526" y="1267"/>
                  </a:cubicBezTo>
                  <a:cubicBezTo>
                    <a:pt x="1729" y="4147"/>
                    <a:pt x="1" y="9488"/>
                    <a:pt x="1362" y="14071"/>
                  </a:cubicBezTo>
                  <a:cubicBezTo>
                    <a:pt x="1572" y="14830"/>
                    <a:pt x="1886" y="15589"/>
                    <a:pt x="2436" y="16192"/>
                  </a:cubicBezTo>
                  <a:cubicBezTo>
                    <a:pt x="2930" y="16735"/>
                    <a:pt x="3657" y="17139"/>
                    <a:pt x="4397" y="17139"/>
                  </a:cubicBezTo>
                  <a:cubicBezTo>
                    <a:pt x="4442" y="17139"/>
                    <a:pt x="4486" y="17137"/>
                    <a:pt x="4531" y="17134"/>
                  </a:cubicBezTo>
                  <a:cubicBezTo>
                    <a:pt x="5971" y="17003"/>
                    <a:pt x="6835" y="15537"/>
                    <a:pt x="7437" y="14228"/>
                  </a:cubicBezTo>
                  <a:cubicBezTo>
                    <a:pt x="8484" y="11976"/>
                    <a:pt x="9506" y="9698"/>
                    <a:pt x="10055" y="7289"/>
                  </a:cubicBezTo>
                  <a:cubicBezTo>
                    <a:pt x="10474" y="5508"/>
                    <a:pt x="10998" y="2471"/>
                    <a:pt x="10029" y="769"/>
                  </a:cubicBezTo>
                  <a:cubicBezTo>
                    <a:pt x="9699" y="210"/>
                    <a:pt x="9180" y="1"/>
                    <a:pt x="8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300;p37"/>
            <p:cNvSpPr/>
            <p:nvPr/>
          </p:nvSpPr>
          <p:spPr>
            <a:xfrm>
              <a:off x="6685100" y="1187300"/>
              <a:ext cx="892250" cy="1016875"/>
            </a:xfrm>
            <a:custGeom>
              <a:avLst/>
              <a:gdLst/>
              <a:ahLst/>
              <a:cxnLst/>
              <a:rect l="l" t="t" r="r" b="b"/>
              <a:pathLst>
                <a:path w="35690" h="40675" extrusionOk="0">
                  <a:moveTo>
                    <a:pt x="17215" y="0"/>
                  </a:moveTo>
                  <a:cubicBezTo>
                    <a:pt x="7374" y="0"/>
                    <a:pt x="178" y="8179"/>
                    <a:pt x="27" y="21167"/>
                  </a:cubicBezTo>
                  <a:cubicBezTo>
                    <a:pt x="1" y="22817"/>
                    <a:pt x="79" y="24388"/>
                    <a:pt x="236" y="25906"/>
                  </a:cubicBezTo>
                  <a:lnTo>
                    <a:pt x="236" y="25985"/>
                  </a:lnTo>
                  <a:cubicBezTo>
                    <a:pt x="289" y="26456"/>
                    <a:pt x="341" y="26901"/>
                    <a:pt x="420" y="27347"/>
                  </a:cubicBezTo>
                  <a:cubicBezTo>
                    <a:pt x="996" y="31248"/>
                    <a:pt x="2357" y="34547"/>
                    <a:pt x="4949" y="36878"/>
                  </a:cubicBezTo>
                  <a:lnTo>
                    <a:pt x="5002" y="36930"/>
                  </a:lnTo>
                  <a:cubicBezTo>
                    <a:pt x="5447" y="37323"/>
                    <a:pt x="5944" y="37716"/>
                    <a:pt x="6468" y="38056"/>
                  </a:cubicBezTo>
                  <a:lnTo>
                    <a:pt x="6494" y="38056"/>
                  </a:lnTo>
                  <a:cubicBezTo>
                    <a:pt x="8720" y="39522"/>
                    <a:pt x="11679" y="40413"/>
                    <a:pt x="15580" y="40622"/>
                  </a:cubicBezTo>
                  <a:cubicBezTo>
                    <a:pt x="15764" y="40648"/>
                    <a:pt x="15921" y="40648"/>
                    <a:pt x="16104" y="40648"/>
                  </a:cubicBezTo>
                  <a:cubicBezTo>
                    <a:pt x="16314" y="40648"/>
                    <a:pt x="16497" y="40648"/>
                    <a:pt x="16706" y="40674"/>
                  </a:cubicBezTo>
                  <a:cubicBezTo>
                    <a:pt x="17151" y="40674"/>
                    <a:pt x="17597" y="40674"/>
                    <a:pt x="18042" y="40622"/>
                  </a:cubicBezTo>
                  <a:cubicBezTo>
                    <a:pt x="23567" y="40255"/>
                    <a:pt x="28515" y="36878"/>
                    <a:pt x="31527" y="31772"/>
                  </a:cubicBezTo>
                  <a:cubicBezTo>
                    <a:pt x="31553" y="31719"/>
                    <a:pt x="31579" y="31693"/>
                    <a:pt x="31605" y="31641"/>
                  </a:cubicBezTo>
                  <a:cubicBezTo>
                    <a:pt x="31841" y="31222"/>
                    <a:pt x="32076" y="30803"/>
                    <a:pt x="32286" y="30358"/>
                  </a:cubicBezTo>
                  <a:cubicBezTo>
                    <a:pt x="33386" y="28106"/>
                    <a:pt x="34145" y="25540"/>
                    <a:pt x="34433" y="22764"/>
                  </a:cubicBezTo>
                  <a:cubicBezTo>
                    <a:pt x="35690" y="11296"/>
                    <a:pt x="28594" y="691"/>
                    <a:pt x="18356" y="36"/>
                  </a:cubicBezTo>
                  <a:cubicBezTo>
                    <a:pt x="17972" y="12"/>
                    <a:pt x="17592" y="0"/>
                    <a:pt x="17215"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301;p37"/>
            <p:cNvSpPr/>
            <p:nvPr/>
          </p:nvSpPr>
          <p:spPr>
            <a:xfrm>
              <a:off x="6649750" y="1025875"/>
              <a:ext cx="1097150" cy="779300"/>
            </a:xfrm>
            <a:custGeom>
              <a:avLst/>
              <a:gdLst/>
              <a:ahLst/>
              <a:cxnLst/>
              <a:rect l="l" t="t" r="r" b="b"/>
              <a:pathLst>
                <a:path w="43886" h="31172" extrusionOk="0">
                  <a:moveTo>
                    <a:pt x="8694" y="1"/>
                  </a:moveTo>
                  <a:cubicBezTo>
                    <a:pt x="7664" y="1"/>
                    <a:pt x="6631" y="61"/>
                    <a:pt x="5604" y="183"/>
                  </a:cubicBezTo>
                  <a:cubicBezTo>
                    <a:pt x="4845" y="261"/>
                    <a:pt x="4085" y="392"/>
                    <a:pt x="3378" y="654"/>
                  </a:cubicBezTo>
                  <a:cubicBezTo>
                    <a:pt x="2881" y="838"/>
                    <a:pt x="2357" y="1152"/>
                    <a:pt x="2148" y="1649"/>
                  </a:cubicBezTo>
                  <a:cubicBezTo>
                    <a:pt x="1860" y="2382"/>
                    <a:pt x="2383" y="3168"/>
                    <a:pt x="2986" y="3613"/>
                  </a:cubicBezTo>
                  <a:cubicBezTo>
                    <a:pt x="3614" y="4084"/>
                    <a:pt x="4400" y="4320"/>
                    <a:pt x="5185" y="4372"/>
                  </a:cubicBezTo>
                  <a:cubicBezTo>
                    <a:pt x="3195" y="5184"/>
                    <a:pt x="1467" y="6781"/>
                    <a:pt x="551" y="8824"/>
                  </a:cubicBezTo>
                  <a:cubicBezTo>
                    <a:pt x="236" y="9505"/>
                    <a:pt x="1" y="10264"/>
                    <a:pt x="53" y="11023"/>
                  </a:cubicBezTo>
                  <a:cubicBezTo>
                    <a:pt x="105" y="11992"/>
                    <a:pt x="655" y="12856"/>
                    <a:pt x="1362" y="13406"/>
                  </a:cubicBezTo>
                  <a:cubicBezTo>
                    <a:pt x="2095" y="13982"/>
                    <a:pt x="2986" y="14270"/>
                    <a:pt x="3902" y="14375"/>
                  </a:cubicBezTo>
                  <a:cubicBezTo>
                    <a:pt x="4165" y="14406"/>
                    <a:pt x="4431" y="14421"/>
                    <a:pt x="4698" y="14421"/>
                  </a:cubicBezTo>
                  <a:cubicBezTo>
                    <a:pt x="6927" y="14421"/>
                    <a:pt x="9223" y="13360"/>
                    <a:pt x="10579" y="11442"/>
                  </a:cubicBezTo>
                  <a:lnTo>
                    <a:pt x="10579" y="11442"/>
                  </a:lnTo>
                  <a:cubicBezTo>
                    <a:pt x="10344" y="11809"/>
                    <a:pt x="10396" y="12280"/>
                    <a:pt x="10605" y="12620"/>
                  </a:cubicBezTo>
                  <a:cubicBezTo>
                    <a:pt x="10789" y="12961"/>
                    <a:pt x="11129" y="13197"/>
                    <a:pt x="11496" y="13354"/>
                  </a:cubicBezTo>
                  <a:cubicBezTo>
                    <a:pt x="12230" y="13685"/>
                    <a:pt x="13028" y="13803"/>
                    <a:pt x="13833" y="13803"/>
                  </a:cubicBezTo>
                  <a:cubicBezTo>
                    <a:pt x="13918" y="13803"/>
                    <a:pt x="14003" y="13801"/>
                    <a:pt x="14088" y="13799"/>
                  </a:cubicBezTo>
                  <a:cubicBezTo>
                    <a:pt x="16052" y="13746"/>
                    <a:pt x="17963" y="13144"/>
                    <a:pt x="19665" y="12097"/>
                  </a:cubicBezTo>
                  <a:lnTo>
                    <a:pt x="19665" y="12097"/>
                  </a:lnTo>
                  <a:cubicBezTo>
                    <a:pt x="19194" y="12778"/>
                    <a:pt x="18853" y="13563"/>
                    <a:pt x="19037" y="14349"/>
                  </a:cubicBezTo>
                  <a:cubicBezTo>
                    <a:pt x="19168" y="14846"/>
                    <a:pt x="19508" y="15265"/>
                    <a:pt x="19875" y="15605"/>
                  </a:cubicBezTo>
                  <a:cubicBezTo>
                    <a:pt x="20979" y="16661"/>
                    <a:pt x="22498" y="17210"/>
                    <a:pt x="24021" y="17210"/>
                  </a:cubicBezTo>
                  <a:cubicBezTo>
                    <a:pt x="24122" y="17210"/>
                    <a:pt x="24224" y="17208"/>
                    <a:pt x="24326" y="17203"/>
                  </a:cubicBezTo>
                  <a:cubicBezTo>
                    <a:pt x="25976" y="17150"/>
                    <a:pt x="27573" y="16496"/>
                    <a:pt x="28908" y="15448"/>
                  </a:cubicBezTo>
                  <a:lnTo>
                    <a:pt x="28908" y="15448"/>
                  </a:lnTo>
                  <a:cubicBezTo>
                    <a:pt x="28620" y="16653"/>
                    <a:pt x="27861" y="17726"/>
                    <a:pt x="27468" y="18905"/>
                  </a:cubicBezTo>
                  <a:cubicBezTo>
                    <a:pt x="27232" y="19612"/>
                    <a:pt x="27154" y="20345"/>
                    <a:pt x="27206" y="21078"/>
                  </a:cubicBezTo>
                  <a:cubicBezTo>
                    <a:pt x="27232" y="21733"/>
                    <a:pt x="27416" y="22387"/>
                    <a:pt x="27861" y="22806"/>
                  </a:cubicBezTo>
                  <a:cubicBezTo>
                    <a:pt x="28110" y="23028"/>
                    <a:pt x="28448" y="23154"/>
                    <a:pt x="28776" y="23154"/>
                  </a:cubicBezTo>
                  <a:cubicBezTo>
                    <a:pt x="29068" y="23154"/>
                    <a:pt x="29353" y="23054"/>
                    <a:pt x="29563" y="22832"/>
                  </a:cubicBezTo>
                  <a:lnTo>
                    <a:pt x="29563" y="22832"/>
                  </a:lnTo>
                  <a:cubicBezTo>
                    <a:pt x="29406" y="23435"/>
                    <a:pt x="29353" y="24037"/>
                    <a:pt x="29353" y="24639"/>
                  </a:cubicBezTo>
                  <a:cubicBezTo>
                    <a:pt x="29380" y="24979"/>
                    <a:pt x="29406" y="25346"/>
                    <a:pt x="29615" y="25582"/>
                  </a:cubicBezTo>
                  <a:cubicBezTo>
                    <a:pt x="29799" y="25782"/>
                    <a:pt x="30057" y="25865"/>
                    <a:pt x="30322" y="25865"/>
                  </a:cubicBezTo>
                  <a:cubicBezTo>
                    <a:pt x="30473" y="25865"/>
                    <a:pt x="30625" y="25839"/>
                    <a:pt x="30767" y="25791"/>
                  </a:cubicBezTo>
                  <a:cubicBezTo>
                    <a:pt x="31160" y="25660"/>
                    <a:pt x="31500" y="25372"/>
                    <a:pt x="31841" y="25084"/>
                  </a:cubicBezTo>
                  <a:lnTo>
                    <a:pt x="31841" y="25084"/>
                  </a:lnTo>
                  <a:cubicBezTo>
                    <a:pt x="31579" y="26132"/>
                    <a:pt x="30977" y="27100"/>
                    <a:pt x="30689" y="28148"/>
                  </a:cubicBezTo>
                  <a:cubicBezTo>
                    <a:pt x="30401" y="29195"/>
                    <a:pt x="30584" y="30531"/>
                    <a:pt x="31474" y="31002"/>
                  </a:cubicBezTo>
                  <a:cubicBezTo>
                    <a:pt x="31700" y="31119"/>
                    <a:pt x="31947" y="31172"/>
                    <a:pt x="32198" y="31172"/>
                  </a:cubicBezTo>
                  <a:cubicBezTo>
                    <a:pt x="32732" y="31172"/>
                    <a:pt x="33282" y="30931"/>
                    <a:pt x="33674" y="30557"/>
                  </a:cubicBezTo>
                  <a:cubicBezTo>
                    <a:pt x="34276" y="29981"/>
                    <a:pt x="34564" y="29143"/>
                    <a:pt x="34721" y="28331"/>
                  </a:cubicBezTo>
                  <a:cubicBezTo>
                    <a:pt x="35417" y="28397"/>
                    <a:pt x="36133" y="28464"/>
                    <a:pt x="36851" y="28464"/>
                  </a:cubicBezTo>
                  <a:cubicBezTo>
                    <a:pt x="37268" y="28464"/>
                    <a:pt x="37685" y="28441"/>
                    <a:pt x="38099" y="28383"/>
                  </a:cubicBezTo>
                  <a:cubicBezTo>
                    <a:pt x="38492" y="28331"/>
                    <a:pt x="38937" y="28252"/>
                    <a:pt x="39303" y="28069"/>
                  </a:cubicBezTo>
                  <a:cubicBezTo>
                    <a:pt x="40141" y="27650"/>
                    <a:pt x="40717" y="26760"/>
                    <a:pt x="41163" y="25896"/>
                  </a:cubicBezTo>
                  <a:cubicBezTo>
                    <a:pt x="42524" y="23304"/>
                    <a:pt x="43414" y="20450"/>
                    <a:pt x="43729" y="17543"/>
                  </a:cubicBezTo>
                  <a:cubicBezTo>
                    <a:pt x="43807" y="16836"/>
                    <a:pt x="43860" y="16155"/>
                    <a:pt x="43860" y="15448"/>
                  </a:cubicBezTo>
                  <a:cubicBezTo>
                    <a:pt x="43886" y="14165"/>
                    <a:pt x="43807" y="12856"/>
                    <a:pt x="43388" y="11652"/>
                  </a:cubicBezTo>
                  <a:cubicBezTo>
                    <a:pt x="43205" y="11128"/>
                    <a:pt x="42943" y="10630"/>
                    <a:pt x="42629" y="10185"/>
                  </a:cubicBezTo>
                  <a:cubicBezTo>
                    <a:pt x="42210" y="9609"/>
                    <a:pt x="41686" y="9138"/>
                    <a:pt x="41084" y="8824"/>
                  </a:cubicBezTo>
                  <a:cubicBezTo>
                    <a:pt x="40509" y="8545"/>
                    <a:pt x="39881" y="8425"/>
                    <a:pt x="39238" y="8425"/>
                  </a:cubicBezTo>
                  <a:cubicBezTo>
                    <a:pt x="38973" y="8425"/>
                    <a:pt x="38706" y="8445"/>
                    <a:pt x="38439" y="8483"/>
                  </a:cubicBezTo>
                  <a:cubicBezTo>
                    <a:pt x="38099" y="6781"/>
                    <a:pt x="37130" y="5341"/>
                    <a:pt x="35873" y="4215"/>
                  </a:cubicBezTo>
                  <a:cubicBezTo>
                    <a:pt x="35350" y="3718"/>
                    <a:pt x="34774" y="3299"/>
                    <a:pt x="34171" y="2958"/>
                  </a:cubicBezTo>
                  <a:cubicBezTo>
                    <a:pt x="32851" y="2201"/>
                    <a:pt x="31371" y="1694"/>
                    <a:pt x="29838" y="1694"/>
                  </a:cubicBezTo>
                  <a:cubicBezTo>
                    <a:pt x="29729" y="1694"/>
                    <a:pt x="29620" y="1696"/>
                    <a:pt x="29510" y="1702"/>
                  </a:cubicBezTo>
                  <a:cubicBezTo>
                    <a:pt x="29432" y="1702"/>
                    <a:pt x="29353" y="1702"/>
                    <a:pt x="29275" y="1728"/>
                  </a:cubicBezTo>
                  <a:cubicBezTo>
                    <a:pt x="28594" y="1780"/>
                    <a:pt x="27913" y="1990"/>
                    <a:pt x="27442" y="2513"/>
                  </a:cubicBezTo>
                  <a:cubicBezTo>
                    <a:pt x="27311" y="2670"/>
                    <a:pt x="27206" y="2854"/>
                    <a:pt x="27154" y="3063"/>
                  </a:cubicBezTo>
                  <a:cubicBezTo>
                    <a:pt x="25818" y="1728"/>
                    <a:pt x="24116" y="759"/>
                    <a:pt x="22284" y="314"/>
                  </a:cubicBezTo>
                  <a:cubicBezTo>
                    <a:pt x="21931" y="211"/>
                    <a:pt x="21554" y="141"/>
                    <a:pt x="21176" y="141"/>
                  </a:cubicBezTo>
                  <a:cubicBezTo>
                    <a:pt x="20879" y="141"/>
                    <a:pt x="20581" y="184"/>
                    <a:pt x="20294" y="288"/>
                  </a:cubicBezTo>
                  <a:cubicBezTo>
                    <a:pt x="19979" y="419"/>
                    <a:pt x="19639" y="654"/>
                    <a:pt x="19534" y="1021"/>
                  </a:cubicBezTo>
                  <a:cubicBezTo>
                    <a:pt x="19482" y="1256"/>
                    <a:pt x="19534" y="1492"/>
                    <a:pt x="19613" y="1702"/>
                  </a:cubicBezTo>
                  <a:cubicBezTo>
                    <a:pt x="19770" y="2121"/>
                    <a:pt x="19979" y="2539"/>
                    <a:pt x="20241" y="2854"/>
                  </a:cubicBezTo>
                  <a:cubicBezTo>
                    <a:pt x="19351" y="2278"/>
                    <a:pt x="18382" y="1859"/>
                    <a:pt x="17361" y="1492"/>
                  </a:cubicBezTo>
                  <a:cubicBezTo>
                    <a:pt x="14602" y="501"/>
                    <a:pt x="11656" y="1"/>
                    <a:pt x="8694" y="1"/>
                  </a:cubicBezTo>
                  <a:close/>
                </a:path>
              </a:pathLst>
            </a:custGeom>
            <a:solidFill>
              <a:srgbClr val="945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302;p37"/>
            <p:cNvSpPr/>
            <p:nvPr/>
          </p:nvSpPr>
          <p:spPr>
            <a:xfrm>
              <a:off x="7462125" y="1653400"/>
              <a:ext cx="272350" cy="327925"/>
            </a:xfrm>
            <a:custGeom>
              <a:avLst/>
              <a:gdLst/>
              <a:ahLst/>
              <a:cxnLst/>
              <a:rect l="l" t="t" r="r" b="b"/>
              <a:pathLst>
                <a:path w="10894" h="13117" extrusionOk="0">
                  <a:moveTo>
                    <a:pt x="6820" y="0"/>
                  </a:moveTo>
                  <a:cubicBezTo>
                    <a:pt x="2909" y="0"/>
                    <a:pt x="669" y="4544"/>
                    <a:pt x="184" y="7917"/>
                  </a:cubicBezTo>
                  <a:cubicBezTo>
                    <a:pt x="53" y="8781"/>
                    <a:pt x="0" y="9671"/>
                    <a:pt x="210" y="10509"/>
                  </a:cubicBezTo>
                  <a:cubicBezTo>
                    <a:pt x="577" y="12076"/>
                    <a:pt x="1815" y="13117"/>
                    <a:pt x="3408" y="13117"/>
                  </a:cubicBezTo>
                  <a:cubicBezTo>
                    <a:pt x="3519" y="13117"/>
                    <a:pt x="3631" y="13112"/>
                    <a:pt x="3745" y="13102"/>
                  </a:cubicBezTo>
                  <a:cubicBezTo>
                    <a:pt x="5316" y="12971"/>
                    <a:pt x="6782" y="12080"/>
                    <a:pt x="7908" y="11059"/>
                  </a:cubicBezTo>
                  <a:cubicBezTo>
                    <a:pt x="9741" y="9436"/>
                    <a:pt x="10867" y="7131"/>
                    <a:pt x="10867" y="4723"/>
                  </a:cubicBezTo>
                  <a:cubicBezTo>
                    <a:pt x="10893" y="3623"/>
                    <a:pt x="10658" y="2471"/>
                    <a:pt x="10003" y="1528"/>
                  </a:cubicBezTo>
                  <a:cubicBezTo>
                    <a:pt x="9401" y="690"/>
                    <a:pt x="8615" y="245"/>
                    <a:pt x="7777" y="88"/>
                  </a:cubicBezTo>
                  <a:cubicBezTo>
                    <a:pt x="7448" y="29"/>
                    <a:pt x="7129" y="0"/>
                    <a:pt x="6820"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303;p37"/>
            <p:cNvSpPr/>
            <p:nvPr/>
          </p:nvSpPr>
          <p:spPr>
            <a:xfrm>
              <a:off x="7548525" y="1740650"/>
              <a:ext cx="134875" cy="155125"/>
            </a:xfrm>
            <a:custGeom>
              <a:avLst/>
              <a:gdLst/>
              <a:ahLst/>
              <a:cxnLst/>
              <a:rect l="l" t="t" r="r" b="b"/>
              <a:pathLst>
                <a:path w="5395" h="6205" extrusionOk="0">
                  <a:moveTo>
                    <a:pt x="3713" y="1"/>
                  </a:moveTo>
                  <a:cubicBezTo>
                    <a:pt x="2925" y="1"/>
                    <a:pt x="2215" y="514"/>
                    <a:pt x="1729" y="1102"/>
                  </a:cubicBezTo>
                  <a:cubicBezTo>
                    <a:pt x="525" y="2463"/>
                    <a:pt x="1" y="4218"/>
                    <a:pt x="210" y="5998"/>
                  </a:cubicBezTo>
                  <a:cubicBezTo>
                    <a:pt x="224" y="6132"/>
                    <a:pt x="333" y="6204"/>
                    <a:pt x="433" y="6204"/>
                  </a:cubicBezTo>
                  <a:cubicBezTo>
                    <a:pt x="529" y="6204"/>
                    <a:pt x="616" y="6139"/>
                    <a:pt x="603" y="5998"/>
                  </a:cubicBezTo>
                  <a:cubicBezTo>
                    <a:pt x="525" y="4584"/>
                    <a:pt x="996" y="3092"/>
                    <a:pt x="1860" y="1966"/>
                  </a:cubicBezTo>
                  <a:cubicBezTo>
                    <a:pt x="2043" y="1704"/>
                    <a:pt x="2279" y="1442"/>
                    <a:pt x="2541" y="1233"/>
                  </a:cubicBezTo>
                  <a:cubicBezTo>
                    <a:pt x="2776" y="1521"/>
                    <a:pt x="2960" y="1861"/>
                    <a:pt x="3038" y="2254"/>
                  </a:cubicBezTo>
                  <a:cubicBezTo>
                    <a:pt x="3064" y="2463"/>
                    <a:pt x="3091" y="2646"/>
                    <a:pt x="3064" y="2908"/>
                  </a:cubicBezTo>
                  <a:cubicBezTo>
                    <a:pt x="3064" y="2961"/>
                    <a:pt x="3064" y="3013"/>
                    <a:pt x="3064" y="3065"/>
                  </a:cubicBezTo>
                  <a:cubicBezTo>
                    <a:pt x="3064" y="3062"/>
                    <a:pt x="3064" y="3060"/>
                    <a:pt x="3063" y="3060"/>
                  </a:cubicBezTo>
                  <a:cubicBezTo>
                    <a:pt x="3057" y="3060"/>
                    <a:pt x="3038" y="3118"/>
                    <a:pt x="3038" y="3118"/>
                  </a:cubicBezTo>
                  <a:lnTo>
                    <a:pt x="3038" y="3223"/>
                  </a:lnTo>
                  <a:cubicBezTo>
                    <a:pt x="3012" y="3353"/>
                    <a:pt x="2960" y="3458"/>
                    <a:pt x="2960" y="3615"/>
                  </a:cubicBezTo>
                  <a:cubicBezTo>
                    <a:pt x="2978" y="3760"/>
                    <a:pt x="3109" y="3868"/>
                    <a:pt x="3240" y="3868"/>
                  </a:cubicBezTo>
                  <a:cubicBezTo>
                    <a:pt x="3298" y="3868"/>
                    <a:pt x="3357" y="3847"/>
                    <a:pt x="3405" y="3799"/>
                  </a:cubicBezTo>
                  <a:cubicBezTo>
                    <a:pt x="3614" y="3563"/>
                    <a:pt x="3667" y="3223"/>
                    <a:pt x="3693" y="2935"/>
                  </a:cubicBezTo>
                  <a:cubicBezTo>
                    <a:pt x="3719" y="2646"/>
                    <a:pt x="3693" y="2358"/>
                    <a:pt x="3614" y="2097"/>
                  </a:cubicBezTo>
                  <a:cubicBezTo>
                    <a:pt x="3510" y="1651"/>
                    <a:pt x="3274" y="1259"/>
                    <a:pt x="2960" y="918"/>
                  </a:cubicBezTo>
                  <a:cubicBezTo>
                    <a:pt x="3091" y="840"/>
                    <a:pt x="3248" y="787"/>
                    <a:pt x="3379" y="761"/>
                  </a:cubicBezTo>
                  <a:cubicBezTo>
                    <a:pt x="3504" y="727"/>
                    <a:pt x="3630" y="708"/>
                    <a:pt x="3754" y="708"/>
                  </a:cubicBezTo>
                  <a:cubicBezTo>
                    <a:pt x="3913" y="708"/>
                    <a:pt x="4069" y="740"/>
                    <a:pt x="4217" y="814"/>
                  </a:cubicBezTo>
                  <a:cubicBezTo>
                    <a:pt x="4478" y="918"/>
                    <a:pt x="4609" y="1180"/>
                    <a:pt x="4845" y="1311"/>
                  </a:cubicBezTo>
                  <a:cubicBezTo>
                    <a:pt x="4892" y="1335"/>
                    <a:pt x="4944" y="1346"/>
                    <a:pt x="4994" y="1346"/>
                  </a:cubicBezTo>
                  <a:cubicBezTo>
                    <a:pt x="5111" y="1346"/>
                    <a:pt x="5219" y="1282"/>
                    <a:pt x="5238" y="1154"/>
                  </a:cubicBezTo>
                  <a:cubicBezTo>
                    <a:pt x="5395" y="421"/>
                    <a:pt x="4374" y="2"/>
                    <a:pt x="3771" y="2"/>
                  </a:cubicBezTo>
                  <a:cubicBezTo>
                    <a:pt x="3752" y="1"/>
                    <a:pt x="3732" y="1"/>
                    <a:pt x="3713"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304;p37"/>
            <p:cNvSpPr/>
            <p:nvPr/>
          </p:nvSpPr>
          <p:spPr>
            <a:xfrm>
              <a:off x="7048400" y="1861775"/>
              <a:ext cx="439275" cy="342400"/>
            </a:xfrm>
            <a:custGeom>
              <a:avLst/>
              <a:gdLst/>
              <a:ahLst/>
              <a:cxnLst/>
              <a:rect l="l" t="t" r="r" b="b"/>
              <a:pathLst>
                <a:path w="17571" h="13696" extrusionOk="0">
                  <a:moveTo>
                    <a:pt x="11574" y="1"/>
                  </a:moveTo>
                  <a:cubicBezTo>
                    <a:pt x="11365" y="1"/>
                    <a:pt x="11156" y="1"/>
                    <a:pt x="10946" y="27"/>
                  </a:cubicBezTo>
                  <a:cubicBezTo>
                    <a:pt x="8877" y="184"/>
                    <a:pt x="6940" y="1022"/>
                    <a:pt x="5212" y="2174"/>
                  </a:cubicBezTo>
                  <a:cubicBezTo>
                    <a:pt x="3562" y="3274"/>
                    <a:pt x="2070" y="4714"/>
                    <a:pt x="1179" y="6469"/>
                  </a:cubicBezTo>
                  <a:cubicBezTo>
                    <a:pt x="289" y="8249"/>
                    <a:pt x="1" y="10396"/>
                    <a:pt x="734" y="12229"/>
                  </a:cubicBezTo>
                  <a:cubicBezTo>
                    <a:pt x="944" y="12753"/>
                    <a:pt x="1232" y="13250"/>
                    <a:pt x="1572" y="13669"/>
                  </a:cubicBezTo>
                  <a:cubicBezTo>
                    <a:pt x="1782" y="13669"/>
                    <a:pt x="1965" y="13669"/>
                    <a:pt x="2174" y="13695"/>
                  </a:cubicBezTo>
                  <a:lnTo>
                    <a:pt x="2488" y="13695"/>
                  </a:lnTo>
                  <a:cubicBezTo>
                    <a:pt x="2829" y="13695"/>
                    <a:pt x="3169" y="13669"/>
                    <a:pt x="3510" y="13643"/>
                  </a:cubicBezTo>
                  <a:cubicBezTo>
                    <a:pt x="9035" y="13276"/>
                    <a:pt x="13983" y="9899"/>
                    <a:pt x="16995" y="4793"/>
                  </a:cubicBezTo>
                  <a:cubicBezTo>
                    <a:pt x="17021" y="4740"/>
                    <a:pt x="17047" y="4714"/>
                    <a:pt x="17073" y="4662"/>
                  </a:cubicBezTo>
                  <a:cubicBezTo>
                    <a:pt x="17230" y="4374"/>
                    <a:pt x="17414" y="4060"/>
                    <a:pt x="17571" y="3745"/>
                  </a:cubicBezTo>
                  <a:cubicBezTo>
                    <a:pt x="17178" y="3326"/>
                    <a:pt x="16890" y="2803"/>
                    <a:pt x="16759" y="2174"/>
                  </a:cubicBezTo>
                  <a:cubicBezTo>
                    <a:pt x="16733" y="2096"/>
                    <a:pt x="16707" y="2017"/>
                    <a:pt x="16707" y="1939"/>
                  </a:cubicBezTo>
                  <a:cubicBezTo>
                    <a:pt x="16680" y="1939"/>
                    <a:pt x="16654" y="1912"/>
                    <a:pt x="16654" y="1886"/>
                  </a:cubicBezTo>
                  <a:cubicBezTo>
                    <a:pt x="15319" y="603"/>
                    <a:pt x="13434" y="1"/>
                    <a:pt x="11574"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05;p37"/>
            <p:cNvSpPr/>
            <p:nvPr/>
          </p:nvSpPr>
          <p:spPr>
            <a:xfrm>
              <a:off x="7466050" y="1910225"/>
              <a:ext cx="26200" cy="45200"/>
            </a:xfrm>
            <a:custGeom>
              <a:avLst/>
              <a:gdLst/>
              <a:ahLst/>
              <a:cxnLst/>
              <a:rect l="l" t="t" r="r" b="b"/>
              <a:pathLst>
                <a:path w="1048" h="1808" extrusionOk="0">
                  <a:moveTo>
                    <a:pt x="1" y="1"/>
                  </a:moveTo>
                  <a:cubicBezTo>
                    <a:pt x="1" y="79"/>
                    <a:pt x="27" y="158"/>
                    <a:pt x="53" y="236"/>
                  </a:cubicBezTo>
                  <a:cubicBezTo>
                    <a:pt x="184" y="865"/>
                    <a:pt x="472" y="1388"/>
                    <a:pt x="865" y="1807"/>
                  </a:cubicBezTo>
                  <a:cubicBezTo>
                    <a:pt x="917" y="1703"/>
                    <a:pt x="996" y="1572"/>
                    <a:pt x="1048" y="1441"/>
                  </a:cubicBezTo>
                  <a:cubicBezTo>
                    <a:pt x="786" y="917"/>
                    <a:pt x="420" y="420"/>
                    <a:pt x="1"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06;p37"/>
            <p:cNvSpPr/>
            <p:nvPr/>
          </p:nvSpPr>
          <p:spPr>
            <a:xfrm>
              <a:off x="6691000" y="1834950"/>
              <a:ext cx="119150" cy="275625"/>
            </a:xfrm>
            <a:custGeom>
              <a:avLst/>
              <a:gdLst/>
              <a:ahLst/>
              <a:cxnLst/>
              <a:rect l="l" t="t" r="r" b="b"/>
              <a:pathLst>
                <a:path w="4766" h="11025" extrusionOk="0">
                  <a:moveTo>
                    <a:pt x="0" y="0"/>
                  </a:moveTo>
                  <a:lnTo>
                    <a:pt x="0" y="79"/>
                  </a:lnTo>
                  <a:cubicBezTo>
                    <a:pt x="53" y="550"/>
                    <a:pt x="105" y="995"/>
                    <a:pt x="184" y="1441"/>
                  </a:cubicBezTo>
                  <a:cubicBezTo>
                    <a:pt x="760" y="5342"/>
                    <a:pt x="2121" y="8641"/>
                    <a:pt x="4713" y="10972"/>
                  </a:cubicBezTo>
                  <a:lnTo>
                    <a:pt x="4766" y="11024"/>
                  </a:lnTo>
                  <a:cubicBezTo>
                    <a:pt x="4583" y="9113"/>
                    <a:pt x="4295" y="7227"/>
                    <a:pt x="3692" y="5447"/>
                  </a:cubicBezTo>
                  <a:cubicBezTo>
                    <a:pt x="2985" y="3326"/>
                    <a:pt x="1781" y="1310"/>
                    <a:pt x="0" y="0"/>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07;p37"/>
            <p:cNvSpPr/>
            <p:nvPr/>
          </p:nvSpPr>
          <p:spPr>
            <a:xfrm>
              <a:off x="7026800" y="1522525"/>
              <a:ext cx="156575" cy="58700"/>
            </a:xfrm>
            <a:custGeom>
              <a:avLst/>
              <a:gdLst/>
              <a:ahLst/>
              <a:cxnLst/>
              <a:rect l="l" t="t" r="r" b="b"/>
              <a:pathLst>
                <a:path w="6263" h="2348" extrusionOk="0">
                  <a:moveTo>
                    <a:pt x="1506" y="0"/>
                  </a:moveTo>
                  <a:cubicBezTo>
                    <a:pt x="1423" y="0"/>
                    <a:pt x="1340" y="2"/>
                    <a:pt x="1258" y="8"/>
                  </a:cubicBezTo>
                  <a:cubicBezTo>
                    <a:pt x="813" y="34"/>
                    <a:pt x="367" y="217"/>
                    <a:pt x="158" y="610"/>
                  </a:cubicBezTo>
                  <a:cubicBezTo>
                    <a:pt x="1" y="924"/>
                    <a:pt x="79" y="1317"/>
                    <a:pt x="289" y="1631"/>
                  </a:cubicBezTo>
                  <a:cubicBezTo>
                    <a:pt x="686" y="2147"/>
                    <a:pt x="1339" y="2257"/>
                    <a:pt x="1986" y="2257"/>
                  </a:cubicBezTo>
                  <a:cubicBezTo>
                    <a:pt x="2192" y="2257"/>
                    <a:pt x="2397" y="2246"/>
                    <a:pt x="2593" y="2233"/>
                  </a:cubicBezTo>
                  <a:cubicBezTo>
                    <a:pt x="2754" y="2226"/>
                    <a:pt x="2913" y="2222"/>
                    <a:pt x="3071" y="2222"/>
                  </a:cubicBezTo>
                  <a:cubicBezTo>
                    <a:pt x="3452" y="2222"/>
                    <a:pt x="3828" y="2241"/>
                    <a:pt x="4217" y="2259"/>
                  </a:cubicBezTo>
                  <a:cubicBezTo>
                    <a:pt x="4358" y="2259"/>
                    <a:pt x="4904" y="2348"/>
                    <a:pt x="5373" y="2348"/>
                  </a:cubicBezTo>
                  <a:cubicBezTo>
                    <a:pt x="5859" y="2348"/>
                    <a:pt x="6263" y="2253"/>
                    <a:pt x="6049" y="1867"/>
                  </a:cubicBezTo>
                  <a:cubicBezTo>
                    <a:pt x="5997" y="1762"/>
                    <a:pt x="5892" y="1683"/>
                    <a:pt x="5788" y="1605"/>
                  </a:cubicBezTo>
                  <a:cubicBezTo>
                    <a:pt x="5552" y="1448"/>
                    <a:pt x="5290" y="1291"/>
                    <a:pt x="5028" y="1133"/>
                  </a:cubicBezTo>
                  <a:cubicBezTo>
                    <a:pt x="3975" y="521"/>
                    <a:pt x="2715" y="0"/>
                    <a:pt x="1506"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08;p37"/>
            <p:cNvSpPr/>
            <p:nvPr/>
          </p:nvSpPr>
          <p:spPr>
            <a:xfrm>
              <a:off x="6752375" y="1518700"/>
              <a:ext cx="120625" cy="56525"/>
            </a:xfrm>
            <a:custGeom>
              <a:avLst/>
              <a:gdLst/>
              <a:ahLst/>
              <a:cxnLst/>
              <a:rect l="l" t="t" r="r" b="b"/>
              <a:pathLst>
                <a:path w="4825" h="2261" extrusionOk="0">
                  <a:moveTo>
                    <a:pt x="3258" y="0"/>
                  </a:moveTo>
                  <a:cubicBezTo>
                    <a:pt x="2370" y="0"/>
                    <a:pt x="1508" y="446"/>
                    <a:pt x="845" y="972"/>
                  </a:cubicBezTo>
                  <a:cubicBezTo>
                    <a:pt x="635" y="1129"/>
                    <a:pt x="478" y="1260"/>
                    <a:pt x="321" y="1417"/>
                  </a:cubicBezTo>
                  <a:cubicBezTo>
                    <a:pt x="242" y="1496"/>
                    <a:pt x="164" y="1548"/>
                    <a:pt x="138" y="1653"/>
                  </a:cubicBezTo>
                  <a:cubicBezTo>
                    <a:pt x="0" y="2081"/>
                    <a:pt x="460" y="2170"/>
                    <a:pt x="918" y="2170"/>
                  </a:cubicBezTo>
                  <a:cubicBezTo>
                    <a:pt x="1246" y="2170"/>
                    <a:pt x="1573" y="2124"/>
                    <a:pt x="1682" y="2124"/>
                  </a:cubicBezTo>
                  <a:cubicBezTo>
                    <a:pt x="2101" y="2151"/>
                    <a:pt x="2520" y="2151"/>
                    <a:pt x="2965" y="2203"/>
                  </a:cubicBezTo>
                  <a:cubicBezTo>
                    <a:pt x="3191" y="2230"/>
                    <a:pt x="3433" y="2260"/>
                    <a:pt x="3664" y="2260"/>
                  </a:cubicBezTo>
                  <a:cubicBezTo>
                    <a:pt x="4103" y="2260"/>
                    <a:pt x="4505" y="2151"/>
                    <a:pt x="4694" y="1705"/>
                  </a:cubicBezTo>
                  <a:cubicBezTo>
                    <a:pt x="4825" y="1417"/>
                    <a:pt x="4825" y="1025"/>
                    <a:pt x="4641" y="684"/>
                  </a:cubicBezTo>
                  <a:cubicBezTo>
                    <a:pt x="4406" y="291"/>
                    <a:pt x="4013" y="108"/>
                    <a:pt x="3646" y="30"/>
                  </a:cubicBezTo>
                  <a:cubicBezTo>
                    <a:pt x="3517" y="10"/>
                    <a:pt x="3387" y="0"/>
                    <a:pt x="3258"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09;p37"/>
            <p:cNvSpPr/>
            <p:nvPr/>
          </p:nvSpPr>
          <p:spPr>
            <a:xfrm>
              <a:off x="6857275" y="1641375"/>
              <a:ext cx="73325" cy="192500"/>
            </a:xfrm>
            <a:custGeom>
              <a:avLst/>
              <a:gdLst/>
              <a:ahLst/>
              <a:cxnLst/>
              <a:rect l="l" t="t" r="r" b="b"/>
              <a:pathLst>
                <a:path w="2933" h="7700" extrusionOk="0">
                  <a:moveTo>
                    <a:pt x="2026" y="1"/>
                  </a:moveTo>
                  <a:cubicBezTo>
                    <a:pt x="1925" y="1"/>
                    <a:pt x="1828" y="79"/>
                    <a:pt x="1859" y="202"/>
                  </a:cubicBezTo>
                  <a:cubicBezTo>
                    <a:pt x="2121" y="1302"/>
                    <a:pt x="2304" y="2402"/>
                    <a:pt x="2357" y="3502"/>
                  </a:cubicBezTo>
                  <a:cubicBezTo>
                    <a:pt x="2383" y="3763"/>
                    <a:pt x="2409" y="4051"/>
                    <a:pt x="2383" y="4313"/>
                  </a:cubicBezTo>
                  <a:lnTo>
                    <a:pt x="2383" y="4392"/>
                  </a:lnTo>
                  <a:cubicBezTo>
                    <a:pt x="2304" y="4392"/>
                    <a:pt x="2226" y="4339"/>
                    <a:pt x="2147" y="4313"/>
                  </a:cubicBezTo>
                  <a:cubicBezTo>
                    <a:pt x="2003" y="4286"/>
                    <a:pt x="1855" y="4272"/>
                    <a:pt x="1708" y="4272"/>
                  </a:cubicBezTo>
                  <a:cubicBezTo>
                    <a:pt x="1430" y="4272"/>
                    <a:pt x="1157" y="4324"/>
                    <a:pt x="917" y="4444"/>
                  </a:cubicBezTo>
                  <a:cubicBezTo>
                    <a:pt x="131" y="4889"/>
                    <a:pt x="0" y="5937"/>
                    <a:pt x="341" y="6696"/>
                  </a:cubicBezTo>
                  <a:cubicBezTo>
                    <a:pt x="498" y="7115"/>
                    <a:pt x="812" y="7455"/>
                    <a:pt x="1231" y="7612"/>
                  </a:cubicBezTo>
                  <a:cubicBezTo>
                    <a:pt x="1375" y="7670"/>
                    <a:pt x="1529" y="7700"/>
                    <a:pt x="1683" y="7700"/>
                  </a:cubicBezTo>
                  <a:cubicBezTo>
                    <a:pt x="1948" y="7700"/>
                    <a:pt x="2210" y="7612"/>
                    <a:pt x="2409" y="7429"/>
                  </a:cubicBezTo>
                  <a:cubicBezTo>
                    <a:pt x="2514" y="7351"/>
                    <a:pt x="2435" y="7141"/>
                    <a:pt x="2278" y="7141"/>
                  </a:cubicBezTo>
                  <a:cubicBezTo>
                    <a:pt x="2190" y="7153"/>
                    <a:pt x="2102" y="7159"/>
                    <a:pt x="2014" y="7159"/>
                  </a:cubicBezTo>
                  <a:cubicBezTo>
                    <a:pt x="1713" y="7159"/>
                    <a:pt x="1422" y="7082"/>
                    <a:pt x="1178" y="6879"/>
                  </a:cubicBezTo>
                  <a:cubicBezTo>
                    <a:pt x="890" y="6617"/>
                    <a:pt x="759" y="6199"/>
                    <a:pt x="759" y="5806"/>
                  </a:cubicBezTo>
                  <a:cubicBezTo>
                    <a:pt x="786" y="5413"/>
                    <a:pt x="969" y="5020"/>
                    <a:pt x="1362" y="4889"/>
                  </a:cubicBezTo>
                  <a:cubicBezTo>
                    <a:pt x="1454" y="4859"/>
                    <a:pt x="1564" y="4846"/>
                    <a:pt x="1676" y="4846"/>
                  </a:cubicBezTo>
                  <a:cubicBezTo>
                    <a:pt x="1755" y="4846"/>
                    <a:pt x="1836" y="4852"/>
                    <a:pt x="1912" y="4863"/>
                  </a:cubicBezTo>
                  <a:cubicBezTo>
                    <a:pt x="2069" y="4889"/>
                    <a:pt x="2252" y="4994"/>
                    <a:pt x="2409" y="4994"/>
                  </a:cubicBezTo>
                  <a:cubicBezTo>
                    <a:pt x="2802" y="4994"/>
                    <a:pt x="2933" y="4654"/>
                    <a:pt x="2933" y="4313"/>
                  </a:cubicBezTo>
                  <a:cubicBezTo>
                    <a:pt x="2933" y="3842"/>
                    <a:pt x="2880" y="3371"/>
                    <a:pt x="2828" y="2899"/>
                  </a:cubicBezTo>
                  <a:cubicBezTo>
                    <a:pt x="2697" y="1957"/>
                    <a:pt x="2488" y="1014"/>
                    <a:pt x="2200" y="124"/>
                  </a:cubicBezTo>
                  <a:cubicBezTo>
                    <a:pt x="2167" y="38"/>
                    <a:pt x="2096" y="1"/>
                    <a:pt x="2026"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310;p37"/>
            <p:cNvSpPr/>
            <p:nvPr/>
          </p:nvSpPr>
          <p:spPr>
            <a:xfrm>
              <a:off x="7030075" y="1704775"/>
              <a:ext cx="152325" cy="58450"/>
            </a:xfrm>
            <a:custGeom>
              <a:avLst/>
              <a:gdLst/>
              <a:ahLst/>
              <a:cxnLst/>
              <a:rect l="l" t="t" r="r" b="b"/>
              <a:pathLst>
                <a:path w="6093" h="2338" extrusionOk="0">
                  <a:moveTo>
                    <a:pt x="2994" y="0"/>
                  </a:moveTo>
                  <a:cubicBezTo>
                    <a:pt x="2868" y="0"/>
                    <a:pt x="2743" y="7"/>
                    <a:pt x="2619" y="23"/>
                  </a:cubicBezTo>
                  <a:cubicBezTo>
                    <a:pt x="1991" y="101"/>
                    <a:pt x="1415" y="337"/>
                    <a:pt x="943" y="730"/>
                  </a:cubicBezTo>
                  <a:cubicBezTo>
                    <a:pt x="708" y="913"/>
                    <a:pt x="498" y="1123"/>
                    <a:pt x="341" y="1358"/>
                  </a:cubicBezTo>
                  <a:cubicBezTo>
                    <a:pt x="184" y="1594"/>
                    <a:pt x="1" y="1908"/>
                    <a:pt x="27" y="2196"/>
                  </a:cubicBezTo>
                  <a:cubicBezTo>
                    <a:pt x="27" y="2285"/>
                    <a:pt x="100" y="2338"/>
                    <a:pt x="179" y="2338"/>
                  </a:cubicBezTo>
                  <a:cubicBezTo>
                    <a:pt x="216" y="2338"/>
                    <a:pt x="255" y="2326"/>
                    <a:pt x="289" y="2301"/>
                  </a:cubicBezTo>
                  <a:cubicBezTo>
                    <a:pt x="472" y="2118"/>
                    <a:pt x="577" y="1882"/>
                    <a:pt x="734" y="1699"/>
                  </a:cubicBezTo>
                  <a:cubicBezTo>
                    <a:pt x="891" y="1489"/>
                    <a:pt x="1101" y="1306"/>
                    <a:pt x="1310" y="1149"/>
                  </a:cubicBezTo>
                  <a:cubicBezTo>
                    <a:pt x="1729" y="861"/>
                    <a:pt x="2226" y="651"/>
                    <a:pt x="2724" y="599"/>
                  </a:cubicBezTo>
                  <a:cubicBezTo>
                    <a:pt x="2854" y="581"/>
                    <a:pt x="2982" y="573"/>
                    <a:pt x="3109" y="573"/>
                  </a:cubicBezTo>
                  <a:cubicBezTo>
                    <a:pt x="3546" y="573"/>
                    <a:pt x="3968" y="672"/>
                    <a:pt x="4374" y="835"/>
                  </a:cubicBezTo>
                  <a:cubicBezTo>
                    <a:pt x="4635" y="966"/>
                    <a:pt x="4897" y="1096"/>
                    <a:pt x="5159" y="1254"/>
                  </a:cubicBezTo>
                  <a:cubicBezTo>
                    <a:pt x="5395" y="1411"/>
                    <a:pt x="5604" y="1620"/>
                    <a:pt x="5840" y="1777"/>
                  </a:cubicBezTo>
                  <a:cubicBezTo>
                    <a:pt x="5864" y="1792"/>
                    <a:pt x="5889" y="1798"/>
                    <a:pt x="5912" y="1798"/>
                  </a:cubicBezTo>
                  <a:cubicBezTo>
                    <a:pt x="6013" y="1798"/>
                    <a:pt x="6092" y="1674"/>
                    <a:pt x="6049" y="1568"/>
                  </a:cubicBezTo>
                  <a:cubicBezTo>
                    <a:pt x="5918" y="1280"/>
                    <a:pt x="5630" y="1018"/>
                    <a:pt x="5369" y="835"/>
                  </a:cubicBezTo>
                  <a:cubicBezTo>
                    <a:pt x="5107" y="625"/>
                    <a:pt x="4819" y="442"/>
                    <a:pt x="4505" y="311"/>
                  </a:cubicBezTo>
                  <a:cubicBezTo>
                    <a:pt x="4021" y="122"/>
                    <a:pt x="3504" y="0"/>
                    <a:pt x="29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311;p37"/>
            <p:cNvSpPr/>
            <p:nvPr/>
          </p:nvSpPr>
          <p:spPr>
            <a:xfrm>
              <a:off x="6750025" y="1704775"/>
              <a:ext cx="98100" cy="58450"/>
            </a:xfrm>
            <a:custGeom>
              <a:avLst/>
              <a:gdLst/>
              <a:ahLst/>
              <a:cxnLst/>
              <a:rect l="l" t="t" r="r" b="b"/>
              <a:pathLst>
                <a:path w="3924" h="2338" extrusionOk="0">
                  <a:moveTo>
                    <a:pt x="2000" y="0"/>
                  </a:moveTo>
                  <a:cubicBezTo>
                    <a:pt x="1665" y="0"/>
                    <a:pt x="1332" y="122"/>
                    <a:pt x="1017" y="311"/>
                  </a:cubicBezTo>
                  <a:cubicBezTo>
                    <a:pt x="808" y="442"/>
                    <a:pt x="624" y="625"/>
                    <a:pt x="441" y="835"/>
                  </a:cubicBezTo>
                  <a:cubicBezTo>
                    <a:pt x="284" y="1018"/>
                    <a:pt x="101" y="1280"/>
                    <a:pt x="22" y="1568"/>
                  </a:cubicBezTo>
                  <a:cubicBezTo>
                    <a:pt x="1" y="1674"/>
                    <a:pt x="49" y="1798"/>
                    <a:pt x="110" y="1798"/>
                  </a:cubicBezTo>
                  <a:cubicBezTo>
                    <a:pt x="124" y="1798"/>
                    <a:pt x="138" y="1792"/>
                    <a:pt x="153" y="1777"/>
                  </a:cubicBezTo>
                  <a:cubicBezTo>
                    <a:pt x="310" y="1620"/>
                    <a:pt x="441" y="1411"/>
                    <a:pt x="598" y="1254"/>
                  </a:cubicBezTo>
                  <a:cubicBezTo>
                    <a:pt x="755" y="1096"/>
                    <a:pt x="939" y="966"/>
                    <a:pt x="1096" y="835"/>
                  </a:cubicBezTo>
                  <a:cubicBezTo>
                    <a:pt x="1359" y="672"/>
                    <a:pt x="1639" y="573"/>
                    <a:pt x="1922" y="573"/>
                  </a:cubicBezTo>
                  <a:cubicBezTo>
                    <a:pt x="2004" y="573"/>
                    <a:pt x="2087" y="581"/>
                    <a:pt x="2169" y="599"/>
                  </a:cubicBezTo>
                  <a:cubicBezTo>
                    <a:pt x="2483" y="651"/>
                    <a:pt x="2824" y="861"/>
                    <a:pt x="3086" y="1149"/>
                  </a:cubicBezTo>
                  <a:cubicBezTo>
                    <a:pt x="3217" y="1306"/>
                    <a:pt x="3347" y="1489"/>
                    <a:pt x="3452" y="1699"/>
                  </a:cubicBezTo>
                  <a:cubicBezTo>
                    <a:pt x="3557" y="1882"/>
                    <a:pt x="3636" y="2118"/>
                    <a:pt x="3740" y="2301"/>
                  </a:cubicBezTo>
                  <a:cubicBezTo>
                    <a:pt x="3765" y="2325"/>
                    <a:pt x="3791" y="2337"/>
                    <a:pt x="3817" y="2337"/>
                  </a:cubicBezTo>
                  <a:cubicBezTo>
                    <a:pt x="3874" y="2337"/>
                    <a:pt x="3924" y="2279"/>
                    <a:pt x="3924" y="2170"/>
                  </a:cubicBezTo>
                  <a:cubicBezTo>
                    <a:pt x="3924" y="1908"/>
                    <a:pt x="3819" y="1594"/>
                    <a:pt x="3714" y="1358"/>
                  </a:cubicBezTo>
                  <a:cubicBezTo>
                    <a:pt x="3609" y="1123"/>
                    <a:pt x="3478" y="913"/>
                    <a:pt x="3321" y="730"/>
                  </a:cubicBezTo>
                  <a:cubicBezTo>
                    <a:pt x="3007" y="337"/>
                    <a:pt x="2641" y="101"/>
                    <a:pt x="2248" y="23"/>
                  </a:cubicBezTo>
                  <a:cubicBezTo>
                    <a:pt x="2165" y="7"/>
                    <a:pt x="2082" y="0"/>
                    <a:pt x="2000"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312;p37"/>
            <p:cNvSpPr/>
            <p:nvPr/>
          </p:nvSpPr>
          <p:spPr>
            <a:xfrm>
              <a:off x="6839050" y="1829000"/>
              <a:ext cx="223425" cy="73225"/>
            </a:xfrm>
            <a:custGeom>
              <a:avLst/>
              <a:gdLst/>
              <a:ahLst/>
              <a:cxnLst/>
              <a:rect l="l" t="t" r="r" b="b"/>
              <a:pathLst>
                <a:path w="8937" h="2929" extrusionOk="0">
                  <a:moveTo>
                    <a:pt x="8700" y="1"/>
                  </a:moveTo>
                  <a:cubicBezTo>
                    <a:pt x="8670" y="1"/>
                    <a:pt x="8640" y="9"/>
                    <a:pt x="8611" y="29"/>
                  </a:cubicBezTo>
                  <a:cubicBezTo>
                    <a:pt x="8296" y="265"/>
                    <a:pt x="8008" y="526"/>
                    <a:pt x="7694" y="762"/>
                  </a:cubicBezTo>
                  <a:cubicBezTo>
                    <a:pt x="7406" y="972"/>
                    <a:pt x="7118" y="1181"/>
                    <a:pt x="6804" y="1338"/>
                  </a:cubicBezTo>
                  <a:cubicBezTo>
                    <a:pt x="6175" y="1705"/>
                    <a:pt x="5495" y="1993"/>
                    <a:pt x="4788" y="2150"/>
                  </a:cubicBezTo>
                  <a:cubicBezTo>
                    <a:pt x="4081" y="2333"/>
                    <a:pt x="3348" y="2412"/>
                    <a:pt x="2614" y="2412"/>
                  </a:cubicBezTo>
                  <a:cubicBezTo>
                    <a:pt x="2248" y="2412"/>
                    <a:pt x="1855" y="2359"/>
                    <a:pt x="1488" y="2307"/>
                  </a:cubicBezTo>
                  <a:cubicBezTo>
                    <a:pt x="1096" y="2228"/>
                    <a:pt x="651" y="2150"/>
                    <a:pt x="336" y="1888"/>
                  </a:cubicBezTo>
                  <a:cubicBezTo>
                    <a:pt x="300" y="1852"/>
                    <a:pt x="261" y="1836"/>
                    <a:pt x="223" y="1836"/>
                  </a:cubicBezTo>
                  <a:cubicBezTo>
                    <a:pt x="100" y="1836"/>
                    <a:pt x="0" y="2003"/>
                    <a:pt x="101" y="2124"/>
                  </a:cubicBezTo>
                  <a:cubicBezTo>
                    <a:pt x="651" y="2726"/>
                    <a:pt x="1619" y="2831"/>
                    <a:pt x="2379" y="2909"/>
                  </a:cubicBezTo>
                  <a:cubicBezTo>
                    <a:pt x="2569" y="2922"/>
                    <a:pt x="2761" y="2928"/>
                    <a:pt x="2954" y="2928"/>
                  </a:cubicBezTo>
                  <a:cubicBezTo>
                    <a:pt x="3557" y="2928"/>
                    <a:pt x="4167" y="2865"/>
                    <a:pt x="4762" y="2726"/>
                  </a:cubicBezTo>
                  <a:cubicBezTo>
                    <a:pt x="5547" y="2543"/>
                    <a:pt x="6306" y="2255"/>
                    <a:pt x="7013" y="1862"/>
                  </a:cubicBezTo>
                  <a:cubicBezTo>
                    <a:pt x="7668" y="1469"/>
                    <a:pt x="8427" y="972"/>
                    <a:pt x="8872" y="291"/>
                  </a:cubicBezTo>
                  <a:cubicBezTo>
                    <a:pt x="8936" y="163"/>
                    <a:pt x="8827" y="1"/>
                    <a:pt x="8700"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313;p37"/>
            <p:cNvSpPr/>
            <p:nvPr/>
          </p:nvSpPr>
          <p:spPr>
            <a:xfrm>
              <a:off x="7625775" y="3240625"/>
              <a:ext cx="119775" cy="91050"/>
            </a:xfrm>
            <a:custGeom>
              <a:avLst/>
              <a:gdLst/>
              <a:ahLst/>
              <a:cxnLst/>
              <a:rect l="l" t="t" r="r" b="b"/>
              <a:pathLst>
                <a:path w="4791" h="3642" extrusionOk="0">
                  <a:moveTo>
                    <a:pt x="3782" y="0"/>
                  </a:moveTo>
                  <a:cubicBezTo>
                    <a:pt x="3168" y="0"/>
                    <a:pt x="2148" y="567"/>
                    <a:pt x="2148" y="567"/>
                  </a:cubicBezTo>
                  <a:lnTo>
                    <a:pt x="1" y="3474"/>
                  </a:lnTo>
                  <a:cubicBezTo>
                    <a:pt x="1" y="3474"/>
                    <a:pt x="570" y="3642"/>
                    <a:pt x="1331" y="3642"/>
                  </a:cubicBezTo>
                  <a:cubicBezTo>
                    <a:pt x="2160" y="3642"/>
                    <a:pt x="3215" y="3442"/>
                    <a:pt x="4007" y="2610"/>
                  </a:cubicBezTo>
                  <a:cubicBezTo>
                    <a:pt x="4791" y="1757"/>
                    <a:pt x="4527" y="1554"/>
                    <a:pt x="4100" y="1554"/>
                  </a:cubicBezTo>
                  <a:cubicBezTo>
                    <a:pt x="3714" y="1554"/>
                    <a:pt x="3195" y="1719"/>
                    <a:pt x="3195" y="1719"/>
                  </a:cubicBezTo>
                  <a:cubicBezTo>
                    <a:pt x="3195" y="1719"/>
                    <a:pt x="4557" y="620"/>
                    <a:pt x="4164" y="148"/>
                  </a:cubicBezTo>
                  <a:cubicBezTo>
                    <a:pt x="4086" y="42"/>
                    <a:pt x="3949" y="0"/>
                    <a:pt x="3782"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314;p37"/>
            <p:cNvSpPr/>
            <p:nvPr/>
          </p:nvSpPr>
          <p:spPr>
            <a:xfrm>
              <a:off x="7480450" y="3103300"/>
              <a:ext cx="240775" cy="226300"/>
            </a:xfrm>
            <a:custGeom>
              <a:avLst/>
              <a:gdLst/>
              <a:ahLst/>
              <a:cxnLst/>
              <a:rect l="l" t="t" r="r" b="b"/>
              <a:pathLst>
                <a:path w="9631" h="9052" extrusionOk="0">
                  <a:moveTo>
                    <a:pt x="3981" y="0"/>
                  </a:moveTo>
                  <a:cubicBezTo>
                    <a:pt x="3781" y="0"/>
                    <a:pt x="3620" y="52"/>
                    <a:pt x="3509" y="169"/>
                  </a:cubicBezTo>
                  <a:cubicBezTo>
                    <a:pt x="3509" y="169"/>
                    <a:pt x="1" y="3075"/>
                    <a:pt x="210" y="4751"/>
                  </a:cubicBezTo>
                  <a:cubicBezTo>
                    <a:pt x="388" y="6406"/>
                    <a:pt x="4826" y="9052"/>
                    <a:pt x="5985" y="9052"/>
                  </a:cubicBezTo>
                  <a:cubicBezTo>
                    <a:pt x="6018" y="9052"/>
                    <a:pt x="6048" y="9050"/>
                    <a:pt x="6075" y="9045"/>
                  </a:cubicBezTo>
                  <a:cubicBezTo>
                    <a:pt x="7070" y="8888"/>
                    <a:pt x="9506" y="4227"/>
                    <a:pt x="9584" y="3756"/>
                  </a:cubicBezTo>
                  <a:cubicBezTo>
                    <a:pt x="9631" y="3337"/>
                    <a:pt x="5580" y="0"/>
                    <a:pt x="3981"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315;p37"/>
            <p:cNvSpPr/>
            <p:nvPr/>
          </p:nvSpPr>
          <p:spPr>
            <a:xfrm>
              <a:off x="7651425" y="3250775"/>
              <a:ext cx="42875" cy="61175"/>
            </a:xfrm>
            <a:custGeom>
              <a:avLst/>
              <a:gdLst/>
              <a:ahLst/>
              <a:cxnLst/>
              <a:rect l="l" t="t" r="r" b="b"/>
              <a:pathLst>
                <a:path w="1715" h="2447" extrusionOk="0">
                  <a:moveTo>
                    <a:pt x="1600" y="1"/>
                  </a:moveTo>
                  <a:cubicBezTo>
                    <a:pt x="1567" y="1"/>
                    <a:pt x="1534" y="18"/>
                    <a:pt x="1514" y="56"/>
                  </a:cubicBezTo>
                  <a:cubicBezTo>
                    <a:pt x="1357" y="502"/>
                    <a:pt x="1148" y="921"/>
                    <a:pt x="886" y="1313"/>
                  </a:cubicBezTo>
                  <a:cubicBezTo>
                    <a:pt x="755" y="1497"/>
                    <a:pt x="624" y="1680"/>
                    <a:pt x="467" y="1863"/>
                  </a:cubicBezTo>
                  <a:cubicBezTo>
                    <a:pt x="389" y="1942"/>
                    <a:pt x="310" y="2046"/>
                    <a:pt x="231" y="2125"/>
                  </a:cubicBezTo>
                  <a:cubicBezTo>
                    <a:pt x="153" y="2204"/>
                    <a:pt x="74" y="2282"/>
                    <a:pt x="22" y="2361"/>
                  </a:cubicBezTo>
                  <a:cubicBezTo>
                    <a:pt x="1" y="2403"/>
                    <a:pt x="32" y="2446"/>
                    <a:pt x="72" y="2446"/>
                  </a:cubicBezTo>
                  <a:cubicBezTo>
                    <a:pt x="81" y="2446"/>
                    <a:pt x="91" y="2444"/>
                    <a:pt x="101" y="2439"/>
                  </a:cubicBezTo>
                  <a:cubicBezTo>
                    <a:pt x="231" y="2413"/>
                    <a:pt x="310" y="2308"/>
                    <a:pt x="389" y="2230"/>
                  </a:cubicBezTo>
                  <a:cubicBezTo>
                    <a:pt x="467" y="2151"/>
                    <a:pt x="572" y="2073"/>
                    <a:pt x="650" y="1968"/>
                  </a:cubicBezTo>
                  <a:cubicBezTo>
                    <a:pt x="807" y="1785"/>
                    <a:pt x="938" y="1601"/>
                    <a:pt x="1069" y="1392"/>
                  </a:cubicBezTo>
                  <a:cubicBezTo>
                    <a:pt x="1331" y="999"/>
                    <a:pt x="1541" y="580"/>
                    <a:pt x="1698" y="135"/>
                  </a:cubicBezTo>
                  <a:cubicBezTo>
                    <a:pt x="1714" y="52"/>
                    <a:pt x="1657" y="1"/>
                    <a:pt x="1600"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316;p37"/>
            <p:cNvSpPr/>
            <p:nvPr/>
          </p:nvSpPr>
          <p:spPr>
            <a:xfrm>
              <a:off x="7454300" y="2261475"/>
              <a:ext cx="535475" cy="992025"/>
            </a:xfrm>
            <a:custGeom>
              <a:avLst/>
              <a:gdLst/>
              <a:ahLst/>
              <a:cxnLst/>
              <a:rect l="l" t="t" r="r" b="b"/>
              <a:pathLst>
                <a:path w="21419" h="39681" extrusionOk="0">
                  <a:moveTo>
                    <a:pt x="2080" y="1"/>
                  </a:moveTo>
                  <a:cubicBezTo>
                    <a:pt x="1" y="1"/>
                    <a:pt x="480" y="4619"/>
                    <a:pt x="706" y="6427"/>
                  </a:cubicBezTo>
                  <a:cubicBezTo>
                    <a:pt x="994" y="8521"/>
                    <a:pt x="1727" y="10564"/>
                    <a:pt x="2932" y="12318"/>
                  </a:cubicBezTo>
                  <a:cubicBezTo>
                    <a:pt x="3587" y="13235"/>
                    <a:pt x="4398" y="13811"/>
                    <a:pt x="5262" y="14518"/>
                  </a:cubicBezTo>
                  <a:cubicBezTo>
                    <a:pt x="5891" y="15041"/>
                    <a:pt x="6493" y="15591"/>
                    <a:pt x="7017" y="16193"/>
                  </a:cubicBezTo>
                  <a:cubicBezTo>
                    <a:pt x="7959" y="17293"/>
                    <a:pt x="8719" y="18655"/>
                    <a:pt x="8771" y="20147"/>
                  </a:cubicBezTo>
                  <a:cubicBezTo>
                    <a:pt x="8850" y="22975"/>
                    <a:pt x="6388" y="27846"/>
                    <a:pt x="4765" y="30726"/>
                  </a:cubicBezTo>
                  <a:cubicBezTo>
                    <a:pt x="4712" y="30831"/>
                    <a:pt x="4660" y="30909"/>
                    <a:pt x="4608" y="30988"/>
                  </a:cubicBezTo>
                  <a:cubicBezTo>
                    <a:pt x="3901" y="32244"/>
                    <a:pt x="3377" y="33056"/>
                    <a:pt x="3377" y="33056"/>
                  </a:cubicBezTo>
                  <a:lnTo>
                    <a:pt x="11154" y="39681"/>
                  </a:lnTo>
                  <a:cubicBezTo>
                    <a:pt x="11520" y="39026"/>
                    <a:pt x="11887" y="38372"/>
                    <a:pt x="12254" y="37717"/>
                  </a:cubicBezTo>
                  <a:cubicBezTo>
                    <a:pt x="12306" y="37665"/>
                    <a:pt x="12332" y="37586"/>
                    <a:pt x="12384" y="37508"/>
                  </a:cubicBezTo>
                  <a:cubicBezTo>
                    <a:pt x="17098" y="29181"/>
                    <a:pt x="21418" y="21535"/>
                    <a:pt x="17962" y="15146"/>
                  </a:cubicBezTo>
                  <a:cubicBezTo>
                    <a:pt x="17648" y="14622"/>
                    <a:pt x="17360" y="14073"/>
                    <a:pt x="16993" y="13549"/>
                  </a:cubicBezTo>
                  <a:cubicBezTo>
                    <a:pt x="15029" y="10564"/>
                    <a:pt x="12542" y="7867"/>
                    <a:pt x="9949" y="5432"/>
                  </a:cubicBezTo>
                  <a:cubicBezTo>
                    <a:pt x="8692" y="4253"/>
                    <a:pt x="7383" y="3075"/>
                    <a:pt x="5995" y="2054"/>
                  </a:cubicBezTo>
                  <a:cubicBezTo>
                    <a:pt x="5289" y="1556"/>
                    <a:pt x="4032" y="797"/>
                    <a:pt x="3272" y="378"/>
                  </a:cubicBezTo>
                  <a:cubicBezTo>
                    <a:pt x="2803" y="117"/>
                    <a:pt x="2409" y="1"/>
                    <a:pt x="2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317;p37"/>
            <p:cNvSpPr/>
            <p:nvPr/>
          </p:nvSpPr>
          <p:spPr>
            <a:xfrm>
              <a:off x="7569475" y="3029600"/>
              <a:ext cx="194450" cy="174800"/>
            </a:xfrm>
            <a:custGeom>
              <a:avLst/>
              <a:gdLst/>
              <a:ahLst/>
              <a:cxnLst/>
              <a:rect l="l" t="t" r="r" b="b"/>
              <a:pathLst>
                <a:path w="7778" h="6992" extrusionOk="0">
                  <a:moveTo>
                    <a:pt x="158" y="1"/>
                  </a:moveTo>
                  <a:cubicBezTo>
                    <a:pt x="105" y="106"/>
                    <a:pt x="53" y="184"/>
                    <a:pt x="1" y="263"/>
                  </a:cubicBezTo>
                  <a:cubicBezTo>
                    <a:pt x="263" y="446"/>
                    <a:pt x="524" y="629"/>
                    <a:pt x="760" y="812"/>
                  </a:cubicBezTo>
                  <a:cubicBezTo>
                    <a:pt x="1703" y="1519"/>
                    <a:pt x="2619" y="2253"/>
                    <a:pt x="3509" y="3012"/>
                  </a:cubicBezTo>
                  <a:cubicBezTo>
                    <a:pt x="4976" y="4269"/>
                    <a:pt x="6337" y="5630"/>
                    <a:pt x="7647" y="6992"/>
                  </a:cubicBezTo>
                  <a:cubicBezTo>
                    <a:pt x="7699" y="6940"/>
                    <a:pt x="7725" y="6861"/>
                    <a:pt x="7777" y="6783"/>
                  </a:cubicBezTo>
                  <a:cubicBezTo>
                    <a:pt x="7385" y="6364"/>
                    <a:pt x="6966" y="5945"/>
                    <a:pt x="6573" y="5526"/>
                  </a:cubicBezTo>
                  <a:cubicBezTo>
                    <a:pt x="5290" y="4216"/>
                    <a:pt x="3955" y="2986"/>
                    <a:pt x="2514" y="1808"/>
                  </a:cubicBezTo>
                  <a:cubicBezTo>
                    <a:pt x="1781" y="1231"/>
                    <a:pt x="1048" y="655"/>
                    <a:pt x="289" y="106"/>
                  </a:cubicBezTo>
                  <a:cubicBezTo>
                    <a:pt x="236" y="79"/>
                    <a:pt x="184" y="27"/>
                    <a:pt x="158" y="1"/>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318;p37"/>
            <p:cNvSpPr/>
            <p:nvPr/>
          </p:nvSpPr>
          <p:spPr>
            <a:xfrm>
              <a:off x="7509250" y="2579225"/>
              <a:ext cx="94300" cy="60925"/>
            </a:xfrm>
            <a:custGeom>
              <a:avLst/>
              <a:gdLst/>
              <a:ahLst/>
              <a:cxnLst/>
              <a:rect l="l" t="t" r="r" b="b"/>
              <a:pathLst>
                <a:path w="3772" h="2437" extrusionOk="0">
                  <a:moveTo>
                    <a:pt x="1" y="1"/>
                  </a:moveTo>
                  <a:cubicBezTo>
                    <a:pt x="551" y="551"/>
                    <a:pt x="1179" y="970"/>
                    <a:pt x="1807" y="1389"/>
                  </a:cubicBezTo>
                  <a:cubicBezTo>
                    <a:pt x="2043" y="1546"/>
                    <a:pt x="2305" y="1703"/>
                    <a:pt x="2567" y="1834"/>
                  </a:cubicBezTo>
                  <a:cubicBezTo>
                    <a:pt x="2541" y="1834"/>
                    <a:pt x="2488" y="1808"/>
                    <a:pt x="2462" y="1808"/>
                  </a:cubicBezTo>
                  <a:cubicBezTo>
                    <a:pt x="2253" y="1782"/>
                    <a:pt x="2069" y="1755"/>
                    <a:pt x="1886" y="1755"/>
                  </a:cubicBezTo>
                  <a:cubicBezTo>
                    <a:pt x="1834" y="1755"/>
                    <a:pt x="1781" y="1782"/>
                    <a:pt x="1729" y="1782"/>
                  </a:cubicBezTo>
                  <a:cubicBezTo>
                    <a:pt x="1467" y="1782"/>
                    <a:pt x="1231" y="1808"/>
                    <a:pt x="996" y="1912"/>
                  </a:cubicBezTo>
                  <a:cubicBezTo>
                    <a:pt x="1467" y="2096"/>
                    <a:pt x="1912" y="2174"/>
                    <a:pt x="2384" y="2253"/>
                  </a:cubicBezTo>
                  <a:cubicBezTo>
                    <a:pt x="2855" y="2305"/>
                    <a:pt x="3274" y="2358"/>
                    <a:pt x="3771" y="2436"/>
                  </a:cubicBezTo>
                  <a:cubicBezTo>
                    <a:pt x="3562" y="2227"/>
                    <a:pt x="3326" y="2017"/>
                    <a:pt x="3064" y="1808"/>
                  </a:cubicBezTo>
                  <a:cubicBezTo>
                    <a:pt x="2776" y="1572"/>
                    <a:pt x="2514" y="1363"/>
                    <a:pt x="2226" y="1127"/>
                  </a:cubicBezTo>
                  <a:cubicBezTo>
                    <a:pt x="2174" y="1101"/>
                    <a:pt x="2096" y="1048"/>
                    <a:pt x="2043" y="996"/>
                  </a:cubicBezTo>
                  <a:cubicBezTo>
                    <a:pt x="1389" y="603"/>
                    <a:pt x="734" y="263"/>
                    <a:pt x="1"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319;p37"/>
            <p:cNvSpPr/>
            <p:nvPr/>
          </p:nvSpPr>
          <p:spPr>
            <a:xfrm>
              <a:off x="7564900" y="2607375"/>
              <a:ext cx="38650" cy="32775"/>
            </a:xfrm>
            <a:custGeom>
              <a:avLst/>
              <a:gdLst/>
              <a:ahLst/>
              <a:cxnLst/>
              <a:rect l="l" t="t" r="r" b="b"/>
              <a:pathLst>
                <a:path w="1546" h="1311" extrusionOk="0">
                  <a:moveTo>
                    <a:pt x="0" y="1"/>
                  </a:moveTo>
                  <a:lnTo>
                    <a:pt x="0" y="1"/>
                  </a:lnTo>
                  <a:cubicBezTo>
                    <a:pt x="288" y="237"/>
                    <a:pt x="550" y="446"/>
                    <a:pt x="838" y="682"/>
                  </a:cubicBezTo>
                  <a:cubicBezTo>
                    <a:pt x="1100" y="891"/>
                    <a:pt x="1336" y="1101"/>
                    <a:pt x="1545" y="1310"/>
                  </a:cubicBezTo>
                  <a:cubicBezTo>
                    <a:pt x="1100" y="786"/>
                    <a:pt x="550" y="394"/>
                    <a:pt x="0"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8" name="Rounded Rectangle 127"/>
          <p:cNvSpPr/>
          <p:nvPr/>
        </p:nvSpPr>
        <p:spPr>
          <a:xfrm>
            <a:off x="4739152" y="897769"/>
            <a:ext cx="1836156" cy="7132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father</a:t>
            </a:r>
          </a:p>
        </p:txBody>
      </p:sp>
      <p:pic>
        <p:nvPicPr>
          <p:cNvPr id="129" name="Picture 128">
            <a:extLst>
              <a:ext uri="{FF2B5EF4-FFF2-40B4-BE49-F238E27FC236}">
                <a16:creationId xmlns:a16="http://schemas.microsoft.com/office/drawing/2014/main" id="{77288C4A-6247-4C91-B74B-A38CDBD71BEE}"/>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2417794364"/>
      </p:ext>
    </p:extLst>
  </p:cSld>
  <p:clrMapOvr>
    <a:masterClrMapping/>
  </p:clrMapOvr>
  <p:transition spd="slow">
    <p:push dir="u"/>
    <p:sndAc>
      <p:stSnd>
        <p:snd r:embed="rId3" name="chimes.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0" presetClass="path" presetSubtype="0" accel="50000" decel="50000" fill="hold" nodeType="withEffect">
                                  <p:stCondLst>
                                    <p:cond delay="0"/>
                                  </p:stCondLst>
                                  <p:childTnLst>
                                    <p:animMotion origin="layout" path="M -0.01042 0.0929 L -0.01042 0.09321 C -0.03143 0.08395 -0.05243 0.07593 -0.07327 0.06636 C -0.07535 0.06512 -0.07708 0.06235 -0.07917 0.0608 C -0.08056 0.05988 -0.08212 0.05895 -0.08368 0.05833 C -0.08768 0.05648 -0.09167 0.05494 -0.09566 0.05309 C -0.09861 0.05154 -0.10156 0.04907 -0.10452 0.04753 C -0.10903 0.04568 -0.11354 0.04445 -0.11806 0.04228 C -0.11945 0.04167 -0.12101 0.04074 -0.1224 0.03982 C -0.125 0.03796 -0.12726 0.03549 -0.12986 0.03426 C -0.13438 0.03272 -0.13889 0.03272 -0.1434 0.03179 C -0.15035 0.02994 -0.16111 0.02593 -0.16719 0.02377 C -0.17726 0.01204 -0.16563 0.02438 -0.17778 0.01574 C -0.18073 0.01358 -0.18351 0.00988 -0.18663 0.00772 C -0.18906 0.00617 -0.19167 0.00617 -0.1941 0.00525 C -0.19566 0.00463 -0.19705 0.0034 -0.19861 0.00247 C -0.20886 -0.00957 -0.19705 0.00278 -0.21806 -0.00802 C -0.22639 -0.01265 -0.23507 -0.01636 -0.2434 -0.0213 C -0.24479 -0.02222 -0.24636 -0.02346 -0.24792 -0.02407 C -0.25208 -0.02562 -0.26337 -0.02839 -0.26719 -0.02932 C -0.27031 -0.03025 -0.27327 -0.03055 -0.27622 -0.0321 C -0.28073 -0.03426 -0.28507 -0.03858 -0.28958 -0.03981 L -0.31511 -0.04784 C -0.31754 -0.05062 -0.31997 -0.05339 -0.32257 -0.05586 C -0.32795 -0.0608 -0.33715 -0.05988 -0.34184 -0.06111 C -0.34792 -0.06265 -0.35382 -0.06481 -0.3599 -0.06636 C -0.39722 -0.07654 -0.35087 -0.06296 -0.38073 -0.07191 C -0.40104 -0.08735 -0.38125 -0.07407 -0.41215 -0.08518 C -0.41771 -0.08704 -0.42292 -0.09074 -0.42847 -0.0929 C -0.43438 -0.09537 -0.44636 -0.09846 -0.44636 -0.09815 C -0.46042 -0.12315 -0.43785 -0.08549 -0.4599 -0.11173 C -0.46285 -0.11512 -0.46632 -0.11759 -0.46875 -0.12222 C -0.47031 -0.125 -0.4717 -0.12778 -0.47327 -0.13025 C -0.48333 -0.14506 -0.47448 -0.12963 -0.47917 -0.13796 L -0.47917 -0.13765 " pathEditMode="relative" rAng="0" ptsTypes="AAAAAAAAAAAAAAAAAAAAAAAAAAAAAAAAAAA">
                                      <p:cBhvr>
                                        <p:cTn id="8" dur="2000" fill="hold"/>
                                        <p:tgtEl>
                                          <p:spTgt spid="8"/>
                                        </p:tgtEl>
                                        <p:attrNameLst>
                                          <p:attrName>ppt_x</p:attrName>
                                          <p:attrName>ppt_y</p:attrName>
                                        </p:attrNameLst>
                                      </p:cBhvr>
                                      <p:rCtr x="-23438" y="-11543"/>
                                    </p:animMotion>
                                  </p:childTnLst>
                                </p:cTn>
                              </p:par>
                              <p:par>
                                <p:cTn id="9" presetID="32" presetClass="emph" presetSubtype="0" fill="hold" nodeType="withEffect">
                                  <p:stCondLst>
                                    <p:cond delay="0"/>
                                  </p:stCondLst>
                                  <p:childTnLst>
                                    <p:animRot by="120000">
                                      <p:cBhvr>
                                        <p:cTn id="10" dur="100" fill="hold">
                                          <p:stCondLst>
                                            <p:cond delay="0"/>
                                          </p:stCondLst>
                                        </p:cTn>
                                        <p:tgtEl>
                                          <p:spTgt spid="2"/>
                                        </p:tgtEl>
                                        <p:attrNameLst>
                                          <p:attrName>r</p:attrName>
                                        </p:attrNameLst>
                                      </p:cBhvr>
                                    </p:animRot>
                                    <p:animRot by="-240000">
                                      <p:cBhvr>
                                        <p:cTn id="11" dur="200" fill="hold">
                                          <p:stCondLst>
                                            <p:cond delay="200"/>
                                          </p:stCondLst>
                                        </p:cTn>
                                        <p:tgtEl>
                                          <p:spTgt spid="2"/>
                                        </p:tgtEl>
                                        <p:attrNameLst>
                                          <p:attrName>r</p:attrName>
                                        </p:attrNameLst>
                                      </p:cBhvr>
                                    </p:animRot>
                                    <p:animRot by="240000">
                                      <p:cBhvr>
                                        <p:cTn id="12" dur="200" fill="hold">
                                          <p:stCondLst>
                                            <p:cond delay="400"/>
                                          </p:stCondLst>
                                        </p:cTn>
                                        <p:tgtEl>
                                          <p:spTgt spid="2"/>
                                        </p:tgtEl>
                                        <p:attrNameLst>
                                          <p:attrName>r</p:attrName>
                                        </p:attrNameLst>
                                      </p:cBhvr>
                                    </p:animRot>
                                    <p:animRot by="-240000">
                                      <p:cBhvr>
                                        <p:cTn id="13" dur="200" fill="hold">
                                          <p:stCondLst>
                                            <p:cond delay="600"/>
                                          </p:stCondLst>
                                        </p:cTn>
                                        <p:tgtEl>
                                          <p:spTgt spid="2"/>
                                        </p:tgtEl>
                                        <p:attrNameLst>
                                          <p:attrName>r</p:attrName>
                                        </p:attrNameLst>
                                      </p:cBhvr>
                                    </p:animRot>
                                    <p:animRot by="120000">
                                      <p:cBhvr>
                                        <p:cTn id="14" dur="200" fill="hold">
                                          <p:stCondLst>
                                            <p:cond delay="800"/>
                                          </p:stCondLst>
                                        </p:cTn>
                                        <p:tgtEl>
                                          <p:spTgt spid="2"/>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8"/>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28"/>
                    </p:tgtEl>
                  </p:cond>
                </p:stCondLst>
                <p:endSync evt="end" delay="0">
                  <p:rtn val="all"/>
                </p:endSync>
                <p:childTnLst>
                  <p:par>
                    <p:cTn id="20" fill="hold">
                      <p:stCondLst>
                        <p:cond delay="0"/>
                      </p:stCondLst>
                      <p:childTnLst>
                        <p:par>
                          <p:cTn id="21" fill="hold">
                            <p:stCondLst>
                              <p:cond delay="0"/>
                            </p:stCondLst>
                            <p:childTnLst>
                              <p:par>
                                <p:cTn id="22" presetID="26" presetClass="emph" presetSubtype="0" fill="hold" grpId="1" nodeType="clickEffect">
                                  <p:stCondLst>
                                    <p:cond delay="0"/>
                                  </p:stCondLst>
                                  <p:childTnLst>
                                    <p:animEffect transition="out" filter="fade">
                                      <p:cBhvr>
                                        <p:cTn id="23" dur="500" tmFilter="0, 0; .2, .5; .8, .5; 1, 0"/>
                                        <p:tgtEl>
                                          <p:spTgt spid="128"/>
                                        </p:tgtEl>
                                      </p:cBhvr>
                                    </p:animEffect>
                                    <p:animScale>
                                      <p:cBhvr>
                                        <p:cTn id="24" dur="250" autoRev="1" fill="hold"/>
                                        <p:tgtEl>
                                          <p:spTgt spid="128"/>
                                        </p:tgtEl>
                                      </p:cBhvr>
                                      <p:by x="105000" y="105000"/>
                                    </p:animScale>
                                  </p:childTnLst>
                                  <p:subTnLst>
                                    <p:audio>
                                      <p:cMediaNode>
                                        <p:cTn display="0" masterRel="sameClick">
                                          <p:stCondLst>
                                            <p:cond evt="begin" delay="0">
                                              <p:tn val="22"/>
                                            </p:cond>
                                          </p:stCondLst>
                                          <p:endCondLst>
                                            <p:cond evt="onStopAudio" delay="0">
                                              <p:tgtEl>
                                                <p:sldTgt/>
                                              </p:tgtEl>
                                            </p:cond>
                                          </p:endCondLst>
                                        </p:cTn>
                                        <p:tgtEl>
                                          <p:sndTgt r:embed="rId5" name="father.wav"/>
                                        </p:tgtEl>
                                      </p:cMediaNode>
                                    </p:audio>
                                  </p:subTnLst>
                                </p:cTn>
                              </p:par>
                            </p:childTnLst>
                          </p:cTn>
                        </p:par>
                      </p:childTnLst>
                    </p:cTn>
                  </p:par>
                </p:childTnLst>
              </p:cTn>
              <p:nextCondLst>
                <p:cond evt="onClick" delay="0">
                  <p:tgtEl>
                    <p:spTgt spid="128"/>
                  </p:tgtEl>
                </p:cond>
              </p:nextCondLst>
            </p:seq>
          </p:childTnLst>
        </p:cTn>
      </p:par>
    </p:tnLst>
    <p:bldLst>
      <p:bldP spid="128" grpId="0" animBg="1"/>
      <p:bldP spid="12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B0F0">
            <a:alpha val="32000"/>
          </a:srgbClr>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backgroundRemoval t="3758" b="98539" l="9428" r="99663"/>
                    </a14:imgEffect>
                  </a14:imgLayer>
                </a14:imgProps>
              </a:ext>
            </a:extLst>
          </a:blip>
          <a:stretch>
            <a:fillRect/>
          </a:stretch>
        </p:blipFill>
        <p:spPr>
          <a:xfrm>
            <a:off x="2576871" y="971898"/>
            <a:ext cx="2570940" cy="4146397"/>
          </a:xfrm>
          <a:prstGeom prst="rect">
            <a:avLst/>
          </a:prstGeom>
        </p:spPr>
      </p:pic>
      <p:pic>
        <p:nvPicPr>
          <p:cNvPr id="7" name="Picture 6"/>
          <p:cNvPicPr>
            <a:picLocks noChangeAspect="1"/>
          </p:cNvPicPr>
          <p:nvPr/>
        </p:nvPicPr>
        <p:blipFill>
          <a:blip r:embed="rId8">
            <a:extLst>
              <a:ext uri="{BEBA8EAE-BF5A-486C-A8C5-ECC9F3942E4B}">
                <a14:imgProps xmlns:a14="http://schemas.microsoft.com/office/drawing/2010/main">
                  <a14:imgLayer r:embed="rId9">
                    <a14:imgEffect>
                      <a14:backgroundRemoval t="4396" b="98462" l="9825" r="94386">
                        <a14:foregroundMark x1="50175" y1="23297" x2="51228" y2="65934"/>
                      </a14:backgroundRemoval>
                    </a14:imgEffect>
                  </a14:imgLayer>
                </a14:imgProps>
              </a:ext>
            </a:extLst>
          </a:blip>
          <a:stretch>
            <a:fillRect/>
          </a:stretch>
        </p:blipFill>
        <p:spPr>
          <a:xfrm>
            <a:off x="3567295" y="863619"/>
            <a:ext cx="2680805" cy="4279881"/>
          </a:xfrm>
          <a:prstGeom prst="rect">
            <a:avLst/>
          </a:prstGeom>
        </p:spPr>
      </p:pic>
      <p:grpSp>
        <p:nvGrpSpPr>
          <p:cNvPr id="13" name="Google Shape;1268;p37"/>
          <p:cNvGrpSpPr/>
          <p:nvPr/>
        </p:nvGrpSpPr>
        <p:grpSpPr>
          <a:xfrm>
            <a:off x="7747915" y="3387023"/>
            <a:ext cx="945708" cy="1805596"/>
            <a:chOff x="6435050" y="1025875"/>
            <a:chExt cx="1554725" cy="3337250"/>
          </a:xfrm>
        </p:grpSpPr>
        <p:sp>
          <p:nvSpPr>
            <p:cNvPr id="14" name="Google Shape;1269;p37"/>
            <p:cNvSpPr/>
            <p:nvPr/>
          </p:nvSpPr>
          <p:spPr>
            <a:xfrm>
              <a:off x="6601175" y="3198075"/>
              <a:ext cx="100975" cy="96350"/>
            </a:xfrm>
            <a:custGeom>
              <a:avLst/>
              <a:gdLst/>
              <a:ahLst/>
              <a:cxnLst/>
              <a:rect l="l" t="t" r="r" b="b"/>
              <a:pathLst>
                <a:path w="4039" h="3854" extrusionOk="0">
                  <a:moveTo>
                    <a:pt x="940" y="1"/>
                  </a:moveTo>
                  <a:cubicBezTo>
                    <a:pt x="837" y="1"/>
                    <a:pt x="750" y="29"/>
                    <a:pt x="687" y="96"/>
                  </a:cubicBezTo>
                  <a:cubicBezTo>
                    <a:pt x="294" y="541"/>
                    <a:pt x="1368" y="1746"/>
                    <a:pt x="1368" y="1746"/>
                  </a:cubicBezTo>
                  <a:cubicBezTo>
                    <a:pt x="1368" y="1746"/>
                    <a:pt x="812" y="1475"/>
                    <a:pt x="461" y="1475"/>
                  </a:cubicBezTo>
                  <a:cubicBezTo>
                    <a:pt x="149" y="1475"/>
                    <a:pt x="0" y="1690"/>
                    <a:pt x="556" y="2505"/>
                  </a:cubicBezTo>
                  <a:cubicBezTo>
                    <a:pt x="1362" y="3669"/>
                    <a:pt x="2695" y="3853"/>
                    <a:pt x="3457" y="3853"/>
                  </a:cubicBezTo>
                  <a:cubicBezTo>
                    <a:pt x="3809" y="3853"/>
                    <a:pt x="4038" y="3814"/>
                    <a:pt x="4038" y="3814"/>
                  </a:cubicBezTo>
                  <a:lnTo>
                    <a:pt x="2441" y="777"/>
                  </a:lnTo>
                  <a:cubicBezTo>
                    <a:pt x="2441" y="777"/>
                    <a:pt x="1480" y="1"/>
                    <a:pt x="94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270;p37"/>
            <p:cNvSpPr/>
            <p:nvPr/>
          </p:nvSpPr>
          <p:spPr>
            <a:xfrm>
              <a:off x="6632725" y="3083250"/>
              <a:ext cx="216700" cy="211525"/>
            </a:xfrm>
            <a:custGeom>
              <a:avLst/>
              <a:gdLst/>
              <a:ahLst/>
              <a:cxnLst/>
              <a:rect l="l" t="t" r="r" b="b"/>
              <a:pathLst>
                <a:path w="8668" h="8461" extrusionOk="0">
                  <a:moveTo>
                    <a:pt x="5267" y="1"/>
                  </a:moveTo>
                  <a:cubicBezTo>
                    <a:pt x="3710" y="1"/>
                    <a:pt x="1" y="2557"/>
                    <a:pt x="1" y="2961"/>
                  </a:cubicBezTo>
                  <a:cubicBezTo>
                    <a:pt x="1" y="3406"/>
                    <a:pt x="1651" y="8171"/>
                    <a:pt x="2541" y="8433"/>
                  </a:cubicBezTo>
                  <a:cubicBezTo>
                    <a:pt x="2595" y="8451"/>
                    <a:pt x="2664" y="8460"/>
                    <a:pt x="2745" y="8460"/>
                  </a:cubicBezTo>
                  <a:cubicBezTo>
                    <a:pt x="3958" y="8460"/>
                    <a:pt x="7958" y="6526"/>
                    <a:pt x="8301" y="5029"/>
                  </a:cubicBezTo>
                  <a:cubicBezTo>
                    <a:pt x="8668" y="3432"/>
                    <a:pt x="5840" y="238"/>
                    <a:pt x="5840" y="238"/>
                  </a:cubicBezTo>
                  <a:cubicBezTo>
                    <a:pt x="5727" y="72"/>
                    <a:pt x="5527" y="1"/>
                    <a:pt x="5267"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271;p37"/>
            <p:cNvSpPr/>
            <p:nvPr/>
          </p:nvSpPr>
          <p:spPr>
            <a:xfrm>
              <a:off x="6649375" y="3211600"/>
              <a:ext cx="31700" cy="63675"/>
            </a:xfrm>
            <a:custGeom>
              <a:avLst/>
              <a:gdLst/>
              <a:ahLst/>
              <a:cxnLst/>
              <a:rect l="l" t="t" r="r" b="b"/>
              <a:pathLst>
                <a:path w="1268" h="2547" extrusionOk="0">
                  <a:moveTo>
                    <a:pt x="94" y="1"/>
                  </a:moveTo>
                  <a:cubicBezTo>
                    <a:pt x="47" y="1"/>
                    <a:pt x="1" y="44"/>
                    <a:pt x="16" y="105"/>
                  </a:cubicBezTo>
                  <a:cubicBezTo>
                    <a:pt x="94" y="576"/>
                    <a:pt x="225" y="995"/>
                    <a:pt x="435" y="1414"/>
                  </a:cubicBezTo>
                  <a:cubicBezTo>
                    <a:pt x="513" y="1623"/>
                    <a:pt x="618" y="1833"/>
                    <a:pt x="749" y="2016"/>
                  </a:cubicBezTo>
                  <a:cubicBezTo>
                    <a:pt x="801" y="2121"/>
                    <a:pt x="880" y="2200"/>
                    <a:pt x="958" y="2304"/>
                  </a:cubicBezTo>
                  <a:cubicBezTo>
                    <a:pt x="1011" y="2383"/>
                    <a:pt x="1063" y="2488"/>
                    <a:pt x="1168" y="2540"/>
                  </a:cubicBezTo>
                  <a:cubicBezTo>
                    <a:pt x="1177" y="2545"/>
                    <a:pt x="1187" y="2547"/>
                    <a:pt x="1196" y="2547"/>
                  </a:cubicBezTo>
                  <a:cubicBezTo>
                    <a:pt x="1237" y="2547"/>
                    <a:pt x="1268" y="2504"/>
                    <a:pt x="1246" y="2461"/>
                  </a:cubicBezTo>
                  <a:cubicBezTo>
                    <a:pt x="1220" y="2383"/>
                    <a:pt x="1168" y="2304"/>
                    <a:pt x="1115" y="2200"/>
                  </a:cubicBezTo>
                  <a:cubicBezTo>
                    <a:pt x="1037" y="2121"/>
                    <a:pt x="985" y="2042"/>
                    <a:pt x="932" y="1938"/>
                  </a:cubicBezTo>
                  <a:cubicBezTo>
                    <a:pt x="801" y="1754"/>
                    <a:pt x="696" y="1545"/>
                    <a:pt x="592" y="1335"/>
                  </a:cubicBezTo>
                  <a:cubicBezTo>
                    <a:pt x="408" y="943"/>
                    <a:pt x="251" y="498"/>
                    <a:pt x="173" y="79"/>
                  </a:cubicBezTo>
                  <a:cubicBezTo>
                    <a:pt x="162" y="24"/>
                    <a:pt x="128" y="1"/>
                    <a:pt x="94"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272;p37"/>
            <p:cNvSpPr/>
            <p:nvPr/>
          </p:nvSpPr>
          <p:spPr>
            <a:xfrm>
              <a:off x="6435050" y="2274100"/>
              <a:ext cx="578025" cy="934900"/>
            </a:xfrm>
            <a:custGeom>
              <a:avLst/>
              <a:gdLst/>
              <a:ahLst/>
              <a:cxnLst/>
              <a:rect l="l" t="t" r="r" b="b"/>
              <a:pathLst>
                <a:path w="23121" h="37396" extrusionOk="0">
                  <a:moveTo>
                    <a:pt x="20423" y="0"/>
                  </a:moveTo>
                  <a:cubicBezTo>
                    <a:pt x="17322" y="0"/>
                    <a:pt x="7494" y="7410"/>
                    <a:pt x="3797" y="12992"/>
                  </a:cubicBezTo>
                  <a:cubicBezTo>
                    <a:pt x="0" y="18726"/>
                    <a:pt x="3011" y="26581"/>
                    <a:pt x="6311" y="35170"/>
                  </a:cubicBezTo>
                  <a:cubicBezTo>
                    <a:pt x="6337" y="35248"/>
                    <a:pt x="6363" y="35327"/>
                    <a:pt x="6389" y="35405"/>
                  </a:cubicBezTo>
                  <a:cubicBezTo>
                    <a:pt x="6651" y="36060"/>
                    <a:pt x="6913" y="36741"/>
                    <a:pt x="7175" y="37395"/>
                  </a:cubicBezTo>
                  <a:lnTo>
                    <a:pt x="14873" y="31975"/>
                  </a:lnTo>
                  <a:cubicBezTo>
                    <a:pt x="14873" y="31975"/>
                    <a:pt x="14506" y="31111"/>
                    <a:pt x="14009" y="29828"/>
                  </a:cubicBezTo>
                  <a:cubicBezTo>
                    <a:pt x="13983" y="29749"/>
                    <a:pt x="13930" y="29671"/>
                    <a:pt x="13904" y="29566"/>
                  </a:cubicBezTo>
                  <a:cubicBezTo>
                    <a:pt x="12778" y="26607"/>
                    <a:pt x="11102" y="21606"/>
                    <a:pt x="11495" y="18909"/>
                  </a:cubicBezTo>
                  <a:cubicBezTo>
                    <a:pt x="12097" y="14877"/>
                    <a:pt x="17282" y="12703"/>
                    <a:pt x="20215" y="11211"/>
                  </a:cubicBezTo>
                  <a:cubicBezTo>
                    <a:pt x="22571" y="10033"/>
                    <a:pt x="23121" y="1575"/>
                    <a:pt x="21052" y="161"/>
                  </a:cubicBezTo>
                  <a:cubicBezTo>
                    <a:pt x="20895" y="52"/>
                    <a:pt x="20682" y="0"/>
                    <a:pt x="2042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273;p37"/>
            <p:cNvSpPr/>
            <p:nvPr/>
          </p:nvSpPr>
          <p:spPr>
            <a:xfrm>
              <a:off x="6592800" y="3013250"/>
              <a:ext cx="192475" cy="146000"/>
            </a:xfrm>
            <a:custGeom>
              <a:avLst/>
              <a:gdLst/>
              <a:ahLst/>
              <a:cxnLst/>
              <a:rect l="l" t="t" r="r" b="b"/>
              <a:pathLst>
                <a:path w="7699" h="5840" extrusionOk="0">
                  <a:moveTo>
                    <a:pt x="7594" y="0"/>
                  </a:moveTo>
                  <a:cubicBezTo>
                    <a:pt x="7542" y="26"/>
                    <a:pt x="7516" y="53"/>
                    <a:pt x="7463" y="79"/>
                  </a:cubicBezTo>
                  <a:cubicBezTo>
                    <a:pt x="6730" y="524"/>
                    <a:pt x="5997" y="969"/>
                    <a:pt x="5264" y="1466"/>
                  </a:cubicBezTo>
                  <a:cubicBezTo>
                    <a:pt x="3850" y="2409"/>
                    <a:pt x="2514" y="3430"/>
                    <a:pt x="1205" y="4530"/>
                  </a:cubicBezTo>
                  <a:cubicBezTo>
                    <a:pt x="812" y="4897"/>
                    <a:pt x="393" y="5237"/>
                    <a:pt x="1" y="5604"/>
                  </a:cubicBezTo>
                  <a:cubicBezTo>
                    <a:pt x="27" y="5682"/>
                    <a:pt x="53" y="5761"/>
                    <a:pt x="79" y="5839"/>
                  </a:cubicBezTo>
                  <a:cubicBezTo>
                    <a:pt x="1415" y="4661"/>
                    <a:pt x="2776" y="3535"/>
                    <a:pt x="4243" y="2488"/>
                  </a:cubicBezTo>
                  <a:cubicBezTo>
                    <a:pt x="5133" y="1859"/>
                    <a:pt x="6023" y="1283"/>
                    <a:pt x="6940" y="707"/>
                  </a:cubicBezTo>
                  <a:cubicBezTo>
                    <a:pt x="7201" y="550"/>
                    <a:pt x="7437" y="419"/>
                    <a:pt x="7699" y="262"/>
                  </a:cubicBezTo>
                  <a:cubicBezTo>
                    <a:pt x="7673" y="183"/>
                    <a:pt x="7620" y="105"/>
                    <a:pt x="75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274;p37"/>
            <p:cNvSpPr/>
            <p:nvPr/>
          </p:nvSpPr>
          <p:spPr>
            <a:xfrm>
              <a:off x="7015675" y="2177300"/>
              <a:ext cx="857575" cy="1069875"/>
            </a:xfrm>
            <a:custGeom>
              <a:avLst/>
              <a:gdLst/>
              <a:ahLst/>
              <a:cxnLst/>
              <a:rect l="l" t="t" r="r" b="b"/>
              <a:pathLst>
                <a:path w="34303" h="42795" extrusionOk="0">
                  <a:moveTo>
                    <a:pt x="17536" y="1"/>
                  </a:moveTo>
                  <a:cubicBezTo>
                    <a:pt x="11261" y="1"/>
                    <a:pt x="5914" y="1081"/>
                    <a:pt x="5342" y="1938"/>
                  </a:cubicBezTo>
                  <a:cubicBezTo>
                    <a:pt x="1" y="10056"/>
                    <a:pt x="603" y="37968"/>
                    <a:pt x="3379" y="40901"/>
                  </a:cubicBezTo>
                  <a:cubicBezTo>
                    <a:pt x="4635" y="42229"/>
                    <a:pt x="10000" y="42794"/>
                    <a:pt x="15743" y="42794"/>
                  </a:cubicBezTo>
                  <a:cubicBezTo>
                    <a:pt x="22681" y="42794"/>
                    <a:pt x="30170" y="41969"/>
                    <a:pt x="31631" y="40665"/>
                  </a:cubicBezTo>
                  <a:cubicBezTo>
                    <a:pt x="34302" y="38282"/>
                    <a:pt x="33019" y="22676"/>
                    <a:pt x="33019" y="16026"/>
                  </a:cubicBezTo>
                  <a:cubicBezTo>
                    <a:pt x="33045" y="9401"/>
                    <a:pt x="31343" y="1205"/>
                    <a:pt x="22991" y="289"/>
                  </a:cubicBezTo>
                  <a:cubicBezTo>
                    <a:pt x="21156" y="87"/>
                    <a:pt x="19309" y="1"/>
                    <a:pt x="175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275;p37"/>
            <p:cNvSpPr/>
            <p:nvPr/>
          </p:nvSpPr>
          <p:spPr>
            <a:xfrm>
              <a:off x="7767175" y="3051875"/>
              <a:ext cx="77275" cy="160400"/>
            </a:xfrm>
            <a:custGeom>
              <a:avLst/>
              <a:gdLst/>
              <a:ahLst/>
              <a:cxnLst/>
              <a:rect l="l" t="t" r="r" b="b"/>
              <a:pathLst>
                <a:path w="3091" h="6416" extrusionOk="0">
                  <a:moveTo>
                    <a:pt x="0" y="6415"/>
                  </a:moveTo>
                  <a:cubicBezTo>
                    <a:pt x="734" y="6180"/>
                    <a:pt x="1283" y="5944"/>
                    <a:pt x="1571" y="5682"/>
                  </a:cubicBezTo>
                  <a:cubicBezTo>
                    <a:pt x="2436" y="4923"/>
                    <a:pt x="2881" y="2776"/>
                    <a:pt x="3090" y="0"/>
                  </a:cubicBezTo>
                  <a:lnTo>
                    <a:pt x="3090" y="0"/>
                  </a:lnTo>
                  <a:cubicBezTo>
                    <a:pt x="2881" y="2776"/>
                    <a:pt x="2436" y="4923"/>
                    <a:pt x="1571" y="5682"/>
                  </a:cubicBezTo>
                  <a:cubicBezTo>
                    <a:pt x="1283" y="5944"/>
                    <a:pt x="734" y="6180"/>
                    <a:pt x="0" y="6415"/>
                  </a:cubicBezTo>
                  <a:close/>
                </a:path>
              </a:pathLst>
            </a:custGeom>
            <a:solidFill>
              <a:srgbClr val="A0DE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276;p37"/>
            <p:cNvSpPr/>
            <p:nvPr/>
          </p:nvSpPr>
          <p:spPr>
            <a:xfrm>
              <a:off x="7608100" y="2220500"/>
              <a:ext cx="236350" cy="1008125"/>
            </a:xfrm>
            <a:custGeom>
              <a:avLst/>
              <a:gdLst/>
              <a:ahLst/>
              <a:cxnLst/>
              <a:rect l="l" t="t" r="r" b="b"/>
              <a:pathLst>
                <a:path w="9454" h="40325" extrusionOk="0">
                  <a:moveTo>
                    <a:pt x="3666" y="1"/>
                  </a:moveTo>
                  <a:cubicBezTo>
                    <a:pt x="3038" y="472"/>
                    <a:pt x="2488" y="1101"/>
                    <a:pt x="2069" y="1886"/>
                  </a:cubicBezTo>
                  <a:cubicBezTo>
                    <a:pt x="1598" y="2724"/>
                    <a:pt x="1257" y="3667"/>
                    <a:pt x="1048" y="4636"/>
                  </a:cubicBezTo>
                  <a:cubicBezTo>
                    <a:pt x="1991" y="5395"/>
                    <a:pt x="2907" y="6233"/>
                    <a:pt x="3797" y="7071"/>
                  </a:cubicBezTo>
                  <a:cubicBezTo>
                    <a:pt x="5761" y="8904"/>
                    <a:pt x="7646" y="10894"/>
                    <a:pt x="9322" y="13041"/>
                  </a:cubicBezTo>
                  <a:cubicBezTo>
                    <a:pt x="9139" y="8092"/>
                    <a:pt x="7908" y="2593"/>
                    <a:pt x="3666" y="1"/>
                  </a:cubicBezTo>
                  <a:close/>
                  <a:moveTo>
                    <a:pt x="53" y="16995"/>
                  </a:moveTo>
                  <a:cubicBezTo>
                    <a:pt x="27" y="17597"/>
                    <a:pt x="27" y="18199"/>
                    <a:pt x="1" y="18775"/>
                  </a:cubicBezTo>
                  <a:cubicBezTo>
                    <a:pt x="262" y="21865"/>
                    <a:pt x="524" y="25059"/>
                    <a:pt x="786" y="28097"/>
                  </a:cubicBezTo>
                  <a:cubicBezTo>
                    <a:pt x="1834" y="25845"/>
                    <a:pt x="2671" y="23462"/>
                    <a:pt x="2619" y="21786"/>
                  </a:cubicBezTo>
                  <a:cubicBezTo>
                    <a:pt x="2567" y="20294"/>
                    <a:pt x="1807" y="18932"/>
                    <a:pt x="865" y="17832"/>
                  </a:cubicBezTo>
                  <a:cubicBezTo>
                    <a:pt x="603" y="17544"/>
                    <a:pt x="341" y="17256"/>
                    <a:pt x="53" y="16995"/>
                  </a:cubicBezTo>
                  <a:close/>
                  <a:moveTo>
                    <a:pt x="9453" y="33255"/>
                  </a:moveTo>
                  <a:lnTo>
                    <a:pt x="9453" y="33255"/>
                  </a:lnTo>
                  <a:cubicBezTo>
                    <a:pt x="8484" y="35193"/>
                    <a:pt x="7358" y="37157"/>
                    <a:pt x="6232" y="39147"/>
                  </a:cubicBezTo>
                  <a:cubicBezTo>
                    <a:pt x="6180" y="39225"/>
                    <a:pt x="6154" y="39304"/>
                    <a:pt x="6102" y="39356"/>
                  </a:cubicBezTo>
                  <a:cubicBezTo>
                    <a:pt x="6023" y="39513"/>
                    <a:pt x="5944" y="39644"/>
                    <a:pt x="5866" y="39801"/>
                  </a:cubicBezTo>
                  <a:cubicBezTo>
                    <a:pt x="6023" y="39749"/>
                    <a:pt x="6206" y="39723"/>
                    <a:pt x="6363" y="39670"/>
                  </a:cubicBezTo>
                  <a:cubicBezTo>
                    <a:pt x="7097" y="39435"/>
                    <a:pt x="7646" y="39199"/>
                    <a:pt x="7934" y="38937"/>
                  </a:cubicBezTo>
                  <a:cubicBezTo>
                    <a:pt x="8799" y="38178"/>
                    <a:pt x="9244" y="36031"/>
                    <a:pt x="9453" y="33255"/>
                  </a:cubicBezTo>
                  <a:close/>
                  <a:moveTo>
                    <a:pt x="1807" y="38570"/>
                  </a:moveTo>
                  <a:cubicBezTo>
                    <a:pt x="1807" y="38675"/>
                    <a:pt x="1834" y="38806"/>
                    <a:pt x="1834" y="38911"/>
                  </a:cubicBezTo>
                  <a:cubicBezTo>
                    <a:pt x="2226" y="39513"/>
                    <a:pt x="2698" y="39984"/>
                    <a:pt x="3221" y="40325"/>
                  </a:cubicBezTo>
                  <a:cubicBezTo>
                    <a:pt x="3405" y="40299"/>
                    <a:pt x="3588" y="40272"/>
                    <a:pt x="3745" y="40246"/>
                  </a:cubicBezTo>
                  <a:lnTo>
                    <a:pt x="1807" y="3857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277;p37"/>
            <p:cNvSpPr/>
            <p:nvPr/>
          </p:nvSpPr>
          <p:spPr>
            <a:xfrm>
              <a:off x="6829125" y="3097675"/>
              <a:ext cx="864750" cy="1135775"/>
            </a:xfrm>
            <a:custGeom>
              <a:avLst/>
              <a:gdLst/>
              <a:ahLst/>
              <a:cxnLst/>
              <a:rect l="l" t="t" r="r" b="b"/>
              <a:pathLst>
                <a:path w="34590" h="45431" extrusionOk="0">
                  <a:moveTo>
                    <a:pt x="0" y="1"/>
                  </a:moveTo>
                  <a:cubicBezTo>
                    <a:pt x="79" y="7699"/>
                    <a:pt x="472" y="14638"/>
                    <a:pt x="943" y="17885"/>
                  </a:cubicBezTo>
                  <a:cubicBezTo>
                    <a:pt x="2174" y="26526"/>
                    <a:pt x="4137" y="45431"/>
                    <a:pt x="4137" y="45431"/>
                  </a:cubicBezTo>
                  <a:lnTo>
                    <a:pt x="14271" y="45431"/>
                  </a:lnTo>
                  <a:cubicBezTo>
                    <a:pt x="14218" y="37392"/>
                    <a:pt x="12804" y="6940"/>
                    <a:pt x="13459" y="6835"/>
                  </a:cubicBezTo>
                  <a:cubicBezTo>
                    <a:pt x="13631" y="6799"/>
                    <a:pt x="13818" y="6775"/>
                    <a:pt x="14029" y="6775"/>
                  </a:cubicBezTo>
                  <a:cubicBezTo>
                    <a:pt x="14589" y="6775"/>
                    <a:pt x="15312" y="6945"/>
                    <a:pt x="16339" y="7516"/>
                  </a:cubicBezTo>
                  <a:cubicBezTo>
                    <a:pt x="18198" y="8537"/>
                    <a:pt x="24561" y="45431"/>
                    <a:pt x="24561" y="45431"/>
                  </a:cubicBezTo>
                  <a:lnTo>
                    <a:pt x="34590" y="45431"/>
                  </a:lnTo>
                  <a:cubicBezTo>
                    <a:pt x="33673" y="36633"/>
                    <a:pt x="29772" y="9715"/>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278;p37"/>
            <p:cNvSpPr/>
            <p:nvPr/>
          </p:nvSpPr>
          <p:spPr>
            <a:xfrm>
              <a:off x="7418925" y="4062575"/>
              <a:ext cx="274950" cy="170875"/>
            </a:xfrm>
            <a:custGeom>
              <a:avLst/>
              <a:gdLst/>
              <a:ahLst/>
              <a:cxnLst/>
              <a:rect l="l" t="t" r="r" b="b"/>
              <a:pathLst>
                <a:path w="10998" h="6835" extrusionOk="0">
                  <a:moveTo>
                    <a:pt x="10186" y="1"/>
                  </a:moveTo>
                  <a:cubicBezTo>
                    <a:pt x="9217" y="184"/>
                    <a:pt x="8248" y="341"/>
                    <a:pt x="7280" y="472"/>
                  </a:cubicBezTo>
                  <a:cubicBezTo>
                    <a:pt x="4871" y="812"/>
                    <a:pt x="2435" y="1074"/>
                    <a:pt x="0" y="1284"/>
                  </a:cubicBezTo>
                  <a:cubicBezTo>
                    <a:pt x="603" y="4635"/>
                    <a:pt x="969" y="6835"/>
                    <a:pt x="969" y="6835"/>
                  </a:cubicBezTo>
                  <a:lnTo>
                    <a:pt x="10998" y="6835"/>
                  </a:lnTo>
                  <a:cubicBezTo>
                    <a:pt x="10814" y="5133"/>
                    <a:pt x="10526" y="2776"/>
                    <a:pt x="1018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279;p37"/>
            <p:cNvSpPr/>
            <p:nvPr/>
          </p:nvSpPr>
          <p:spPr>
            <a:xfrm>
              <a:off x="6918150" y="4099900"/>
              <a:ext cx="267750" cy="133550"/>
            </a:xfrm>
            <a:custGeom>
              <a:avLst/>
              <a:gdLst/>
              <a:ahLst/>
              <a:cxnLst/>
              <a:rect l="l" t="t" r="r" b="b"/>
              <a:pathLst>
                <a:path w="10710" h="5342" extrusionOk="0">
                  <a:moveTo>
                    <a:pt x="0" y="0"/>
                  </a:moveTo>
                  <a:lnTo>
                    <a:pt x="0" y="0"/>
                  </a:lnTo>
                  <a:cubicBezTo>
                    <a:pt x="341" y="3195"/>
                    <a:pt x="576" y="5342"/>
                    <a:pt x="576" y="5342"/>
                  </a:cubicBezTo>
                  <a:lnTo>
                    <a:pt x="10710" y="5342"/>
                  </a:lnTo>
                  <a:cubicBezTo>
                    <a:pt x="10683" y="4111"/>
                    <a:pt x="10657" y="2331"/>
                    <a:pt x="10579" y="236"/>
                  </a:cubicBezTo>
                  <a:cubicBezTo>
                    <a:pt x="9809" y="247"/>
                    <a:pt x="9039" y="253"/>
                    <a:pt x="8269" y="253"/>
                  </a:cubicBezTo>
                  <a:cubicBezTo>
                    <a:pt x="7180" y="253"/>
                    <a:pt x="6091" y="240"/>
                    <a:pt x="5001" y="210"/>
                  </a:cubicBezTo>
                  <a:cubicBezTo>
                    <a:pt x="3326" y="157"/>
                    <a:pt x="1676" y="105"/>
                    <a:pt x="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280;p37"/>
            <p:cNvSpPr/>
            <p:nvPr/>
          </p:nvSpPr>
          <p:spPr>
            <a:xfrm>
              <a:off x="6829125" y="3097675"/>
              <a:ext cx="807150" cy="712250"/>
            </a:xfrm>
            <a:custGeom>
              <a:avLst/>
              <a:gdLst/>
              <a:ahLst/>
              <a:cxnLst/>
              <a:rect l="l" t="t" r="r" b="b"/>
              <a:pathLst>
                <a:path w="32286" h="28490" extrusionOk="0">
                  <a:moveTo>
                    <a:pt x="0" y="1"/>
                  </a:moveTo>
                  <a:cubicBezTo>
                    <a:pt x="79" y="7699"/>
                    <a:pt x="472" y="14638"/>
                    <a:pt x="943" y="17885"/>
                  </a:cubicBezTo>
                  <a:cubicBezTo>
                    <a:pt x="1283" y="20320"/>
                    <a:pt x="1676" y="23567"/>
                    <a:pt x="2095" y="26971"/>
                  </a:cubicBezTo>
                  <a:cubicBezTo>
                    <a:pt x="3011" y="27154"/>
                    <a:pt x="3928" y="27311"/>
                    <a:pt x="4870" y="27442"/>
                  </a:cubicBezTo>
                  <a:cubicBezTo>
                    <a:pt x="7410" y="27809"/>
                    <a:pt x="9950" y="28018"/>
                    <a:pt x="12516" y="28228"/>
                  </a:cubicBezTo>
                  <a:cubicBezTo>
                    <a:pt x="12935" y="28254"/>
                    <a:pt x="13354" y="28280"/>
                    <a:pt x="13773" y="28306"/>
                  </a:cubicBezTo>
                  <a:cubicBezTo>
                    <a:pt x="13407" y="17806"/>
                    <a:pt x="13066" y="6887"/>
                    <a:pt x="13459" y="6835"/>
                  </a:cubicBezTo>
                  <a:cubicBezTo>
                    <a:pt x="13631" y="6799"/>
                    <a:pt x="13818" y="6775"/>
                    <a:pt x="14029" y="6775"/>
                  </a:cubicBezTo>
                  <a:cubicBezTo>
                    <a:pt x="14589" y="6775"/>
                    <a:pt x="15312" y="6945"/>
                    <a:pt x="16339" y="7516"/>
                  </a:cubicBezTo>
                  <a:cubicBezTo>
                    <a:pt x="17334" y="8040"/>
                    <a:pt x="19586" y="18618"/>
                    <a:pt x="21471" y="28489"/>
                  </a:cubicBezTo>
                  <a:cubicBezTo>
                    <a:pt x="25085" y="28385"/>
                    <a:pt x="28698" y="28018"/>
                    <a:pt x="32286" y="27573"/>
                  </a:cubicBezTo>
                  <a:cubicBezTo>
                    <a:pt x="30898" y="17309"/>
                    <a:pt x="29301" y="6050"/>
                    <a:pt x="28646" y="891"/>
                  </a:cubicBezTo>
                  <a:cubicBezTo>
                    <a:pt x="28358" y="917"/>
                    <a:pt x="28096" y="970"/>
                    <a:pt x="27808" y="996"/>
                  </a:cubicBezTo>
                  <a:cubicBezTo>
                    <a:pt x="24174" y="1420"/>
                    <a:pt x="20520" y="1600"/>
                    <a:pt x="16864" y="1600"/>
                  </a:cubicBezTo>
                  <a:cubicBezTo>
                    <a:pt x="14646" y="1600"/>
                    <a:pt x="12427" y="1534"/>
                    <a:pt x="10212" y="1415"/>
                  </a:cubicBezTo>
                  <a:cubicBezTo>
                    <a:pt x="6808" y="1232"/>
                    <a:pt x="3326" y="865"/>
                    <a:pt x="0" y="1"/>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281;p37"/>
            <p:cNvSpPr/>
            <p:nvPr/>
          </p:nvSpPr>
          <p:spPr>
            <a:xfrm>
              <a:off x="6766925" y="4219550"/>
              <a:ext cx="455625" cy="143575"/>
            </a:xfrm>
            <a:custGeom>
              <a:avLst/>
              <a:gdLst/>
              <a:ahLst/>
              <a:cxnLst/>
              <a:rect l="l" t="t" r="r" b="b"/>
              <a:pathLst>
                <a:path w="18225" h="5743" extrusionOk="0">
                  <a:moveTo>
                    <a:pt x="9100" y="1"/>
                  </a:moveTo>
                  <a:cubicBezTo>
                    <a:pt x="7660" y="1"/>
                    <a:pt x="6562" y="25"/>
                    <a:pt x="6442" y="84"/>
                  </a:cubicBezTo>
                  <a:cubicBezTo>
                    <a:pt x="6442" y="84"/>
                    <a:pt x="5578" y="137"/>
                    <a:pt x="2960" y="1865"/>
                  </a:cubicBezTo>
                  <a:cubicBezTo>
                    <a:pt x="1362" y="2912"/>
                    <a:pt x="524" y="3907"/>
                    <a:pt x="184" y="4588"/>
                  </a:cubicBezTo>
                  <a:cubicBezTo>
                    <a:pt x="1" y="4955"/>
                    <a:pt x="236" y="5347"/>
                    <a:pt x="629" y="5374"/>
                  </a:cubicBezTo>
                  <a:cubicBezTo>
                    <a:pt x="2685" y="5472"/>
                    <a:pt x="8637" y="5742"/>
                    <a:pt x="12944" y="5742"/>
                  </a:cubicBezTo>
                  <a:cubicBezTo>
                    <a:pt x="15547" y="5742"/>
                    <a:pt x="17550" y="5643"/>
                    <a:pt x="17728" y="5347"/>
                  </a:cubicBezTo>
                  <a:cubicBezTo>
                    <a:pt x="18225" y="4431"/>
                    <a:pt x="17256" y="320"/>
                    <a:pt x="16811" y="189"/>
                  </a:cubicBezTo>
                  <a:cubicBezTo>
                    <a:pt x="16494" y="101"/>
                    <a:pt x="12069" y="1"/>
                    <a:pt x="910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282;p37"/>
            <p:cNvSpPr/>
            <p:nvPr/>
          </p:nvSpPr>
          <p:spPr>
            <a:xfrm>
              <a:off x="7278825" y="4219550"/>
              <a:ext cx="456300" cy="143575"/>
            </a:xfrm>
            <a:custGeom>
              <a:avLst/>
              <a:gdLst/>
              <a:ahLst/>
              <a:cxnLst/>
              <a:rect l="l" t="t" r="r" b="b"/>
              <a:pathLst>
                <a:path w="18252" h="5743" extrusionOk="0">
                  <a:moveTo>
                    <a:pt x="9109" y="1"/>
                  </a:moveTo>
                  <a:cubicBezTo>
                    <a:pt x="7672" y="1"/>
                    <a:pt x="6580" y="25"/>
                    <a:pt x="6468" y="84"/>
                  </a:cubicBezTo>
                  <a:cubicBezTo>
                    <a:pt x="6468" y="84"/>
                    <a:pt x="5604" y="137"/>
                    <a:pt x="2986" y="1865"/>
                  </a:cubicBezTo>
                  <a:cubicBezTo>
                    <a:pt x="1389" y="2912"/>
                    <a:pt x="525" y="3907"/>
                    <a:pt x="184" y="4588"/>
                  </a:cubicBezTo>
                  <a:cubicBezTo>
                    <a:pt x="1" y="4955"/>
                    <a:pt x="263" y="5347"/>
                    <a:pt x="629" y="5374"/>
                  </a:cubicBezTo>
                  <a:cubicBezTo>
                    <a:pt x="2702" y="5472"/>
                    <a:pt x="8660" y="5742"/>
                    <a:pt x="12963" y="5742"/>
                  </a:cubicBezTo>
                  <a:cubicBezTo>
                    <a:pt x="15564" y="5742"/>
                    <a:pt x="17560" y="5643"/>
                    <a:pt x="17728" y="5347"/>
                  </a:cubicBezTo>
                  <a:cubicBezTo>
                    <a:pt x="18251" y="4431"/>
                    <a:pt x="17283" y="320"/>
                    <a:pt x="16811" y="189"/>
                  </a:cubicBezTo>
                  <a:cubicBezTo>
                    <a:pt x="16494" y="101"/>
                    <a:pt x="12069" y="1"/>
                    <a:pt x="910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283;p37"/>
            <p:cNvSpPr/>
            <p:nvPr/>
          </p:nvSpPr>
          <p:spPr>
            <a:xfrm>
              <a:off x="6750575" y="3088525"/>
              <a:ext cx="955100" cy="669275"/>
            </a:xfrm>
            <a:custGeom>
              <a:avLst/>
              <a:gdLst/>
              <a:ahLst/>
              <a:cxnLst/>
              <a:rect l="l" t="t" r="r" b="b"/>
              <a:pathLst>
                <a:path w="38204" h="26771" extrusionOk="0">
                  <a:moveTo>
                    <a:pt x="629" y="0"/>
                  </a:moveTo>
                  <a:cubicBezTo>
                    <a:pt x="629" y="0"/>
                    <a:pt x="471" y="2645"/>
                    <a:pt x="314" y="6023"/>
                  </a:cubicBezTo>
                  <a:cubicBezTo>
                    <a:pt x="314" y="6180"/>
                    <a:pt x="314" y="6311"/>
                    <a:pt x="314" y="6442"/>
                  </a:cubicBezTo>
                  <a:cubicBezTo>
                    <a:pt x="131" y="10238"/>
                    <a:pt x="0" y="14795"/>
                    <a:pt x="131" y="17675"/>
                  </a:cubicBezTo>
                  <a:cubicBezTo>
                    <a:pt x="419" y="23252"/>
                    <a:pt x="681" y="24745"/>
                    <a:pt x="681" y="24745"/>
                  </a:cubicBezTo>
                  <a:cubicBezTo>
                    <a:pt x="681" y="24745"/>
                    <a:pt x="6049" y="25713"/>
                    <a:pt x="10657" y="26106"/>
                  </a:cubicBezTo>
                  <a:cubicBezTo>
                    <a:pt x="11774" y="26208"/>
                    <a:pt x="12830" y="26246"/>
                    <a:pt x="13788" y="26246"/>
                  </a:cubicBezTo>
                  <a:cubicBezTo>
                    <a:pt x="16783" y="26246"/>
                    <a:pt x="18827" y="25870"/>
                    <a:pt x="18827" y="25870"/>
                  </a:cubicBezTo>
                  <a:cubicBezTo>
                    <a:pt x="18827" y="25870"/>
                    <a:pt x="16994" y="18198"/>
                    <a:pt x="17596" y="17518"/>
                  </a:cubicBezTo>
                  <a:lnTo>
                    <a:pt x="17675" y="17465"/>
                  </a:lnTo>
                  <a:cubicBezTo>
                    <a:pt x="17753" y="17465"/>
                    <a:pt x="17832" y="17518"/>
                    <a:pt x="17936" y="17649"/>
                  </a:cubicBezTo>
                  <a:cubicBezTo>
                    <a:pt x="18800" y="18853"/>
                    <a:pt x="20136" y="25713"/>
                    <a:pt x="20136" y="25713"/>
                  </a:cubicBezTo>
                  <a:cubicBezTo>
                    <a:pt x="20136" y="25713"/>
                    <a:pt x="23379" y="26771"/>
                    <a:pt x="29175" y="26771"/>
                  </a:cubicBezTo>
                  <a:cubicBezTo>
                    <a:pt x="29497" y="26771"/>
                    <a:pt x="29827" y="26768"/>
                    <a:pt x="30164" y="26761"/>
                  </a:cubicBezTo>
                  <a:cubicBezTo>
                    <a:pt x="32547" y="26708"/>
                    <a:pt x="34275" y="26316"/>
                    <a:pt x="35480" y="25818"/>
                  </a:cubicBezTo>
                  <a:cubicBezTo>
                    <a:pt x="35585" y="25792"/>
                    <a:pt x="35689" y="25740"/>
                    <a:pt x="35768" y="25687"/>
                  </a:cubicBezTo>
                  <a:cubicBezTo>
                    <a:pt x="37627" y="24875"/>
                    <a:pt x="38203" y="23907"/>
                    <a:pt x="38203" y="23907"/>
                  </a:cubicBezTo>
                  <a:cubicBezTo>
                    <a:pt x="38203" y="23907"/>
                    <a:pt x="34406" y="3483"/>
                    <a:pt x="33516" y="917"/>
                  </a:cubicBezTo>
                  <a:cubicBezTo>
                    <a:pt x="33516" y="917"/>
                    <a:pt x="33149" y="917"/>
                    <a:pt x="32443" y="891"/>
                  </a:cubicBezTo>
                  <a:lnTo>
                    <a:pt x="32050" y="891"/>
                  </a:lnTo>
                  <a:cubicBezTo>
                    <a:pt x="30531" y="838"/>
                    <a:pt x="27991" y="760"/>
                    <a:pt x="24980" y="681"/>
                  </a:cubicBezTo>
                  <a:cubicBezTo>
                    <a:pt x="24875" y="681"/>
                    <a:pt x="24744" y="681"/>
                    <a:pt x="24640" y="655"/>
                  </a:cubicBezTo>
                  <a:cubicBezTo>
                    <a:pt x="21681" y="576"/>
                    <a:pt x="18329" y="472"/>
                    <a:pt x="15082" y="393"/>
                  </a:cubicBezTo>
                  <a:lnTo>
                    <a:pt x="14794" y="393"/>
                  </a:lnTo>
                  <a:cubicBezTo>
                    <a:pt x="14428" y="367"/>
                    <a:pt x="14061" y="367"/>
                    <a:pt x="13695" y="341"/>
                  </a:cubicBezTo>
                  <a:lnTo>
                    <a:pt x="13459" y="341"/>
                  </a:lnTo>
                  <a:cubicBezTo>
                    <a:pt x="9557" y="236"/>
                    <a:pt x="5970" y="131"/>
                    <a:pt x="3692" y="53"/>
                  </a:cubicBezTo>
                  <a:lnTo>
                    <a:pt x="3378" y="53"/>
                  </a:lnTo>
                  <a:cubicBezTo>
                    <a:pt x="2069" y="27"/>
                    <a:pt x="1257" y="0"/>
                    <a:pt x="11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284;p37"/>
            <p:cNvSpPr/>
            <p:nvPr/>
          </p:nvSpPr>
          <p:spPr>
            <a:xfrm>
              <a:off x="7366550" y="3104875"/>
              <a:ext cx="278225" cy="629125"/>
            </a:xfrm>
            <a:custGeom>
              <a:avLst/>
              <a:gdLst/>
              <a:ahLst/>
              <a:cxnLst/>
              <a:rect l="l" t="t" r="r" b="b"/>
              <a:pathLst>
                <a:path w="11129" h="25165" extrusionOk="0">
                  <a:moveTo>
                    <a:pt x="1" y="1"/>
                  </a:moveTo>
                  <a:cubicBezTo>
                    <a:pt x="550" y="3379"/>
                    <a:pt x="2410" y="6521"/>
                    <a:pt x="5185" y="8616"/>
                  </a:cubicBezTo>
                  <a:cubicBezTo>
                    <a:pt x="6232" y="9427"/>
                    <a:pt x="7411" y="10082"/>
                    <a:pt x="8668" y="10501"/>
                  </a:cubicBezTo>
                  <a:cubicBezTo>
                    <a:pt x="9113" y="13826"/>
                    <a:pt x="9584" y="17152"/>
                    <a:pt x="10108" y="20477"/>
                  </a:cubicBezTo>
                  <a:cubicBezTo>
                    <a:pt x="10265" y="21524"/>
                    <a:pt x="10448" y="22598"/>
                    <a:pt x="10605" y="23672"/>
                  </a:cubicBezTo>
                  <a:cubicBezTo>
                    <a:pt x="10684" y="24169"/>
                    <a:pt x="10762" y="24667"/>
                    <a:pt x="10841" y="25164"/>
                  </a:cubicBezTo>
                  <a:cubicBezTo>
                    <a:pt x="10946" y="25138"/>
                    <a:pt x="11050" y="25086"/>
                    <a:pt x="11129" y="25033"/>
                  </a:cubicBezTo>
                  <a:cubicBezTo>
                    <a:pt x="11077" y="24745"/>
                    <a:pt x="11024" y="24431"/>
                    <a:pt x="10998" y="24117"/>
                  </a:cubicBezTo>
                  <a:cubicBezTo>
                    <a:pt x="10841" y="23148"/>
                    <a:pt x="10684" y="22205"/>
                    <a:pt x="10553" y="21236"/>
                  </a:cubicBezTo>
                  <a:cubicBezTo>
                    <a:pt x="10265" y="19299"/>
                    <a:pt x="9977" y="17387"/>
                    <a:pt x="9715" y="15450"/>
                  </a:cubicBezTo>
                  <a:cubicBezTo>
                    <a:pt x="9165" y="11574"/>
                    <a:pt x="8668" y="7699"/>
                    <a:pt x="8222" y="3824"/>
                  </a:cubicBezTo>
                  <a:cubicBezTo>
                    <a:pt x="8092" y="2750"/>
                    <a:pt x="7961" y="1677"/>
                    <a:pt x="7856" y="603"/>
                  </a:cubicBezTo>
                  <a:lnTo>
                    <a:pt x="7804" y="237"/>
                  </a:lnTo>
                  <a:lnTo>
                    <a:pt x="7411" y="237"/>
                  </a:lnTo>
                  <a:lnTo>
                    <a:pt x="7411" y="289"/>
                  </a:lnTo>
                  <a:cubicBezTo>
                    <a:pt x="7542" y="1258"/>
                    <a:pt x="7646" y="2227"/>
                    <a:pt x="7751" y="3195"/>
                  </a:cubicBezTo>
                  <a:cubicBezTo>
                    <a:pt x="7987" y="5107"/>
                    <a:pt x="8222" y="7045"/>
                    <a:pt x="8458" y="8982"/>
                  </a:cubicBezTo>
                  <a:cubicBezTo>
                    <a:pt x="8537" y="9427"/>
                    <a:pt x="8589" y="9872"/>
                    <a:pt x="8668" y="10344"/>
                  </a:cubicBezTo>
                  <a:cubicBezTo>
                    <a:pt x="6547" y="9401"/>
                    <a:pt x="4661" y="8066"/>
                    <a:pt x="3169" y="6285"/>
                  </a:cubicBezTo>
                  <a:cubicBezTo>
                    <a:pt x="1703" y="4479"/>
                    <a:pt x="734" y="2305"/>
                    <a:pt x="341" y="27"/>
                  </a:cubicBezTo>
                  <a:cubicBezTo>
                    <a:pt x="236" y="27"/>
                    <a:pt x="105" y="27"/>
                    <a:pt x="1"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285;p37"/>
            <p:cNvSpPr/>
            <p:nvPr/>
          </p:nvSpPr>
          <p:spPr>
            <a:xfrm>
              <a:off x="7076550" y="3097025"/>
              <a:ext cx="51100" cy="267100"/>
            </a:xfrm>
            <a:custGeom>
              <a:avLst/>
              <a:gdLst/>
              <a:ahLst/>
              <a:cxnLst/>
              <a:rect l="l" t="t" r="r" b="b"/>
              <a:pathLst>
                <a:path w="2044" h="10684" extrusionOk="0">
                  <a:moveTo>
                    <a:pt x="420" y="1"/>
                  </a:moveTo>
                  <a:cubicBezTo>
                    <a:pt x="210" y="1441"/>
                    <a:pt x="106" y="2907"/>
                    <a:pt x="53" y="4374"/>
                  </a:cubicBezTo>
                  <a:cubicBezTo>
                    <a:pt x="1" y="6442"/>
                    <a:pt x="79" y="8511"/>
                    <a:pt x="315" y="10553"/>
                  </a:cubicBezTo>
                  <a:cubicBezTo>
                    <a:pt x="341" y="10605"/>
                    <a:pt x="367" y="10684"/>
                    <a:pt x="446" y="10684"/>
                  </a:cubicBezTo>
                  <a:cubicBezTo>
                    <a:pt x="891" y="10632"/>
                    <a:pt x="1310" y="10579"/>
                    <a:pt x="1729" y="10527"/>
                  </a:cubicBezTo>
                  <a:cubicBezTo>
                    <a:pt x="1781" y="10527"/>
                    <a:pt x="1860" y="10474"/>
                    <a:pt x="1860" y="10396"/>
                  </a:cubicBezTo>
                  <a:cubicBezTo>
                    <a:pt x="1441" y="6966"/>
                    <a:pt x="1520" y="3457"/>
                    <a:pt x="2043" y="53"/>
                  </a:cubicBezTo>
                  <a:lnTo>
                    <a:pt x="1755" y="53"/>
                  </a:lnTo>
                  <a:cubicBezTo>
                    <a:pt x="1703" y="446"/>
                    <a:pt x="1651" y="839"/>
                    <a:pt x="1598" y="1231"/>
                  </a:cubicBezTo>
                  <a:cubicBezTo>
                    <a:pt x="1362" y="3169"/>
                    <a:pt x="1284" y="5133"/>
                    <a:pt x="1336" y="7071"/>
                  </a:cubicBezTo>
                  <a:cubicBezTo>
                    <a:pt x="1389" y="8144"/>
                    <a:pt x="1467" y="9218"/>
                    <a:pt x="1598" y="10265"/>
                  </a:cubicBezTo>
                  <a:cubicBezTo>
                    <a:pt x="1258" y="10317"/>
                    <a:pt x="917" y="10370"/>
                    <a:pt x="577" y="10396"/>
                  </a:cubicBezTo>
                  <a:cubicBezTo>
                    <a:pt x="341" y="8432"/>
                    <a:pt x="237" y="6442"/>
                    <a:pt x="289" y="4478"/>
                  </a:cubicBezTo>
                  <a:cubicBezTo>
                    <a:pt x="341" y="2986"/>
                    <a:pt x="472" y="1493"/>
                    <a:pt x="656"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286;p37"/>
            <p:cNvSpPr/>
            <p:nvPr/>
          </p:nvSpPr>
          <p:spPr>
            <a:xfrm>
              <a:off x="6758425" y="3089825"/>
              <a:ext cx="84475" cy="159750"/>
            </a:xfrm>
            <a:custGeom>
              <a:avLst/>
              <a:gdLst/>
              <a:ahLst/>
              <a:cxnLst/>
              <a:rect l="l" t="t" r="r" b="b"/>
              <a:pathLst>
                <a:path w="3379" h="6390" extrusionOk="0">
                  <a:moveTo>
                    <a:pt x="3064" y="1"/>
                  </a:moveTo>
                  <a:cubicBezTo>
                    <a:pt x="3038" y="79"/>
                    <a:pt x="3038" y="158"/>
                    <a:pt x="3011" y="236"/>
                  </a:cubicBezTo>
                  <a:cubicBezTo>
                    <a:pt x="2514" y="2122"/>
                    <a:pt x="1650" y="3902"/>
                    <a:pt x="445" y="5447"/>
                  </a:cubicBezTo>
                  <a:cubicBezTo>
                    <a:pt x="315" y="5630"/>
                    <a:pt x="157" y="5814"/>
                    <a:pt x="0" y="5971"/>
                  </a:cubicBezTo>
                  <a:cubicBezTo>
                    <a:pt x="0" y="6128"/>
                    <a:pt x="0" y="6259"/>
                    <a:pt x="0" y="6390"/>
                  </a:cubicBezTo>
                  <a:cubicBezTo>
                    <a:pt x="1624" y="4609"/>
                    <a:pt x="2802" y="2384"/>
                    <a:pt x="3378" y="1"/>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287;p37"/>
            <p:cNvSpPr/>
            <p:nvPr/>
          </p:nvSpPr>
          <p:spPr>
            <a:xfrm>
              <a:off x="7054950" y="3481950"/>
              <a:ext cx="155450" cy="51350"/>
            </a:xfrm>
            <a:custGeom>
              <a:avLst/>
              <a:gdLst/>
              <a:ahLst/>
              <a:cxnLst/>
              <a:rect l="l" t="t" r="r" b="b"/>
              <a:pathLst>
                <a:path w="6218" h="2054" extrusionOk="0">
                  <a:moveTo>
                    <a:pt x="106" y="0"/>
                  </a:moveTo>
                  <a:cubicBezTo>
                    <a:pt x="27" y="0"/>
                    <a:pt x="1" y="131"/>
                    <a:pt x="79" y="157"/>
                  </a:cubicBezTo>
                  <a:cubicBezTo>
                    <a:pt x="2148" y="602"/>
                    <a:pt x="4138" y="1231"/>
                    <a:pt x="6076" y="2043"/>
                  </a:cubicBezTo>
                  <a:cubicBezTo>
                    <a:pt x="6087" y="2050"/>
                    <a:pt x="6098" y="2053"/>
                    <a:pt x="6108" y="2053"/>
                  </a:cubicBezTo>
                  <a:cubicBezTo>
                    <a:pt x="6173" y="2053"/>
                    <a:pt x="6218" y="1934"/>
                    <a:pt x="6128" y="1912"/>
                  </a:cubicBezTo>
                  <a:cubicBezTo>
                    <a:pt x="4269" y="943"/>
                    <a:pt x="2200" y="288"/>
                    <a:pt x="106" y="0"/>
                  </a:cubicBezTo>
                  <a:close/>
                </a:path>
              </a:pathLst>
            </a:custGeom>
            <a:solidFill>
              <a:srgbClr val="3E3B9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288;p37"/>
            <p:cNvSpPr/>
            <p:nvPr/>
          </p:nvSpPr>
          <p:spPr>
            <a:xfrm>
              <a:off x="6854000" y="2219025"/>
              <a:ext cx="580650" cy="898100"/>
            </a:xfrm>
            <a:custGeom>
              <a:avLst/>
              <a:gdLst/>
              <a:ahLst/>
              <a:cxnLst/>
              <a:rect l="l" t="t" r="r" b="b"/>
              <a:pathLst>
                <a:path w="23226" h="35924" extrusionOk="0">
                  <a:moveTo>
                    <a:pt x="14428" y="0"/>
                  </a:moveTo>
                  <a:cubicBezTo>
                    <a:pt x="12402" y="0"/>
                    <a:pt x="9955" y="547"/>
                    <a:pt x="8039" y="1186"/>
                  </a:cubicBezTo>
                  <a:cubicBezTo>
                    <a:pt x="7986" y="1212"/>
                    <a:pt x="7934" y="1212"/>
                    <a:pt x="7856" y="1238"/>
                  </a:cubicBezTo>
                  <a:cubicBezTo>
                    <a:pt x="6284" y="1762"/>
                    <a:pt x="5106" y="2364"/>
                    <a:pt x="4844" y="2783"/>
                  </a:cubicBezTo>
                  <a:cubicBezTo>
                    <a:pt x="3090" y="5611"/>
                    <a:pt x="1336" y="19148"/>
                    <a:pt x="0" y="33916"/>
                  </a:cubicBezTo>
                  <a:cubicBezTo>
                    <a:pt x="864" y="34283"/>
                    <a:pt x="1755" y="34597"/>
                    <a:pt x="2671" y="34833"/>
                  </a:cubicBezTo>
                  <a:cubicBezTo>
                    <a:pt x="5775" y="35666"/>
                    <a:pt x="9003" y="35924"/>
                    <a:pt x="12234" y="35924"/>
                  </a:cubicBezTo>
                  <a:cubicBezTo>
                    <a:pt x="13473" y="35924"/>
                    <a:pt x="14713" y="35886"/>
                    <a:pt x="15946" y="35828"/>
                  </a:cubicBezTo>
                  <a:cubicBezTo>
                    <a:pt x="18382" y="35697"/>
                    <a:pt x="20817" y="35383"/>
                    <a:pt x="23226" y="34885"/>
                  </a:cubicBezTo>
                  <a:cubicBezTo>
                    <a:pt x="23147" y="34231"/>
                    <a:pt x="23069" y="33707"/>
                    <a:pt x="23016" y="33340"/>
                  </a:cubicBezTo>
                  <a:cubicBezTo>
                    <a:pt x="22388" y="27920"/>
                    <a:pt x="22152" y="4433"/>
                    <a:pt x="21733" y="3202"/>
                  </a:cubicBezTo>
                  <a:cubicBezTo>
                    <a:pt x="21419" y="2259"/>
                    <a:pt x="19717" y="924"/>
                    <a:pt x="17177" y="322"/>
                  </a:cubicBezTo>
                  <a:cubicBezTo>
                    <a:pt x="17099" y="296"/>
                    <a:pt x="17020" y="269"/>
                    <a:pt x="16941" y="269"/>
                  </a:cubicBezTo>
                  <a:cubicBezTo>
                    <a:pt x="16287" y="112"/>
                    <a:pt x="15580" y="34"/>
                    <a:pt x="14821" y="8"/>
                  </a:cubicBezTo>
                  <a:cubicBezTo>
                    <a:pt x="14692" y="3"/>
                    <a:pt x="14560" y="0"/>
                    <a:pt x="1442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89;p37"/>
            <p:cNvSpPr/>
            <p:nvPr/>
          </p:nvSpPr>
          <p:spPr>
            <a:xfrm>
              <a:off x="6698200" y="2212500"/>
              <a:ext cx="972775" cy="1116950"/>
            </a:xfrm>
            <a:custGeom>
              <a:avLst/>
              <a:gdLst/>
              <a:ahLst/>
              <a:cxnLst/>
              <a:rect l="l" t="t" r="r" b="b"/>
              <a:pathLst>
                <a:path w="38911" h="44678" extrusionOk="0">
                  <a:moveTo>
                    <a:pt x="23117" y="0"/>
                  </a:moveTo>
                  <a:cubicBezTo>
                    <a:pt x="19869" y="0"/>
                    <a:pt x="15945" y="600"/>
                    <a:pt x="12883" y="1316"/>
                  </a:cubicBezTo>
                  <a:cubicBezTo>
                    <a:pt x="12778" y="1342"/>
                    <a:pt x="12674" y="1368"/>
                    <a:pt x="12569" y="1395"/>
                  </a:cubicBezTo>
                  <a:cubicBezTo>
                    <a:pt x="10081" y="1997"/>
                    <a:pt x="8196" y="2678"/>
                    <a:pt x="7777" y="3123"/>
                  </a:cubicBezTo>
                  <a:cubicBezTo>
                    <a:pt x="4949" y="6291"/>
                    <a:pt x="2147" y="25851"/>
                    <a:pt x="0" y="42425"/>
                  </a:cubicBezTo>
                  <a:cubicBezTo>
                    <a:pt x="1414" y="42844"/>
                    <a:pt x="2828" y="43185"/>
                    <a:pt x="4295" y="43473"/>
                  </a:cubicBezTo>
                  <a:cubicBezTo>
                    <a:pt x="6677" y="43918"/>
                    <a:pt x="9112" y="44206"/>
                    <a:pt x="11574" y="44389"/>
                  </a:cubicBezTo>
                  <a:cubicBezTo>
                    <a:pt x="11469" y="42923"/>
                    <a:pt x="11364" y="41457"/>
                    <a:pt x="11260" y="39964"/>
                  </a:cubicBezTo>
                  <a:cubicBezTo>
                    <a:pt x="10945" y="35827"/>
                    <a:pt x="10684" y="27317"/>
                    <a:pt x="10553" y="23154"/>
                  </a:cubicBezTo>
                  <a:cubicBezTo>
                    <a:pt x="10422" y="19069"/>
                    <a:pt x="10396" y="14958"/>
                    <a:pt x="10867" y="10873"/>
                  </a:cubicBezTo>
                  <a:cubicBezTo>
                    <a:pt x="11155" y="8360"/>
                    <a:pt x="11600" y="5558"/>
                    <a:pt x="13669" y="3856"/>
                  </a:cubicBezTo>
                  <a:cubicBezTo>
                    <a:pt x="14585" y="3070"/>
                    <a:pt x="15685" y="2625"/>
                    <a:pt x="16837" y="2259"/>
                  </a:cubicBezTo>
                  <a:cubicBezTo>
                    <a:pt x="17989" y="1892"/>
                    <a:pt x="19141" y="1578"/>
                    <a:pt x="20319" y="1395"/>
                  </a:cubicBezTo>
                  <a:cubicBezTo>
                    <a:pt x="20818" y="1325"/>
                    <a:pt x="21338" y="1271"/>
                    <a:pt x="21853" y="1271"/>
                  </a:cubicBezTo>
                  <a:cubicBezTo>
                    <a:pt x="22500" y="1271"/>
                    <a:pt x="23140" y="1356"/>
                    <a:pt x="23723" y="1604"/>
                  </a:cubicBezTo>
                  <a:cubicBezTo>
                    <a:pt x="24195" y="1787"/>
                    <a:pt x="24614" y="2102"/>
                    <a:pt x="24928" y="2494"/>
                  </a:cubicBezTo>
                  <a:cubicBezTo>
                    <a:pt x="25321" y="3018"/>
                    <a:pt x="25425" y="3620"/>
                    <a:pt x="25321" y="4275"/>
                  </a:cubicBezTo>
                  <a:cubicBezTo>
                    <a:pt x="25216" y="4982"/>
                    <a:pt x="24954" y="5689"/>
                    <a:pt x="24666" y="6343"/>
                  </a:cubicBezTo>
                  <a:cubicBezTo>
                    <a:pt x="24378" y="7103"/>
                    <a:pt x="24142" y="7862"/>
                    <a:pt x="23907" y="8648"/>
                  </a:cubicBezTo>
                  <a:cubicBezTo>
                    <a:pt x="23304" y="10585"/>
                    <a:pt x="22728" y="12549"/>
                    <a:pt x="22205" y="14513"/>
                  </a:cubicBezTo>
                  <a:cubicBezTo>
                    <a:pt x="21707" y="16477"/>
                    <a:pt x="21262" y="18467"/>
                    <a:pt x="20843" y="20457"/>
                  </a:cubicBezTo>
                  <a:cubicBezTo>
                    <a:pt x="20424" y="22447"/>
                    <a:pt x="20058" y="24463"/>
                    <a:pt x="19770" y="26505"/>
                  </a:cubicBezTo>
                  <a:cubicBezTo>
                    <a:pt x="19481" y="28521"/>
                    <a:pt x="19298" y="30590"/>
                    <a:pt x="19193" y="32632"/>
                  </a:cubicBezTo>
                  <a:cubicBezTo>
                    <a:pt x="19115" y="34701"/>
                    <a:pt x="19246" y="41142"/>
                    <a:pt x="19377" y="43211"/>
                  </a:cubicBezTo>
                  <a:cubicBezTo>
                    <a:pt x="19403" y="43708"/>
                    <a:pt x="19455" y="44206"/>
                    <a:pt x="19429" y="44677"/>
                  </a:cubicBezTo>
                  <a:cubicBezTo>
                    <a:pt x="21472" y="44677"/>
                    <a:pt x="23488" y="44625"/>
                    <a:pt x="25478" y="44572"/>
                  </a:cubicBezTo>
                  <a:cubicBezTo>
                    <a:pt x="29405" y="44415"/>
                    <a:pt x="35061" y="44154"/>
                    <a:pt x="38910" y="43630"/>
                  </a:cubicBezTo>
                  <a:cubicBezTo>
                    <a:pt x="38753" y="42870"/>
                    <a:pt x="38648" y="42294"/>
                    <a:pt x="38570" y="41875"/>
                  </a:cubicBezTo>
                  <a:cubicBezTo>
                    <a:pt x="37549" y="35801"/>
                    <a:pt x="35454" y="4929"/>
                    <a:pt x="34799" y="3542"/>
                  </a:cubicBezTo>
                  <a:cubicBezTo>
                    <a:pt x="34302" y="2520"/>
                    <a:pt x="31526" y="1028"/>
                    <a:pt x="27468" y="373"/>
                  </a:cubicBezTo>
                  <a:cubicBezTo>
                    <a:pt x="27337" y="347"/>
                    <a:pt x="27206" y="321"/>
                    <a:pt x="27075" y="295"/>
                  </a:cubicBezTo>
                  <a:cubicBezTo>
                    <a:pt x="26028" y="138"/>
                    <a:pt x="24902" y="33"/>
                    <a:pt x="23697" y="7"/>
                  </a:cubicBezTo>
                  <a:cubicBezTo>
                    <a:pt x="23507" y="2"/>
                    <a:pt x="23313" y="0"/>
                    <a:pt x="231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90;p37"/>
            <p:cNvSpPr/>
            <p:nvPr/>
          </p:nvSpPr>
          <p:spPr>
            <a:xfrm>
              <a:off x="7314175" y="2212650"/>
              <a:ext cx="349600" cy="845675"/>
            </a:xfrm>
            <a:custGeom>
              <a:avLst/>
              <a:gdLst/>
              <a:ahLst/>
              <a:cxnLst/>
              <a:rect l="l" t="t" r="r" b="b"/>
              <a:pathLst>
                <a:path w="13984" h="33827" extrusionOk="0">
                  <a:moveTo>
                    <a:pt x="2567" y="1"/>
                  </a:moveTo>
                  <a:cubicBezTo>
                    <a:pt x="2488" y="1"/>
                    <a:pt x="2384" y="53"/>
                    <a:pt x="2357" y="132"/>
                  </a:cubicBezTo>
                  <a:cubicBezTo>
                    <a:pt x="1" y="5395"/>
                    <a:pt x="79" y="12281"/>
                    <a:pt x="1729" y="18356"/>
                  </a:cubicBezTo>
                  <a:cubicBezTo>
                    <a:pt x="3405" y="24614"/>
                    <a:pt x="7254" y="30270"/>
                    <a:pt x="12124" y="33595"/>
                  </a:cubicBezTo>
                  <a:cubicBezTo>
                    <a:pt x="12337" y="33750"/>
                    <a:pt x="12572" y="33826"/>
                    <a:pt x="12796" y="33826"/>
                  </a:cubicBezTo>
                  <a:cubicBezTo>
                    <a:pt x="13178" y="33826"/>
                    <a:pt x="13530" y="33605"/>
                    <a:pt x="13695" y="33176"/>
                  </a:cubicBezTo>
                  <a:cubicBezTo>
                    <a:pt x="13983" y="32391"/>
                    <a:pt x="13460" y="31370"/>
                    <a:pt x="12936" y="30636"/>
                  </a:cubicBezTo>
                  <a:cubicBezTo>
                    <a:pt x="11496" y="28620"/>
                    <a:pt x="7725" y="23279"/>
                    <a:pt x="6023" y="16628"/>
                  </a:cubicBezTo>
                  <a:cubicBezTo>
                    <a:pt x="4321" y="10003"/>
                    <a:pt x="5814" y="4662"/>
                    <a:pt x="6887" y="1572"/>
                  </a:cubicBezTo>
                  <a:cubicBezTo>
                    <a:pt x="6940" y="1389"/>
                    <a:pt x="6913" y="1179"/>
                    <a:pt x="6730" y="1101"/>
                  </a:cubicBezTo>
                  <a:cubicBezTo>
                    <a:pt x="5683" y="577"/>
                    <a:pt x="3640" y="132"/>
                    <a:pt x="25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91;p37"/>
            <p:cNvSpPr/>
            <p:nvPr/>
          </p:nvSpPr>
          <p:spPr>
            <a:xfrm>
              <a:off x="6690350" y="2237900"/>
              <a:ext cx="324700" cy="675800"/>
            </a:xfrm>
            <a:custGeom>
              <a:avLst/>
              <a:gdLst/>
              <a:ahLst/>
              <a:cxnLst/>
              <a:rect l="l" t="t" r="r" b="b"/>
              <a:pathLst>
                <a:path w="12988" h="27032" extrusionOk="0">
                  <a:moveTo>
                    <a:pt x="12596" y="1"/>
                  </a:moveTo>
                  <a:cubicBezTo>
                    <a:pt x="11951" y="1"/>
                    <a:pt x="10718" y="452"/>
                    <a:pt x="10526" y="509"/>
                  </a:cubicBezTo>
                  <a:cubicBezTo>
                    <a:pt x="10369" y="588"/>
                    <a:pt x="10212" y="667"/>
                    <a:pt x="10029" y="719"/>
                  </a:cubicBezTo>
                  <a:cubicBezTo>
                    <a:pt x="8405" y="1478"/>
                    <a:pt x="6965" y="2657"/>
                    <a:pt x="6023" y="4385"/>
                  </a:cubicBezTo>
                  <a:cubicBezTo>
                    <a:pt x="0" y="15435"/>
                    <a:pt x="1362" y="26458"/>
                    <a:pt x="1676" y="26903"/>
                  </a:cubicBezTo>
                  <a:cubicBezTo>
                    <a:pt x="1740" y="26993"/>
                    <a:pt x="1810" y="27031"/>
                    <a:pt x="1883" y="27031"/>
                  </a:cubicBezTo>
                  <a:cubicBezTo>
                    <a:pt x="2258" y="27031"/>
                    <a:pt x="2701" y="26027"/>
                    <a:pt x="2723" y="25830"/>
                  </a:cubicBezTo>
                  <a:cubicBezTo>
                    <a:pt x="4556" y="15094"/>
                    <a:pt x="6887" y="9229"/>
                    <a:pt x="8484" y="6349"/>
                  </a:cubicBezTo>
                  <a:cubicBezTo>
                    <a:pt x="9217" y="5039"/>
                    <a:pt x="10029" y="3835"/>
                    <a:pt x="10945" y="2709"/>
                  </a:cubicBezTo>
                  <a:cubicBezTo>
                    <a:pt x="11417" y="2133"/>
                    <a:pt x="11914" y="1583"/>
                    <a:pt x="12385" y="1033"/>
                  </a:cubicBezTo>
                  <a:cubicBezTo>
                    <a:pt x="12542" y="850"/>
                    <a:pt x="12988" y="483"/>
                    <a:pt x="12988" y="221"/>
                  </a:cubicBezTo>
                  <a:cubicBezTo>
                    <a:pt x="12988" y="61"/>
                    <a:pt x="12831" y="1"/>
                    <a:pt x="12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92;p37"/>
            <p:cNvSpPr/>
            <p:nvPr/>
          </p:nvSpPr>
          <p:spPr>
            <a:xfrm>
              <a:off x="7017000" y="2118400"/>
              <a:ext cx="310300" cy="201100"/>
            </a:xfrm>
            <a:custGeom>
              <a:avLst/>
              <a:gdLst/>
              <a:ahLst/>
              <a:cxnLst/>
              <a:rect l="l" t="t" r="r" b="b"/>
              <a:pathLst>
                <a:path w="12412" h="8044" extrusionOk="0">
                  <a:moveTo>
                    <a:pt x="10788" y="0"/>
                  </a:moveTo>
                  <a:lnTo>
                    <a:pt x="0" y="2331"/>
                  </a:lnTo>
                  <a:lnTo>
                    <a:pt x="1336" y="7175"/>
                  </a:lnTo>
                  <a:cubicBezTo>
                    <a:pt x="1336" y="7175"/>
                    <a:pt x="1870" y="8043"/>
                    <a:pt x="4046" y="8043"/>
                  </a:cubicBezTo>
                  <a:cubicBezTo>
                    <a:pt x="4916" y="8043"/>
                    <a:pt x="6049" y="7904"/>
                    <a:pt x="7515" y="7515"/>
                  </a:cubicBezTo>
                  <a:cubicBezTo>
                    <a:pt x="12412" y="6206"/>
                    <a:pt x="11940" y="3849"/>
                    <a:pt x="11940" y="3849"/>
                  </a:cubicBezTo>
                  <a:lnTo>
                    <a:pt x="10788" y="0"/>
                  </a:ln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93;p37"/>
            <p:cNvSpPr/>
            <p:nvPr/>
          </p:nvSpPr>
          <p:spPr>
            <a:xfrm>
              <a:off x="6988850" y="2072650"/>
              <a:ext cx="336475" cy="166975"/>
            </a:xfrm>
            <a:custGeom>
              <a:avLst/>
              <a:gdLst/>
              <a:ahLst/>
              <a:cxnLst/>
              <a:rect l="l" t="t" r="r" b="b"/>
              <a:pathLst>
                <a:path w="13459" h="6679" extrusionOk="0">
                  <a:moveTo>
                    <a:pt x="11180" y="0"/>
                  </a:moveTo>
                  <a:cubicBezTo>
                    <a:pt x="10619" y="0"/>
                    <a:pt x="10055" y="58"/>
                    <a:pt x="9479" y="128"/>
                  </a:cubicBezTo>
                  <a:cubicBezTo>
                    <a:pt x="6939" y="469"/>
                    <a:pt x="4452" y="1254"/>
                    <a:pt x="2043" y="2118"/>
                  </a:cubicBezTo>
                  <a:cubicBezTo>
                    <a:pt x="1440" y="2328"/>
                    <a:pt x="812" y="2590"/>
                    <a:pt x="498" y="3035"/>
                  </a:cubicBezTo>
                  <a:cubicBezTo>
                    <a:pt x="105" y="3637"/>
                    <a:pt x="0" y="4868"/>
                    <a:pt x="393" y="5444"/>
                  </a:cubicBezTo>
                  <a:cubicBezTo>
                    <a:pt x="917" y="6177"/>
                    <a:pt x="2252" y="6543"/>
                    <a:pt x="3221" y="6648"/>
                  </a:cubicBezTo>
                  <a:cubicBezTo>
                    <a:pt x="3452" y="6669"/>
                    <a:pt x="3684" y="6678"/>
                    <a:pt x="3918" y="6678"/>
                  </a:cubicBezTo>
                  <a:cubicBezTo>
                    <a:pt x="4878" y="6678"/>
                    <a:pt x="5855" y="6518"/>
                    <a:pt x="6782" y="6308"/>
                  </a:cubicBezTo>
                  <a:cubicBezTo>
                    <a:pt x="8222" y="5967"/>
                    <a:pt x="9636" y="5496"/>
                    <a:pt x="10841" y="4737"/>
                  </a:cubicBezTo>
                  <a:cubicBezTo>
                    <a:pt x="12045" y="3977"/>
                    <a:pt x="13014" y="2904"/>
                    <a:pt x="13328" y="1699"/>
                  </a:cubicBezTo>
                  <a:cubicBezTo>
                    <a:pt x="13433" y="1307"/>
                    <a:pt x="13459" y="861"/>
                    <a:pt x="13171" y="521"/>
                  </a:cubicBezTo>
                  <a:cubicBezTo>
                    <a:pt x="12909" y="233"/>
                    <a:pt x="12464" y="102"/>
                    <a:pt x="12019" y="50"/>
                  </a:cubicBezTo>
                  <a:cubicBezTo>
                    <a:pt x="11740" y="15"/>
                    <a:pt x="11460" y="0"/>
                    <a:pt x="11180" y="0"/>
                  </a:cubicBezTo>
                  <a:close/>
                </a:path>
              </a:pathLst>
            </a:custGeom>
            <a:solidFill>
              <a:srgbClr val="B2242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94;p37"/>
            <p:cNvSpPr/>
            <p:nvPr/>
          </p:nvSpPr>
          <p:spPr>
            <a:xfrm>
              <a:off x="6990150" y="2251275"/>
              <a:ext cx="357450" cy="104775"/>
            </a:xfrm>
            <a:custGeom>
              <a:avLst/>
              <a:gdLst/>
              <a:ahLst/>
              <a:cxnLst/>
              <a:rect l="l" t="t" r="r" b="b"/>
              <a:pathLst>
                <a:path w="14298" h="4191" extrusionOk="0">
                  <a:moveTo>
                    <a:pt x="14297" y="1"/>
                  </a:moveTo>
                  <a:cubicBezTo>
                    <a:pt x="14035" y="472"/>
                    <a:pt x="13774" y="917"/>
                    <a:pt x="13459" y="1310"/>
                  </a:cubicBezTo>
                  <a:cubicBezTo>
                    <a:pt x="13486" y="1362"/>
                    <a:pt x="13512" y="1415"/>
                    <a:pt x="13538" y="1467"/>
                  </a:cubicBezTo>
                  <a:cubicBezTo>
                    <a:pt x="13800" y="1048"/>
                    <a:pt x="14062" y="603"/>
                    <a:pt x="14297" y="105"/>
                  </a:cubicBezTo>
                  <a:cubicBezTo>
                    <a:pt x="14297" y="79"/>
                    <a:pt x="14297" y="53"/>
                    <a:pt x="14297" y="1"/>
                  </a:cubicBezTo>
                  <a:close/>
                  <a:moveTo>
                    <a:pt x="53" y="1703"/>
                  </a:moveTo>
                  <a:cubicBezTo>
                    <a:pt x="27" y="1781"/>
                    <a:pt x="1" y="1860"/>
                    <a:pt x="1" y="1912"/>
                  </a:cubicBezTo>
                  <a:cubicBezTo>
                    <a:pt x="1" y="2331"/>
                    <a:pt x="210" y="3378"/>
                    <a:pt x="472" y="4190"/>
                  </a:cubicBezTo>
                  <a:cubicBezTo>
                    <a:pt x="524" y="4112"/>
                    <a:pt x="577" y="4033"/>
                    <a:pt x="629" y="3928"/>
                  </a:cubicBezTo>
                  <a:cubicBezTo>
                    <a:pt x="367" y="3274"/>
                    <a:pt x="131" y="2331"/>
                    <a:pt x="53" y="1703"/>
                  </a:cubicBezTo>
                  <a:close/>
                </a:path>
              </a:pathLst>
            </a:custGeom>
            <a:solidFill>
              <a:srgbClr val="3C409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95;p37"/>
            <p:cNvSpPr/>
            <p:nvPr/>
          </p:nvSpPr>
          <p:spPr>
            <a:xfrm>
              <a:off x="7067400" y="2299725"/>
              <a:ext cx="17050" cy="16375"/>
            </a:xfrm>
            <a:custGeom>
              <a:avLst/>
              <a:gdLst/>
              <a:ahLst/>
              <a:cxnLst/>
              <a:rect l="l" t="t" r="r" b="b"/>
              <a:pathLst>
                <a:path w="682" h="655" extrusionOk="0">
                  <a:moveTo>
                    <a:pt x="315" y="0"/>
                  </a:moveTo>
                  <a:cubicBezTo>
                    <a:pt x="315" y="0"/>
                    <a:pt x="184" y="184"/>
                    <a:pt x="0" y="445"/>
                  </a:cubicBezTo>
                  <a:cubicBezTo>
                    <a:pt x="184" y="524"/>
                    <a:pt x="393" y="603"/>
                    <a:pt x="681" y="655"/>
                  </a:cubicBezTo>
                  <a:cubicBezTo>
                    <a:pt x="445" y="288"/>
                    <a:pt x="315" y="0"/>
                    <a:pt x="315" y="0"/>
                  </a:cubicBezTo>
                  <a:close/>
                </a:path>
              </a:pathLst>
            </a:custGeom>
            <a:solidFill>
              <a:srgbClr val="A87E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96;p37"/>
            <p:cNvSpPr/>
            <p:nvPr/>
          </p:nvSpPr>
          <p:spPr>
            <a:xfrm>
              <a:off x="6990150" y="2160125"/>
              <a:ext cx="368000" cy="224225"/>
            </a:xfrm>
            <a:custGeom>
              <a:avLst/>
              <a:gdLst/>
              <a:ahLst/>
              <a:cxnLst/>
              <a:rect l="l" t="t" r="r" b="b"/>
              <a:pathLst>
                <a:path w="14720" h="8969" extrusionOk="0">
                  <a:moveTo>
                    <a:pt x="12544" y="1"/>
                  </a:moveTo>
                  <a:cubicBezTo>
                    <a:pt x="12411" y="1"/>
                    <a:pt x="12279" y="43"/>
                    <a:pt x="12150" y="138"/>
                  </a:cubicBezTo>
                  <a:cubicBezTo>
                    <a:pt x="11033" y="982"/>
                    <a:pt x="8459" y="3989"/>
                    <a:pt x="4047" y="3989"/>
                  </a:cubicBezTo>
                  <a:cubicBezTo>
                    <a:pt x="3803" y="3989"/>
                    <a:pt x="3554" y="3980"/>
                    <a:pt x="3300" y="3961"/>
                  </a:cubicBezTo>
                  <a:cubicBezTo>
                    <a:pt x="2148" y="3882"/>
                    <a:pt x="1703" y="2547"/>
                    <a:pt x="1493" y="1971"/>
                  </a:cubicBezTo>
                  <a:cubicBezTo>
                    <a:pt x="1464" y="1912"/>
                    <a:pt x="1401" y="1878"/>
                    <a:pt x="1343" y="1878"/>
                  </a:cubicBezTo>
                  <a:cubicBezTo>
                    <a:pt x="1297" y="1878"/>
                    <a:pt x="1254" y="1899"/>
                    <a:pt x="1231" y="1945"/>
                  </a:cubicBezTo>
                  <a:cubicBezTo>
                    <a:pt x="838" y="2652"/>
                    <a:pt x="27" y="4432"/>
                    <a:pt x="1" y="4877"/>
                  </a:cubicBezTo>
                  <a:cubicBezTo>
                    <a:pt x="1" y="5637"/>
                    <a:pt x="655" y="8229"/>
                    <a:pt x="1100" y="8307"/>
                  </a:cubicBezTo>
                  <a:cubicBezTo>
                    <a:pt x="1104" y="8308"/>
                    <a:pt x="1109" y="8308"/>
                    <a:pt x="1113" y="8308"/>
                  </a:cubicBezTo>
                  <a:cubicBezTo>
                    <a:pt x="1580" y="8308"/>
                    <a:pt x="3405" y="5584"/>
                    <a:pt x="3405" y="5584"/>
                  </a:cubicBezTo>
                  <a:cubicBezTo>
                    <a:pt x="3405" y="5584"/>
                    <a:pt x="5246" y="8969"/>
                    <a:pt x="5897" y="8969"/>
                  </a:cubicBezTo>
                  <a:cubicBezTo>
                    <a:pt x="5913" y="8969"/>
                    <a:pt x="5929" y="8967"/>
                    <a:pt x="5944" y="8962"/>
                  </a:cubicBezTo>
                  <a:cubicBezTo>
                    <a:pt x="6966" y="8674"/>
                    <a:pt x="11993" y="8569"/>
                    <a:pt x="14533" y="3175"/>
                  </a:cubicBezTo>
                  <a:cubicBezTo>
                    <a:pt x="14719" y="2802"/>
                    <a:pt x="13619" y="1"/>
                    <a:pt x="1254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97;p37"/>
            <p:cNvSpPr/>
            <p:nvPr/>
          </p:nvSpPr>
          <p:spPr>
            <a:xfrm>
              <a:off x="6975100" y="2369775"/>
              <a:ext cx="170225" cy="693300"/>
            </a:xfrm>
            <a:custGeom>
              <a:avLst/>
              <a:gdLst/>
              <a:ahLst/>
              <a:cxnLst/>
              <a:rect l="l" t="t" r="r" b="b"/>
              <a:pathLst>
                <a:path w="6809" h="27732" extrusionOk="0">
                  <a:moveTo>
                    <a:pt x="4007" y="0"/>
                  </a:moveTo>
                  <a:cubicBezTo>
                    <a:pt x="2750" y="52"/>
                    <a:pt x="53" y="22257"/>
                    <a:pt x="27" y="23121"/>
                  </a:cubicBezTo>
                  <a:cubicBezTo>
                    <a:pt x="1" y="23973"/>
                    <a:pt x="1861" y="27731"/>
                    <a:pt x="2816" y="27731"/>
                  </a:cubicBezTo>
                  <a:cubicBezTo>
                    <a:pt x="2829" y="27731"/>
                    <a:pt x="2842" y="27731"/>
                    <a:pt x="2854" y="27729"/>
                  </a:cubicBezTo>
                  <a:cubicBezTo>
                    <a:pt x="3771" y="27651"/>
                    <a:pt x="6049" y="24561"/>
                    <a:pt x="6442" y="23749"/>
                  </a:cubicBezTo>
                  <a:cubicBezTo>
                    <a:pt x="6808" y="22911"/>
                    <a:pt x="4530" y="0"/>
                    <a:pt x="400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98;p37"/>
            <p:cNvSpPr/>
            <p:nvPr/>
          </p:nvSpPr>
          <p:spPr>
            <a:xfrm>
              <a:off x="7029425" y="2303625"/>
              <a:ext cx="102800" cy="105050"/>
            </a:xfrm>
            <a:custGeom>
              <a:avLst/>
              <a:gdLst/>
              <a:ahLst/>
              <a:cxnLst/>
              <a:rect l="l" t="t" r="r" b="b"/>
              <a:pathLst>
                <a:path w="4112" h="4202" extrusionOk="0">
                  <a:moveTo>
                    <a:pt x="2016" y="1"/>
                  </a:moveTo>
                  <a:cubicBezTo>
                    <a:pt x="1056" y="1"/>
                    <a:pt x="79" y="2753"/>
                    <a:pt x="27" y="3013"/>
                  </a:cubicBezTo>
                  <a:cubicBezTo>
                    <a:pt x="1" y="3301"/>
                    <a:pt x="655" y="4086"/>
                    <a:pt x="1624" y="4191"/>
                  </a:cubicBezTo>
                  <a:cubicBezTo>
                    <a:pt x="1688" y="4198"/>
                    <a:pt x="1752" y="4201"/>
                    <a:pt x="1816" y="4201"/>
                  </a:cubicBezTo>
                  <a:cubicBezTo>
                    <a:pt x="2730" y="4201"/>
                    <a:pt x="3680" y="3542"/>
                    <a:pt x="3876" y="3248"/>
                  </a:cubicBezTo>
                  <a:cubicBezTo>
                    <a:pt x="4112" y="2934"/>
                    <a:pt x="2567" y="54"/>
                    <a:pt x="2043" y="1"/>
                  </a:cubicBezTo>
                  <a:cubicBezTo>
                    <a:pt x="2034" y="1"/>
                    <a:pt x="2025" y="1"/>
                    <a:pt x="201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99;p37"/>
            <p:cNvSpPr/>
            <p:nvPr/>
          </p:nvSpPr>
          <p:spPr>
            <a:xfrm>
              <a:off x="6674625" y="1196475"/>
              <a:ext cx="274975" cy="428475"/>
            </a:xfrm>
            <a:custGeom>
              <a:avLst/>
              <a:gdLst/>
              <a:ahLst/>
              <a:cxnLst/>
              <a:rect l="l" t="t" r="r" b="b"/>
              <a:pathLst>
                <a:path w="10999" h="17139" extrusionOk="0">
                  <a:moveTo>
                    <a:pt x="8598" y="1"/>
                  </a:moveTo>
                  <a:cubicBezTo>
                    <a:pt x="7518" y="1"/>
                    <a:pt x="6223" y="722"/>
                    <a:pt x="5526" y="1267"/>
                  </a:cubicBezTo>
                  <a:cubicBezTo>
                    <a:pt x="1729" y="4147"/>
                    <a:pt x="1" y="9488"/>
                    <a:pt x="1362" y="14071"/>
                  </a:cubicBezTo>
                  <a:cubicBezTo>
                    <a:pt x="1572" y="14830"/>
                    <a:pt x="1886" y="15589"/>
                    <a:pt x="2436" y="16192"/>
                  </a:cubicBezTo>
                  <a:cubicBezTo>
                    <a:pt x="2930" y="16735"/>
                    <a:pt x="3657" y="17139"/>
                    <a:pt x="4397" y="17139"/>
                  </a:cubicBezTo>
                  <a:cubicBezTo>
                    <a:pt x="4442" y="17139"/>
                    <a:pt x="4486" y="17137"/>
                    <a:pt x="4531" y="17134"/>
                  </a:cubicBezTo>
                  <a:cubicBezTo>
                    <a:pt x="5971" y="17003"/>
                    <a:pt x="6835" y="15537"/>
                    <a:pt x="7437" y="14228"/>
                  </a:cubicBezTo>
                  <a:cubicBezTo>
                    <a:pt x="8484" y="11976"/>
                    <a:pt x="9506" y="9698"/>
                    <a:pt x="10055" y="7289"/>
                  </a:cubicBezTo>
                  <a:cubicBezTo>
                    <a:pt x="10474" y="5508"/>
                    <a:pt x="10998" y="2471"/>
                    <a:pt x="10029" y="769"/>
                  </a:cubicBezTo>
                  <a:cubicBezTo>
                    <a:pt x="9699" y="210"/>
                    <a:pt x="9180" y="1"/>
                    <a:pt x="85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300;p37"/>
            <p:cNvSpPr/>
            <p:nvPr/>
          </p:nvSpPr>
          <p:spPr>
            <a:xfrm>
              <a:off x="6685100" y="1187300"/>
              <a:ext cx="892250" cy="1016875"/>
            </a:xfrm>
            <a:custGeom>
              <a:avLst/>
              <a:gdLst/>
              <a:ahLst/>
              <a:cxnLst/>
              <a:rect l="l" t="t" r="r" b="b"/>
              <a:pathLst>
                <a:path w="35690" h="40675" extrusionOk="0">
                  <a:moveTo>
                    <a:pt x="17215" y="0"/>
                  </a:moveTo>
                  <a:cubicBezTo>
                    <a:pt x="7374" y="0"/>
                    <a:pt x="178" y="8179"/>
                    <a:pt x="27" y="21167"/>
                  </a:cubicBezTo>
                  <a:cubicBezTo>
                    <a:pt x="1" y="22817"/>
                    <a:pt x="79" y="24388"/>
                    <a:pt x="236" y="25906"/>
                  </a:cubicBezTo>
                  <a:lnTo>
                    <a:pt x="236" y="25985"/>
                  </a:lnTo>
                  <a:cubicBezTo>
                    <a:pt x="289" y="26456"/>
                    <a:pt x="341" y="26901"/>
                    <a:pt x="420" y="27347"/>
                  </a:cubicBezTo>
                  <a:cubicBezTo>
                    <a:pt x="996" y="31248"/>
                    <a:pt x="2357" y="34547"/>
                    <a:pt x="4949" y="36878"/>
                  </a:cubicBezTo>
                  <a:lnTo>
                    <a:pt x="5002" y="36930"/>
                  </a:lnTo>
                  <a:cubicBezTo>
                    <a:pt x="5447" y="37323"/>
                    <a:pt x="5944" y="37716"/>
                    <a:pt x="6468" y="38056"/>
                  </a:cubicBezTo>
                  <a:lnTo>
                    <a:pt x="6494" y="38056"/>
                  </a:lnTo>
                  <a:cubicBezTo>
                    <a:pt x="8720" y="39522"/>
                    <a:pt x="11679" y="40413"/>
                    <a:pt x="15580" y="40622"/>
                  </a:cubicBezTo>
                  <a:cubicBezTo>
                    <a:pt x="15764" y="40648"/>
                    <a:pt x="15921" y="40648"/>
                    <a:pt x="16104" y="40648"/>
                  </a:cubicBezTo>
                  <a:cubicBezTo>
                    <a:pt x="16314" y="40648"/>
                    <a:pt x="16497" y="40648"/>
                    <a:pt x="16706" y="40674"/>
                  </a:cubicBezTo>
                  <a:cubicBezTo>
                    <a:pt x="17151" y="40674"/>
                    <a:pt x="17597" y="40674"/>
                    <a:pt x="18042" y="40622"/>
                  </a:cubicBezTo>
                  <a:cubicBezTo>
                    <a:pt x="23567" y="40255"/>
                    <a:pt x="28515" y="36878"/>
                    <a:pt x="31527" y="31772"/>
                  </a:cubicBezTo>
                  <a:cubicBezTo>
                    <a:pt x="31553" y="31719"/>
                    <a:pt x="31579" y="31693"/>
                    <a:pt x="31605" y="31641"/>
                  </a:cubicBezTo>
                  <a:cubicBezTo>
                    <a:pt x="31841" y="31222"/>
                    <a:pt x="32076" y="30803"/>
                    <a:pt x="32286" y="30358"/>
                  </a:cubicBezTo>
                  <a:cubicBezTo>
                    <a:pt x="33386" y="28106"/>
                    <a:pt x="34145" y="25540"/>
                    <a:pt x="34433" y="22764"/>
                  </a:cubicBezTo>
                  <a:cubicBezTo>
                    <a:pt x="35690" y="11296"/>
                    <a:pt x="28594" y="691"/>
                    <a:pt x="18356" y="36"/>
                  </a:cubicBezTo>
                  <a:cubicBezTo>
                    <a:pt x="17972" y="12"/>
                    <a:pt x="17592" y="0"/>
                    <a:pt x="17215"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301;p37"/>
            <p:cNvSpPr/>
            <p:nvPr/>
          </p:nvSpPr>
          <p:spPr>
            <a:xfrm>
              <a:off x="6649750" y="1025875"/>
              <a:ext cx="1097150" cy="779300"/>
            </a:xfrm>
            <a:custGeom>
              <a:avLst/>
              <a:gdLst/>
              <a:ahLst/>
              <a:cxnLst/>
              <a:rect l="l" t="t" r="r" b="b"/>
              <a:pathLst>
                <a:path w="43886" h="31172" extrusionOk="0">
                  <a:moveTo>
                    <a:pt x="8694" y="1"/>
                  </a:moveTo>
                  <a:cubicBezTo>
                    <a:pt x="7664" y="1"/>
                    <a:pt x="6631" y="61"/>
                    <a:pt x="5604" y="183"/>
                  </a:cubicBezTo>
                  <a:cubicBezTo>
                    <a:pt x="4845" y="261"/>
                    <a:pt x="4085" y="392"/>
                    <a:pt x="3378" y="654"/>
                  </a:cubicBezTo>
                  <a:cubicBezTo>
                    <a:pt x="2881" y="838"/>
                    <a:pt x="2357" y="1152"/>
                    <a:pt x="2148" y="1649"/>
                  </a:cubicBezTo>
                  <a:cubicBezTo>
                    <a:pt x="1860" y="2382"/>
                    <a:pt x="2383" y="3168"/>
                    <a:pt x="2986" y="3613"/>
                  </a:cubicBezTo>
                  <a:cubicBezTo>
                    <a:pt x="3614" y="4084"/>
                    <a:pt x="4400" y="4320"/>
                    <a:pt x="5185" y="4372"/>
                  </a:cubicBezTo>
                  <a:cubicBezTo>
                    <a:pt x="3195" y="5184"/>
                    <a:pt x="1467" y="6781"/>
                    <a:pt x="551" y="8824"/>
                  </a:cubicBezTo>
                  <a:cubicBezTo>
                    <a:pt x="236" y="9505"/>
                    <a:pt x="1" y="10264"/>
                    <a:pt x="53" y="11023"/>
                  </a:cubicBezTo>
                  <a:cubicBezTo>
                    <a:pt x="105" y="11992"/>
                    <a:pt x="655" y="12856"/>
                    <a:pt x="1362" y="13406"/>
                  </a:cubicBezTo>
                  <a:cubicBezTo>
                    <a:pt x="2095" y="13982"/>
                    <a:pt x="2986" y="14270"/>
                    <a:pt x="3902" y="14375"/>
                  </a:cubicBezTo>
                  <a:cubicBezTo>
                    <a:pt x="4165" y="14406"/>
                    <a:pt x="4431" y="14421"/>
                    <a:pt x="4698" y="14421"/>
                  </a:cubicBezTo>
                  <a:cubicBezTo>
                    <a:pt x="6927" y="14421"/>
                    <a:pt x="9223" y="13360"/>
                    <a:pt x="10579" y="11442"/>
                  </a:cubicBezTo>
                  <a:lnTo>
                    <a:pt x="10579" y="11442"/>
                  </a:lnTo>
                  <a:cubicBezTo>
                    <a:pt x="10344" y="11809"/>
                    <a:pt x="10396" y="12280"/>
                    <a:pt x="10605" y="12620"/>
                  </a:cubicBezTo>
                  <a:cubicBezTo>
                    <a:pt x="10789" y="12961"/>
                    <a:pt x="11129" y="13197"/>
                    <a:pt x="11496" y="13354"/>
                  </a:cubicBezTo>
                  <a:cubicBezTo>
                    <a:pt x="12230" y="13685"/>
                    <a:pt x="13028" y="13803"/>
                    <a:pt x="13833" y="13803"/>
                  </a:cubicBezTo>
                  <a:cubicBezTo>
                    <a:pt x="13918" y="13803"/>
                    <a:pt x="14003" y="13801"/>
                    <a:pt x="14088" y="13799"/>
                  </a:cubicBezTo>
                  <a:cubicBezTo>
                    <a:pt x="16052" y="13746"/>
                    <a:pt x="17963" y="13144"/>
                    <a:pt x="19665" y="12097"/>
                  </a:cubicBezTo>
                  <a:lnTo>
                    <a:pt x="19665" y="12097"/>
                  </a:lnTo>
                  <a:cubicBezTo>
                    <a:pt x="19194" y="12778"/>
                    <a:pt x="18853" y="13563"/>
                    <a:pt x="19037" y="14349"/>
                  </a:cubicBezTo>
                  <a:cubicBezTo>
                    <a:pt x="19168" y="14846"/>
                    <a:pt x="19508" y="15265"/>
                    <a:pt x="19875" y="15605"/>
                  </a:cubicBezTo>
                  <a:cubicBezTo>
                    <a:pt x="20979" y="16661"/>
                    <a:pt x="22498" y="17210"/>
                    <a:pt x="24021" y="17210"/>
                  </a:cubicBezTo>
                  <a:cubicBezTo>
                    <a:pt x="24122" y="17210"/>
                    <a:pt x="24224" y="17208"/>
                    <a:pt x="24326" y="17203"/>
                  </a:cubicBezTo>
                  <a:cubicBezTo>
                    <a:pt x="25976" y="17150"/>
                    <a:pt x="27573" y="16496"/>
                    <a:pt x="28908" y="15448"/>
                  </a:cubicBezTo>
                  <a:lnTo>
                    <a:pt x="28908" y="15448"/>
                  </a:lnTo>
                  <a:cubicBezTo>
                    <a:pt x="28620" y="16653"/>
                    <a:pt x="27861" y="17726"/>
                    <a:pt x="27468" y="18905"/>
                  </a:cubicBezTo>
                  <a:cubicBezTo>
                    <a:pt x="27232" y="19612"/>
                    <a:pt x="27154" y="20345"/>
                    <a:pt x="27206" y="21078"/>
                  </a:cubicBezTo>
                  <a:cubicBezTo>
                    <a:pt x="27232" y="21733"/>
                    <a:pt x="27416" y="22387"/>
                    <a:pt x="27861" y="22806"/>
                  </a:cubicBezTo>
                  <a:cubicBezTo>
                    <a:pt x="28110" y="23028"/>
                    <a:pt x="28448" y="23154"/>
                    <a:pt x="28776" y="23154"/>
                  </a:cubicBezTo>
                  <a:cubicBezTo>
                    <a:pt x="29068" y="23154"/>
                    <a:pt x="29353" y="23054"/>
                    <a:pt x="29563" y="22832"/>
                  </a:cubicBezTo>
                  <a:lnTo>
                    <a:pt x="29563" y="22832"/>
                  </a:lnTo>
                  <a:cubicBezTo>
                    <a:pt x="29406" y="23435"/>
                    <a:pt x="29353" y="24037"/>
                    <a:pt x="29353" y="24639"/>
                  </a:cubicBezTo>
                  <a:cubicBezTo>
                    <a:pt x="29380" y="24979"/>
                    <a:pt x="29406" y="25346"/>
                    <a:pt x="29615" y="25582"/>
                  </a:cubicBezTo>
                  <a:cubicBezTo>
                    <a:pt x="29799" y="25782"/>
                    <a:pt x="30057" y="25865"/>
                    <a:pt x="30322" y="25865"/>
                  </a:cubicBezTo>
                  <a:cubicBezTo>
                    <a:pt x="30473" y="25865"/>
                    <a:pt x="30625" y="25839"/>
                    <a:pt x="30767" y="25791"/>
                  </a:cubicBezTo>
                  <a:cubicBezTo>
                    <a:pt x="31160" y="25660"/>
                    <a:pt x="31500" y="25372"/>
                    <a:pt x="31841" y="25084"/>
                  </a:cubicBezTo>
                  <a:lnTo>
                    <a:pt x="31841" y="25084"/>
                  </a:lnTo>
                  <a:cubicBezTo>
                    <a:pt x="31579" y="26132"/>
                    <a:pt x="30977" y="27100"/>
                    <a:pt x="30689" y="28148"/>
                  </a:cubicBezTo>
                  <a:cubicBezTo>
                    <a:pt x="30401" y="29195"/>
                    <a:pt x="30584" y="30531"/>
                    <a:pt x="31474" y="31002"/>
                  </a:cubicBezTo>
                  <a:cubicBezTo>
                    <a:pt x="31700" y="31119"/>
                    <a:pt x="31947" y="31172"/>
                    <a:pt x="32198" y="31172"/>
                  </a:cubicBezTo>
                  <a:cubicBezTo>
                    <a:pt x="32732" y="31172"/>
                    <a:pt x="33282" y="30931"/>
                    <a:pt x="33674" y="30557"/>
                  </a:cubicBezTo>
                  <a:cubicBezTo>
                    <a:pt x="34276" y="29981"/>
                    <a:pt x="34564" y="29143"/>
                    <a:pt x="34721" y="28331"/>
                  </a:cubicBezTo>
                  <a:cubicBezTo>
                    <a:pt x="35417" y="28397"/>
                    <a:pt x="36133" y="28464"/>
                    <a:pt x="36851" y="28464"/>
                  </a:cubicBezTo>
                  <a:cubicBezTo>
                    <a:pt x="37268" y="28464"/>
                    <a:pt x="37685" y="28441"/>
                    <a:pt x="38099" y="28383"/>
                  </a:cubicBezTo>
                  <a:cubicBezTo>
                    <a:pt x="38492" y="28331"/>
                    <a:pt x="38937" y="28252"/>
                    <a:pt x="39303" y="28069"/>
                  </a:cubicBezTo>
                  <a:cubicBezTo>
                    <a:pt x="40141" y="27650"/>
                    <a:pt x="40717" y="26760"/>
                    <a:pt x="41163" y="25896"/>
                  </a:cubicBezTo>
                  <a:cubicBezTo>
                    <a:pt x="42524" y="23304"/>
                    <a:pt x="43414" y="20450"/>
                    <a:pt x="43729" y="17543"/>
                  </a:cubicBezTo>
                  <a:cubicBezTo>
                    <a:pt x="43807" y="16836"/>
                    <a:pt x="43860" y="16155"/>
                    <a:pt x="43860" y="15448"/>
                  </a:cubicBezTo>
                  <a:cubicBezTo>
                    <a:pt x="43886" y="14165"/>
                    <a:pt x="43807" y="12856"/>
                    <a:pt x="43388" y="11652"/>
                  </a:cubicBezTo>
                  <a:cubicBezTo>
                    <a:pt x="43205" y="11128"/>
                    <a:pt x="42943" y="10630"/>
                    <a:pt x="42629" y="10185"/>
                  </a:cubicBezTo>
                  <a:cubicBezTo>
                    <a:pt x="42210" y="9609"/>
                    <a:pt x="41686" y="9138"/>
                    <a:pt x="41084" y="8824"/>
                  </a:cubicBezTo>
                  <a:cubicBezTo>
                    <a:pt x="40509" y="8545"/>
                    <a:pt x="39881" y="8425"/>
                    <a:pt x="39238" y="8425"/>
                  </a:cubicBezTo>
                  <a:cubicBezTo>
                    <a:pt x="38973" y="8425"/>
                    <a:pt x="38706" y="8445"/>
                    <a:pt x="38439" y="8483"/>
                  </a:cubicBezTo>
                  <a:cubicBezTo>
                    <a:pt x="38099" y="6781"/>
                    <a:pt x="37130" y="5341"/>
                    <a:pt x="35873" y="4215"/>
                  </a:cubicBezTo>
                  <a:cubicBezTo>
                    <a:pt x="35350" y="3718"/>
                    <a:pt x="34774" y="3299"/>
                    <a:pt x="34171" y="2958"/>
                  </a:cubicBezTo>
                  <a:cubicBezTo>
                    <a:pt x="32851" y="2201"/>
                    <a:pt x="31371" y="1694"/>
                    <a:pt x="29838" y="1694"/>
                  </a:cubicBezTo>
                  <a:cubicBezTo>
                    <a:pt x="29729" y="1694"/>
                    <a:pt x="29620" y="1696"/>
                    <a:pt x="29510" y="1702"/>
                  </a:cubicBezTo>
                  <a:cubicBezTo>
                    <a:pt x="29432" y="1702"/>
                    <a:pt x="29353" y="1702"/>
                    <a:pt x="29275" y="1728"/>
                  </a:cubicBezTo>
                  <a:cubicBezTo>
                    <a:pt x="28594" y="1780"/>
                    <a:pt x="27913" y="1990"/>
                    <a:pt x="27442" y="2513"/>
                  </a:cubicBezTo>
                  <a:cubicBezTo>
                    <a:pt x="27311" y="2670"/>
                    <a:pt x="27206" y="2854"/>
                    <a:pt x="27154" y="3063"/>
                  </a:cubicBezTo>
                  <a:cubicBezTo>
                    <a:pt x="25818" y="1728"/>
                    <a:pt x="24116" y="759"/>
                    <a:pt x="22284" y="314"/>
                  </a:cubicBezTo>
                  <a:cubicBezTo>
                    <a:pt x="21931" y="211"/>
                    <a:pt x="21554" y="141"/>
                    <a:pt x="21176" y="141"/>
                  </a:cubicBezTo>
                  <a:cubicBezTo>
                    <a:pt x="20879" y="141"/>
                    <a:pt x="20581" y="184"/>
                    <a:pt x="20294" y="288"/>
                  </a:cubicBezTo>
                  <a:cubicBezTo>
                    <a:pt x="19979" y="419"/>
                    <a:pt x="19639" y="654"/>
                    <a:pt x="19534" y="1021"/>
                  </a:cubicBezTo>
                  <a:cubicBezTo>
                    <a:pt x="19482" y="1256"/>
                    <a:pt x="19534" y="1492"/>
                    <a:pt x="19613" y="1702"/>
                  </a:cubicBezTo>
                  <a:cubicBezTo>
                    <a:pt x="19770" y="2121"/>
                    <a:pt x="19979" y="2539"/>
                    <a:pt x="20241" y="2854"/>
                  </a:cubicBezTo>
                  <a:cubicBezTo>
                    <a:pt x="19351" y="2278"/>
                    <a:pt x="18382" y="1859"/>
                    <a:pt x="17361" y="1492"/>
                  </a:cubicBezTo>
                  <a:cubicBezTo>
                    <a:pt x="14602" y="501"/>
                    <a:pt x="11656" y="1"/>
                    <a:pt x="8694" y="1"/>
                  </a:cubicBezTo>
                  <a:close/>
                </a:path>
              </a:pathLst>
            </a:custGeom>
            <a:solidFill>
              <a:srgbClr val="9452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302;p37"/>
            <p:cNvSpPr/>
            <p:nvPr/>
          </p:nvSpPr>
          <p:spPr>
            <a:xfrm>
              <a:off x="7462125" y="1653400"/>
              <a:ext cx="272350" cy="327925"/>
            </a:xfrm>
            <a:custGeom>
              <a:avLst/>
              <a:gdLst/>
              <a:ahLst/>
              <a:cxnLst/>
              <a:rect l="l" t="t" r="r" b="b"/>
              <a:pathLst>
                <a:path w="10894" h="13117" extrusionOk="0">
                  <a:moveTo>
                    <a:pt x="6820" y="0"/>
                  </a:moveTo>
                  <a:cubicBezTo>
                    <a:pt x="2909" y="0"/>
                    <a:pt x="669" y="4544"/>
                    <a:pt x="184" y="7917"/>
                  </a:cubicBezTo>
                  <a:cubicBezTo>
                    <a:pt x="53" y="8781"/>
                    <a:pt x="0" y="9671"/>
                    <a:pt x="210" y="10509"/>
                  </a:cubicBezTo>
                  <a:cubicBezTo>
                    <a:pt x="577" y="12076"/>
                    <a:pt x="1815" y="13117"/>
                    <a:pt x="3408" y="13117"/>
                  </a:cubicBezTo>
                  <a:cubicBezTo>
                    <a:pt x="3519" y="13117"/>
                    <a:pt x="3631" y="13112"/>
                    <a:pt x="3745" y="13102"/>
                  </a:cubicBezTo>
                  <a:cubicBezTo>
                    <a:pt x="5316" y="12971"/>
                    <a:pt x="6782" y="12080"/>
                    <a:pt x="7908" y="11059"/>
                  </a:cubicBezTo>
                  <a:cubicBezTo>
                    <a:pt x="9741" y="9436"/>
                    <a:pt x="10867" y="7131"/>
                    <a:pt x="10867" y="4723"/>
                  </a:cubicBezTo>
                  <a:cubicBezTo>
                    <a:pt x="10893" y="3623"/>
                    <a:pt x="10658" y="2471"/>
                    <a:pt x="10003" y="1528"/>
                  </a:cubicBezTo>
                  <a:cubicBezTo>
                    <a:pt x="9401" y="690"/>
                    <a:pt x="8615" y="245"/>
                    <a:pt x="7777" y="88"/>
                  </a:cubicBezTo>
                  <a:cubicBezTo>
                    <a:pt x="7448" y="29"/>
                    <a:pt x="7129" y="0"/>
                    <a:pt x="6820"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303;p37"/>
            <p:cNvSpPr/>
            <p:nvPr/>
          </p:nvSpPr>
          <p:spPr>
            <a:xfrm>
              <a:off x="7548525" y="1740650"/>
              <a:ext cx="134875" cy="155125"/>
            </a:xfrm>
            <a:custGeom>
              <a:avLst/>
              <a:gdLst/>
              <a:ahLst/>
              <a:cxnLst/>
              <a:rect l="l" t="t" r="r" b="b"/>
              <a:pathLst>
                <a:path w="5395" h="6205" extrusionOk="0">
                  <a:moveTo>
                    <a:pt x="3713" y="1"/>
                  </a:moveTo>
                  <a:cubicBezTo>
                    <a:pt x="2925" y="1"/>
                    <a:pt x="2215" y="514"/>
                    <a:pt x="1729" y="1102"/>
                  </a:cubicBezTo>
                  <a:cubicBezTo>
                    <a:pt x="525" y="2463"/>
                    <a:pt x="1" y="4218"/>
                    <a:pt x="210" y="5998"/>
                  </a:cubicBezTo>
                  <a:cubicBezTo>
                    <a:pt x="224" y="6132"/>
                    <a:pt x="333" y="6204"/>
                    <a:pt x="433" y="6204"/>
                  </a:cubicBezTo>
                  <a:cubicBezTo>
                    <a:pt x="529" y="6204"/>
                    <a:pt x="616" y="6139"/>
                    <a:pt x="603" y="5998"/>
                  </a:cubicBezTo>
                  <a:cubicBezTo>
                    <a:pt x="525" y="4584"/>
                    <a:pt x="996" y="3092"/>
                    <a:pt x="1860" y="1966"/>
                  </a:cubicBezTo>
                  <a:cubicBezTo>
                    <a:pt x="2043" y="1704"/>
                    <a:pt x="2279" y="1442"/>
                    <a:pt x="2541" y="1233"/>
                  </a:cubicBezTo>
                  <a:cubicBezTo>
                    <a:pt x="2776" y="1521"/>
                    <a:pt x="2960" y="1861"/>
                    <a:pt x="3038" y="2254"/>
                  </a:cubicBezTo>
                  <a:cubicBezTo>
                    <a:pt x="3064" y="2463"/>
                    <a:pt x="3091" y="2646"/>
                    <a:pt x="3064" y="2908"/>
                  </a:cubicBezTo>
                  <a:cubicBezTo>
                    <a:pt x="3064" y="2961"/>
                    <a:pt x="3064" y="3013"/>
                    <a:pt x="3064" y="3065"/>
                  </a:cubicBezTo>
                  <a:cubicBezTo>
                    <a:pt x="3064" y="3062"/>
                    <a:pt x="3064" y="3060"/>
                    <a:pt x="3063" y="3060"/>
                  </a:cubicBezTo>
                  <a:cubicBezTo>
                    <a:pt x="3057" y="3060"/>
                    <a:pt x="3038" y="3118"/>
                    <a:pt x="3038" y="3118"/>
                  </a:cubicBezTo>
                  <a:lnTo>
                    <a:pt x="3038" y="3223"/>
                  </a:lnTo>
                  <a:cubicBezTo>
                    <a:pt x="3012" y="3353"/>
                    <a:pt x="2960" y="3458"/>
                    <a:pt x="2960" y="3615"/>
                  </a:cubicBezTo>
                  <a:cubicBezTo>
                    <a:pt x="2978" y="3760"/>
                    <a:pt x="3109" y="3868"/>
                    <a:pt x="3240" y="3868"/>
                  </a:cubicBezTo>
                  <a:cubicBezTo>
                    <a:pt x="3298" y="3868"/>
                    <a:pt x="3357" y="3847"/>
                    <a:pt x="3405" y="3799"/>
                  </a:cubicBezTo>
                  <a:cubicBezTo>
                    <a:pt x="3614" y="3563"/>
                    <a:pt x="3667" y="3223"/>
                    <a:pt x="3693" y="2935"/>
                  </a:cubicBezTo>
                  <a:cubicBezTo>
                    <a:pt x="3719" y="2646"/>
                    <a:pt x="3693" y="2358"/>
                    <a:pt x="3614" y="2097"/>
                  </a:cubicBezTo>
                  <a:cubicBezTo>
                    <a:pt x="3510" y="1651"/>
                    <a:pt x="3274" y="1259"/>
                    <a:pt x="2960" y="918"/>
                  </a:cubicBezTo>
                  <a:cubicBezTo>
                    <a:pt x="3091" y="840"/>
                    <a:pt x="3248" y="787"/>
                    <a:pt x="3379" y="761"/>
                  </a:cubicBezTo>
                  <a:cubicBezTo>
                    <a:pt x="3504" y="727"/>
                    <a:pt x="3630" y="708"/>
                    <a:pt x="3754" y="708"/>
                  </a:cubicBezTo>
                  <a:cubicBezTo>
                    <a:pt x="3913" y="708"/>
                    <a:pt x="4069" y="740"/>
                    <a:pt x="4217" y="814"/>
                  </a:cubicBezTo>
                  <a:cubicBezTo>
                    <a:pt x="4478" y="918"/>
                    <a:pt x="4609" y="1180"/>
                    <a:pt x="4845" y="1311"/>
                  </a:cubicBezTo>
                  <a:cubicBezTo>
                    <a:pt x="4892" y="1335"/>
                    <a:pt x="4944" y="1346"/>
                    <a:pt x="4994" y="1346"/>
                  </a:cubicBezTo>
                  <a:cubicBezTo>
                    <a:pt x="5111" y="1346"/>
                    <a:pt x="5219" y="1282"/>
                    <a:pt x="5238" y="1154"/>
                  </a:cubicBezTo>
                  <a:cubicBezTo>
                    <a:pt x="5395" y="421"/>
                    <a:pt x="4374" y="2"/>
                    <a:pt x="3771" y="2"/>
                  </a:cubicBezTo>
                  <a:cubicBezTo>
                    <a:pt x="3752" y="1"/>
                    <a:pt x="3732" y="1"/>
                    <a:pt x="3713"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304;p37"/>
            <p:cNvSpPr/>
            <p:nvPr/>
          </p:nvSpPr>
          <p:spPr>
            <a:xfrm>
              <a:off x="7048400" y="1861775"/>
              <a:ext cx="439275" cy="342400"/>
            </a:xfrm>
            <a:custGeom>
              <a:avLst/>
              <a:gdLst/>
              <a:ahLst/>
              <a:cxnLst/>
              <a:rect l="l" t="t" r="r" b="b"/>
              <a:pathLst>
                <a:path w="17571" h="13696" extrusionOk="0">
                  <a:moveTo>
                    <a:pt x="11574" y="1"/>
                  </a:moveTo>
                  <a:cubicBezTo>
                    <a:pt x="11365" y="1"/>
                    <a:pt x="11156" y="1"/>
                    <a:pt x="10946" y="27"/>
                  </a:cubicBezTo>
                  <a:cubicBezTo>
                    <a:pt x="8877" y="184"/>
                    <a:pt x="6940" y="1022"/>
                    <a:pt x="5212" y="2174"/>
                  </a:cubicBezTo>
                  <a:cubicBezTo>
                    <a:pt x="3562" y="3274"/>
                    <a:pt x="2070" y="4714"/>
                    <a:pt x="1179" y="6469"/>
                  </a:cubicBezTo>
                  <a:cubicBezTo>
                    <a:pt x="289" y="8249"/>
                    <a:pt x="1" y="10396"/>
                    <a:pt x="734" y="12229"/>
                  </a:cubicBezTo>
                  <a:cubicBezTo>
                    <a:pt x="944" y="12753"/>
                    <a:pt x="1232" y="13250"/>
                    <a:pt x="1572" y="13669"/>
                  </a:cubicBezTo>
                  <a:cubicBezTo>
                    <a:pt x="1782" y="13669"/>
                    <a:pt x="1965" y="13669"/>
                    <a:pt x="2174" y="13695"/>
                  </a:cubicBezTo>
                  <a:lnTo>
                    <a:pt x="2488" y="13695"/>
                  </a:lnTo>
                  <a:cubicBezTo>
                    <a:pt x="2829" y="13695"/>
                    <a:pt x="3169" y="13669"/>
                    <a:pt x="3510" y="13643"/>
                  </a:cubicBezTo>
                  <a:cubicBezTo>
                    <a:pt x="9035" y="13276"/>
                    <a:pt x="13983" y="9899"/>
                    <a:pt x="16995" y="4793"/>
                  </a:cubicBezTo>
                  <a:cubicBezTo>
                    <a:pt x="17021" y="4740"/>
                    <a:pt x="17047" y="4714"/>
                    <a:pt x="17073" y="4662"/>
                  </a:cubicBezTo>
                  <a:cubicBezTo>
                    <a:pt x="17230" y="4374"/>
                    <a:pt x="17414" y="4060"/>
                    <a:pt x="17571" y="3745"/>
                  </a:cubicBezTo>
                  <a:cubicBezTo>
                    <a:pt x="17178" y="3326"/>
                    <a:pt x="16890" y="2803"/>
                    <a:pt x="16759" y="2174"/>
                  </a:cubicBezTo>
                  <a:cubicBezTo>
                    <a:pt x="16733" y="2096"/>
                    <a:pt x="16707" y="2017"/>
                    <a:pt x="16707" y="1939"/>
                  </a:cubicBezTo>
                  <a:cubicBezTo>
                    <a:pt x="16680" y="1939"/>
                    <a:pt x="16654" y="1912"/>
                    <a:pt x="16654" y="1886"/>
                  </a:cubicBezTo>
                  <a:cubicBezTo>
                    <a:pt x="15319" y="603"/>
                    <a:pt x="13434" y="1"/>
                    <a:pt x="11574"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305;p37"/>
            <p:cNvSpPr/>
            <p:nvPr/>
          </p:nvSpPr>
          <p:spPr>
            <a:xfrm>
              <a:off x="7466050" y="1910225"/>
              <a:ext cx="26200" cy="45200"/>
            </a:xfrm>
            <a:custGeom>
              <a:avLst/>
              <a:gdLst/>
              <a:ahLst/>
              <a:cxnLst/>
              <a:rect l="l" t="t" r="r" b="b"/>
              <a:pathLst>
                <a:path w="1048" h="1808" extrusionOk="0">
                  <a:moveTo>
                    <a:pt x="1" y="1"/>
                  </a:moveTo>
                  <a:cubicBezTo>
                    <a:pt x="1" y="79"/>
                    <a:pt x="27" y="158"/>
                    <a:pt x="53" y="236"/>
                  </a:cubicBezTo>
                  <a:cubicBezTo>
                    <a:pt x="184" y="865"/>
                    <a:pt x="472" y="1388"/>
                    <a:pt x="865" y="1807"/>
                  </a:cubicBezTo>
                  <a:cubicBezTo>
                    <a:pt x="917" y="1703"/>
                    <a:pt x="996" y="1572"/>
                    <a:pt x="1048" y="1441"/>
                  </a:cubicBezTo>
                  <a:cubicBezTo>
                    <a:pt x="786" y="917"/>
                    <a:pt x="420" y="420"/>
                    <a:pt x="1" y="1"/>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306;p37"/>
            <p:cNvSpPr/>
            <p:nvPr/>
          </p:nvSpPr>
          <p:spPr>
            <a:xfrm>
              <a:off x="6691000" y="1834950"/>
              <a:ext cx="119150" cy="275625"/>
            </a:xfrm>
            <a:custGeom>
              <a:avLst/>
              <a:gdLst/>
              <a:ahLst/>
              <a:cxnLst/>
              <a:rect l="l" t="t" r="r" b="b"/>
              <a:pathLst>
                <a:path w="4766" h="11025" extrusionOk="0">
                  <a:moveTo>
                    <a:pt x="0" y="0"/>
                  </a:moveTo>
                  <a:lnTo>
                    <a:pt x="0" y="79"/>
                  </a:lnTo>
                  <a:cubicBezTo>
                    <a:pt x="53" y="550"/>
                    <a:pt x="105" y="995"/>
                    <a:pt x="184" y="1441"/>
                  </a:cubicBezTo>
                  <a:cubicBezTo>
                    <a:pt x="760" y="5342"/>
                    <a:pt x="2121" y="8641"/>
                    <a:pt x="4713" y="10972"/>
                  </a:cubicBezTo>
                  <a:lnTo>
                    <a:pt x="4766" y="11024"/>
                  </a:lnTo>
                  <a:cubicBezTo>
                    <a:pt x="4583" y="9113"/>
                    <a:pt x="4295" y="7227"/>
                    <a:pt x="3692" y="5447"/>
                  </a:cubicBezTo>
                  <a:cubicBezTo>
                    <a:pt x="2985" y="3326"/>
                    <a:pt x="1781" y="1310"/>
                    <a:pt x="0" y="0"/>
                  </a:cubicBezTo>
                  <a:close/>
                </a:path>
              </a:pathLst>
            </a:custGeom>
            <a:solidFill>
              <a:srgbClr val="F57D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307;p37"/>
            <p:cNvSpPr/>
            <p:nvPr/>
          </p:nvSpPr>
          <p:spPr>
            <a:xfrm>
              <a:off x="7026800" y="1522525"/>
              <a:ext cx="156575" cy="58700"/>
            </a:xfrm>
            <a:custGeom>
              <a:avLst/>
              <a:gdLst/>
              <a:ahLst/>
              <a:cxnLst/>
              <a:rect l="l" t="t" r="r" b="b"/>
              <a:pathLst>
                <a:path w="6263" h="2348" extrusionOk="0">
                  <a:moveTo>
                    <a:pt x="1506" y="0"/>
                  </a:moveTo>
                  <a:cubicBezTo>
                    <a:pt x="1423" y="0"/>
                    <a:pt x="1340" y="2"/>
                    <a:pt x="1258" y="8"/>
                  </a:cubicBezTo>
                  <a:cubicBezTo>
                    <a:pt x="813" y="34"/>
                    <a:pt x="367" y="217"/>
                    <a:pt x="158" y="610"/>
                  </a:cubicBezTo>
                  <a:cubicBezTo>
                    <a:pt x="1" y="924"/>
                    <a:pt x="79" y="1317"/>
                    <a:pt x="289" y="1631"/>
                  </a:cubicBezTo>
                  <a:cubicBezTo>
                    <a:pt x="686" y="2147"/>
                    <a:pt x="1339" y="2257"/>
                    <a:pt x="1986" y="2257"/>
                  </a:cubicBezTo>
                  <a:cubicBezTo>
                    <a:pt x="2192" y="2257"/>
                    <a:pt x="2397" y="2246"/>
                    <a:pt x="2593" y="2233"/>
                  </a:cubicBezTo>
                  <a:cubicBezTo>
                    <a:pt x="2754" y="2226"/>
                    <a:pt x="2913" y="2222"/>
                    <a:pt x="3071" y="2222"/>
                  </a:cubicBezTo>
                  <a:cubicBezTo>
                    <a:pt x="3452" y="2222"/>
                    <a:pt x="3828" y="2241"/>
                    <a:pt x="4217" y="2259"/>
                  </a:cubicBezTo>
                  <a:cubicBezTo>
                    <a:pt x="4358" y="2259"/>
                    <a:pt x="4904" y="2348"/>
                    <a:pt x="5373" y="2348"/>
                  </a:cubicBezTo>
                  <a:cubicBezTo>
                    <a:pt x="5859" y="2348"/>
                    <a:pt x="6263" y="2253"/>
                    <a:pt x="6049" y="1867"/>
                  </a:cubicBezTo>
                  <a:cubicBezTo>
                    <a:pt x="5997" y="1762"/>
                    <a:pt x="5892" y="1683"/>
                    <a:pt x="5788" y="1605"/>
                  </a:cubicBezTo>
                  <a:cubicBezTo>
                    <a:pt x="5552" y="1448"/>
                    <a:pt x="5290" y="1291"/>
                    <a:pt x="5028" y="1133"/>
                  </a:cubicBezTo>
                  <a:cubicBezTo>
                    <a:pt x="3975" y="521"/>
                    <a:pt x="2715" y="0"/>
                    <a:pt x="1506"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308;p37"/>
            <p:cNvSpPr/>
            <p:nvPr/>
          </p:nvSpPr>
          <p:spPr>
            <a:xfrm>
              <a:off x="6752375" y="1518700"/>
              <a:ext cx="120625" cy="56525"/>
            </a:xfrm>
            <a:custGeom>
              <a:avLst/>
              <a:gdLst/>
              <a:ahLst/>
              <a:cxnLst/>
              <a:rect l="l" t="t" r="r" b="b"/>
              <a:pathLst>
                <a:path w="4825" h="2261" extrusionOk="0">
                  <a:moveTo>
                    <a:pt x="3258" y="0"/>
                  </a:moveTo>
                  <a:cubicBezTo>
                    <a:pt x="2370" y="0"/>
                    <a:pt x="1508" y="446"/>
                    <a:pt x="845" y="972"/>
                  </a:cubicBezTo>
                  <a:cubicBezTo>
                    <a:pt x="635" y="1129"/>
                    <a:pt x="478" y="1260"/>
                    <a:pt x="321" y="1417"/>
                  </a:cubicBezTo>
                  <a:cubicBezTo>
                    <a:pt x="242" y="1496"/>
                    <a:pt x="164" y="1548"/>
                    <a:pt x="138" y="1653"/>
                  </a:cubicBezTo>
                  <a:cubicBezTo>
                    <a:pt x="0" y="2081"/>
                    <a:pt x="460" y="2170"/>
                    <a:pt x="918" y="2170"/>
                  </a:cubicBezTo>
                  <a:cubicBezTo>
                    <a:pt x="1246" y="2170"/>
                    <a:pt x="1573" y="2124"/>
                    <a:pt x="1682" y="2124"/>
                  </a:cubicBezTo>
                  <a:cubicBezTo>
                    <a:pt x="2101" y="2151"/>
                    <a:pt x="2520" y="2151"/>
                    <a:pt x="2965" y="2203"/>
                  </a:cubicBezTo>
                  <a:cubicBezTo>
                    <a:pt x="3191" y="2230"/>
                    <a:pt x="3433" y="2260"/>
                    <a:pt x="3664" y="2260"/>
                  </a:cubicBezTo>
                  <a:cubicBezTo>
                    <a:pt x="4103" y="2260"/>
                    <a:pt x="4505" y="2151"/>
                    <a:pt x="4694" y="1705"/>
                  </a:cubicBezTo>
                  <a:cubicBezTo>
                    <a:pt x="4825" y="1417"/>
                    <a:pt x="4825" y="1025"/>
                    <a:pt x="4641" y="684"/>
                  </a:cubicBezTo>
                  <a:cubicBezTo>
                    <a:pt x="4406" y="291"/>
                    <a:pt x="4013" y="108"/>
                    <a:pt x="3646" y="30"/>
                  </a:cubicBezTo>
                  <a:cubicBezTo>
                    <a:pt x="3517" y="10"/>
                    <a:pt x="3387" y="0"/>
                    <a:pt x="3258" y="0"/>
                  </a:cubicBezTo>
                  <a:close/>
                </a:path>
              </a:pathLst>
            </a:custGeom>
            <a:solidFill>
              <a:srgbClr val="5C19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309;p37"/>
            <p:cNvSpPr/>
            <p:nvPr/>
          </p:nvSpPr>
          <p:spPr>
            <a:xfrm>
              <a:off x="6857275" y="1641375"/>
              <a:ext cx="73325" cy="192500"/>
            </a:xfrm>
            <a:custGeom>
              <a:avLst/>
              <a:gdLst/>
              <a:ahLst/>
              <a:cxnLst/>
              <a:rect l="l" t="t" r="r" b="b"/>
              <a:pathLst>
                <a:path w="2933" h="7700" extrusionOk="0">
                  <a:moveTo>
                    <a:pt x="2026" y="1"/>
                  </a:moveTo>
                  <a:cubicBezTo>
                    <a:pt x="1925" y="1"/>
                    <a:pt x="1828" y="79"/>
                    <a:pt x="1859" y="202"/>
                  </a:cubicBezTo>
                  <a:cubicBezTo>
                    <a:pt x="2121" y="1302"/>
                    <a:pt x="2304" y="2402"/>
                    <a:pt x="2357" y="3502"/>
                  </a:cubicBezTo>
                  <a:cubicBezTo>
                    <a:pt x="2383" y="3763"/>
                    <a:pt x="2409" y="4051"/>
                    <a:pt x="2383" y="4313"/>
                  </a:cubicBezTo>
                  <a:lnTo>
                    <a:pt x="2383" y="4392"/>
                  </a:lnTo>
                  <a:cubicBezTo>
                    <a:pt x="2304" y="4392"/>
                    <a:pt x="2226" y="4339"/>
                    <a:pt x="2147" y="4313"/>
                  </a:cubicBezTo>
                  <a:cubicBezTo>
                    <a:pt x="2003" y="4286"/>
                    <a:pt x="1855" y="4272"/>
                    <a:pt x="1708" y="4272"/>
                  </a:cubicBezTo>
                  <a:cubicBezTo>
                    <a:pt x="1430" y="4272"/>
                    <a:pt x="1157" y="4324"/>
                    <a:pt x="917" y="4444"/>
                  </a:cubicBezTo>
                  <a:cubicBezTo>
                    <a:pt x="131" y="4889"/>
                    <a:pt x="0" y="5937"/>
                    <a:pt x="341" y="6696"/>
                  </a:cubicBezTo>
                  <a:cubicBezTo>
                    <a:pt x="498" y="7115"/>
                    <a:pt x="812" y="7455"/>
                    <a:pt x="1231" y="7612"/>
                  </a:cubicBezTo>
                  <a:cubicBezTo>
                    <a:pt x="1375" y="7670"/>
                    <a:pt x="1529" y="7700"/>
                    <a:pt x="1683" y="7700"/>
                  </a:cubicBezTo>
                  <a:cubicBezTo>
                    <a:pt x="1948" y="7700"/>
                    <a:pt x="2210" y="7612"/>
                    <a:pt x="2409" y="7429"/>
                  </a:cubicBezTo>
                  <a:cubicBezTo>
                    <a:pt x="2514" y="7351"/>
                    <a:pt x="2435" y="7141"/>
                    <a:pt x="2278" y="7141"/>
                  </a:cubicBezTo>
                  <a:cubicBezTo>
                    <a:pt x="2190" y="7153"/>
                    <a:pt x="2102" y="7159"/>
                    <a:pt x="2014" y="7159"/>
                  </a:cubicBezTo>
                  <a:cubicBezTo>
                    <a:pt x="1713" y="7159"/>
                    <a:pt x="1422" y="7082"/>
                    <a:pt x="1178" y="6879"/>
                  </a:cubicBezTo>
                  <a:cubicBezTo>
                    <a:pt x="890" y="6617"/>
                    <a:pt x="759" y="6199"/>
                    <a:pt x="759" y="5806"/>
                  </a:cubicBezTo>
                  <a:cubicBezTo>
                    <a:pt x="786" y="5413"/>
                    <a:pt x="969" y="5020"/>
                    <a:pt x="1362" y="4889"/>
                  </a:cubicBezTo>
                  <a:cubicBezTo>
                    <a:pt x="1454" y="4859"/>
                    <a:pt x="1564" y="4846"/>
                    <a:pt x="1676" y="4846"/>
                  </a:cubicBezTo>
                  <a:cubicBezTo>
                    <a:pt x="1755" y="4846"/>
                    <a:pt x="1836" y="4852"/>
                    <a:pt x="1912" y="4863"/>
                  </a:cubicBezTo>
                  <a:cubicBezTo>
                    <a:pt x="2069" y="4889"/>
                    <a:pt x="2252" y="4994"/>
                    <a:pt x="2409" y="4994"/>
                  </a:cubicBezTo>
                  <a:cubicBezTo>
                    <a:pt x="2802" y="4994"/>
                    <a:pt x="2933" y="4654"/>
                    <a:pt x="2933" y="4313"/>
                  </a:cubicBezTo>
                  <a:cubicBezTo>
                    <a:pt x="2933" y="3842"/>
                    <a:pt x="2880" y="3371"/>
                    <a:pt x="2828" y="2899"/>
                  </a:cubicBezTo>
                  <a:cubicBezTo>
                    <a:pt x="2697" y="1957"/>
                    <a:pt x="2488" y="1014"/>
                    <a:pt x="2200" y="124"/>
                  </a:cubicBezTo>
                  <a:cubicBezTo>
                    <a:pt x="2167" y="38"/>
                    <a:pt x="2096" y="1"/>
                    <a:pt x="2026"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310;p37"/>
            <p:cNvSpPr/>
            <p:nvPr/>
          </p:nvSpPr>
          <p:spPr>
            <a:xfrm>
              <a:off x="7030075" y="1704775"/>
              <a:ext cx="152325" cy="58450"/>
            </a:xfrm>
            <a:custGeom>
              <a:avLst/>
              <a:gdLst/>
              <a:ahLst/>
              <a:cxnLst/>
              <a:rect l="l" t="t" r="r" b="b"/>
              <a:pathLst>
                <a:path w="6093" h="2338" extrusionOk="0">
                  <a:moveTo>
                    <a:pt x="2994" y="0"/>
                  </a:moveTo>
                  <a:cubicBezTo>
                    <a:pt x="2868" y="0"/>
                    <a:pt x="2743" y="7"/>
                    <a:pt x="2619" y="23"/>
                  </a:cubicBezTo>
                  <a:cubicBezTo>
                    <a:pt x="1991" y="101"/>
                    <a:pt x="1415" y="337"/>
                    <a:pt x="943" y="730"/>
                  </a:cubicBezTo>
                  <a:cubicBezTo>
                    <a:pt x="708" y="913"/>
                    <a:pt x="498" y="1123"/>
                    <a:pt x="341" y="1358"/>
                  </a:cubicBezTo>
                  <a:cubicBezTo>
                    <a:pt x="184" y="1594"/>
                    <a:pt x="1" y="1908"/>
                    <a:pt x="27" y="2196"/>
                  </a:cubicBezTo>
                  <a:cubicBezTo>
                    <a:pt x="27" y="2285"/>
                    <a:pt x="100" y="2338"/>
                    <a:pt x="179" y="2338"/>
                  </a:cubicBezTo>
                  <a:cubicBezTo>
                    <a:pt x="216" y="2338"/>
                    <a:pt x="255" y="2326"/>
                    <a:pt x="289" y="2301"/>
                  </a:cubicBezTo>
                  <a:cubicBezTo>
                    <a:pt x="472" y="2118"/>
                    <a:pt x="577" y="1882"/>
                    <a:pt x="734" y="1699"/>
                  </a:cubicBezTo>
                  <a:cubicBezTo>
                    <a:pt x="891" y="1489"/>
                    <a:pt x="1101" y="1306"/>
                    <a:pt x="1310" y="1149"/>
                  </a:cubicBezTo>
                  <a:cubicBezTo>
                    <a:pt x="1729" y="861"/>
                    <a:pt x="2226" y="651"/>
                    <a:pt x="2724" y="599"/>
                  </a:cubicBezTo>
                  <a:cubicBezTo>
                    <a:pt x="2854" y="581"/>
                    <a:pt x="2982" y="573"/>
                    <a:pt x="3109" y="573"/>
                  </a:cubicBezTo>
                  <a:cubicBezTo>
                    <a:pt x="3546" y="573"/>
                    <a:pt x="3968" y="672"/>
                    <a:pt x="4374" y="835"/>
                  </a:cubicBezTo>
                  <a:cubicBezTo>
                    <a:pt x="4635" y="966"/>
                    <a:pt x="4897" y="1096"/>
                    <a:pt x="5159" y="1254"/>
                  </a:cubicBezTo>
                  <a:cubicBezTo>
                    <a:pt x="5395" y="1411"/>
                    <a:pt x="5604" y="1620"/>
                    <a:pt x="5840" y="1777"/>
                  </a:cubicBezTo>
                  <a:cubicBezTo>
                    <a:pt x="5864" y="1792"/>
                    <a:pt x="5889" y="1798"/>
                    <a:pt x="5912" y="1798"/>
                  </a:cubicBezTo>
                  <a:cubicBezTo>
                    <a:pt x="6013" y="1798"/>
                    <a:pt x="6092" y="1674"/>
                    <a:pt x="6049" y="1568"/>
                  </a:cubicBezTo>
                  <a:cubicBezTo>
                    <a:pt x="5918" y="1280"/>
                    <a:pt x="5630" y="1018"/>
                    <a:pt x="5369" y="835"/>
                  </a:cubicBezTo>
                  <a:cubicBezTo>
                    <a:pt x="5107" y="625"/>
                    <a:pt x="4819" y="442"/>
                    <a:pt x="4505" y="311"/>
                  </a:cubicBezTo>
                  <a:cubicBezTo>
                    <a:pt x="4021" y="122"/>
                    <a:pt x="3504" y="0"/>
                    <a:pt x="2994"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311;p37"/>
            <p:cNvSpPr/>
            <p:nvPr/>
          </p:nvSpPr>
          <p:spPr>
            <a:xfrm>
              <a:off x="6750025" y="1704775"/>
              <a:ext cx="98100" cy="58450"/>
            </a:xfrm>
            <a:custGeom>
              <a:avLst/>
              <a:gdLst/>
              <a:ahLst/>
              <a:cxnLst/>
              <a:rect l="l" t="t" r="r" b="b"/>
              <a:pathLst>
                <a:path w="3924" h="2338" extrusionOk="0">
                  <a:moveTo>
                    <a:pt x="2000" y="0"/>
                  </a:moveTo>
                  <a:cubicBezTo>
                    <a:pt x="1665" y="0"/>
                    <a:pt x="1332" y="122"/>
                    <a:pt x="1017" y="311"/>
                  </a:cubicBezTo>
                  <a:cubicBezTo>
                    <a:pt x="808" y="442"/>
                    <a:pt x="624" y="625"/>
                    <a:pt x="441" y="835"/>
                  </a:cubicBezTo>
                  <a:cubicBezTo>
                    <a:pt x="284" y="1018"/>
                    <a:pt x="101" y="1280"/>
                    <a:pt x="22" y="1568"/>
                  </a:cubicBezTo>
                  <a:cubicBezTo>
                    <a:pt x="1" y="1674"/>
                    <a:pt x="49" y="1798"/>
                    <a:pt x="110" y="1798"/>
                  </a:cubicBezTo>
                  <a:cubicBezTo>
                    <a:pt x="124" y="1798"/>
                    <a:pt x="138" y="1792"/>
                    <a:pt x="153" y="1777"/>
                  </a:cubicBezTo>
                  <a:cubicBezTo>
                    <a:pt x="310" y="1620"/>
                    <a:pt x="441" y="1411"/>
                    <a:pt x="598" y="1254"/>
                  </a:cubicBezTo>
                  <a:cubicBezTo>
                    <a:pt x="755" y="1096"/>
                    <a:pt x="939" y="966"/>
                    <a:pt x="1096" y="835"/>
                  </a:cubicBezTo>
                  <a:cubicBezTo>
                    <a:pt x="1359" y="672"/>
                    <a:pt x="1639" y="573"/>
                    <a:pt x="1922" y="573"/>
                  </a:cubicBezTo>
                  <a:cubicBezTo>
                    <a:pt x="2004" y="573"/>
                    <a:pt x="2087" y="581"/>
                    <a:pt x="2169" y="599"/>
                  </a:cubicBezTo>
                  <a:cubicBezTo>
                    <a:pt x="2483" y="651"/>
                    <a:pt x="2824" y="861"/>
                    <a:pt x="3086" y="1149"/>
                  </a:cubicBezTo>
                  <a:cubicBezTo>
                    <a:pt x="3217" y="1306"/>
                    <a:pt x="3347" y="1489"/>
                    <a:pt x="3452" y="1699"/>
                  </a:cubicBezTo>
                  <a:cubicBezTo>
                    <a:pt x="3557" y="1882"/>
                    <a:pt x="3636" y="2118"/>
                    <a:pt x="3740" y="2301"/>
                  </a:cubicBezTo>
                  <a:cubicBezTo>
                    <a:pt x="3765" y="2325"/>
                    <a:pt x="3791" y="2337"/>
                    <a:pt x="3817" y="2337"/>
                  </a:cubicBezTo>
                  <a:cubicBezTo>
                    <a:pt x="3874" y="2337"/>
                    <a:pt x="3924" y="2279"/>
                    <a:pt x="3924" y="2170"/>
                  </a:cubicBezTo>
                  <a:cubicBezTo>
                    <a:pt x="3924" y="1908"/>
                    <a:pt x="3819" y="1594"/>
                    <a:pt x="3714" y="1358"/>
                  </a:cubicBezTo>
                  <a:cubicBezTo>
                    <a:pt x="3609" y="1123"/>
                    <a:pt x="3478" y="913"/>
                    <a:pt x="3321" y="730"/>
                  </a:cubicBezTo>
                  <a:cubicBezTo>
                    <a:pt x="3007" y="337"/>
                    <a:pt x="2641" y="101"/>
                    <a:pt x="2248" y="23"/>
                  </a:cubicBezTo>
                  <a:cubicBezTo>
                    <a:pt x="2165" y="7"/>
                    <a:pt x="2082" y="0"/>
                    <a:pt x="2000" y="0"/>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312;p37"/>
            <p:cNvSpPr/>
            <p:nvPr/>
          </p:nvSpPr>
          <p:spPr>
            <a:xfrm>
              <a:off x="6839050" y="1829000"/>
              <a:ext cx="223425" cy="73225"/>
            </a:xfrm>
            <a:custGeom>
              <a:avLst/>
              <a:gdLst/>
              <a:ahLst/>
              <a:cxnLst/>
              <a:rect l="l" t="t" r="r" b="b"/>
              <a:pathLst>
                <a:path w="8937" h="2929" extrusionOk="0">
                  <a:moveTo>
                    <a:pt x="8700" y="1"/>
                  </a:moveTo>
                  <a:cubicBezTo>
                    <a:pt x="8670" y="1"/>
                    <a:pt x="8640" y="9"/>
                    <a:pt x="8611" y="29"/>
                  </a:cubicBezTo>
                  <a:cubicBezTo>
                    <a:pt x="8296" y="265"/>
                    <a:pt x="8008" y="526"/>
                    <a:pt x="7694" y="762"/>
                  </a:cubicBezTo>
                  <a:cubicBezTo>
                    <a:pt x="7406" y="972"/>
                    <a:pt x="7118" y="1181"/>
                    <a:pt x="6804" y="1338"/>
                  </a:cubicBezTo>
                  <a:cubicBezTo>
                    <a:pt x="6175" y="1705"/>
                    <a:pt x="5495" y="1993"/>
                    <a:pt x="4788" y="2150"/>
                  </a:cubicBezTo>
                  <a:cubicBezTo>
                    <a:pt x="4081" y="2333"/>
                    <a:pt x="3348" y="2412"/>
                    <a:pt x="2614" y="2412"/>
                  </a:cubicBezTo>
                  <a:cubicBezTo>
                    <a:pt x="2248" y="2412"/>
                    <a:pt x="1855" y="2359"/>
                    <a:pt x="1488" y="2307"/>
                  </a:cubicBezTo>
                  <a:cubicBezTo>
                    <a:pt x="1096" y="2228"/>
                    <a:pt x="651" y="2150"/>
                    <a:pt x="336" y="1888"/>
                  </a:cubicBezTo>
                  <a:cubicBezTo>
                    <a:pt x="300" y="1852"/>
                    <a:pt x="261" y="1836"/>
                    <a:pt x="223" y="1836"/>
                  </a:cubicBezTo>
                  <a:cubicBezTo>
                    <a:pt x="100" y="1836"/>
                    <a:pt x="0" y="2003"/>
                    <a:pt x="101" y="2124"/>
                  </a:cubicBezTo>
                  <a:cubicBezTo>
                    <a:pt x="651" y="2726"/>
                    <a:pt x="1619" y="2831"/>
                    <a:pt x="2379" y="2909"/>
                  </a:cubicBezTo>
                  <a:cubicBezTo>
                    <a:pt x="2569" y="2922"/>
                    <a:pt x="2761" y="2928"/>
                    <a:pt x="2954" y="2928"/>
                  </a:cubicBezTo>
                  <a:cubicBezTo>
                    <a:pt x="3557" y="2928"/>
                    <a:pt x="4167" y="2865"/>
                    <a:pt x="4762" y="2726"/>
                  </a:cubicBezTo>
                  <a:cubicBezTo>
                    <a:pt x="5547" y="2543"/>
                    <a:pt x="6306" y="2255"/>
                    <a:pt x="7013" y="1862"/>
                  </a:cubicBezTo>
                  <a:cubicBezTo>
                    <a:pt x="7668" y="1469"/>
                    <a:pt x="8427" y="972"/>
                    <a:pt x="8872" y="291"/>
                  </a:cubicBezTo>
                  <a:cubicBezTo>
                    <a:pt x="8936" y="163"/>
                    <a:pt x="8827" y="1"/>
                    <a:pt x="8700" y="1"/>
                  </a:cubicBezTo>
                  <a:close/>
                </a:path>
              </a:pathLst>
            </a:custGeom>
            <a:solidFill>
              <a:srgbClr val="C529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313;p37"/>
            <p:cNvSpPr/>
            <p:nvPr/>
          </p:nvSpPr>
          <p:spPr>
            <a:xfrm>
              <a:off x="7625775" y="3240625"/>
              <a:ext cx="119775" cy="91050"/>
            </a:xfrm>
            <a:custGeom>
              <a:avLst/>
              <a:gdLst/>
              <a:ahLst/>
              <a:cxnLst/>
              <a:rect l="l" t="t" r="r" b="b"/>
              <a:pathLst>
                <a:path w="4791" h="3642" extrusionOk="0">
                  <a:moveTo>
                    <a:pt x="3782" y="0"/>
                  </a:moveTo>
                  <a:cubicBezTo>
                    <a:pt x="3168" y="0"/>
                    <a:pt x="2148" y="567"/>
                    <a:pt x="2148" y="567"/>
                  </a:cubicBezTo>
                  <a:lnTo>
                    <a:pt x="1" y="3474"/>
                  </a:lnTo>
                  <a:cubicBezTo>
                    <a:pt x="1" y="3474"/>
                    <a:pt x="570" y="3642"/>
                    <a:pt x="1331" y="3642"/>
                  </a:cubicBezTo>
                  <a:cubicBezTo>
                    <a:pt x="2160" y="3642"/>
                    <a:pt x="3215" y="3442"/>
                    <a:pt x="4007" y="2610"/>
                  </a:cubicBezTo>
                  <a:cubicBezTo>
                    <a:pt x="4791" y="1757"/>
                    <a:pt x="4527" y="1554"/>
                    <a:pt x="4100" y="1554"/>
                  </a:cubicBezTo>
                  <a:cubicBezTo>
                    <a:pt x="3714" y="1554"/>
                    <a:pt x="3195" y="1719"/>
                    <a:pt x="3195" y="1719"/>
                  </a:cubicBezTo>
                  <a:cubicBezTo>
                    <a:pt x="3195" y="1719"/>
                    <a:pt x="4557" y="620"/>
                    <a:pt x="4164" y="148"/>
                  </a:cubicBezTo>
                  <a:cubicBezTo>
                    <a:pt x="4086" y="42"/>
                    <a:pt x="3949" y="0"/>
                    <a:pt x="3782"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314;p37"/>
            <p:cNvSpPr/>
            <p:nvPr/>
          </p:nvSpPr>
          <p:spPr>
            <a:xfrm>
              <a:off x="7480450" y="3103300"/>
              <a:ext cx="240775" cy="226300"/>
            </a:xfrm>
            <a:custGeom>
              <a:avLst/>
              <a:gdLst/>
              <a:ahLst/>
              <a:cxnLst/>
              <a:rect l="l" t="t" r="r" b="b"/>
              <a:pathLst>
                <a:path w="9631" h="9052" extrusionOk="0">
                  <a:moveTo>
                    <a:pt x="3981" y="0"/>
                  </a:moveTo>
                  <a:cubicBezTo>
                    <a:pt x="3781" y="0"/>
                    <a:pt x="3620" y="52"/>
                    <a:pt x="3509" y="169"/>
                  </a:cubicBezTo>
                  <a:cubicBezTo>
                    <a:pt x="3509" y="169"/>
                    <a:pt x="1" y="3075"/>
                    <a:pt x="210" y="4751"/>
                  </a:cubicBezTo>
                  <a:cubicBezTo>
                    <a:pt x="388" y="6406"/>
                    <a:pt x="4826" y="9052"/>
                    <a:pt x="5985" y="9052"/>
                  </a:cubicBezTo>
                  <a:cubicBezTo>
                    <a:pt x="6018" y="9052"/>
                    <a:pt x="6048" y="9050"/>
                    <a:pt x="6075" y="9045"/>
                  </a:cubicBezTo>
                  <a:cubicBezTo>
                    <a:pt x="7070" y="8888"/>
                    <a:pt x="9506" y="4227"/>
                    <a:pt x="9584" y="3756"/>
                  </a:cubicBezTo>
                  <a:cubicBezTo>
                    <a:pt x="9631" y="3337"/>
                    <a:pt x="5580" y="0"/>
                    <a:pt x="3981" y="0"/>
                  </a:cubicBezTo>
                  <a:close/>
                </a:path>
              </a:pathLst>
            </a:custGeom>
            <a:solidFill>
              <a:srgbClr val="F797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315;p37"/>
            <p:cNvSpPr/>
            <p:nvPr/>
          </p:nvSpPr>
          <p:spPr>
            <a:xfrm>
              <a:off x="7651425" y="3250775"/>
              <a:ext cx="42875" cy="61175"/>
            </a:xfrm>
            <a:custGeom>
              <a:avLst/>
              <a:gdLst/>
              <a:ahLst/>
              <a:cxnLst/>
              <a:rect l="l" t="t" r="r" b="b"/>
              <a:pathLst>
                <a:path w="1715" h="2447" extrusionOk="0">
                  <a:moveTo>
                    <a:pt x="1600" y="1"/>
                  </a:moveTo>
                  <a:cubicBezTo>
                    <a:pt x="1567" y="1"/>
                    <a:pt x="1534" y="18"/>
                    <a:pt x="1514" y="56"/>
                  </a:cubicBezTo>
                  <a:cubicBezTo>
                    <a:pt x="1357" y="502"/>
                    <a:pt x="1148" y="921"/>
                    <a:pt x="886" y="1313"/>
                  </a:cubicBezTo>
                  <a:cubicBezTo>
                    <a:pt x="755" y="1497"/>
                    <a:pt x="624" y="1680"/>
                    <a:pt x="467" y="1863"/>
                  </a:cubicBezTo>
                  <a:cubicBezTo>
                    <a:pt x="389" y="1942"/>
                    <a:pt x="310" y="2046"/>
                    <a:pt x="231" y="2125"/>
                  </a:cubicBezTo>
                  <a:cubicBezTo>
                    <a:pt x="153" y="2204"/>
                    <a:pt x="74" y="2282"/>
                    <a:pt x="22" y="2361"/>
                  </a:cubicBezTo>
                  <a:cubicBezTo>
                    <a:pt x="1" y="2403"/>
                    <a:pt x="32" y="2446"/>
                    <a:pt x="72" y="2446"/>
                  </a:cubicBezTo>
                  <a:cubicBezTo>
                    <a:pt x="81" y="2446"/>
                    <a:pt x="91" y="2444"/>
                    <a:pt x="101" y="2439"/>
                  </a:cubicBezTo>
                  <a:cubicBezTo>
                    <a:pt x="231" y="2413"/>
                    <a:pt x="310" y="2308"/>
                    <a:pt x="389" y="2230"/>
                  </a:cubicBezTo>
                  <a:cubicBezTo>
                    <a:pt x="467" y="2151"/>
                    <a:pt x="572" y="2073"/>
                    <a:pt x="650" y="1968"/>
                  </a:cubicBezTo>
                  <a:cubicBezTo>
                    <a:pt x="807" y="1785"/>
                    <a:pt x="938" y="1601"/>
                    <a:pt x="1069" y="1392"/>
                  </a:cubicBezTo>
                  <a:cubicBezTo>
                    <a:pt x="1331" y="999"/>
                    <a:pt x="1541" y="580"/>
                    <a:pt x="1698" y="135"/>
                  </a:cubicBezTo>
                  <a:cubicBezTo>
                    <a:pt x="1714" y="52"/>
                    <a:pt x="1657" y="1"/>
                    <a:pt x="1600" y="1"/>
                  </a:cubicBezTo>
                  <a:close/>
                </a:path>
              </a:pathLst>
            </a:custGeom>
            <a:solidFill>
              <a:srgbClr val="C632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316;p37"/>
            <p:cNvSpPr/>
            <p:nvPr/>
          </p:nvSpPr>
          <p:spPr>
            <a:xfrm>
              <a:off x="7454300" y="2261475"/>
              <a:ext cx="535475" cy="992025"/>
            </a:xfrm>
            <a:custGeom>
              <a:avLst/>
              <a:gdLst/>
              <a:ahLst/>
              <a:cxnLst/>
              <a:rect l="l" t="t" r="r" b="b"/>
              <a:pathLst>
                <a:path w="21419" h="39681" extrusionOk="0">
                  <a:moveTo>
                    <a:pt x="2080" y="1"/>
                  </a:moveTo>
                  <a:cubicBezTo>
                    <a:pt x="1" y="1"/>
                    <a:pt x="480" y="4619"/>
                    <a:pt x="706" y="6427"/>
                  </a:cubicBezTo>
                  <a:cubicBezTo>
                    <a:pt x="994" y="8521"/>
                    <a:pt x="1727" y="10564"/>
                    <a:pt x="2932" y="12318"/>
                  </a:cubicBezTo>
                  <a:cubicBezTo>
                    <a:pt x="3587" y="13235"/>
                    <a:pt x="4398" y="13811"/>
                    <a:pt x="5262" y="14518"/>
                  </a:cubicBezTo>
                  <a:cubicBezTo>
                    <a:pt x="5891" y="15041"/>
                    <a:pt x="6493" y="15591"/>
                    <a:pt x="7017" y="16193"/>
                  </a:cubicBezTo>
                  <a:cubicBezTo>
                    <a:pt x="7959" y="17293"/>
                    <a:pt x="8719" y="18655"/>
                    <a:pt x="8771" y="20147"/>
                  </a:cubicBezTo>
                  <a:cubicBezTo>
                    <a:pt x="8850" y="22975"/>
                    <a:pt x="6388" y="27846"/>
                    <a:pt x="4765" y="30726"/>
                  </a:cubicBezTo>
                  <a:cubicBezTo>
                    <a:pt x="4712" y="30831"/>
                    <a:pt x="4660" y="30909"/>
                    <a:pt x="4608" y="30988"/>
                  </a:cubicBezTo>
                  <a:cubicBezTo>
                    <a:pt x="3901" y="32244"/>
                    <a:pt x="3377" y="33056"/>
                    <a:pt x="3377" y="33056"/>
                  </a:cubicBezTo>
                  <a:lnTo>
                    <a:pt x="11154" y="39681"/>
                  </a:lnTo>
                  <a:cubicBezTo>
                    <a:pt x="11520" y="39026"/>
                    <a:pt x="11887" y="38372"/>
                    <a:pt x="12254" y="37717"/>
                  </a:cubicBezTo>
                  <a:cubicBezTo>
                    <a:pt x="12306" y="37665"/>
                    <a:pt x="12332" y="37586"/>
                    <a:pt x="12384" y="37508"/>
                  </a:cubicBezTo>
                  <a:cubicBezTo>
                    <a:pt x="17098" y="29181"/>
                    <a:pt x="21418" y="21535"/>
                    <a:pt x="17962" y="15146"/>
                  </a:cubicBezTo>
                  <a:cubicBezTo>
                    <a:pt x="17648" y="14622"/>
                    <a:pt x="17360" y="14073"/>
                    <a:pt x="16993" y="13549"/>
                  </a:cubicBezTo>
                  <a:cubicBezTo>
                    <a:pt x="15029" y="10564"/>
                    <a:pt x="12542" y="7867"/>
                    <a:pt x="9949" y="5432"/>
                  </a:cubicBezTo>
                  <a:cubicBezTo>
                    <a:pt x="8692" y="4253"/>
                    <a:pt x="7383" y="3075"/>
                    <a:pt x="5995" y="2054"/>
                  </a:cubicBezTo>
                  <a:cubicBezTo>
                    <a:pt x="5289" y="1556"/>
                    <a:pt x="4032" y="797"/>
                    <a:pt x="3272" y="378"/>
                  </a:cubicBezTo>
                  <a:cubicBezTo>
                    <a:pt x="2803" y="117"/>
                    <a:pt x="2409" y="1"/>
                    <a:pt x="20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317;p37"/>
            <p:cNvSpPr/>
            <p:nvPr/>
          </p:nvSpPr>
          <p:spPr>
            <a:xfrm>
              <a:off x="7569475" y="3029600"/>
              <a:ext cx="194450" cy="174800"/>
            </a:xfrm>
            <a:custGeom>
              <a:avLst/>
              <a:gdLst/>
              <a:ahLst/>
              <a:cxnLst/>
              <a:rect l="l" t="t" r="r" b="b"/>
              <a:pathLst>
                <a:path w="7778" h="6992" extrusionOk="0">
                  <a:moveTo>
                    <a:pt x="158" y="1"/>
                  </a:moveTo>
                  <a:cubicBezTo>
                    <a:pt x="105" y="106"/>
                    <a:pt x="53" y="184"/>
                    <a:pt x="1" y="263"/>
                  </a:cubicBezTo>
                  <a:cubicBezTo>
                    <a:pt x="263" y="446"/>
                    <a:pt x="524" y="629"/>
                    <a:pt x="760" y="812"/>
                  </a:cubicBezTo>
                  <a:cubicBezTo>
                    <a:pt x="1703" y="1519"/>
                    <a:pt x="2619" y="2253"/>
                    <a:pt x="3509" y="3012"/>
                  </a:cubicBezTo>
                  <a:cubicBezTo>
                    <a:pt x="4976" y="4269"/>
                    <a:pt x="6337" y="5630"/>
                    <a:pt x="7647" y="6992"/>
                  </a:cubicBezTo>
                  <a:cubicBezTo>
                    <a:pt x="7699" y="6940"/>
                    <a:pt x="7725" y="6861"/>
                    <a:pt x="7777" y="6783"/>
                  </a:cubicBezTo>
                  <a:cubicBezTo>
                    <a:pt x="7385" y="6364"/>
                    <a:pt x="6966" y="5945"/>
                    <a:pt x="6573" y="5526"/>
                  </a:cubicBezTo>
                  <a:cubicBezTo>
                    <a:pt x="5290" y="4216"/>
                    <a:pt x="3955" y="2986"/>
                    <a:pt x="2514" y="1808"/>
                  </a:cubicBezTo>
                  <a:cubicBezTo>
                    <a:pt x="1781" y="1231"/>
                    <a:pt x="1048" y="655"/>
                    <a:pt x="289" y="106"/>
                  </a:cubicBezTo>
                  <a:cubicBezTo>
                    <a:pt x="236" y="79"/>
                    <a:pt x="184" y="27"/>
                    <a:pt x="158" y="1"/>
                  </a:cubicBezTo>
                  <a:close/>
                </a:path>
              </a:pathLst>
            </a:custGeom>
            <a:solidFill>
              <a:srgbClr val="100F0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318;p37"/>
            <p:cNvSpPr/>
            <p:nvPr/>
          </p:nvSpPr>
          <p:spPr>
            <a:xfrm>
              <a:off x="7509250" y="2579225"/>
              <a:ext cx="94300" cy="60925"/>
            </a:xfrm>
            <a:custGeom>
              <a:avLst/>
              <a:gdLst/>
              <a:ahLst/>
              <a:cxnLst/>
              <a:rect l="l" t="t" r="r" b="b"/>
              <a:pathLst>
                <a:path w="3772" h="2437" extrusionOk="0">
                  <a:moveTo>
                    <a:pt x="1" y="1"/>
                  </a:moveTo>
                  <a:cubicBezTo>
                    <a:pt x="551" y="551"/>
                    <a:pt x="1179" y="970"/>
                    <a:pt x="1807" y="1389"/>
                  </a:cubicBezTo>
                  <a:cubicBezTo>
                    <a:pt x="2043" y="1546"/>
                    <a:pt x="2305" y="1703"/>
                    <a:pt x="2567" y="1834"/>
                  </a:cubicBezTo>
                  <a:cubicBezTo>
                    <a:pt x="2541" y="1834"/>
                    <a:pt x="2488" y="1808"/>
                    <a:pt x="2462" y="1808"/>
                  </a:cubicBezTo>
                  <a:cubicBezTo>
                    <a:pt x="2253" y="1782"/>
                    <a:pt x="2069" y="1755"/>
                    <a:pt x="1886" y="1755"/>
                  </a:cubicBezTo>
                  <a:cubicBezTo>
                    <a:pt x="1834" y="1755"/>
                    <a:pt x="1781" y="1782"/>
                    <a:pt x="1729" y="1782"/>
                  </a:cubicBezTo>
                  <a:cubicBezTo>
                    <a:pt x="1467" y="1782"/>
                    <a:pt x="1231" y="1808"/>
                    <a:pt x="996" y="1912"/>
                  </a:cubicBezTo>
                  <a:cubicBezTo>
                    <a:pt x="1467" y="2096"/>
                    <a:pt x="1912" y="2174"/>
                    <a:pt x="2384" y="2253"/>
                  </a:cubicBezTo>
                  <a:cubicBezTo>
                    <a:pt x="2855" y="2305"/>
                    <a:pt x="3274" y="2358"/>
                    <a:pt x="3771" y="2436"/>
                  </a:cubicBezTo>
                  <a:cubicBezTo>
                    <a:pt x="3562" y="2227"/>
                    <a:pt x="3326" y="2017"/>
                    <a:pt x="3064" y="1808"/>
                  </a:cubicBezTo>
                  <a:cubicBezTo>
                    <a:pt x="2776" y="1572"/>
                    <a:pt x="2514" y="1363"/>
                    <a:pt x="2226" y="1127"/>
                  </a:cubicBezTo>
                  <a:cubicBezTo>
                    <a:pt x="2174" y="1101"/>
                    <a:pt x="2096" y="1048"/>
                    <a:pt x="2043" y="996"/>
                  </a:cubicBezTo>
                  <a:cubicBezTo>
                    <a:pt x="1389" y="603"/>
                    <a:pt x="734" y="263"/>
                    <a:pt x="1"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319;p37"/>
            <p:cNvSpPr/>
            <p:nvPr/>
          </p:nvSpPr>
          <p:spPr>
            <a:xfrm>
              <a:off x="7564900" y="2607375"/>
              <a:ext cx="38650" cy="32775"/>
            </a:xfrm>
            <a:custGeom>
              <a:avLst/>
              <a:gdLst/>
              <a:ahLst/>
              <a:cxnLst/>
              <a:rect l="l" t="t" r="r" b="b"/>
              <a:pathLst>
                <a:path w="1546" h="1311" extrusionOk="0">
                  <a:moveTo>
                    <a:pt x="0" y="1"/>
                  </a:moveTo>
                  <a:lnTo>
                    <a:pt x="0" y="1"/>
                  </a:lnTo>
                  <a:cubicBezTo>
                    <a:pt x="288" y="237"/>
                    <a:pt x="550" y="446"/>
                    <a:pt x="838" y="682"/>
                  </a:cubicBezTo>
                  <a:cubicBezTo>
                    <a:pt x="1100" y="891"/>
                    <a:pt x="1336" y="1101"/>
                    <a:pt x="1545" y="1310"/>
                  </a:cubicBezTo>
                  <a:cubicBezTo>
                    <a:pt x="1100" y="786"/>
                    <a:pt x="550" y="394"/>
                    <a:pt x="0" y="1"/>
                  </a:cubicBezTo>
                  <a:close/>
                </a:path>
              </a:pathLst>
            </a:custGeom>
            <a:solidFill>
              <a:srgbClr val="36339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 name="Rounded Rectangle 66"/>
          <p:cNvSpPr/>
          <p:nvPr/>
        </p:nvSpPr>
        <p:spPr>
          <a:xfrm>
            <a:off x="5720156" y="2012229"/>
            <a:ext cx="1849786" cy="826325"/>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tx1"/>
                </a:solidFill>
                <a:latin typeface="Comic Sans MS" panose="030F0702030302020204" pitchFamily="66" charset="0"/>
              </a:rPr>
              <a:t>mother</a:t>
            </a:r>
          </a:p>
        </p:txBody>
      </p:sp>
      <p:sp>
        <p:nvSpPr>
          <p:cNvPr id="68" name="Rounded Rectangle 67"/>
          <p:cNvSpPr/>
          <p:nvPr/>
        </p:nvSpPr>
        <p:spPr>
          <a:xfrm>
            <a:off x="526889" y="1424538"/>
            <a:ext cx="1836156" cy="6676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dirty="0">
                <a:solidFill>
                  <a:schemeClr val="bg1"/>
                </a:solidFill>
                <a:latin typeface="Comic Sans MS" panose="030F0702030302020204" pitchFamily="66" charset="0"/>
              </a:rPr>
              <a:t>father</a:t>
            </a:r>
          </a:p>
        </p:txBody>
      </p:sp>
      <p:pic>
        <p:nvPicPr>
          <p:cNvPr id="66" name="Picture 65">
            <a:extLst>
              <a:ext uri="{FF2B5EF4-FFF2-40B4-BE49-F238E27FC236}">
                <a16:creationId xmlns:a16="http://schemas.microsoft.com/office/drawing/2014/main" id="{77288C4A-6247-4C91-B74B-A38CDBD71BEE}"/>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974805" y="120395"/>
            <a:ext cx="1072451" cy="514220"/>
          </a:xfrm>
          <a:prstGeom prst="rect">
            <a:avLst/>
          </a:prstGeom>
        </p:spPr>
      </p:pic>
    </p:spTree>
    <p:extLst>
      <p:ext uri="{BB962C8B-B14F-4D97-AF65-F5344CB8AC3E}">
        <p14:creationId xmlns:p14="http://schemas.microsoft.com/office/powerpoint/2010/main" val="88638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7"/>
                                        </p:tgtEl>
                                        <p:attrNameLst>
                                          <p:attrName>r</p:attrName>
                                        </p:attrNameLst>
                                      </p:cBhvr>
                                    </p:animRot>
                                    <p:animRot by="-240000">
                                      <p:cBhvr>
                                        <p:cTn id="7" dur="200" fill="hold">
                                          <p:stCondLst>
                                            <p:cond delay="200"/>
                                          </p:stCondLst>
                                        </p:cTn>
                                        <p:tgtEl>
                                          <p:spTgt spid="7"/>
                                        </p:tgtEl>
                                        <p:attrNameLst>
                                          <p:attrName>r</p:attrName>
                                        </p:attrNameLst>
                                      </p:cBhvr>
                                    </p:animRot>
                                    <p:animRot by="240000">
                                      <p:cBhvr>
                                        <p:cTn id="8" dur="200" fill="hold">
                                          <p:stCondLst>
                                            <p:cond delay="400"/>
                                          </p:stCondLst>
                                        </p:cTn>
                                        <p:tgtEl>
                                          <p:spTgt spid="7"/>
                                        </p:tgtEl>
                                        <p:attrNameLst>
                                          <p:attrName>r</p:attrName>
                                        </p:attrNameLst>
                                      </p:cBhvr>
                                    </p:animRot>
                                    <p:animRot by="-240000">
                                      <p:cBhvr>
                                        <p:cTn id="9" dur="200" fill="hold">
                                          <p:stCondLst>
                                            <p:cond delay="600"/>
                                          </p:stCondLst>
                                        </p:cTn>
                                        <p:tgtEl>
                                          <p:spTgt spid="7"/>
                                        </p:tgtEl>
                                        <p:attrNameLst>
                                          <p:attrName>r</p:attrName>
                                        </p:attrNameLst>
                                      </p:cBhvr>
                                    </p:animRot>
                                    <p:animRot by="120000">
                                      <p:cBhvr>
                                        <p:cTn id="10" dur="200" fill="hold">
                                          <p:stCondLst>
                                            <p:cond delay="800"/>
                                          </p:stCondLst>
                                        </p:cTn>
                                        <p:tgtEl>
                                          <p:spTgt spid="7"/>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8"/>
                                        </p:tgtEl>
                                        <p:attrNameLst>
                                          <p:attrName>r</p:attrName>
                                        </p:attrNameLst>
                                      </p:cBhvr>
                                    </p:animRot>
                                    <p:animRot by="-240000">
                                      <p:cBhvr>
                                        <p:cTn id="13" dur="200" fill="hold">
                                          <p:stCondLst>
                                            <p:cond delay="200"/>
                                          </p:stCondLst>
                                        </p:cTn>
                                        <p:tgtEl>
                                          <p:spTgt spid="8"/>
                                        </p:tgtEl>
                                        <p:attrNameLst>
                                          <p:attrName>r</p:attrName>
                                        </p:attrNameLst>
                                      </p:cBhvr>
                                    </p:animRot>
                                    <p:animRot by="240000">
                                      <p:cBhvr>
                                        <p:cTn id="14" dur="200" fill="hold">
                                          <p:stCondLst>
                                            <p:cond delay="400"/>
                                          </p:stCondLst>
                                        </p:cTn>
                                        <p:tgtEl>
                                          <p:spTgt spid="8"/>
                                        </p:tgtEl>
                                        <p:attrNameLst>
                                          <p:attrName>r</p:attrName>
                                        </p:attrNameLst>
                                      </p:cBhvr>
                                    </p:animRot>
                                    <p:animRot by="-240000">
                                      <p:cBhvr>
                                        <p:cTn id="15" dur="200" fill="hold">
                                          <p:stCondLst>
                                            <p:cond delay="600"/>
                                          </p:stCondLst>
                                        </p:cTn>
                                        <p:tgtEl>
                                          <p:spTgt spid="8"/>
                                        </p:tgtEl>
                                        <p:attrNameLst>
                                          <p:attrName>r</p:attrName>
                                        </p:attrNameLst>
                                      </p:cBhvr>
                                    </p:animRot>
                                    <p:animRot by="120000">
                                      <p:cBhvr>
                                        <p:cTn id="16" dur="200" fill="hold">
                                          <p:stCondLst>
                                            <p:cond delay="800"/>
                                          </p:stCondLst>
                                        </p:cTn>
                                        <p:tgtEl>
                                          <p:spTgt spid="8"/>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2" name="push.wav"/>
                                        </p:tgtEl>
                                      </p:cMediaNode>
                                    </p:audio>
                                  </p:sub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wind.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67"/>
                    </p:tgtEl>
                  </p:cond>
                </p:stCondLst>
                <p:endSync evt="end" delay="0">
                  <p:rtn val="all"/>
                </p:endSync>
                <p:childTnLst>
                  <p:par>
                    <p:cTn id="26" fill="hold">
                      <p:stCondLst>
                        <p:cond delay="0"/>
                      </p:stCondLst>
                      <p:childTnLst>
                        <p:par>
                          <p:cTn id="27" fill="hold">
                            <p:stCondLst>
                              <p:cond delay="0"/>
                            </p:stCondLst>
                            <p:childTnLst>
                              <p:par>
                                <p:cTn id="28" presetID="26" presetClass="emph" presetSubtype="0" fill="hold" grpId="1" nodeType="clickEffect">
                                  <p:stCondLst>
                                    <p:cond delay="0"/>
                                  </p:stCondLst>
                                  <p:childTnLst>
                                    <p:animEffect transition="out" filter="fade">
                                      <p:cBhvr>
                                        <p:cTn id="29" dur="500" tmFilter="0, 0; .2, .5; .8, .5; 1, 0"/>
                                        <p:tgtEl>
                                          <p:spTgt spid="67"/>
                                        </p:tgtEl>
                                      </p:cBhvr>
                                    </p:animEffect>
                                    <p:animScale>
                                      <p:cBhvr>
                                        <p:cTn id="30" dur="250" autoRev="1" fill="hold"/>
                                        <p:tgtEl>
                                          <p:spTgt spid="67"/>
                                        </p:tgtEl>
                                      </p:cBhvr>
                                      <p:by x="105000" y="105000"/>
                                    </p:animScale>
                                  </p:childTnLst>
                                  <p:subTnLst>
                                    <p:audio>
                                      <p:cMediaNode>
                                        <p:cTn display="0" masterRel="sameClick">
                                          <p:stCondLst>
                                            <p:cond evt="begin" delay="0">
                                              <p:tn val="28"/>
                                            </p:cond>
                                          </p:stCondLst>
                                          <p:endCondLst>
                                            <p:cond evt="onStopAudio" delay="0">
                                              <p:tgtEl>
                                                <p:sldTgt/>
                                              </p:tgtEl>
                                            </p:cond>
                                          </p:endCondLst>
                                        </p:cTn>
                                        <p:tgtEl>
                                          <p:sndTgt r:embed="rId4" name="mother.wav"/>
                                        </p:tgtEl>
                                      </p:cMediaNode>
                                    </p:audio>
                                  </p:subTnLst>
                                </p:cTn>
                              </p:par>
                            </p:childTnLst>
                          </p:cTn>
                        </p:par>
                      </p:childTnLst>
                    </p:cTn>
                  </p:par>
                </p:childTnLst>
              </p:cTn>
              <p:nextCondLst>
                <p:cond evt="onClick" delay="0">
                  <p:tgtEl>
                    <p:spTgt spid="67"/>
                  </p:tgtEl>
                </p:cond>
              </p:nextCondLst>
            </p:seq>
            <p:seq concurrent="1" nextAc="seek">
              <p:cTn id="31" restart="whenNotActive" fill="hold" evtFilter="cancelBubble" nodeType="interactiveSeq">
                <p:stCondLst>
                  <p:cond evt="onClick" delay="0">
                    <p:tgtEl>
                      <p:spTgt spid="68"/>
                    </p:tgtEl>
                  </p:cond>
                </p:stCondLst>
                <p:endSync evt="end" delay="0">
                  <p:rtn val="all"/>
                </p:endSync>
                <p:childTnLst>
                  <p:par>
                    <p:cTn id="32" fill="hold">
                      <p:stCondLst>
                        <p:cond delay="0"/>
                      </p:stCondLst>
                      <p:childTnLst>
                        <p:par>
                          <p:cTn id="33" fill="hold">
                            <p:stCondLst>
                              <p:cond delay="0"/>
                            </p:stCondLst>
                            <p:childTnLst>
                              <p:par>
                                <p:cTn id="34" presetID="26" presetClass="emph" presetSubtype="0" fill="hold" grpId="1" nodeType="clickEffect">
                                  <p:stCondLst>
                                    <p:cond delay="0"/>
                                  </p:stCondLst>
                                  <p:childTnLst>
                                    <p:animEffect transition="out" filter="fade">
                                      <p:cBhvr>
                                        <p:cTn id="35" dur="500" tmFilter="0, 0; .2, .5; .8, .5; 1, 0"/>
                                        <p:tgtEl>
                                          <p:spTgt spid="68"/>
                                        </p:tgtEl>
                                      </p:cBhvr>
                                    </p:animEffect>
                                    <p:animScale>
                                      <p:cBhvr>
                                        <p:cTn id="36" dur="250" autoRev="1" fill="hold"/>
                                        <p:tgtEl>
                                          <p:spTgt spid="68"/>
                                        </p:tgtEl>
                                      </p:cBhvr>
                                      <p:by x="105000" y="105000"/>
                                    </p:animScale>
                                  </p:childTnLst>
                                  <p:subTnLst>
                                    <p:audio>
                                      <p:cMediaNode>
                                        <p:cTn display="0" masterRel="sameClick">
                                          <p:stCondLst>
                                            <p:cond evt="begin" delay="0">
                                              <p:tn val="34"/>
                                            </p:cond>
                                          </p:stCondLst>
                                          <p:endCondLst>
                                            <p:cond evt="onStopAudio" delay="0">
                                              <p:tgtEl>
                                                <p:sldTgt/>
                                              </p:tgtEl>
                                            </p:cond>
                                          </p:endCondLst>
                                        </p:cTn>
                                        <p:tgtEl>
                                          <p:sndTgt r:embed="rId5" name="father.wav"/>
                                        </p:tgtEl>
                                      </p:cMediaNode>
                                    </p:audio>
                                  </p:subTnLst>
                                </p:cTn>
                              </p:par>
                            </p:childTnLst>
                          </p:cTn>
                        </p:par>
                      </p:childTnLst>
                    </p:cTn>
                  </p:par>
                </p:childTnLst>
              </p:cTn>
              <p:nextCondLst>
                <p:cond evt="onClick" delay="0">
                  <p:tgtEl>
                    <p:spTgt spid="68"/>
                  </p:tgtEl>
                </p:cond>
              </p:nextCondLst>
            </p:seq>
          </p:childTnLst>
        </p:cTn>
      </p:par>
    </p:tnLst>
    <p:bldLst>
      <p:bldP spid="67" grpId="0" animBg="1"/>
      <p:bldP spid="67" grpId="1" animBg="1"/>
      <p:bldP spid="68" grpId="0" animBg="1"/>
      <p:bldP spid="68"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COURSE_TITLE" val="32.Unit 3 Lesson 1-Period 1"/>
  <p:tag name="ISPRING_PLAYERS_CUSTOMIZATION_2" val="UEsDBBQAAgAIAIxeVlE2YVgCRwMAAOEJAAAUAAAAdW5pdmVyc2FsL3BsYXllci54bWytVl1P2zAUfS4S/yHyO3FLxwYoATEktIcxIXVse6vc5DbxmtiZ7RC6X78b5zukbEir1Cq5vuf4fhxf17t+ThPnCZTmUvhk4c6JAyKQIReRTx6/3p2ck+ur4yMvS9gelMNDn+SClwCWECcEHSieGQQ/MBP7pGdwkZk4meJScbP3yXKO3O1Oyzk5Ppqhi9A+iY3JLiktisLlGhEi0jLJSxLtBjKlmQINwoCiVRjEabCX5u9o/KZSULPPQPeQmXn7xjVJy/Gs+YCkWLpSRfR0Pl/QH/efV0EMKTvhQhsmAiAOVnJmS7lhwe5ehnkCurTNvCrIFRhTBmFtM89c8sW5cLQKfFI5rFPQmkWg3UREhLZ+DWdDUGEa65qJcC3YE49Ymdta1162RR2JjqUyQW5q9A72G8lUuG7tPX+PTkTsbROm45pPD3Kx/DteJ2P91uX7ZCw2o3yTcB3jUh/SWaeToMNdvdTW2Mr2sZHtXclEHAW/cq4gtK/f2hMwX5Bqw1bmNk5XFwEu4NMdC4xU+1uEoXRr2bitUtxKKa4FtRxuu/uqoyBNtltgJlfQlGrmPfEQ5BemlO3XlVE5eHRkrLF0CPZolXLdpK4hXmzS5OwfelP6jVrzU7/WGQv4H435hERtTbgI4fmOo4+BFGtqAItd2lyTJW65ZxeTzjdp7zANTN1JwKZgIo5hKgI8+yEzjHZ2eggKiml0CXI1wvYWDoJjHsUJfs0kw3j1IE3K1G6SobdwEJzIYDcBbc0HgRslC8xQ51mGA+Bl8V6utx2h45aMdNmK0aMT49ALcm1kyn9bpQ/mpLm0kn7l9B4fOYc+Degm4y3kw/w1xGgSDOJq5sL2NQKcC08citWA56S2uhkO8YlZXz6NBnxpeihnTDOdS8M6qyzjOQ4mzyqv5hzn2cgnhC3LE3PbT2h4eVjoKOHpe2OK6zueVVms+G9wCh6Wfw0WSyy1E0Opd5+8P1/2GFCLOBkH21vToR23UjR1cF1q36pf247mhqq1UsnskKS8uhcVppoHH1GOkZK5CEcCsA2r6XWC8/hGAXMS2GJGi1M8HjLzyTt8qHO+OLvoUv6wuGiwNq6HauMqljdcR3XAnfxofZDaRLx6ruHjH1BLAwQUAAIACAB6er5UnF4yCBQGAAA3FwAAHQAAAHVuaXZlcnNhbC9jb21tb25fbWVzc2FnZXMubG5nrVjbbuM2EH0vsP9AGAjQAtvsboFdFEXiBS0xsRBZ9Ep0vGlRCIxE20Qk0dXFifvUr+mH9Us6pGTH3gskJXmwYVGeM0PynJkhzz4+pAnaiLyQKjsfvDt9O0Aii1Qss+X5YMYufv51gIqSZzFPVCbOB5kaoI/DVz+cJTxbVnwp4PerHxA6S0VRwGMx1E+Pz0jG54PpKMSWRYLAGbkkxDPboaGHfR8zh3qhi0fEHQxxFUuFMp7nvIRgzt40CO2AUxffED8MLAKgGpqyMJhNp9RnxB4M2UqgQqZVYnCRLFCmSlRU67XKSxEjmaES/sKjCDzIW5nIcotSFYseIQRXjheCezO/ZthxHXYTTqhNBkOS8dsEwohyITKUCx6L/Dk+POpPsNuA27J4IfSpTwLiMVjM6ZgyOhhOc1GIrAS49UqVqg+e69gQZ0gvQovOPDYYBomMBTr5NCOB2XdvNhkR/wSpBTphlMF0dq+Ckx6OrsHPN+h0Dc6eRqc5hgWYYP+qXhPLJzBgh3OHjQdDC1ZXk+Zeliskg3UOQkFiw5OqZlcjpTZ3I2xdhYyGeDoNRzPGHuMe8eiuzdqikyn2bkKXXtJw5FxCWCpd82yLXLVUP/7y4cPDu/cffuoFEwCf3GMgZJDev+0A5DGfuiGgETf0yGfYbf3dz47OmOt4wOfmRz9roO418BW+W+1mvg8kbxjqBCZf6LVwickXN6pCK74RqFRoI8W9yQ4gApmDxAyH4UWkYCCrWhVm0wkGEoGumO9YmqAgBJXn29d10qnKlcrBXYHiWsWx8alZpd+va/3V3FI6UUH6ilXKZXba7nruuRTbhmQTYDe+hMVl+0kB0hG8ofRGy+Y1uLjPEsVjtICUgiQNEF+vExk1KbTh/TTh29YofDx3vEsgO3UDSF/2bkQnxRjZOdeT7Yni44D4AJDzQuRPsA0N1405wknSD2HsXI5d+DAdwlguVwl8yr5xTAkwYSpaM0WTjnEQzKlv60XT2ZijNS+Ke5XHRyw93M82YMezKAjBYgfgulTugYEfElqBPBdR2Q4GUWLD70ZXMFUgYMhMMtCSSquiBNmk60SUwkQr9VR4ZCh1KxYK9JUIvqm5D96N2Fpp7uKZZ43DEdunUJdXWbTqaAfi/KY+DtVQAU0OOd8aU4MWjuhnyC6QDGkfC3oFOfCqj8UNCWCRSdBm4+Fr57Iuk5D3dklpl/QirnNMsm1aIc2mjVRVASN6SSA1mR0pTvu5CQjUdY852P1Obq1Rd33YUm6giQECirzVEaR7i9haVJ9mzu/hBXZcU6m/pB7fmp6PxxueRQLIFnG9p1t4F8vYvNO0N/7/quTfiJdNqj9pqoRnk88nfeM5KizfUQQvS5GuyzbXesGa8J8ShZb4d0PoMvWn+d+35C+yMwdN/LP35+iw0GePWoN45kp1362XjqTp/Ak0LLo4Qo+RdLcaa7cjh+qK2H7ueLRzvIujY4aTLVR3a482AJ5CT8UIxrDGJvIAWp0UqlB3W3P2OAzfnDq628/JKHAYVJ25uC1k2erZ6LlzfTVyfnphPehZj4oNc5gLIXsAuNwfqROZQvxxB8zZhOxWoC4RRzOZqyqJjfwTeWfKBKxtlYqvu+FFrlIzmvBiR/+6TH18ThT15Pza6bRHP7VXcOf9ORDw03cpINiHNsbCnqV7H0urPeloBPLRS+GyYNc6gY5SXkYrKMcLVWVxR6D6CGaTCwxgzZwDwfP2LqwB+CKMehQ1o7/1AtEdHSRRsgf7w1OlKP7sDaKnsceoLy9K8VC2A81GhkVBSC8uoJNbLNosGB4dh2weulg1R+WdXceTM3OA/S9yJOV1UUxVCkOn7X6Zvq4zZMGMYWs8Af0FRm6qyqHp7IOwo5tFZz4c6RrlWgAEDQSTZSIQeeBab31Q9cUPZGZzSBsMJzy/g7TOlEp6xWY2UMup7DenxzuQqkxk1ivy5xVVPWHmTENs2+ZCCFYSzvt3dQ8Rw4Ezam6GErXsDGaNsQdV4ws8EcuyL6BPyP7CR19qmAsEV3F9Uf3fP/+22deXhE1OhrRXPz8mvc3XdXv/VJgr7rM3Bzfe/wNQSwMEFAACAAgAenq+VBUeYBujAAAAfwEAAC4AAAB1bml2ZXJzYWwvcGxheWJhY2tfYW5kX25hdmlnYXRpb25fc2V0dGluZ3MueG1sdZBBCoMwEEX3nsIbCF2HQNelRagXGHGUQJIJmVHw9k1EbWnTZd77P8OMYhQxfmJd1bWCWegpEEVLnFE173e2DAtevXEghnzCgrznSiY3LFFoIzJ62ZQewXLK//BjeGthPT/iI14w5UJnHOpLqbCZXPKwmGlj3RpQjxHTgC+Yc+iht3jDtSeIw+MM7Bv/1bmbNpsd3mlAHSK5IKr5QFW613H0F1BLAwQUAAIACAB6er5Up6dX6HwEAABvFwAAJwAAAHVuaXZlcnNhbC9mbGFzaF9wdWJsaXNoaW5nX3NldHRpbmdzLnhtbOVY3W7bNhS+91MQGnpZK2mTNQ1kB5ktI0YdO7PUrsEwBLREW1woUiUpu+7VnmYPtifZoeg4duK0dFYPaXsROCLP+c7hd354pODkY87QlEhFBW94+/U9DxGeiJTyScN7G3eeH3lIacxTzAQnDY8LD500a0FRjhhVWUS0BlGFAIar40I3vEzr4tj3Z7NZnapCml3BSg34qp6I3C8kUYRrIv2C4Tn86HlBlLdAcACAv1zwhVqzVkMosEjnIi0ZQTQFzzk1h8Ksw7DKPN+KjXByPZGi5GlLMCGRnIwa3k+tsL3ffnkjY6HaNCfccKKasGiW9TFOU2q8wCyinwjKCJ1k4O7hgYdmNNVZw3txYFBA2r+PUmHbo2OD0hLAAdcL+JxonGKN7aO1p8lHrW4W7FI65zinSQw7yJy/4bXjq6jXbYdX/UEcRldn8XnP+rCFUhy+j7dQirtxL9xG3hX+7PIiHPa6/TdX8WDQi7sXt1rA6Bohgb/OWADMilImZElYoLMyH3FMGeToHRoV0ZDlDMsJiUWHQhDHmCnioT8LMvm1xIzqORTDHhTDNSHFqSpIoocmbA1Py5J4t3AWEByDWN6mxOtlSrw6Wju6b63fHmujlwHWGicZJA+sVa4F/urSjRg1ZYQTTaeQmOTOIcclY1FZFELqpnG6sr26uPThAZhgLPgac+YZjQRLl3yRfETSPs7JSsVF15R3QHLfQ2OIMQMmBwXhKMIcqpxqYDdZAqhypDTVVXV3FtKnkmKGAA/aEEHn0T22kwxLtRbUZWBNbSXN3/tCE/WHZdsuPSgaMQpWTGo5yYc8RW2JZ9CVXMQvCHcRO4O8YSZ3iHRyQmK1hSQ6ZcxF+DdRshTNRYkYvQZOBIKqKnP4LyNotXehsRR5tQrdVSNVUTilZEbSExdDl2AiL0ETWnnBiLYWPpT0ExqRsZCAS/AUKIZ1qix+fSvgAit1C4pvfHxmO1K33w7fPzMHxOkU82RLcChFkhd6J/h4jrjQN3pAR4JLiKAJSkrTas/lbPXHh2HZDSDOXykaa/iK5iXDXxN+ScgK9A5Dvhsr2wT+ix44m83wtCp0U7wVNJQ4hZBYTNhIoJNTvrg9HAATzJHgbI5wApexMm1jSkWpYMU2CAutHu+h1Yc0rZ4mcOuARZkS6QS5t//i5cHhz6+OXh/X/X/++vv5Z5UWY8oFw8acnVNaD85Bblp3pqEvKH1mJrqn2xEyN4ma3jO6ec5zUO/243B42oq777rx5QaAir3793Hgm1lh8+hQDVBPdXKIwtNh6wwNw+htL46OXTKqL6B4dZJBTo7Nq4XTWDAM3zlhA+FOhRJGTnADF6nBGxepoR0NLlbGAicXoNVPbOuCZs9oTiHhvonCdaqhR9X8t1G3/3nkt4W/o7olWCbZzvLox+isuwzQd0z7034X/p5fWM+xvCYSxUIw5XSzlZpRTv7XNrGecFF43v1l0Gv/AC35iTJon5afEde+Gwb+xi+0ZiennOZAq3n5WH7WbR4e7AX+5q1aDdDWP5I3a/8CUEsDBBQAAgAIAHp6vlTtttYkagMAAJ0MAAAhAAAAdW5pdmVyc2FsL2ZsYXNoX3NraW5fc2V0dGluZ3MueG1slVfbTuMwEH3nK6rsO10KuwUprdTbrtCygKDqu9NMW6uOHdlO2f79ju1cnDYhhQgJz5xjz+V4LEK1p7x3AKmo4KNgEIyver1wnUkJXC8hSRnR0OMkgVGwfJs8/w76DiGYkO+gNeVbZSyFrUfjURBlWgt+vRZc4zbXXMiEsGD87Zf9CfsW2cUSGNWlnA1ZQ3XMj8H9dH4RJT/jbjqczx7aCGuRpIQfn8RWXEdkvd9KkfHYhHZrvjba7piCZJTvOyNiVOlHDUktpsXNYrAYXEZJJSgFJqSH+WQw+dnJYiQCVmY/vLu/m1zIqY76vDEntANVVFvacDC8Hd610VKyhXqRZ4v5zfy2Hc9x93pXPo3LETT8052Zo/aPIL+0uUiz9CsaSaXYmoKecIbm6+QwQWK8fkiYP5ivk2ASMgd1ClIxGmMbhIydFL+brw3cVsv8T39IhOZuS8FeTRNOpodRSMRgvCFMQdgvls6pduLjJdN4m0qAb6pAr5jiK8kUjLXMclRlq3Bv8EF57IFyQ4VYCZYlMHMBe8C6vcLPZlM7WPz4SpsXoIRDbvQirIwV8hnreob0jBXy3bTrhbPjGfzU4ziFIKYk76ZXfsetVR+9wAkui3oVq8JrTnoy11x5R+eGApOIGMZWV0uagOla2Lc2F1L/LKaQkwPdEo3v0l+Di442GRX2Txy51JqFFWqqGTTpbS0yqTAYdK/q0mvwOIp7OdREP8FGF+i6sWqKeS58Ldj1VVetizPKurl1T+NjMgoSIvcgl0IwFfRyHl5A3MY9y+cMM67xMQX5yDfC49jA2khcaFCXgoW7gxfGQ7Qm612CIbUeUJbUdba5gWF+bFNneZZEIBcoCAqFIus2h9vR7Y7hr15R+IC4TmhxOqbe4Xac0FLwniFXABC53hXXwS2cJ8mYpgwOUAwVz2ATbsssVCj/pnyNuuqa9CwXCTKfQZVSfFzd0UBYYVyiPs18xwXjXZNI2cxqI6Vr4Bdz0qjVH5F2nUuptjP6m0qIzarVk2RavGsidb5ptc6TJweYcJrYEYQO7/gGj+MwIdK8LtZZJHVmr0Iwz1a5mSoIDZ42ihm040ETxXpOp+wSL+h4IwH8CWuNV94b8AeOkSAyfi4htUehwe3YmCM+m3Zg46hPUh32PZNrTtkG/Bv/LRn/B1BLAwQUAAIACAB6er5UF9vd2HcEAAD5FgAAJgAAAHVuaXZlcnNhbC9odG1sX3B1Ymxpc2hpbmdfc2V0dGluZ3MueG1s3VhRU9s4EH7nV2h808fG0NIrZZwwXGKGTEOSi91emZsbRrGVWIcsuZKcNH26X3M/7H7JrawkJBCowpB26AMDXu9+u9rdb7U4OPmSMzQhUlHB695Bbd9DhCcipXxc9z7EZy+PPKQ05ilmgpO6x4WHThp7QVEOGVVZRLQGVYUAhqvjQte9TOvi2Pen02mNqkKat4KVGvBVLRG5X0iiCNdE+gXDM/ilZwVR3hzBAQB+csHnZo29PYQCi3Qh0pIRRFOInFNzKMzOdc4832oNcXI9lqLkaVMwIZEcD+veL82wddB6vdCxSC2aE25SohogNGJ9jNOUmiAwi+hXgjJCxxlE++bQQ1Oa6qzuvTo0KKDt30WpsO3JsUFpCkgB13P4nGicYo3to/WnyRetFgIrSmcc5zSJ4Q0yx697rfgq6rRb4VW3F4fR1Xl80bExbGEUh5/iLYzidtwJt9F3hT+/7IeDTrv7/iru9Tpxu39jBRldS0jgr2csgMyKUiZkmbBAZ2U+5JgyaNFbaVREQ5MzLMckFmcUijjCTBEP/V2Q8e8lZlTPgAv7wIVrQopTVZBED0zZ6p6WJfFu4CwgBAa1vGmJd8uWeHu0dnTfer851sYoA6w1TjJoHpBVoQX+qmihRg2LcKLpBBqT3DrkqGQsKotCSN0wQVe+V4XLGO6BCUaCr2XOPKOhYOkyXyQfkrSLc6hf/4x7aARFZZC6XkE4ijAHVlMN6UyWFqocKk11xeazufappJghYCyMHYIuojvpTTIs1VoVl5U0ZEoaf3aFJuovm14rulc1YhS8mF5y0g95iloST2EKuaj3CXdRO4dGYaZZiHQKQmK1hSY6ZcxF+Q9RshTNRIkYvYacCAQ0KnP4KyNodVihkRR5JWVYaaSqFE4omZL0xMXRJbjIS7CE0V0woq2HzyX9ioZkJCTgEjyBFIOcKotf2wq4wErdgOJFjC/sCGp3W+GnF+aAOJ1gnmwJDtwjeaF3go9niAu9sIN0JLiECpqipDSt3rmcrfb4MizpD3V+omqs4Sualww/JfwyISvQOyz5brxsU/hvRuDsNsOTiuiGvBU0UJxCSSwmvEhgyFM+vy4cABPMkeBshnACt68yY2NCRalAYgeEhVaPj9DaQ5tWT2PY68CjTIl0gtw/ePX68M2vb4/eHdf8//759+WDRvO9pM+wcWcXk+a9i4+b1a315xtGDyxBd2zPhMxNo6Z3nG5e7BzM2904HJw24/bHdny5AaDK3t37OPDNcrB5V6g2plurwvDH7QpReDponqNBGH3oxNGxSw91BdBVJxl04cj89+C0CAzCj07YkGInaoSRE1zPRav33kVrYJeB/soi4BQCDPexHVYw3hnNKbTYs6CqE2sexfLnwdSNWz19kKqW3DtiKsEyyXbWOc94ev64mvzEmd7Y/WrTTYUiklNj9J2urJ/5f9ALLK+JRLEQTDldXaVmlJPvOhXWmy0KL9q/9TqtnXYddWu7Z0H1p02ffVp+B1z78Bf4Gz+x7oF8/XN1Y+9/UEsDBBQAAgAIAHp6vlQlH/EHqgEAAGgGAAAfAAAAdW5pdmVyc2FsL2h0bWxfc2tpbl9zZXR0aW5ncy5qc42UwW+CMBTG7/4Vhl0XM9EN3U3FJUs8LJm3ZYcCTySWtmkLkxn/91F02kK7SS/288f3eA/6HXr9+vJir//cPzS/m/2buW80UJrkBdybOnboudI9gbME1lkOOCPgtZDy99aLfLwSNmOPNKZR9a5shebnUfXPBmGh48xiwS2asGilzfDLAu5t4LfR2rmtU0vanKNCSkoGMSUSiBwQynPUMN7dS3PpHbZgWgL/B92gGAzTR38yD53k1XE8D8LFVOdimjNEqhVN6SBC8S7ltCDJuf5ILZ3eVgx4/cZ3rrI4E/JVQt4uvBwu/aXvJhkHIeBcdxrO/NmTFcYoAqw3FIwn49kfqGHcHWiLLjORyV868INRMNZphlLoTGmxDIfhyMRI7dWZZqf4iZOwl65mGEYV8FusKCvYDS+QcZqqiXTRQC0riilKMpKeuHCqlpVTD6tsXd9GExmDiPLk8lU8qKUznWEYx4y2jtnWcmpzV7rcEA3SerhFq+rKlgvYJtrquvOsLV6Dyngc2c4atf+oG0d8B3xNKa7zs65TyCaa+596KlgfM765ITPYj73jD1BLAwQUAAIACAB6er5UQ+ZiZ2IAAABkAAAAHAAAAHVuaXZlcnNhbC9sb2NhbF9zZXR0aW5ncy54bWyzsa/IzVEoSy0qzszPs1Uy1DNQUkjNS85PycxLt1UKDXHTtVBSKC5JzEtJzMnPS7VVystXUrC347LJyU9OzAlOLSkBKixWKMhJrEwtCknNBTJKUv0Sc4EqQ4Ic/dyV9O24AFBLAwQUAAIACAB6er5URNbwJSoGAABOFQAAFwAAAHVuaXZlcnNhbC91bml2ZXJzYWwucG5n7ZdrUBNXFMdXedRgqSg6ogJRKoqPKSJqQAiRhwUsENS2FgVU1EQMT6O8EgjQSk1BqCMtRB4BnaqdSiiGZ8CsOmIU8qhSEiJg1JSklJCgMQlhWdKN1cqndqYz/ZYPOzvn3N8959w9Z/8zlx4dFWpvt9wOAAD78LCQPQBgVQ4Ac/vm2SKeROdID+Q1h7wnNAhgCZ1HEcOaGBgZCABNZfOnD9sgNiotLIYMAItOmZ85TwjoLABYLA8PCfw0K358CFvmnLhsx+4Zl7MOIfPcbPY4jH6z+GyFU1hBFl1KRVW4pynu02n551yLM3UcDwrHM6OTFxCaswWr6++PC4/rH5Blo5AcBXXWALByIVIYsLpwEQDkh0TPBYBv5+1CHIsCESLzt+7ipYoi8qlWwdVN3yF0vl9axoXUFAwrsHjXa+CpylY2lBJrZTbKHkkFN73QCSx3jznAUyu/ziaMIpjfYu0OAEMF7CoKuTPdfvrBBgDw30/ETCoy5MvNmbKahSkTgnECFdaBUZLc9XvNznar14S39YjuzfYV0wu2yqhaTYWIicPFZeK1H4nIQ59E5+n6cfgKULPub+xrhVZkmnjZBkLwKCcmYEwkxm4Bp/sbZYm/8rP5XmV7RakCZ3lcjdIj0DcQqgBnxmkBkq310KvRPkmeSW3g0qamcvGrzEf4oHr4KW6Loydu8llZPPbHwQqRhk0Va3o9a6SaXKw7paLgFVJFeV2sl6+ySZFcT9vGzNVXSfJk4GXDaRfhFQfky6a9hxwPfRHFYGfF4Nca6qafF4O0ThhteqWUfI/Pj3IS5Gmbkxa0xGBus2vbYXmv58FxnDfEkl+/epI97RQGVduM5PEZMH2464lkvKCFqUzCKL0H+S9Y8N6B3YUn78CTX6UreDjjaFs9TiZwhcm1Y51VGmq3KQnTq9ccB4vY487E3KVkgZjDMMIqCueU3dvOmeoZA5WVjJXSCpNKCWYtWUwpiUiKOC7gTy350BGthTYeXHgjKPlSEm3udhxxkF4fAz4hjrP1g/JRH15drMbLayskNKqUN9GZwvTWuKZ2ULbxIPNwaXpxXbXhouZp0rCresxfwonhigUvYa1QJXv4QqfCQPyIZtammjHfVaB4XNb3w7uGLxDYnTd23EnIY/3uU9RzEXtcoczZ3ErQH3jWUernjb+vaB8zwD4kZos6kvx+D6reV81Nwg5XMSQQR5rRPdGlrBaF6JwNj/MfE8vrun7zi1dmt6pVTqnze2BvNY+RH9tLLNVkP1hsnnX1Lan9TDA76Oil1Ju1TMcvKNciKgV9PxlzCW7JZ+67upPE23hXY9lUN7ILkWCj7OKuPlQaaLxiYB6p6RZz4ZlaR7Z22b4SNRS7We5lPZKDZaOJYkG6vkNP8Xg3i4QF5+kg/YJOs9QQzTgNXbiHDdFLSAQQ1RzDBXn7uamdjYOXRyPJJZd8G+WOj+hiej1KLmeWC1t5a8uhqRbRTLYn4wV3xn7khb9BQwWjSCeiZ3D448RZPZQGHw0iXUqwkbmu15J3DoTw3PEe+4DI6gadYyJEa/e+3exGkCmTkRxL8jf0KCrJeST4+gFmYg30OIMmwv6hcC5jjtYvc/dQUpjkIaatkDkivKGDqkVTM0RFl8QoMKJNsbrIhdnTaj2pzbRugu8uee5z5o0afGn6RYXXr7lW2tQmFo2hSlEMKeFOGvb24MFGBvz5ysi7grwNA2v2KwxbSZ25zDaBihy7TQOWYpQdaGJ842lvyPERjDUkK7zjoeaU8rpqqYhGcEulmXx5MMQU/UxTkoY58dqcBkrfGAN+LIAa5NelbTeP2s1Sn4/te8qOzXYU1XXVvi0PEavg6Hg8Imy3XHw6b2PaqlZ5NK59+3dXDZ4jrTQbD7eb11ZIdpjBy6df72OZ9TE/dGy2xIml9tyO4XZb8wi5NrBXUM2iZu63/wkixqiAReok+C+p/Edh3XHys+iA7Jd3nY6UeN1zOsIP3S7hbEfqACYnZ0FuZk+YOTpA/9eIFtgCW2ALbIEtsAW2wBbYAltgC2yBLfD/AacsKr/35voawM3Wq6S0Xs3JfTbmEBv/YxKHLqoRXdhq25zQcYyKLAHhO6NCWEGHCv8EUEsDBBQAAgAIAHp6vlTnExsxTAAAAGoAAAAbAAAAdW5pdmVyc2FsL3VuaXZlcnNhbC5wbmcueG1ss7GvyM1RKEstKs7Mz7NVMtQzULK34+WyKShKLctMLVeoAIoBBSFASaHSVsnECMEtz0wpybBVsrBEEstIzUzPKLFVMjOzhAvqA40EAFBLAQIAABQAAgAIAIxeVlE2YVgCRwMAAOEJAAAUAAAAAAAAAAEAAAAAAAAAAAB1bml2ZXJzYWwvcGxheWVyLnhtbFBLAQIAABQAAgAIAHp6vlScXjIIFAYAADcXAAAdAAAAAAAAAAEAAAAAAHkDAAB1bml2ZXJzYWwvY29tbW9uX21lc3NhZ2VzLmxuZ1BLAQIAABQAAgAIAHp6vlQVHmAbowAAAH8BAAAuAAAAAAAAAAEAAAAAAMgJAAB1bml2ZXJzYWwvcGxheWJhY2tfYW5kX25hdmlnYXRpb25fc2V0dGluZ3MueG1sUEsBAgAAFAACAAgAenq+VKenV+h8BAAAbxcAACcAAAAAAAAAAQAAAAAAtwoAAHVuaXZlcnNhbC9mbGFzaF9wdWJsaXNoaW5nX3NldHRpbmdzLnhtbFBLAQIAABQAAgAIAHp6vlTtttYkagMAAJ0MAAAhAAAAAAAAAAEAAAAAAHgPAAB1bml2ZXJzYWwvZmxhc2hfc2tpbl9zZXR0aW5ncy54bWxQSwECAAAUAAIACAB6er5UF9vd2HcEAAD5FgAAJgAAAAAAAAABAAAAAAAhEwAAdW5pdmVyc2FsL2h0bWxfcHVibGlzaGluZ19zZXR0aW5ncy54bWxQSwECAAAUAAIACAB6er5UJR/xB6oBAABoBgAAHwAAAAAAAAABAAAAAADcFwAAdW5pdmVyc2FsL2h0bWxfc2tpbl9zZXR0aW5ncy5qc1BLAQIAABQAAgAIAHp6vlRD5mJnYgAAAGQAAAAcAAAAAAAAAAEAAAAAAMMZAAB1bml2ZXJzYWwvbG9jYWxfc2V0dGluZ3MueG1sUEsBAgAAFAACAAgAenq+VETW8CUqBgAAThUAABcAAAAAAAAAAAAAAAAAXxoAAHVuaXZlcnNhbC91bml2ZXJzYWwucG5nUEsBAgAAFAACAAgAenq+VOcTGzFMAAAAagAAABsAAAAAAAAAAQAAAAAAviAAAHVuaXZlcnNhbC91bml2ZXJzYWwucG5nLnhtbFBLBQYAAAAACgAKAAYDAABDIQAAAAA="/>
  <p:tag name="ISPRING_LMS_API_VERSION" val="SCORM 2004 (2nd edition)"/>
  <p:tag name="ISPRING_ULTRA_SCORM_COURSE_ID" val="F1903A8C-1B14-469F-AA5A-7E023BF41089"/>
  <p:tag name="ISPRING_CMI5_LAUNCH_METHOD" val="any window"/>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quot;Ժ\uFFFD\uFFFD{8618C171-E296-41C0-9B4D-C4837764CC66}&quot;,&quot;D:\\ww3_Myschool\\UNIT 3&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FIT_TO_WINDOW&quot;},&quot;accessibilitySettings&quot;:{&quot;enabled&quot;:&quot;T_FALSE&quot;},&quot;compressionSettings&quot;:{&quot;imageSettings&quot;:{&quot;jpegQuality&quot;:100,&quot;optimizeImageForResolution&quot;:&quot;T_FALSE&quot;},&quot;audioQuality&quot;:100,&quot;videoQuality&quot;:100},&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
  <p:tag name="ISPRING_SCORM_RATE_SLIDES" val="0"/>
  <p:tag name="ISPRING_SCORM_PASSING_SCORE" val="0.000000"/>
  <p:tag name="ISPRING_CURRENT_PLAYER_ID" val="universal"/>
  <p:tag name="ISPRING_PRESENTATION_TITLE" val="32.Unit 3 Lesson 1-Period 1"/>
  <p:tag name="ISPRING_FIRST_PUBLISH" val="1"/>
</p:tagLst>
</file>

<file path=ppt/theme/theme1.xml><?xml version="1.0" encoding="utf-8"?>
<a:theme xmlns:a="http://schemas.openxmlformats.org/drawingml/2006/main" name="It's Springtime! MK Plan by Slidesgo">
  <a:themeElements>
    <a:clrScheme name="Simple Light">
      <a:dk1>
        <a:srgbClr val="FFFFFF"/>
      </a:dk1>
      <a:lt1>
        <a:srgbClr val="261D2A"/>
      </a:lt1>
      <a:dk2>
        <a:srgbClr val="4597CE"/>
      </a:dk2>
      <a:lt2>
        <a:srgbClr val="A9CF54"/>
      </a:lt2>
      <a:accent1>
        <a:srgbClr val="EDD674"/>
      </a:accent1>
      <a:accent2>
        <a:srgbClr val="F7AE54"/>
      </a:accent2>
      <a:accent3>
        <a:srgbClr val="F088A2"/>
      </a:accent3>
      <a:accent4>
        <a:srgbClr val="CA5673"/>
      </a:accent4>
      <a:accent5>
        <a:srgbClr val="A56D96"/>
      </a:accent5>
      <a:accent6>
        <a:srgbClr val="89B542"/>
      </a:accent6>
      <a:hlink>
        <a:srgbClr val="261D2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3407</TotalTime>
  <Words>734</Words>
  <Application>Microsoft Office PowerPoint</Application>
  <PresentationFormat>On-screen Show (16:9)</PresentationFormat>
  <Paragraphs>156</Paragraphs>
  <Slides>32</Slides>
  <Notes>21</Notes>
  <HiddenSlides>0</HiddenSlides>
  <MMClips>11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32</vt:i4>
      </vt:variant>
    </vt:vector>
  </HeadingPairs>
  <TitlesOfParts>
    <vt:vector size="46" baseType="lpstr">
      <vt:lpstr>Russo One</vt:lpstr>
      <vt:lpstr>Wingdings</vt:lpstr>
      <vt:lpstr>Tahoma</vt:lpstr>
      <vt:lpstr>黑体</vt:lpstr>
      <vt:lpstr>Catamaran</vt:lpstr>
      <vt:lpstr>Arial</vt:lpstr>
      <vt:lpstr>Comic Sans</vt:lpstr>
      <vt:lpstr>Roboto</vt:lpstr>
      <vt:lpstr>Barrio</vt:lpstr>
      <vt:lpstr>Montserrat</vt:lpstr>
      <vt:lpstr>Changa One</vt:lpstr>
      <vt:lpstr>Comic Sans MS</vt:lpstr>
      <vt:lpstr>Arial Black</vt:lpstr>
      <vt:lpstr>It's Springtime! MK Plan by Slidesgo</vt:lpstr>
      <vt:lpstr>PowerPoint Presentation</vt:lpstr>
      <vt:lpstr>PowerPoint Presentation</vt:lpstr>
      <vt:lpstr>1</vt:lpstr>
      <vt:lpstr>PowerPoint Presentation</vt:lpstr>
      <vt:lpstr>PowerPoint Presentation</vt:lpstr>
      <vt:lpstr>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vt:lpstr>
      <vt:lpstr>PowerPoint Presentation</vt:lpstr>
      <vt:lpstr>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5</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32.Unit 3 Lesson 1-Period 1</dc:title>
  <dc:creator>Admin</dc:creator>
  <cp:lastModifiedBy>admin</cp:lastModifiedBy>
  <cp:revision>104</cp:revision>
  <dcterms:modified xsi:type="dcterms:W3CDTF">2023-02-02T02:09:18Z</dcterms:modified>
</cp:coreProperties>
</file>