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</p:sldMasterIdLst>
  <p:notesMasterIdLst>
    <p:notesMasterId r:id="rId21"/>
  </p:notesMasterIdLst>
  <p:sldIdLst>
    <p:sldId id="307" r:id="rId3"/>
    <p:sldId id="309" r:id="rId4"/>
    <p:sldId id="285" r:id="rId5"/>
    <p:sldId id="265" r:id="rId6"/>
    <p:sldId id="305" r:id="rId7"/>
    <p:sldId id="286" r:id="rId8"/>
    <p:sldId id="272" r:id="rId9"/>
    <p:sldId id="273" r:id="rId10"/>
    <p:sldId id="315" r:id="rId11"/>
    <p:sldId id="281" r:id="rId12"/>
    <p:sldId id="274" r:id="rId13"/>
    <p:sldId id="311" r:id="rId14"/>
    <p:sldId id="312" r:id="rId15"/>
    <p:sldId id="280" r:id="rId16"/>
    <p:sldId id="275" r:id="rId17"/>
    <p:sldId id="276" r:id="rId18"/>
    <p:sldId id="277" r:id="rId19"/>
    <p:sldId id="287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3" autoAdjust="0"/>
    <p:restoredTop sz="84669" autoAdjust="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091DA-12A3-4198-9E3D-63DA5E7954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5ABF6-ED40-496D-817F-7ADEA9962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7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0717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4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4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7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24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72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</a:t>
            </a:r>
            <a:r>
              <a:rPr lang="en-US" baseline="0" dirty="0"/>
              <a:t> in: Teacher introduces your house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5ABF6-ED40-496D-817F-7ADEA99628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990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5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5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56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6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TÁC: </a:t>
            </a:r>
            <a:r>
              <a:rPr lang="en-US" baseline="0" dirty="0" err="1"/>
              <a:t>chèn</a:t>
            </a:r>
            <a:r>
              <a:rPr lang="en-US" baseline="0" dirty="0"/>
              <a:t> file </a:t>
            </a:r>
            <a:r>
              <a:rPr lang="en-US" baseline="0" dirty="0" err="1"/>
              <a:t>nghe</a:t>
            </a:r>
            <a:endParaRPr lang="en-US" baseline="0" dirty="0"/>
          </a:p>
          <a:p>
            <a:r>
              <a:rPr lang="en-US" baseline="0" dirty="0"/>
              <a:t>Listen and tick:</a:t>
            </a:r>
          </a:p>
          <a:p>
            <a:r>
              <a:rPr lang="en-US" baseline="0" dirty="0"/>
              <a:t>The ______ is nice. </a:t>
            </a:r>
          </a:p>
          <a:p>
            <a:pPr marL="228600" indent="-228600">
              <a:buAutoNum type="alphaLcPeriod"/>
            </a:pPr>
            <a:r>
              <a:rPr lang="en-US" baseline="0" dirty="0"/>
              <a:t>living room</a:t>
            </a:r>
          </a:p>
          <a:p>
            <a:pPr marL="228600" indent="-228600">
              <a:buAutoNum type="alphaLcPeriod"/>
            </a:pPr>
            <a:r>
              <a:rPr lang="en-US" baseline="0" dirty="0"/>
              <a:t>garden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14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72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ABF6-ED40-496D-817F-7ADEA99628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9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2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44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4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21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22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7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21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34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0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1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7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05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15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59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42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0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9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1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99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9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16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08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3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9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0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6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09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16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89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2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8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9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4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0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34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08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32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32">
                <a:buClr>
                  <a:srgbClr val="000000"/>
                </a:buClr>
                <a:defRPr/>
              </a:pPr>
              <a:t>12/24/2025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32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32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32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3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1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5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9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2" r:id="rId24"/>
    <p:sldLayoutId id="2147483671" r:id="rId25"/>
    <p:sldLayoutId id="2147483670" r:id="rId26"/>
    <p:sldLayoutId id="2147483669" r:id="rId27"/>
    <p:sldLayoutId id="2147483668" r:id="rId28"/>
    <p:sldLayoutId id="2147483667" r:id="rId29"/>
    <p:sldLayoutId id="2147483666" r:id="rId30"/>
    <p:sldLayoutId id="2147483665" r:id="rId31"/>
    <p:sldLayoutId id="2147483664" r:id="rId32"/>
    <p:sldLayoutId id="2147483663" r:id="rId33"/>
    <p:sldLayoutId id="2147483662" r:id="rId34"/>
    <p:sldLayoutId id="2147483661" r:id="rId35"/>
    <p:sldLayoutId id="2147483660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56" r:id="rId42"/>
    <p:sldLayoutId id="2147483657" r:id="rId43"/>
    <p:sldLayoutId id="2147483658" r:id="rId44"/>
    <p:sldLayoutId id="2147483659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878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4.pn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slide" Target="slide16.xml"/><Relationship Id="rId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slide" Target="slide15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JP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0.png"/><Relationship Id="rId11" Type="http://schemas.openxmlformats.org/officeDocument/2006/relationships/slide" Target="slide14.xml"/><Relationship Id="rId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2.JP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11" Type="http://schemas.openxmlformats.org/officeDocument/2006/relationships/slide" Target="slide14.xml"/><Relationship Id="rId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audio" Target="../media/audio2.wav"/><Relationship Id="rId9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2.JP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0.png"/><Relationship Id="rId11" Type="http://schemas.openxmlformats.org/officeDocument/2006/relationships/slide" Target="slide14.xml"/><Relationship Id="rId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0.jpeg"/><Relationship Id="rId18" Type="http://schemas.openxmlformats.org/officeDocument/2006/relationships/image" Target="../media/image34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9.png"/><Relationship Id="rId17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33.png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notesSlide" Target="../notesSlides/notesSlide4.xml"/><Relationship Id="rId5" Type="http://schemas.openxmlformats.org/officeDocument/2006/relationships/audio" Target="../media/media3.mp3"/><Relationship Id="rId15" Type="http://schemas.openxmlformats.org/officeDocument/2006/relationships/image" Target="../media/image32.jpeg"/><Relationship Id="rId10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0.jpeg"/><Relationship Id="rId18" Type="http://schemas.openxmlformats.org/officeDocument/2006/relationships/image" Target="../media/image24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microsoft.com/office/2007/relationships/media" Target="../media/media2.mp3"/><Relationship Id="rId16" Type="http://schemas.openxmlformats.org/officeDocument/2006/relationships/image" Target="../media/image35.png"/><Relationship Id="rId1" Type="http://schemas.openxmlformats.org/officeDocument/2006/relationships/tags" Target="../tags/tag6.xml"/><Relationship Id="rId6" Type="http://schemas.microsoft.com/office/2007/relationships/media" Target="../media/media4.mp3"/><Relationship Id="rId11" Type="http://schemas.openxmlformats.org/officeDocument/2006/relationships/notesSlide" Target="../notesSlides/notesSlide5.xml"/><Relationship Id="rId5" Type="http://schemas.openxmlformats.org/officeDocument/2006/relationships/audio" Target="../media/media3.mp3"/><Relationship Id="rId15" Type="http://schemas.openxmlformats.org/officeDocument/2006/relationships/image" Target="../media/image32.jpe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4.png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p3"/><Relationship Id="rId7" Type="http://schemas.openxmlformats.org/officeDocument/2006/relationships/audio" Target="../media/audio2.wav"/><Relationship Id="rId2" Type="http://schemas.microsoft.com/office/2007/relationships/media" Target="../media/media6.mp3"/><Relationship Id="rId1" Type="http://schemas.openxmlformats.org/officeDocument/2006/relationships/tags" Target="../tags/tag8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NULL" TargetMode="External"/><Relationship Id="rId9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01903" y="3254228"/>
            <a:ext cx="1708883" cy="329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219140">
                <a:buClr>
                  <a:srgbClr val="000000"/>
                </a:buClr>
                <a:defRPr/>
              </a:pPr>
              <a:r>
                <a:rPr lang="en-US" sz="4667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Unit 4</a:t>
              </a:r>
              <a:br>
                <a:rPr lang="en-US" sz="4667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r>
                <a:rPr lang="en-US" sz="4667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My house</a:t>
              </a:r>
              <a:br>
                <a:rPr lang="en-US" sz="4667" b="1" kern="0" dirty="0"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Lesson 1 – Task 1,2,3</a:t>
              </a:r>
              <a:br>
                <a:rPr lang="en-US" sz="4000" b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</a:br>
              <a:endParaRPr lang="en-US" sz="40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81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02526 3.7037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FD1069-F31C-4F31-84D1-7FB0ACE57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82" t="7004" r="16546" b="12592"/>
          <a:stretch/>
        </p:blipFill>
        <p:spPr>
          <a:xfrm>
            <a:off x="1067780" y="2687516"/>
            <a:ext cx="2315548" cy="3024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1A432-262F-4086-9D48-526CCE10FE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3383327" y="2319918"/>
            <a:ext cx="5690215" cy="339250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4C3DA-3974-416F-ADD7-AAE6D332920A}"/>
              </a:ext>
            </a:extLst>
          </p:cNvPr>
          <p:cNvSpPr txBox="1"/>
          <p:nvPr/>
        </p:nvSpPr>
        <p:spPr>
          <a:xfrm>
            <a:off x="5342372" y="5820646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bedroom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0F2072-38A7-4E28-90FE-6D4F150995DC}"/>
              </a:ext>
            </a:extLst>
          </p:cNvPr>
          <p:cNvGrpSpPr/>
          <p:nvPr/>
        </p:nvGrpSpPr>
        <p:grpSpPr>
          <a:xfrm>
            <a:off x="1933410" y="282665"/>
            <a:ext cx="3261360" cy="815340"/>
            <a:chOff x="2598428" y="449252"/>
            <a:chExt cx="3261360" cy="815340"/>
          </a:xfrm>
        </p:grpSpPr>
        <p:pic>
          <p:nvPicPr>
            <p:cNvPr id="8" name="Picture 7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F901902B-06AA-47EA-9AA8-43B74FBB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87FE70-2547-494E-ACC6-7987C7EB84AA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A9FA39-7A71-415F-B791-B80EB5BD88C8}"/>
              </a:ext>
            </a:extLst>
          </p:cNvPr>
          <p:cNvGrpSpPr/>
          <p:nvPr/>
        </p:nvGrpSpPr>
        <p:grpSpPr>
          <a:xfrm>
            <a:off x="5310503" y="944018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86BD3DF-3D6F-4666-B5DC-2650B898D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5C05B9-B4CC-4EFD-BC24-3FD06485459F}"/>
                </a:ext>
              </a:extLst>
            </p:cNvPr>
            <p:cNvSpPr txBox="1"/>
            <p:nvPr/>
          </p:nvSpPr>
          <p:spPr>
            <a:xfrm>
              <a:off x="7059488" y="854045"/>
              <a:ext cx="28376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bedroom.</a:t>
              </a:r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719ECA-F43B-413C-9B51-C02FBDA7CFDD}"/>
              </a:ext>
            </a:extLst>
          </p:cNvPr>
          <p:cNvGrpSpPr/>
          <p:nvPr/>
        </p:nvGrpSpPr>
        <p:grpSpPr>
          <a:xfrm>
            <a:off x="2050789" y="1433004"/>
            <a:ext cx="2308860" cy="769620"/>
            <a:chOff x="2837636" y="1453720"/>
            <a:chExt cx="2308860" cy="769620"/>
          </a:xfrm>
        </p:grpSpPr>
        <p:pic>
          <p:nvPicPr>
            <p:cNvPr id="14" name="Picture 13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12CE336F-1FFE-4385-AB9F-F7CDEE12D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5D10C7-E9F8-48D1-8E9A-16B9E41297C5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</a:t>
              </a:r>
              <a:r>
                <a:rPr lang="en-US" sz="28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9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5E43C3B5-25D4-41F5-8015-1B1AE3D03B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98"/>
          <a:stretch/>
        </p:blipFill>
        <p:spPr>
          <a:xfrm>
            <a:off x="2011780" y="645896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5A9A84-C3A4-4494-97C8-5E14E9F1C4AD}"/>
              </a:ext>
            </a:extLst>
          </p:cNvPr>
          <p:cNvSpPr txBox="1"/>
          <p:nvPr/>
        </p:nvSpPr>
        <p:spPr>
          <a:xfrm>
            <a:off x="2811132" y="230398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P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a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s</a:t>
            </a:r>
            <a:r>
              <a:rPr lang="en-US" sz="4800" b="1" dirty="0">
                <a:solidFill>
                  <a:srgbClr val="00206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s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t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h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b</a:t>
            </a:r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G</a:t>
            </a:r>
            <a:r>
              <a:rPr lang="en-US" sz="4800" b="1" dirty="0">
                <a:solidFill>
                  <a:srgbClr val="0070C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m</a:t>
            </a:r>
            <a:r>
              <a:rPr lang="en-US" sz="4800" b="1" dirty="0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6" name="Rectangle: Rounded Corners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E1296C-FEEC-42C7-8913-490E2A351E4C}"/>
              </a:ext>
            </a:extLst>
          </p:cNvPr>
          <p:cNvSpPr/>
          <p:nvPr/>
        </p:nvSpPr>
        <p:spPr>
          <a:xfrm>
            <a:off x="5292435" y="6092182"/>
            <a:ext cx="1440873" cy="66259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8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48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365124"/>
            <a:ext cx="11129554" cy="6100989"/>
          </a:xfrm>
        </p:spPr>
      </p:pic>
    </p:spTree>
    <p:extLst>
      <p:ext uri="{BB962C8B-B14F-4D97-AF65-F5344CB8AC3E}">
        <p14:creationId xmlns:p14="http://schemas.microsoft.com/office/powerpoint/2010/main" val="140976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" y="365125"/>
            <a:ext cx="11077303" cy="6087926"/>
          </a:xfrm>
        </p:spPr>
      </p:pic>
    </p:spTree>
    <p:extLst>
      <p:ext uri="{BB962C8B-B14F-4D97-AF65-F5344CB8AC3E}">
        <p14:creationId xmlns:p14="http://schemas.microsoft.com/office/powerpoint/2010/main" val="89552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3CEE96-FD86-4E66-8FA9-85466618F419}"/>
              </a:ext>
            </a:extLst>
          </p:cNvPr>
          <p:cNvGrpSpPr/>
          <p:nvPr/>
        </p:nvGrpSpPr>
        <p:grpSpPr>
          <a:xfrm>
            <a:off x="2075816" y="694508"/>
            <a:ext cx="3900112" cy="2547459"/>
            <a:chOff x="2980979" y="2412468"/>
            <a:chExt cx="6230042" cy="3803605"/>
          </a:xfrm>
        </p:grpSpPr>
        <p:pic>
          <p:nvPicPr>
            <p:cNvPr id="5" name="Picture 4" descr="A bathroom with a toilet and sink&#10;&#10;Description automatically generated with low confidence">
              <a:hlinkClick r:id="rId4" action="ppaction://hlinksldjump"/>
              <a:extLst>
                <a:ext uri="{FF2B5EF4-FFF2-40B4-BE49-F238E27FC236}">
                  <a16:creationId xmlns:a16="http://schemas.microsoft.com/office/drawing/2014/main" id="{865E935B-C72F-4C5A-9785-805370D9B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" t="12083" r="5208" b="9916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A1906B-1E73-45BF-AEBC-6C5950DD0741}"/>
                </a:ext>
              </a:extLst>
            </p:cNvPr>
            <p:cNvSpPr/>
            <p:nvPr/>
          </p:nvSpPr>
          <p:spPr>
            <a:xfrm>
              <a:off x="2980979" y="2412468"/>
              <a:ext cx="867072" cy="8110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AF0FA0-505A-4128-8A60-D663B48DC856}"/>
              </a:ext>
            </a:extLst>
          </p:cNvPr>
          <p:cNvGrpSpPr/>
          <p:nvPr/>
        </p:nvGrpSpPr>
        <p:grpSpPr>
          <a:xfrm>
            <a:off x="6483930" y="611380"/>
            <a:ext cx="4246253" cy="2630587"/>
            <a:chOff x="6474693" y="546725"/>
            <a:chExt cx="4246253" cy="2630587"/>
          </a:xfrm>
        </p:grpSpPr>
        <p:pic>
          <p:nvPicPr>
            <p:cNvPr id="11" name="Picture 10" descr="A living room with a couch and coffee table&#10;&#10;Description automatically generated with low confidence">
              <a:hlinkClick r:id="rId6" action="ppaction://hlinksldjump"/>
              <a:extLst>
                <a:ext uri="{FF2B5EF4-FFF2-40B4-BE49-F238E27FC236}">
                  <a16:creationId xmlns:a16="http://schemas.microsoft.com/office/drawing/2014/main" id="{89362453-8CCF-4D04-B9F2-662CCB567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693" y="546725"/>
              <a:ext cx="4246253" cy="26305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67603C-A833-48FB-8882-1F3D08F46E68}"/>
                </a:ext>
              </a:extLst>
            </p:cNvPr>
            <p:cNvSpPr/>
            <p:nvPr/>
          </p:nvSpPr>
          <p:spPr>
            <a:xfrm>
              <a:off x="6578542" y="611380"/>
              <a:ext cx="542802" cy="543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81690A-B42D-4A4A-A763-44CB8EA12B0C}"/>
              </a:ext>
            </a:extLst>
          </p:cNvPr>
          <p:cNvGrpSpPr/>
          <p:nvPr/>
        </p:nvGrpSpPr>
        <p:grpSpPr>
          <a:xfrm>
            <a:off x="3836832" y="3478665"/>
            <a:ext cx="4536809" cy="2814137"/>
            <a:chOff x="3827595" y="3414010"/>
            <a:chExt cx="4536809" cy="2814137"/>
          </a:xfrm>
        </p:grpSpPr>
        <p:pic>
          <p:nvPicPr>
            <p:cNvPr id="15" name="Picture 14" descr="A kitchen with white cabinets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15FF760F-DC49-4BC3-A13B-DB6982D86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595" y="3414010"/>
              <a:ext cx="4536809" cy="281413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FE7132-D2F6-4F4A-B430-A138D2D9A81B}"/>
                </a:ext>
              </a:extLst>
            </p:cNvPr>
            <p:cNvSpPr/>
            <p:nvPr/>
          </p:nvSpPr>
          <p:spPr>
            <a:xfrm>
              <a:off x="3904615" y="3497743"/>
              <a:ext cx="542802" cy="543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</p:grpSp>
      <p:sp>
        <p:nvSpPr>
          <p:cNvPr id="2" name="Arrow: Striped Right 1">
            <a:hlinkClick r:id="" action="ppaction://noaction"/>
            <a:extLst>
              <a:ext uri="{FF2B5EF4-FFF2-40B4-BE49-F238E27FC236}">
                <a16:creationId xmlns:a16="http://schemas.microsoft.com/office/drawing/2014/main" id="{7BD4F735-ECBB-4806-99E3-A2ACC0A05652}"/>
              </a:ext>
            </a:extLst>
          </p:cNvPr>
          <p:cNvSpPr/>
          <p:nvPr/>
        </p:nvSpPr>
        <p:spPr>
          <a:xfrm>
            <a:off x="10640291" y="5671005"/>
            <a:ext cx="1219200" cy="935588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Next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9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5"/>
          <a:stretch/>
        </p:blipFill>
        <p:spPr>
          <a:xfrm>
            <a:off x="459982" y="1701980"/>
            <a:ext cx="2068408" cy="2612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36"/>
          <a:stretch/>
        </p:blipFill>
        <p:spPr>
          <a:xfrm>
            <a:off x="10020279" y="1485225"/>
            <a:ext cx="1831151" cy="261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41D78-D4B1-45D4-B809-B674B6A559BF}"/>
              </a:ext>
            </a:extLst>
          </p:cNvPr>
          <p:cNvGrpSpPr/>
          <p:nvPr/>
        </p:nvGrpSpPr>
        <p:grpSpPr>
          <a:xfrm>
            <a:off x="2598428" y="449252"/>
            <a:ext cx="3261360" cy="815340"/>
            <a:chOff x="2598428" y="449252"/>
            <a:chExt cx="3261360" cy="815340"/>
          </a:xfrm>
        </p:grpSpPr>
        <p:pic>
          <p:nvPicPr>
            <p:cNvPr id="9" name="Picture 8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8BA8C9E7-E3E8-465A-B2B8-8989D3CE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85C99-3037-4F90-BD97-E69745E40588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24971-2012-4693-97F1-7062A949FBFD}"/>
              </a:ext>
            </a:extLst>
          </p:cNvPr>
          <p:cNvGrpSpPr/>
          <p:nvPr/>
        </p:nvGrpSpPr>
        <p:grpSpPr>
          <a:xfrm>
            <a:off x="6573080" y="746085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BE4EAC2-8373-451B-87CE-D39C08BA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7B3BCE-8DBB-49FE-B54C-E9E88AC5BB83}"/>
                </a:ext>
              </a:extLst>
            </p:cNvPr>
            <p:cNvSpPr txBox="1"/>
            <p:nvPr/>
          </p:nvSpPr>
          <p:spPr>
            <a:xfrm>
              <a:off x="6699565" y="854045"/>
              <a:ext cx="29995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bathroom</a:t>
              </a:r>
              <a:r>
                <a:rPr lang="en-US" sz="2800" dirty="0"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31E8D-9940-4A3E-8935-85F057305D41}"/>
              </a:ext>
            </a:extLst>
          </p:cNvPr>
          <p:cNvGrpSpPr/>
          <p:nvPr/>
        </p:nvGrpSpPr>
        <p:grpSpPr>
          <a:xfrm>
            <a:off x="2980979" y="2412468"/>
            <a:ext cx="6230042" cy="3803605"/>
            <a:chOff x="2980979" y="2412468"/>
            <a:chExt cx="6230042" cy="3803605"/>
          </a:xfrm>
        </p:grpSpPr>
        <p:pic>
          <p:nvPicPr>
            <p:cNvPr id="4" name="Picture 3" descr="A bathroom with a toilet and sink&#10;&#10;Description automatically generated with low confidence">
              <a:extLst>
                <a:ext uri="{FF2B5EF4-FFF2-40B4-BE49-F238E27FC236}">
                  <a16:creationId xmlns:a16="http://schemas.microsoft.com/office/drawing/2014/main" id="{3FC5BBFC-EE2C-4884-92A2-A35841CB76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" t="12083" r="5208" b="9916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0B0597-5367-46B9-9901-6E6073241549}"/>
                </a:ext>
              </a:extLst>
            </p:cNvPr>
            <p:cNvSpPr/>
            <p:nvPr/>
          </p:nvSpPr>
          <p:spPr>
            <a:xfrm>
              <a:off x="2980979" y="2412468"/>
              <a:ext cx="757382" cy="591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9B454F-83BA-4878-B96E-9B6DF668F9C8}"/>
              </a:ext>
            </a:extLst>
          </p:cNvPr>
          <p:cNvGrpSpPr/>
          <p:nvPr/>
        </p:nvGrpSpPr>
        <p:grpSpPr>
          <a:xfrm>
            <a:off x="2837636" y="1453720"/>
            <a:ext cx="2308860" cy="769620"/>
            <a:chOff x="2837636" y="1453720"/>
            <a:chExt cx="2308860" cy="769620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BC8B4E4A-A199-4E1C-8937-47DB2AB2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E32A9F-AF30-4649-BE83-0184BC16C5E1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</a:t>
              </a:r>
              <a:r>
                <a:rPr lang="en-US" sz="2800" dirty="0"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23" name="Arrow: Notched Right 22">
            <a:hlinkClick r:id="rId11" action="ppaction://hlinksldjump"/>
            <a:extLst>
              <a:ext uri="{FF2B5EF4-FFF2-40B4-BE49-F238E27FC236}">
                <a16:creationId xmlns:a16="http://schemas.microsoft.com/office/drawing/2014/main" id="{FAB707D2-74DB-4346-BBF2-593D84ED91C3}"/>
              </a:ext>
            </a:extLst>
          </p:cNvPr>
          <p:cNvSpPr/>
          <p:nvPr/>
        </p:nvSpPr>
        <p:spPr>
          <a:xfrm flipH="1">
            <a:off x="314036" y="5920509"/>
            <a:ext cx="942109" cy="63841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5"/>
          <a:stretch/>
        </p:blipFill>
        <p:spPr>
          <a:xfrm>
            <a:off x="459982" y="1701980"/>
            <a:ext cx="2068408" cy="2612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36"/>
          <a:stretch/>
        </p:blipFill>
        <p:spPr>
          <a:xfrm>
            <a:off x="10027710" y="1701980"/>
            <a:ext cx="1831151" cy="261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41D78-D4B1-45D4-B809-B674B6A559BF}"/>
              </a:ext>
            </a:extLst>
          </p:cNvPr>
          <p:cNvGrpSpPr/>
          <p:nvPr/>
        </p:nvGrpSpPr>
        <p:grpSpPr>
          <a:xfrm>
            <a:off x="2598428" y="449252"/>
            <a:ext cx="3261360" cy="815340"/>
            <a:chOff x="2598428" y="449252"/>
            <a:chExt cx="3261360" cy="815340"/>
          </a:xfrm>
        </p:grpSpPr>
        <p:pic>
          <p:nvPicPr>
            <p:cNvPr id="9" name="Picture 8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8BA8C9E7-E3E8-465A-B2B8-8989D3CE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85C99-3037-4F90-BD97-E69745E40588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24971-2012-4693-97F1-7062A949FBFD}"/>
              </a:ext>
            </a:extLst>
          </p:cNvPr>
          <p:cNvGrpSpPr/>
          <p:nvPr/>
        </p:nvGrpSpPr>
        <p:grpSpPr>
          <a:xfrm>
            <a:off x="6573080" y="746085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BE4EAC2-8373-451B-87CE-D39C08BA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7B3BCE-8DBB-49FE-B54C-E9E88AC5BB83}"/>
                </a:ext>
              </a:extLst>
            </p:cNvPr>
            <p:cNvSpPr txBox="1"/>
            <p:nvPr/>
          </p:nvSpPr>
          <p:spPr>
            <a:xfrm>
              <a:off x="6699565" y="854045"/>
              <a:ext cx="3175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living room</a:t>
              </a:r>
              <a:r>
                <a:rPr lang="en-US" sz="2800" dirty="0"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31E8D-9940-4A3E-8935-85F057305D41}"/>
              </a:ext>
            </a:extLst>
          </p:cNvPr>
          <p:cNvGrpSpPr/>
          <p:nvPr/>
        </p:nvGrpSpPr>
        <p:grpSpPr>
          <a:xfrm>
            <a:off x="2980979" y="2412468"/>
            <a:ext cx="6230042" cy="3803605"/>
            <a:chOff x="2980979" y="2412468"/>
            <a:chExt cx="6230042" cy="38036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C5BBFC-EE2C-4884-92A2-A35841CB7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" b="725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0B0597-5367-46B9-9901-6E6073241549}"/>
                </a:ext>
              </a:extLst>
            </p:cNvPr>
            <p:cNvSpPr/>
            <p:nvPr/>
          </p:nvSpPr>
          <p:spPr>
            <a:xfrm>
              <a:off x="3066232" y="2476531"/>
              <a:ext cx="757382" cy="591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9B454F-83BA-4878-B96E-9B6DF668F9C8}"/>
              </a:ext>
            </a:extLst>
          </p:cNvPr>
          <p:cNvGrpSpPr/>
          <p:nvPr/>
        </p:nvGrpSpPr>
        <p:grpSpPr>
          <a:xfrm>
            <a:off x="2837636" y="1453720"/>
            <a:ext cx="2308860" cy="769620"/>
            <a:chOff x="2837636" y="1453720"/>
            <a:chExt cx="2308860" cy="769620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BC8B4E4A-A199-4E1C-8937-47DB2AB2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E32A9F-AF30-4649-BE83-0184BC16C5E1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nice.</a:t>
              </a:r>
            </a:p>
          </p:txBody>
        </p:sp>
      </p:grpSp>
      <p:sp>
        <p:nvSpPr>
          <p:cNvPr id="23" name="Arrow: Notched Right 22">
            <a:hlinkClick r:id="rId11" action="ppaction://hlinksldjump"/>
            <a:extLst>
              <a:ext uri="{FF2B5EF4-FFF2-40B4-BE49-F238E27FC236}">
                <a16:creationId xmlns:a16="http://schemas.microsoft.com/office/drawing/2014/main" id="{77B2B3B7-8EF2-4A7E-9590-35C0969590DD}"/>
              </a:ext>
            </a:extLst>
          </p:cNvPr>
          <p:cNvSpPr/>
          <p:nvPr/>
        </p:nvSpPr>
        <p:spPr>
          <a:xfrm flipH="1">
            <a:off x="314036" y="5920509"/>
            <a:ext cx="942109" cy="63841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39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35"/>
          <a:stretch/>
        </p:blipFill>
        <p:spPr>
          <a:xfrm>
            <a:off x="504571" y="1562964"/>
            <a:ext cx="2068408" cy="2612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36"/>
          <a:stretch/>
        </p:blipFill>
        <p:spPr>
          <a:xfrm>
            <a:off x="9942786" y="1701980"/>
            <a:ext cx="1831151" cy="261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A41D78-D4B1-45D4-B809-B674B6A559BF}"/>
              </a:ext>
            </a:extLst>
          </p:cNvPr>
          <p:cNvGrpSpPr/>
          <p:nvPr/>
        </p:nvGrpSpPr>
        <p:grpSpPr>
          <a:xfrm>
            <a:off x="2598428" y="449252"/>
            <a:ext cx="3261360" cy="815340"/>
            <a:chOff x="2598428" y="449252"/>
            <a:chExt cx="3261360" cy="815340"/>
          </a:xfrm>
        </p:grpSpPr>
        <p:pic>
          <p:nvPicPr>
            <p:cNvPr id="9" name="Picture 8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8BA8C9E7-E3E8-465A-B2B8-8989D3CE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428" y="449252"/>
              <a:ext cx="3261360" cy="8153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85C99-3037-4F90-BD97-E69745E40588}"/>
                </a:ext>
              </a:extLst>
            </p:cNvPr>
            <p:cNvSpPr txBox="1"/>
            <p:nvPr/>
          </p:nvSpPr>
          <p:spPr>
            <a:xfrm>
              <a:off x="3162516" y="592435"/>
              <a:ext cx="23054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What’s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this</a:t>
              </a:r>
              <a:r>
                <a:rPr lang="en-US" sz="2800" dirty="0"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924971-2012-4693-97F1-7062A949FBFD}"/>
              </a:ext>
            </a:extLst>
          </p:cNvPr>
          <p:cNvGrpSpPr/>
          <p:nvPr/>
        </p:nvGrpSpPr>
        <p:grpSpPr>
          <a:xfrm>
            <a:off x="6573080" y="746085"/>
            <a:ext cx="3558540" cy="739140"/>
            <a:chOff x="6573080" y="746085"/>
            <a:chExt cx="3558540" cy="739140"/>
          </a:xfrm>
        </p:grpSpPr>
        <p:pic>
          <p:nvPicPr>
            <p:cNvPr id="11" name="Picture 10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2BE4EAC2-8373-451B-87CE-D39C08BA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080" y="746085"/>
              <a:ext cx="3558540" cy="7391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7B3BCE-8DBB-49FE-B54C-E9E88AC5BB83}"/>
                </a:ext>
              </a:extLst>
            </p:cNvPr>
            <p:cNvSpPr txBox="1"/>
            <p:nvPr/>
          </p:nvSpPr>
          <p:spPr>
            <a:xfrm>
              <a:off x="6699565" y="854045"/>
              <a:ext cx="26260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a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kitchen</a:t>
              </a:r>
              <a:r>
                <a:rPr lang="en-US" sz="2800" dirty="0"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31E8D-9940-4A3E-8935-85F057305D41}"/>
              </a:ext>
            </a:extLst>
          </p:cNvPr>
          <p:cNvGrpSpPr/>
          <p:nvPr/>
        </p:nvGrpSpPr>
        <p:grpSpPr>
          <a:xfrm>
            <a:off x="2980979" y="2412468"/>
            <a:ext cx="6230042" cy="3803605"/>
            <a:chOff x="2980979" y="2412468"/>
            <a:chExt cx="6230042" cy="38036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FC5BBFC-EE2C-4884-92A2-A35841CB7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7" b="787"/>
            <a:stretch/>
          </p:blipFill>
          <p:spPr>
            <a:xfrm>
              <a:off x="2980979" y="2412468"/>
              <a:ext cx="6230042" cy="380360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0B0597-5367-46B9-9901-6E6073241549}"/>
                </a:ext>
              </a:extLst>
            </p:cNvPr>
            <p:cNvSpPr/>
            <p:nvPr/>
          </p:nvSpPr>
          <p:spPr>
            <a:xfrm>
              <a:off x="3066232" y="2476531"/>
              <a:ext cx="757382" cy="591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9B454F-83BA-4878-B96E-9B6DF668F9C8}"/>
              </a:ext>
            </a:extLst>
          </p:cNvPr>
          <p:cNvGrpSpPr/>
          <p:nvPr/>
        </p:nvGrpSpPr>
        <p:grpSpPr>
          <a:xfrm>
            <a:off x="2837636" y="1453720"/>
            <a:ext cx="2308860" cy="769620"/>
            <a:chOff x="2837636" y="1453720"/>
            <a:chExt cx="2308860" cy="769620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BC8B4E4A-A199-4E1C-8937-47DB2AB2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636" y="1453720"/>
              <a:ext cx="2308860" cy="7696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E32A9F-AF30-4649-BE83-0184BC16C5E1}"/>
                </a:ext>
              </a:extLst>
            </p:cNvPr>
            <p:cNvSpPr txBox="1"/>
            <p:nvPr/>
          </p:nvSpPr>
          <p:spPr>
            <a:xfrm>
              <a:off x="3400996" y="1571015"/>
              <a:ext cx="16562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It’s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nice</a:t>
              </a:r>
              <a:r>
                <a:rPr lang="en-US" sz="2800" dirty="0"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23" name="Arrow: Notched Right 22">
            <a:hlinkClick r:id="rId11" action="ppaction://hlinksldjump"/>
            <a:extLst>
              <a:ext uri="{FF2B5EF4-FFF2-40B4-BE49-F238E27FC236}">
                <a16:creationId xmlns:a16="http://schemas.microsoft.com/office/drawing/2014/main" id="{744C9BB4-3655-422F-B8D6-D7E89FA6F340}"/>
              </a:ext>
            </a:extLst>
          </p:cNvPr>
          <p:cNvSpPr/>
          <p:nvPr/>
        </p:nvSpPr>
        <p:spPr>
          <a:xfrm flipH="1">
            <a:off x="314036" y="5920509"/>
            <a:ext cx="942109" cy="638411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8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557996" y="3773221"/>
            <a:ext cx="2411238" cy="1621637"/>
            <a:chOff x="-5201745" y="5189623"/>
            <a:chExt cx="6134245" cy="31403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5201745" y="7108148"/>
              <a:ext cx="6134245" cy="1221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500" b="1" dirty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Production</a:t>
              </a:r>
              <a:endPara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" r="1629"/>
            <a:stretch/>
          </p:blipFill>
          <p:spPr>
            <a:xfrm>
              <a:off x="-4061735" y="5189623"/>
              <a:ext cx="2114778" cy="192249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1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0.32968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10" name="Picture 2" descr="My House (Audio Dictionary) workshe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78" y="408792"/>
            <a:ext cx="9063729" cy="607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896" y="451821"/>
            <a:ext cx="2904565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LEAD IN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0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424411" y="3808897"/>
            <a:ext cx="3291286" cy="1619145"/>
            <a:chOff x="-5541588" y="5258711"/>
            <a:chExt cx="8373107" cy="31355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5541588" y="7023405"/>
              <a:ext cx="8373107" cy="1370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4000" b="1" dirty="0">
                  <a:solidFill>
                    <a:srgbClr val="FF0000"/>
                  </a:solidFill>
                  <a:effectLst/>
                  <a:latin typeface="Comic Sans MSn)"/>
                  <a:ea typeface="Times New Roman" panose="02020603050405020304" pitchFamily="18" charset="0"/>
                </a:rPr>
                <a:t>Presentation</a:t>
              </a:r>
              <a:endParaRPr lang="en-US" sz="4000" b="1" dirty="0">
                <a:solidFill>
                  <a:srgbClr val="FF0000"/>
                </a:solidFill>
                <a:latin typeface="Comic Sans MSn)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" r="2215"/>
            <a:stretch/>
          </p:blipFill>
          <p:spPr>
            <a:xfrm>
              <a:off x="-3881916" y="5258711"/>
              <a:ext cx="1534494" cy="176469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1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32968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1921164" y="1340795"/>
            <a:ext cx="8857672" cy="4958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43F97635-45F2-4055-B7E1-9443FE2047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2083" r="5208" b="9916"/>
          <a:stretch/>
        </p:blipFill>
        <p:spPr>
          <a:xfrm>
            <a:off x="2489724" y="924422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C5B6D-CBE5-462C-9D98-A57BBB5E5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0219" r="3878" b="9899"/>
          <a:stretch/>
        </p:blipFill>
        <p:spPr>
          <a:xfrm>
            <a:off x="6960124" y="924421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32CCB-05C8-4299-9719-BA865F9D7A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12145" r="5844" b="9916"/>
          <a:stretch/>
        </p:blipFill>
        <p:spPr>
          <a:xfrm>
            <a:off x="2489724" y="3639912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EBF9E-A996-4530-A6BA-E9E6D4F2BC5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6886233" y="3639912"/>
            <a:ext cx="3148767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1071" t="15662" r="38691" b="14074"/>
          <a:stretch/>
        </p:blipFill>
        <p:spPr>
          <a:xfrm flipH="1">
            <a:off x="-301415" y="1775811"/>
            <a:ext cx="2712939" cy="5298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AFE6BD-D5FB-44D2-B2E4-742910D6D1EB}"/>
              </a:ext>
            </a:extLst>
          </p:cNvPr>
          <p:cNvSpPr txBox="1"/>
          <p:nvPr/>
        </p:nvSpPr>
        <p:spPr>
          <a:xfrm>
            <a:off x="3114809" y="2801714"/>
            <a:ext cx="1881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bathroom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AEA20-A76F-48D2-8DB7-5267D104A01F}"/>
              </a:ext>
            </a:extLst>
          </p:cNvPr>
          <p:cNvSpPr txBox="1"/>
          <p:nvPr/>
        </p:nvSpPr>
        <p:spPr>
          <a:xfrm>
            <a:off x="7418753" y="2801713"/>
            <a:ext cx="210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living </a:t>
            </a:r>
            <a:r>
              <a:rPr lang="en-AU" sz="32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AE632-E464-4052-8235-8220018031DB}"/>
              </a:ext>
            </a:extLst>
          </p:cNvPr>
          <p:cNvSpPr txBox="1"/>
          <p:nvPr/>
        </p:nvSpPr>
        <p:spPr>
          <a:xfrm>
            <a:off x="3363755" y="5517205"/>
            <a:ext cx="143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kitchen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54294-ECEE-4153-B0B3-C0E062B6B9F3}"/>
              </a:ext>
            </a:extLst>
          </p:cNvPr>
          <p:cNvSpPr txBox="1"/>
          <p:nvPr/>
        </p:nvSpPr>
        <p:spPr>
          <a:xfrm>
            <a:off x="7623861" y="5517205"/>
            <a:ext cx="1747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bedroom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4.1-2.mp3" descr="4.1-2.mp3">
            <a:hlinkClick r:id="" action="ppaction://media"/>
            <a:extLst>
              <a:ext uri="{FF2B5EF4-FFF2-40B4-BE49-F238E27FC236}">
                <a16:creationId xmlns:a16="http://schemas.microsoft.com/office/drawing/2014/main" id="{656075D8-13AA-E031-B344-E7E29B7A68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59586" y="2832401"/>
            <a:ext cx="584775" cy="584775"/>
          </a:xfrm>
          <a:prstGeom prst="rect">
            <a:avLst/>
          </a:prstGeom>
        </p:spPr>
      </p:pic>
      <p:pic>
        <p:nvPicPr>
          <p:cNvPr id="4" name="4.1-3.mp3" descr="4.1-3.mp3">
            <a:hlinkClick r:id="" action="ppaction://media"/>
            <a:extLst>
              <a:ext uri="{FF2B5EF4-FFF2-40B4-BE49-F238E27FC236}">
                <a16:creationId xmlns:a16="http://schemas.microsoft.com/office/drawing/2014/main" id="{65B58222-FD9E-C908-0794-33E32284ACD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17363" y="2832400"/>
            <a:ext cx="584776" cy="584776"/>
          </a:xfrm>
          <a:prstGeom prst="rect">
            <a:avLst/>
          </a:prstGeom>
        </p:spPr>
      </p:pic>
      <p:pic>
        <p:nvPicPr>
          <p:cNvPr id="5" name="4.1-4.mp3" descr="4.1-4.mp3">
            <a:hlinkClick r:id="" action="ppaction://media"/>
            <a:extLst>
              <a:ext uri="{FF2B5EF4-FFF2-40B4-BE49-F238E27FC236}">
                <a16:creationId xmlns:a16="http://schemas.microsoft.com/office/drawing/2014/main" id="{FB2CE6B7-2D94-B0AA-A23B-F055EDD57EE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01393" y="5515560"/>
            <a:ext cx="584777" cy="584777"/>
          </a:xfrm>
          <a:prstGeom prst="rect">
            <a:avLst/>
          </a:prstGeom>
        </p:spPr>
      </p:pic>
      <p:pic>
        <p:nvPicPr>
          <p:cNvPr id="6" name="4.1-5.mp3" descr="4.1-5.mp3">
            <a:hlinkClick r:id="" action="ppaction://media"/>
            <a:extLst>
              <a:ext uri="{FF2B5EF4-FFF2-40B4-BE49-F238E27FC236}">
                <a16:creationId xmlns:a16="http://schemas.microsoft.com/office/drawing/2014/main" id="{CE0A9C7D-EED4-BAE9-DF7A-A17504C7E9E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71262" y="5515559"/>
            <a:ext cx="584777" cy="5847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97146" y="297190"/>
            <a:ext cx="41782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1 </a:t>
            </a:r>
            <a:r>
              <a:rPr lang="en-US" sz="2800" b="1" dirty="0"/>
              <a:t>Listen and point. Repeat.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1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1921164" y="1340795"/>
            <a:ext cx="8857672" cy="4958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43F97635-45F2-4055-B7E1-9443FE2047B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12083" r="5208" b="9916"/>
          <a:stretch/>
        </p:blipFill>
        <p:spPr>
          <a:xfrm>
            <a:off x="2489724" y="1096848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C5B6D-CBE5-462C-9D98-A57BBB5E5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0219" r="3878" b="9899"/>
          <a:stretch/>
        </p:blipFill>
        <p:spPr>
          <a:xfrm>
            <a:off x="7064895" y="1102571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32CCB-05C8-4299-9719-BA865F9D7A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12145" r="5844" b="9916"/>
          <a:stretch/>
        </p:blipFill>
        <p:spPr>
          <a:xfrm>
            <a:off x="2489724" y="3639912"/>
            <a:ext cx="3074876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EBF9E-A996-4530-A6BA-E9E6D4F2BC5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3315" r="5183" b="10285"/>
          <a:stretch/>
        </p:blipFill>
        <p:spPr>
          <a:xfrm>
            <a:off x="6886233" y="3639912"/>
            <a:ext cx="3148767" cy="187729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AFE6BD-D5FB-44D2-B2E4-742910D6D1EB}"/>
              </a:ext>
            </a:extLst>
          </p:cNvPr>
          <p:cNvSpPr txBox="1"/>
          <p:nvPr/>
        </p:nvSpPr>
        <p:spPr>
          <a:xfrm>
            <a:off x="3683123" y="2958365"/>
            <a:ext cx="1881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bathroom</a:t>
            </a:r>
            <a:endParaRPr lang="en-US" sz="6000" b="1" dirty="0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AEA20-A76F-48D2-8DB7-5267D104A01F}"/>
              </a:ext>
            </a:extLst>
          </p:cNvPr>
          <p:cNvSpPr txBox="1"/>
          <p:nvPr/>
        </p:nvSpPr>
        <p:spPr>
          <a:xfrm>
            <a:off x="7361346" y="2942738"/>
            <a:ext cx="210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living </a:t>
            </a:r>
            <a:r>
              <a:rPr lang="en-AU" sz="3200" b="1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AE632-E464-4052-8235-8220018031DB}"/>
              </a:ext>
            </a:extLst>
          </p:cNvPr>
          <p:cNvSpPr txBox="1"/>
          <p:nvPr/>
        </p:nvSpPr>
        <p:spPr>
          <a:xfrm>
            <a:off x="4126962" y="5517205"/>
            <a:ext cx="143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kitchen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54294-ECEE-4153-B0B3-C0E062B6B9F3}"/>
              </a:ext>
            </a:extLst>
          </p:cNvPr>
          <p:cNvSpPr txBox="1"/>
          <p:nvPr/>
        </p:nvSpPr>
        <p:spPr>
          <a:xfrm>
            <a:off x="7623861" y="5517205"/>
            <a:ext cx="1747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>
                <a:solidFill>
                  <a:srgbClr val="0070C0"/>
                </a:solidFill>
                <a:ea typeface="Times New Roman" panose="02020603050405020304" pitchFamily="18" charset="0"/>
              </a:rPr>
              <a:t>bedroom</a:t>
            </a:r>
            <a:endParaRPr lang="en-US" sz="60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026" name="Picture 2" descr="The Mime Game">
            <a:extLst>
              <a:ext uri="{FF2B5EF4-FFF2-40B4-BE49-F238E27FC236}">
                <a16:creationId xmlns:a16="http://schemas.microsoft.com/office/drawing/2014/main" id="{4391DA1F-94BA-4571-9DCD-9F42E3E6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52" b="94652" l="6000" r="90667">
                        <a14:foregroundMark x1="43333" y1="6952" x2="55333" y2="6952"/>
                        <a14:foregroundMark x1="84000" y1="34225" x2="91333" y2="30481"/>
                        <a14:foregroundMark x1="14000" y1="42781" x2="6000" y2="44385"/>
                        <a14:foregroundMark x1="42000" y1="94652" x2="68000" y2="9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3" y="2272902"/>
            <a:ext cx="2372129" cy="32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4" name="4.1-2.mp3" descr="4.1-2.mp3">
            <a:hlinkClick r:id="" action="ppaction://media"/>
            <a:extLst>
              <a:ext uri="{FF2B5EF4-FFF2-40B4-BE49-F238E27FC236}">
                <a16:creationId xmlns:a16="http://schemas.microsoft.com/office/drawing/2014/main" id="{ACF9760B-A08E-DBBD-23B7-120FDCE1D0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05298" y="2987349"/>
            <a:ext cx="584776" cy="584776"/>
          </a:xfrm>
          <a:prstGeom prst="rect">
            <a:avLst/>
          </a:prstGeom>
        </p:spPr>
      </p:pic>
      <p:pic>
        <p:nvPicPr>
          <p:cNvPr id="5" name="4.1-3.mp3" descr="4.1-3.mp3">
            <a:hlinkClick r:id="" action="ppaction://media"/>
            <a:extLst>
              <a:ext uri="{FF2B5EF4-FFF2-40B4-BE49-F238E27FC236}">
                <a16:creationId xmlns:a16="http://schemas.microsoft.com/office/drawing/2014/main" id="{83F26F57-8566-CA6A-7DA7-7418854ECDE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50224" y="2998937"/>
            <a:ext cx="584776" cy="584776"/>
          </a:xfrm>
          <a:prstGeom prst="rect">
            <a:avLst/>
          </a:prstGeom>
        </p:spPr>
      </p:pic>
      <p:pic>
        <p:nvPicPr>
          <p:cNvPr id="6" name="4.1-4.mp3" descr="4.1-4.mp3">
            <a:hlinkClick r:id="" action="ppaction://media"/>
            <a:extLst>
              <a:ext uri="{FF2B5EF4-FFF2-40B4-BE49-F238E27FC236}">
                <a16:creationId xmlns:a16="http://schemas.microsoft.com/office/drawing/2014/main" id="{E2ABA373-2B9D-31F8-B633-323043C6A91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05297" y="5565535"/>
            <a:ext cx="584777" cy="584777"/>
          </a:xfrm>
          <a:prstGeom prst="rect">
            <a:avLst/>
          </a:prstGeom>
        </p:spPr>
      </p:pic>
      <p:pic>
        <p:nvPicPr>
          <p:cNvPr id="7" name="4.1-5.mp3" descr="4.1-5.mp3">
            <a:hlinkClick r:id="" action="ppaction://media"/>
            <a:extLst>
              <a:ext uri="{FF2B5EF4-FFF2-40B4-BE49-F238E27FC236}">
                <a16:creationId xmlns:a16="http://schemas.microsoft.com/office/drawing/2014/main" id="{7973B35E-7151-A829-FE25-8D7F6F1B0C1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2957" y="5565534"/>
            <a:ext cx="584777" cy="58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5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AA52F02-DD13-45BC-8BA6-AA8CCB966123}"/>
              </a:ext>
            </a:extLst>
          </p:cNvPr>
          <p:cNvGrpSpPr/>
          <p:nvPr/>
        </p:nvGrpSpPr>
        <p:grpSpPr>
          <a:xfrm>
            <a:off x="4726586" y="3773221"/>
            <a:ext cx="1939955" cy="1593927"/>
            <a:chOff x="-4772848" y="5189623"/>
            <a:chExt cx="4935291" cy="30867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86F673-3D30-4F9A-9B4F-D5EC0182819D}"/>
                </a:ext>
              </a:extLst>
            </p:cNvPr>
            <p:cNvSpPr txBox="1"/>
            <p:nvPr/>
          </p:nvSpPr>
          <p:spPr>
            <a:xfrm>
              <a:off x="-4772848" y="7054486"/>
              <a:ext cx="4935291" cy="1221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500" b="1" dirty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Practice</a:t>
              </a:r>
              <a:endParaRPr lang="en-US" sz="35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AC43750-6EB1-4DED-AB41-AB1BA86CC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27" t="-1" r="-1897" b="9195"/>
            <a:stretch/>
          </p:blipFill>
          <p:spPr>
            <a:xfrm>
              <a:off x="-4061735" y="5189623"/>
              <a:ext cx="2114778" cy="192249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3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1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32969 -0.4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1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8311" y="402179"/>
            <a:ext cx="3312927" cy="5672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floor, living, wall&#10;&#10;Description automatically generated">
            <a:extLst>
              <a:ext uri="{FF2B5EF4-FFF2-40B4-BE49-F238E27FC236}">
                <a16:creationId xmlns:a16="http://schemas.microsoft.com/office/drawing/2014/main" id="{2582903D-D7C8-4924-98FF-575AF81B6B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1" r="-1" b="2021"/>
          <a:stretch/>
        </p:blipFill>
        <p:spPr>
          <a:xfrm>
            <a:off x="304800" y="258619"/>
            <a:ext cx="11582400" cy="6373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8DC6BC-9320-454A-A0A8-FE7460839FEF}"/>
              </a:ext>
            </a:extLst>
          </p:cNvPr>
          <p:cNvSpPr txBox="1"/>
          <p:nvPr/>
        </p:nvSpPr>
        <p:spPr>
          <a:xfrm>
            <a:off x="1346509" y="3028890"/>
            <a:ext cx="2082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0CB26-3E21-400A-BB53-231905AF8C88}"/>
              </a:ext>
            </a:extLst>
          </p:cNvPr>
          <p:cNvSpPr txBox="1"/>
          <p:nvPr/>
        </p:nvSpPr>
        <p:spPr>
          <a:xfrm>
            <a:off x="7112829" y="3867574"/>
            <a:ext cx="27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It’s a living room.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435E6F-BA0E-44C8-B343-9ECCC3EF065C}"/>
              </a:ext>
            </a:extLst>
          </p:cNvPr>
          <p:cNvSpPr txBox="1"/>
          <p:nvPr/>
        </p:nvSpPr>
        <p:spPr>
          <a:xfrm>
            <a:off x="2956338" y="4230134"/>
            <a:ext cx="2082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It’s nice.</a:t>
            </a:r>
          </a:p>
          <a:p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What’s that?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7948E1-7069-4016-A9C6-B23856F807E8}"/>
              </a:ext>
            </a:extLst>
          </p:cNvPr>
          <p:cNvSpPr txBox="1"/>
          <p:nvPr/>
        </p:nvSpPr>
        <p:spPr>
          <a:xfrm>
            <a:off x="6891156" y="5283971"/>
            <a:ext cx="27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anose="030F0702030302020204" pitchFamily="66" charset="0"/>
              </a:rPr>
              <a:t>It’s a garden.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374F3-035E-475D-B3D4-83EEA2B3D85E}"/>
              </a:ext>
            </a:extLst>
          </p:cNvPr>
          <p:cNvGrpSpPr/>
          <p:nvPr/>
        </p:nvGrpSpPr>
        <p:grpSpPr>
          <a:xfrm>
            <a:off x="3113264" y="6149181"/>
            <a:ext cx="5965472" cy="639929"/>
            <a:chOff x="3280128" y="6119090"/>
            <a:chExt cx="5965472" cy="6399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5C9464-8ECA-4688-9913-64C148E13BE2}"/>
                </a:ext>
              </a:extLst>
            </p:cNvPr>
            <p:cNvSpPr/>
            <p:nvPr/>
          </p:nvSpPr>
          <p:spPr>
            <a:xfrm>
              <a:off x="3280128" y="6119090"/>
              <a:ext cx="5965472" cy="6399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bg1"/>
                  </a:solidFill>
                </a:rPr>
                <a:t>The         </a:t>
              </a:r>
              <a:r>
                <a:rPr lang="en-US" sz="2800" dirty="0">
                  <a:solidFill>
                    <a:srgbClr val="0070C0"/>
                  </a:solidFill>
                </a:rPr>
                <a:t>living room         garden is nice.      </a:t>
              </a:r>
              <a:r>
                <a:rPr lang="en-US" sz="2800" dirty="0">
                  <a:solidFill>
                    <a:schemeClr val="bg1"/>
                  </a:solidFill>
                </a:rPr>
                <a:t>   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F8643C-0BA9-44C8-A4A5-4FFC7D2C4C8F}"/>
                </a:ext>
              </a:extLst>
            </p:cNvPr>
            <p:cNvSpPr/>
            <p:nvPr/>
          </p:nvSpPr>
          <p:spPr>
            <a:xfrm>
              <a:off x="4242701" y="6284744"/>
              <a:ext cx="360000" cy="3509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0C81D4-D5AB-4B1B-A39A-D2A59D8DD4FF}"/>
                </a:ext>
              </a:extLst>
            </p:cNvPr>
            <p:cNvSpPr/>
            <p:nvPr/>
          </p:nvSpPr>
          <p:spPr>
            <a:xfrm>
              <a:off x="6568864" y="6294199"/>
              <a:ext cx="360000" cy="3509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4048766" y="6272391"/>
            <a:ext cx="414142" cy="53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1FBA0F83-E8E6-FF47-E2FA-B68438250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6136" y="298286"/>
            <a:ext cx="975360" cy="7702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981971" y="350955"/>
            <a:ext cx="296818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</a:rPr>
              <a:t>Listen and tick</a:t>
            </a:r>
            <a:r>
              <a:rPr lang="en-US" sz="3500" b="1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538311" y="298286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pic>
        <p:nvPicPr>
          <p:cNvPr id="17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467AECDD-3BC6-4E38-9AAE-F65343167F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end="8818.5383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75360" y="2874587"/>
            <a:ext cx="975360" cy="770270"/>
          </a:xfrm>
          <a:prstGeom prst="rect">
            <a:avLst/>
          </a:prstGeom>
        </p:spPr>
      </p:pic>
      <p:pic>
        <p:nvPicPr>
          <p:cNvPr id="19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52B75A53-F7D0-4F86-ABB8-48520DC844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418" end="6307.538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6847" y="3713271"/>
            <a:ext cx="975360" cy="770270"/>
          </a:xfrm>
          <a:prstGeom prst="rect">
            <a:avLst/>
          </a:prstGeom>
        </p:spPr>
      </p:pic>
      <p:pic>
        <p:nvPicPr>
          <p:cNvPr id="22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D7744DC6-957F-47B0-B13C-599EDFBED5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4858" end="2708.538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76056" y="4513701"/>
            <a:ext cx="975360" cy="770270"/>
          </a:xfrm>
          <a:prstGeom prst="rect">
            <a:avLst/>
          </a:prstGeom>
        </p:spPr>
      </p:pic>
      <p:pic>
        <p:nvPicPr>
          <p:cNvPr id="24" name="4.2.mp3" descr="4.2.mp3">
            <a:hlinkClick r:id="" action="ppaction://media"/>
            <a:extLst>
              <a:ext uri="{FF2B5EF4-FFF2-40B4-BE49-F238E27FC236}">
                <a16:creationId xmlns:a16="http://schemas.microsoft.com/office/drawing/2014/main" id="{2FAF2644-F809-4AE8-845F-055873E9AC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863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2183" y="5283971"/>
            <a:ext cx="975360" cy="770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51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6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12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3920752" cy="707886"/>
            <a:chOff x="397164" y="360218"/>
            <a:chExt cx="3920752" cy="7078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34828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Look. Ask and answer.</a:t>
              </a:r>
            </a:p>
          </p:txBody>
        </p:sp>
      </p:grp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4926AD2-EBC9-479D-A108-48545E359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5" y="1245167"/>
            <a:ext cx="11227031" cy="4730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365124"/>
            <a:ext cx="11011988" cy="6100989"/>
          </a:xfrm>
        </p:spPr>
      </p:pic>
    </p:spTree>
    <p:extLst>
      <p:ext uri="{BB962C8B-B14F-4D97-AF65-F5344CB8AC3E}">
        <p14:creationId xmlns:p14="http://schemas.microsoft.com/office/powerpoint/2010/main" val="5482187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0458914"/>
  <p:tag name="ISPRING_PRESENTATION_COURSE_TITLE" val="45.Unit 4-Leson 1-Period 1"/>
  <p:tag name="ISPRING_CURRENT_PLAYER_ID" val="universal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ubbt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5tu1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m27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ubbt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5tu1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m27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5tu1Tahn1hYAAAAGIAAAAcAAAAdW5pdmVyc2FsL2xvY2FsX3NldHRpbmdzLnhtbLOxr8jNUShLLSrOzM+zVTLUM1BSSM1Lzk/JzEu3VQoNcdO1UFIoLknMS0nMyc9LtVXKy1dSsLfjssnJT07MCU4tKQEqLFYoyEmsTC0KSc0FMkpS/RJzgSrDw42V9O24AFBLAwQUAAIACACubbt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ubbtUPMoRpUsAAABqAAAAGwAAAHVuaXZlcnNhbC91bml2ZXJzYWwucG5nLnhtbLOxr8jNUShLLSrOzM+zVTLUM1Cyt+PlsikoSi3LTC1XqACKGekZQICSQqWtkgkStzwzpSTDVsnCwBAhlpGamZ5RYqtkhiSoDzQSAFBLAQIAABQAAgAIAOOGAlPDxJh2RwMAAOEJAAAUAAAAAAAAAAEAAAAAAAAAAAB1bml2ZXJzYWwvcGxheWVyLnhtbFBLAQIAABQAAgAIAK5tu1TKowNubAYAACgZAAAdAAAAAAAAAAEAAAAAAHkDAAB1bml2ZXJzYWwvY29tbW9uX21lc3NhZ2VzLmxuZ1BLAQIAABQAAgAIAK5tu1QVHmAbowAAAH8BAAAuAAAAAAAAAAEAAAAAACAKAAB1bml2ZXJzYWwvcGxheWJhY2tfYW5kX25hdmlnYXRpb25fc2V0dGluZ3MueG1sUEsBAgAAFAACAAgArm27VKenV+h8BAAAbxcAACcAAAAAAAAAAQAAAAAADwsAAHVuaXZlcnNhbC9mbGFzaF9wdWJsaXNoaW5nX3NldHRpbmdzLnhtbFBLAQIAABQAAgAIAK5tu1S86VOGdwMAAOgMAAAhAAAAAAAAAAEAAAAAANAPAAB1bml2ZXJzYWwvZmxhc2hfc2tpbl9zZXR0aW5ncy54bWxQSwECAAAUAAIACACubbtUF9vd2HcEAAD5FgAAJgAAAAAAAAABAAAAAACGEwAAdW5pdmVyc2FsL2h0bWxfcHVibGlzaGluZ19zZXR0aW5ncy54bWxQSwECAAAUAAIACACubbtUVHMZhbABAACBBgAAHwAAAAAAAAABAAAAAABBGAAAdW5pdmVyc2FsL2h0bWxfc2tpbl9zZXR0aW5ncy5qc1BLAQIAABQAAgAIAK5tu1Tahn1hYAAAAGIAAAAcAAAAAAAAAAEAAAAAAC4aAAB1bml2ZXJzYWwvbG9jYWxfc2V0dGluZ3MueG1sUEsBAgAAFAACAAgArm27VIPsCm8cBgAARxMAABcAAAAAAAAAAAAAAAAAyBoAAHVuaXZlcnNhbC91bml2ZXJzYWwucG5nUEsBAgAAFAACAAgArm27VDzKEaVLAAAAagAAABsAAAAAAAAAAQAAAAAAGSEAAHVuaXZlcnNhbC91bml2ZXJzYWwucG5nLnhtbFBLBQYAAAAACgAKAAYDAACdIQAAAAA="/>
  <p:tag name="ISPRING_LMS_API_VERSION" val="SCORM 2004 (2nd edition)"/>
  <p:tag name="ISPRING_ULTRA_SCORM_COURSE_ID" val="E7A6CEFA-0DF9-4060-B07C-2A4326D72B0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45.Unit 4-Leson 1-Period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1F9495-6716-41C5-8E36-7D53A37125B1}:2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939E7E-F34C-4F53-9D56-1E54CDF71895}:2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209E56-8F60-4C00-B499-7539E193382D}:2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85543-BD68-44DA-8310-C4E9F05D6153}:2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397884-BE13-46D9-AB4B-3F0A43E541B4}:2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6C2FE5-496F-431F-BCDB-97EC9EA4FC1F}:2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08DEF5-6855-4C97-B094-397F286866F8}:2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5D1519-33E9-497A-8D1B-5E591ECBAC61}:3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4AE172-89B2-405E-AB37-09CF8AEBD7C8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FFCD67-52A2-46AC-899F-16A67BA8EAE2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3E97E8-FFDE-448E-B429-2E1DC88D1C1E}:3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B60336-4994-4810-99BC-1D9457E55339}:2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ADB859-A27C-47AA-8DF2-3223C9CD30FF}:2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A4DD41-755D-451C-97F0-41D591411443}: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179</Words>
  <Application>Microsoft Office PowerPoint</Application>
  <PresentationFormat>Widescreen</PresentationFormat>
  <Paragraphs>68</Paragraphs>
  <Slides>18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.VnBlack</vt:lpstr>
      <vt:lpstr>Aharoni</vt:lpstr>
      <vt:lpstr>Arial</vt:lpstr>
      <vt:lpstr>Articulate Extrabold</vt:lpstr>
      <vt:lpstr>Bebas Neue</vt:lpstr>
      <vt:lpstr>Calibri</vt:lpstr>
      <vt:lpstr>Calibri Light</vt:lpstr>
      <vt:lpstr>Comic Sans MS</vt:lpstr>
      <vt:lpstr>Comic Sans MSn)</vt:lpstr>
      <vt:lpstr>Life Savers</vt:lpstr>
      <vt:lpstr>Life Savers ExtraBold</vt:lpstr>
      <vt:lpstr>Quicksand</vt:lpstr>
      <vt:lpstr>Quicksand SemiBold</vt:lpstr>
      <vt:lpstr>Rockwell</vt:lpstr>
      <vt:lpstr>Times New Roman</vt:lpstr>
      <vt:lpstr>Wingdings</vt:lpstr>
      <vt:lpstr>Office Theme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45.Unit 4-Leson 1-Period 1</dc:title>
  <dc:creator>Nguyễn  Điệp;Chiêm Thủy</dc:creator>
  <cp:lastModifiedBy>PKComputer</cp:lastModifiedBy>
  <cp:revision>57</cp:revision>
  <dcterms:created xsi:type="dcterms:W3CDTF">2022-02-22T14:44:02Z</dcterms:created>
  <dcterms:modified xsi:type="dcterms:W3CDTF">2025-12-24T01:48:17Z</dcterms:modified>
</cp:coreProperties>
</file>