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5" r:id="rId1"/>
    <p:sldMasterId id="2147483669" r:id="rId2"/>
    <p:sldMasterId id="2147483671" r:id="rId3"/>
  </p:sldMasterIdLst>
  <p:notesMasterIdLst>
    <p:notesMasterId r:id="rId20"/>
  </p:notesMasterIdLst>
  <p:sldIdLst>
    <p:sldId id="258" r:id="rId4"/>
    <p:sldId id="259" r:id="rId5"/>
    <p:sldId id="295" r:id="rId6"/>
    <p:sldId id="297" r:id="rId7"/>
    <p:sldId id="349" r:id="rId8"/>
    <p:sldId id="382" r:id="rId9"/>
    <p:sldId id="401" r:id="rId10"/>
    <p:sldId id="399" r:id="rId11"/>
    <p:sldId id="402" r:id="rId12"/>
    <p:sldId id="400" r:id="rId13"/>
    <p:sldId id="383" r:id="rId14"/>
    <p:sldId id="388" r:id="rId15"/>
    <p:sldId id="319" r:id="rId16"/>
    <p:sldId id="341" r:id="rId17"/>
    <p:sldId id="304" r:id="rId18"/>
    <p:sldId id="4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27B"/>
    <a:srgbClr val="0000FF"/>
    <a:srgbClr val="345DA6"/>
    <a:srgbClr val="2B4D89"/>
    <a:srgbClr val="A9A3BF"/>
    <a:srgbClr val="FBDBEA"/>
    <a:srgbClr val="FFFFFF"/>
    <a:srgbClr val="8CC542"/>
    <a:srgbClr val="2264AE"/>
    <a:srgbClr val="FA9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727" autoAdjust="0"/>
  </p:normalViewPr>
  <p:slideViewPr>
    <p:cSldViewPr showGuides="1">
      <p:cViewPr varScale="1">
        <p:scale>
          <a:sx n="61" d="100"/>
          <a:sy n="61" d="100"/>
        </p:scale>
        <p:origin x="1098" y="60"/>
      </p:cViewPr>
      <p:guideLst>
        <p:guide orient="horz" pos="2179"/>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73FB2-FCE4-4968-B2CD-399F8EE1A4A9}"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60A18-BC08-41C1-B514-908CEF84AF06}" type="slidenum">
              <a:rPr lang="en-US" smtClean="0"/>
              <a:t>‹#›</a:t>
            </a:fld>
            <a:endParaRPr lang="en-US"/>
          </a:p>
        </p:txBody>
      </p:sp>
    </p:spTree>
    <p:extLst>
      <p:ext uri="{BB962C8B-B14F-4D97-AF65-F5344CB8AC3E}">
        <p14:creationId xmlns:p14="http://schemas.microsoft.com/office/powerpoint/2010/main" val="38455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class into 4 teams</a:t>
            </a:r>
          </a:p>
        </p:txBody>
      </p:sp>
      <p:sp>
        <p:nvSpPr>
          <p:cNvPr id="4" name="Slide Number Placeholder 3"/>
          <p:cNvSpPr>
            <a:spLocks noGrp="1"/>
          </p:cNvSpPr>
          <p:nvPr>
            <p:ph type="sldNum" sz="quarter" idx="5"/>
          </p:nvPr>
        </p:nvSpPr>
        <p:spPr/>
        <p:txBody>
          <a:bodyPr/>
          <a:lstStyle/>
          <a:p>
            <a:fld id="{77560A18-BC08-41C1-B514-908CEF84AF06}" type="slidenum">
              <a:rPr lang="en-US" smtClean="0"/>
              <a:t>1</a:t>
            </a:fld>
            <a:endParaRPr lang="en-US"/>
          </a:p>
        </p:txBody>
      </p:sp>
    </p:spTree>
    <p:extLst>
      <p:ext uri="{BB962C8B-B14F-4D97-AF65-F5344CB8AC3E}">
        <p14:creationId xmlns:p14="http://schemas.microsoft.com/office/powerpoint/2010/main" val="101924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10</a:t>
            </a:fld>
            <a:endParaRPr lang="en-US"/>
          </a:p>
        </p:txBody>
      </p:sp>
    </p:spTree>
    <p:extLst>
      <p:ext uri="{BB962C8B-B14F-4D97-AF65-F5344CB8AC3E}">
        <p14:creationId xmlns:p14="http://schemas.microsoft.com/office/powerpoint/2010/main" val="216499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work in pairs: one student points, one student reads.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11</a:t>
            </a:fld>
            <a:endParaRPr lang="en-US"/>
          </a:p>
        </p:txBody>
      </p:sp>
    </p:spTree>
    <p:extLst>
      <p:ext uri="{BB962C8B-B14F-4D97-AF65-F5344CB8AC3E}">
        <p14:creationId xmlns:p14="http://schemas.microsoft.com/office/powerpoint/2010/main" val="412567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71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Guessing game.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work in groups.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Each turn, one student from each group go to the board, pick one flashcard and use body language to describe this word. The others raise their hands to get their group’s turn to answer.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vi-VN" sz="1800" dirty="0">
                <a:effectLst/>
                <a:latin typeface="Times New Roman" panose="02020603050405020304" pitchFamily="18" charset="0"/>
                <a:ea typeface="Calibri" panose="020F0502020204030204" pitchFamily="34" charset="0"/>
              </a:rPr>
              <a:t>Teacher gives points for the correct answers.</a:t>
            </a:r>
            <a:endParaRPr lang="en-US" dirty="0"/>
          </a:p>
        </p:txBody>
      </p:sp>
      <p:sp>
        <p:nvSpPr>
          <p:cNvPr id="4" name="Slide Number Placeholder 3"/>
          <p:cNvSpPr>
            <a:spLocks noGrp="1"/>
          </p:cNvSpPr>
          <p:nvPr>
            <p:ph type="sldNum" sz="quarter" idx="5"/>
          </p:nvPr>
        </p:nvSpPr>
        <p:spPr/>
        <p:txBody>
          <a:bodyPr/>
          <a:lstStyle/>
          <a:p>
            <a:fld id="{77560A18-BC08-41C1-B514-908CEF84AF06}" type="slidenum">
              <a:rPr lang="en-US" smtClean="0"/>
              <a:t>12</a:t>
            </a:fld>
            <a:endParaRPr lang="en-US"/>
          </a:p>
        </p:txBody>
      </p:sp>
    </p:spTree>
    <p:extLst>
      <p:ext uri="{BB962C8B-B14F-4D97-AF65-F5344CB8AC3E}">
        <p14:creationId xmlns:p14="http://schemas.microsoft.com/office/powerpoint/2010/main" val="360614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50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VnTime" panose="020B7200000000000000" pitchFamily="34" charset="0"/>
                <a:cs typeface="Times New Roman" panose="02020603050405020304" pitchFamily="18" charset="0"/>
              </a:rPr>
              <a:t>Focus students on Activity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Tell students that they are going to play an interesting game to find pairs of opposite words.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Ask students to play in two groups. One student from each group says a learnt word, another student from the other group listens to the word, then say aloud the opposite word. With each correct answer, the group get one point. The group with more points will be the winner.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the task for students to follow. The teacher says the word fast then call one student to find the opposite word.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Give students time to play the game.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 the answers with the whole class.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eaLnBrk="0" fontAlgn="base" hangingPunct="0">
              <a:spcBef>
                <a:spcPct val="0"/>
              </a:spcBef>
              <a:spcAft>
                <a:spcPct val="0"/>
              </a:spcAft>
              <a:defRPr>
                <a:solidFill>
                  <a:schemeClr val="tx1"/>
                </a:solidFill>
                <a:latin typeface="Calibri" panose="020F0502020204030204" charset="0"/>
              </a:defRPr>
            </a:lvl6pPr>
            <a:lvl7pPr marL="2971800" indent="-228600" defTabSz="457200" eaLnBrk="0" fontAlgn="base" hangingPunct="0">
              <a:spcBef>
                <a:spcPct val="0"/>
              </a:spcBef>
              <a:spcAft>
                <a:spcPct val="0"/>
              </a:spcAft>
              <a:defRPr>
                <a:solidFill>
                  <a:schemeClr val="tx1"/>
                </a:solidFill>
                <a:latin typeface="Calibri" panose="020F0502020204030204" charset="0"/>
              </a:defRPr>
            </a:lvl7pPr>
            <a:lvl8pPr marL="3429000" indent="-228600" defTabSz="457200" eaLnBrk="0" fontAlgn="base" hangingPunct="0">
              <a:spcBef>
                <a:spcPct val="0"/>
              </a:spcBef>
              <a:spcAft>
                <a:spcPct val="0"/>
              </a:spcAft>
              <a:defRPr>
                <a:solidFill>
                  <a:schemeClr val="tx1"/>
                </a:solidFill>
                <a:latin typeface="Calibri" panose="020F0502020204030204" charset="0"/>
              </a:defRPr>
            </a:lvl8pPr>
            <a:lvl9pPr marL="3886200" indent="-228600" defTabSz="457200" eaLnBrk="0" fontAlgn="base" hangingPunct="0">
              <a:spcBef>
                <a:spcPct val="0"/>
              </a:spcBef>
              <a:spcAft>
                <a:spcPct val="0"/>
              </a:spcAft>
              <a:defRPr>
                <a:solidFill>
                  <a:schemeClr val="tx1"/>
                </a:solidFill>
                <a:latin typeface="Calibri" panose="020F0502020204030204" charset="0"/>
              </a:defRPr>
            </a:lvl9pPr>
          </a:lstStyle>
          <a:p>
            <a:fld id="{CA3CE860-C239-42CE-8018-DEC6F1325EA4}" type="slidenum">
              <a:rPr lang="en-US" altLang="en-US">
                <a:cs typeface="Arial" panose="020B0604020202020204" pitchFamily="34" charset="0"/>
              </a:rPr>
              <a:t>13</a:t>
            </a:fld>
            <a:endParaRPr lang="en-US" altLang="en-US">
              <a:cs typeface="Arial" panose="020B0604020202020204" pitchFamily="34" charset="0"/>
            </a:endParaRPr>
          </a:p>
        </p:txBody>
      </p:sp>
    </p:spTree>
    <p:extLst>
      <p:ext uri="{BB962C8B-B14F-4D97-AF65-F5344CB8AC3E}">
        <p14:creationId xmlns:p14="http://schemas.microsoft.com/office/powerpoint/2010/main" val="98560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look at the picture of animals in Activity 3 and name the animals.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Tell students that they are going to listen to the sentences, complete them, then guess what animal that the sentences talking about by matching each sentence with the correct animal.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 to read the sentences, guess the answers if they can.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and do the first sentence to model the task. Explain.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do the task.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Ask students to share the answers in pairs.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Invite some students to give their answers and read aloud the sentences.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Give feedback.</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560A18-BC08-41C1-B514-908CEF84A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87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all the words they have learned by using flashcards.</a:t>
            </a:r>
          </a:p>
          <a:p>
            <a:pPr lvl="0"/>
            <a:r>
              <a:rPr lang="en-US" sz="1200" kern="1200" dirty="0">
                <a:solidFill>
                  <a:schemeClr val="tx1"/>
                </a:solidFill>
                <a:effectLst/>
                <a:latin typeface="+mn-lt"/>
                <a:ea typeface="+mn-ea"/>
                <a:cs typeface="+mn-cs"/>
              </a:rPr>
              <a:t>Count the stars.</a:t>
            </a:r>
          </a:p>
          <a:p>
            <a:r>
              <a:rPr lang="vi-VN" sz="1200" kern="1200" dirty="0">
                <a:solidFill>
                  <a:schemeClr val="tx1"/>
                </a:solidFill>
                <a:effectLst/>
                <a:latin typeface="+mn-lt"/>
                <a:ea typeface="+mn-ea"/>
                <a:cs typeface="+mn-cs"/>
              </a:rPr>
              <a:t>Give compliments.</a:t>
            </a:r>
            <a:endParaRPr lang="en-US" dirty="0"/>
          </a:p>
        </p:txBody>
      </p:sp>
      <p:sp>
        <p:nvSpPr>
          <p:cNvPr id="4" name="Slide Number Placeholder 3"/>
          <p:cNvSpPr>
            <a:spLocks noGrp="1"/>
          </p:cNvSpPr>
          <p:nvPr>
            <p:ph type="sldNum" sz="quarter" idx="10"/>
          </p:nvPr>
        </p:nvSpPr>
        <p:spPr/>
        <p:txBody>
          <a:bodyPr/>
          <a:lstStyle/>
          <a:p>
            <a:fld id="{77560A18-BC08-41C1-B514-908CEF84AF06}" type="slidenum">
              <a:rPr lang="en-US" smtClean="0"/>
              <a:t>15</a:t>
            </a:fld>
            <a:endParaRPr lang="en-US"/>
          </a:p>
        </p:txBody>
      </p:sp>
    </p:spTree>
    <p:extLst>
      <p:ext uri="{BB962C8B-B14F-4D97-AF65-F5344CB8AC3E}">
        <p14:creationId xmlns:p14="http://schemas.microsoft.com/office/powerpoint/2010/main" val="58602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work in pairs: one student points, one student reads.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16</a:t>
            </a:fld>
            <a:endParaRPr lang="en-US"/>
          </a:p>
        </p:txBody>
      </p:sp>
    </p:spTree>
    <p:extLst>
      <p:ext uri="{BB962C8B-B14F-4D97-AF65-F5344CB8AC3E}">
        <p14:creationId xmlns:p14="http://schemas.microsoft.com/office/powerpoint/2010/main" val="125988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classroom rules</a:t>
            </a:r>
          </a:p>
        </p:txBody>
      </p:sp>
      <p:sp>
        <p:nvSpPr>
          <p:cNvPr id="4" name="Slide Number Placeholder 3"/>
          <p:cNvSpPr>
            <a:spLocks noGrp="1"/>
          </p:cNvSpPr>
          <p:nvPr>
            <p:ph type="sldNum" sz="quarter" idx="5"/>
          </p:nvPr>
        </p:nvSpPr>
        <p:spPr/>
        <p:txBody>
          <a:bodyPr/>
          <a:lstStyle/>
          <a:p>
            <a:fld id="{77560A18-BC08-41C1-B514-908CEF84AF06}" type="slidenum">
              <a:rPr lang="en-US" smtClean="0"/>
              <a:t>2</a:t>
            </a:fld>
            <a:endParaRPr lang="en-US"/>
          </a:p>
        </p:txBody>
      </p:sp>
    </p:spTree>
    <p:extLst>
      <p:ext uri="{BB962C8B-B14F-4D97-AF65-F5344CB8AC3E}">
        <p14:creationId xmlns:p14="http://schemas.microsoft.com/office/powerpoint/2010/main" val="269222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b="1" dirty="0">
                <a:effectLst/>
                <a:latin typeface="Times New Roman" panose="02020603050405020304" pitchFamily="18" charset="0"/>
                <a:ea typeface="Calibri" panose="020F0502020204030204" pitchFamily="34" charset="0"/>
                <a:cs typeface="Arial" panose="020B0604020202020204" pitchFamily="34" charset="0"/>
              </a:rPr>
              <a:t>Pass the flashcard game.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Prepare the flashcards of animals. Each turn, teacher plays the music while students pass the flashcards. When the music stops, who is holding the flashcard will make a sentence, using the structure: I like [name of animals] because they are [adjective].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3</a:t>
            </a:fld>
            <a:endParaRPr lang="en-US"/>
          </a:p>
        </p:txBody>
      </p:sp>
    </p:spTree>
    <p:extLst>
      <p:ext uri="{BB962C8B-B14F-4D97-AF65-F5344CB8AC3E}">
        <p14:creationId xmlns:p14="http://schemas.microsoft.com/office/powerpoint/2010/main" val="225443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60A18-BC08-41C1-B514-908CEF84AF06}" type="slidenum">
              <a:rPr lang="en-US" smtClean="0"/>
              <a:t>4</a:t>
            </a:fld>
            <a:endParaRPr lang="en-US"/>
          </a:p>
        </p:txBody>
      </p:sp>
    </p:spTree>
    <p:extLst>
      <p:ext uri="{BB962C8B-B14F-4D97-AF65-F5344CB8AC3E}">
        <p14:creationId xmlns:p14="http://schemas.microsoft.com/office/powerpoint/2010/main" val="105985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Focus students on the picture and ask some questions to help them recognize the picture background: What are the animals? What are they doing?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Collect students’ answers and give feedback.</a:t>
            </a:r>
          </a:p>
          <a:p>
            <a:pPr marL="342900" marR="0" lvl="0" indent="-342900" algn="l" defTabSz="914400" rtl="0" eaLnBrk="1" fontAlgn="auto" latinLnBrk="0" hangingPunct="1">
              <a:lnSpc>
                <a:spcPct val="150000"/>
              </a:lnSpc>
              <a:spcBef>
                <a:spcPts val="0"/>
              </a:spcBef>
              <a:spcAft>
                <a:spcPts val="0"/>
              </a:spcAft>
              <a:buClrTx/>
              <a:buSzTx/>
              <a:buFont typeface="Cambria" panose="02040503050406030204" pitchFamily="18" charset="0"/>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Let students read the context sentence.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5</a:t>
            </a:fld>
            <a:endParaRPr lang="en-US"/>
          </a:p>
        </p:txBody>
      </p:sp>
    </p:spTree>
    <p:extLst>
      <p:ext uri="{BB962C8B-B14F-4D97-AF65-F5344CB8AC3E}">
        <p14:creationId xmlns:p14="http://schemas.microsoft.com/office/powerpoint/2010/main" val="174510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6</a:t>
            </a:fld>
            <a:endParaRPr lang="en-US"/>
          </a:p>
        </p:txBody>
      </p:sp>
    </p:spTree>
    <p:extLst>
      <p:ext uri="{BB962C8B-B14F-4D97-AF65-F5344CB8AC3E}">
        <p14:creationId xmlns:p14="http://schemas.microsoft.com/office/powerpoint/2010/main" val="383116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7</a:t>
            </a:fld>
            <a:endParaRPr lang="en-US"/>
          </a:p>
        </p:txBody>
      </p:sp>
    </p:spTree>
    <p:extLst>
      <p:ext uri="{BB962C8B-B14F-4D97-AF65-F5344CB8AC3E}">
        <p14:creationId xmlns:p14="http://schemas.microsoft.com/office/powerpoint/2010/main" val="361809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8</a:t>
            </a:fld>
            <a:endParaRPr lang="en-US"/>
          </a:p>
        </p:txBody>
      </p:sp>
    </p:spTree>
    <p:extLst>
      <p:ext uri="{BB962C8B-B14F-4D97-AF65-F5344CB8AC3E}">
        <p14:creationId xmlns:p14="http://schemas.microsoft.com/office/powerpoint/2010/main" val="260885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9</a:t>
            </a:fld>
            <a:endParaRPr lang="en-US"/>
          </a:p>
        </p:txBody>
      </p:sp>
    </p:spTree>
    <p:extLst>
      <p:ext uri="{BB962C8B-B14F-4D97-AF65-F5344CB8AC3E}">
        <p14:creationId xmlns:p14="http://schemas.microsoft.com/office/powerpoint/2010/main" val="355809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E6AEFF-22B7-4C3F-B6EC-540CCFE47412}"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0C28E6-C3C4-426C-9F46-7492489DE4D3}"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963CF-7C57-4356-8BB8-17BAB5E1A40D}"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transition>
    <p:pull dir="r"/>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96E623-F80A-48E4-BE7C-D9F8EC9D2CD1}"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588849D-ABF8-4A4C-9C46-2DFEE5BC273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E6AEFF-22B7-4C3F-B6EC-540CCFE47412}"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2F8C7A-5FA2-48DF-B404-B8AE1A02A8BD}"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9FBEB0-F9B0-468E-B37E-0D69E1797471}"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D8E91E-7096-41D1-A8C7-36DEAB02B8F0}" type="datetime1">
              <a:rPr lang="en-US" smtClean="0"/>
              <a:t>5/8/2024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6A30FEE-93A2-4359-9261-284131A4D8AA}" type="datetime1">
              <a:rPr lang="en-US" smtClean="0"/>
              <a:t>5/8/2024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952A67A-158F-478D-93E4-E156171B6E21}" type="datetime1">
              <a:rPr lang="en-US" smtClean="0"/>
              <a:t>5/8/2024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2F8C7A-5FA2-48DF-B404-B8AE1A02A8BD}"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260C7A0-4396-4DD1-83EB-0C3F57B52679}" type="datetime1">
              <a:rPr lang="en-US" smtClean="0"/>
              <a:t>5/8/2024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9B8388-1994-470B-BFBE-3E659CBBBBD9}" type="datetime1">
              <a:rPr lang="en-US" smtClean="0"/>
              <a:t>5/8/2024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ED6CC4-535B-4808-8BE6-0E6393A91201}" type="datetime1">
              <a:rPr lang="en-US" smtClean="0"/>
              <a:t>5/8/2024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0C28E6-C3C4-426C-9F46-7492489DE4D3}"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963CF-7C57-4356-8BB8-17BAB5E1A40D}"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transition>
    <p:pull dir="r"/>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9FBEB0-F9B0-468E-B37E-0D69E1797471}" type="datetime1">
              <a:rPr lang="en-US" smtClean="0"/>
              <a:t>5/8/2024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D8E91E-7096-41D1-A8C7-36DEAB02B8F0}" type="datetime1">
              <a:rPr lang="en-US" smtClean="0"/>
              <a:t>5/8/2024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6A30FEE-93A2-4359-9261-284131A4D8AA}" type="datetime1">
              <a:rPr lang="en-US" smtClean="0"/>
              <a:t>5/8/2024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952A67A-158F-478D-93E4-E156171B6E21}" type="datetime1">
              <a:rPr lang="en-US" smtClean="0"/>
              <a:t>5/8/2024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260C7A0-4396-4DD1-83EB-0C3F57B52679}" type="datetime1">
              <a:rPr lang="en-US" smtClean="0"/>
              <a:t>5/8/2024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9B8388-1994-470B-BFBE-3E659CBBBBD9}" type="datetime1">
              <a:rPr lang="en-US" smtClean="0"/>
              <a:t>5/8/2024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ED6CC4-535B-4808-8BE6-0E6393A91201}" type="datetime1">
              <a:rPr lang="en-US" smtClean="0"/>
              <a:t>5/8/2024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microsoft.com/office/2007/relationships/hdphoto" Target="../media/hdphoto1.wdp"/><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150478"/>
            <a:ext cx="8686800" cy="1095030"/>
          </a:xfrm>
          <a:prstGeom prst="rect">
            <a:avLst/>
          </a:prstGeom>
        </p:spPr>
        <p:txBody>
          <a:bodyPr vert="horz" lIns="91440" tIns="45720" rIns="91440" bIns="45720" rtlCol="0" anchor="ctr">
            <a:normAutofit/>
          </a:bodyPr>
          <a:lstStyle/>
          <a:p>
            <a:r>
              <a:rPr lang="en-US"/>
              <a:t>Click to edit Master title style</a:t>
            </a:r>
          </a:p>
        </p:txBody>
      </p:sp>
      <p:pic>
        <p:nvPicPr>
          <p:cNvPr id="7" name="Picture 3"/>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5479" y="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349878"/>
            <a:ext cx="12192000" cy="0"/>
          </a:xfrm>
          <a:prstGeom prst="line">
            <a:avLst/>
          </a:prstGeom>
          <a:ln w="19050">
            <a:solidFill>
              <a:srgbClr val="F6844E"/>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ompact disk&#10;&#10;Description automatically generated"/>
          <p:cNvPicPr>
            <a:picLocks noChangeAspect="1"/>
          </p:cNvPicPr>
          <p:nvPr userDrawn="1"/>
        </p:nvPicPr>
        <p:blipFill rotWithShape="1">
          <a:blip r:embed="rId15" cstate="print">
            <a:extLst>
              <a:ext uri="{BEBA8EAE-BF5A-486C-A8C5-ECC9F3942E4B}">
                <a14:imgProps xmlns:a14="http://schemas.microsoft.com/office/drawing/2010/main">
                  <a14:imgLayer r:embed="rId16">
                    <a14:imgEffect>
                      <a14:backgroundRemoval t="11250" b="35781" l="9603" r="89956">
                        <a14:foregroundMark x1="32671" y1="11250" x2="30684" y2="13438"/>
                        <a14:foregroundMark x1="10044" y1="15703" x2="9603" y2="17656"/>
                        <a14:foregroundMark x1="37196" y1="35000" x2="38742" y2="35000"/>
                        <a14:foregroundMark x1="43709" y1="33594" x2="43157" y2="35781"/>
                      </a14:backgroundRemoval>
                    </a14:imgEffect>
                  </a14:imgLayer>
                </a14:imgProps>
              </a:ext>
              <a:ext uri="{28A0092B-C50C-407E-A947-70E740481C1C}">
                <a14:useLocalDpi xmlns:a14="http://schemas.microsoft.com/office/drawing/2010/main" val="0"/>
              </a:ext>
            </a:extLst>
          </a:blip>
          <a:srcRect t="8806" b="62043"/>
          <a:stretch>
            <a:fillRect/>
          </a:stretch>
        </p:blipFill>
        <p:spPr>
          <a:xfrm>
            <a:off x="10886" y="6376059"/>
            <a:ext cx="1077683" cy="443841"/>
          </a:xfrm>
          <a:prstGeom prst="rect">
            <a:avLst/>
          </a:prstGeom>
        </p:spPr>
      </p:pic>
      <p:sp>
        <p:nvSpPr>
          <p:cNvPr id="20" name="Rectangle: Rounded Corners 19"/>
          <p:cNvSpPr/>
          <p:nvPr userDrawn="1"/>
        </p:nvSpPr>
        <p:spPr>
          <a:xfrm>
            <a:off x="10249988" y="6419114"/>
            <a:ext cx="1859280" cy="38385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txBox="1"/>
          <p:nvPr userDrawn="1"/>
        </p:nvSpPr>
        <p:spPr>
          <a:xfrm>
            <a:off x="10249988" y="6442897"/>
            <a:ext cx="1859280" cy="336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rgbClr val="F6844E"/>
                </a:solidFill>
                <a:latin typeface="Lucida Calligraphy" panose="03010101010101010101" pitchFamily="66" charset="0"/>
              </a:rPr>
              <a:t>Unit 4 - Lesson 3</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BE8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ompact disk&#10;&#10;Description automatically generated"/>
          <p:cNvPicPr>
            <a:picLocks noChangeAspect="1"/>
          </p:cNvPicPr>
          <p:nvPr userDrawn="1"/>
        </p:nvPicPr>
        <p:blipFill rotWithShape="1">
          <a:blip r:embed="rId3">
            <a:extLst>
              <a:ext uri="{28A0092B-C50C-407E-A947-70E740481C1C}">
                <a14:useLocalDpi xmlns:a14="http://schemas.microsoft.com/office/drawing/2010/main" val="0"/>
              </a:ext>
            </a:extLst>
          </a:blip>
          <a:srcRect t="8042" r="955" b="61482"/>
          <a:stretch>
            <a:fillRect/>
          </a:stretch>
        </p:blipFill>
        <p:spPr>
          <a:xfrm>
            <a:off x="114299" y="1698784"/>
            <a:ext cx="11849101" cy="5159216"/>
          </a:xfrm>
          <a:prstGeom prst="rect">
            <a:avLst/>
          </a:prstGeom>
        </p:spPr>
      </p:pic>
      <p:pic>
        <p:nvPicPr>
          <p:cNvPr id="9" name="Picture 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0" y="228600"/>
            <a:ext cx="6096000" cy="171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150478"/>
            <a:ext cx="8686800" cy="1095030"/>
          </a:xfrm>
          <a:prstGeom prst="rect">
            <a:avLst/>
          </a:prstGeom>
        </p:spPr>
        <p:txBody>
          <a:bodyPr vert="horz" lIns="91440" tIns="45720" rIns="91440" bIns="45720" rtlCol="0" anchor="ctr">
            <a:normAutofit/>
          </a:bodyPr>
          <a:lstStyle/>
          <a:p>
            <a:r>
              <a:rPr lang="en-US"/>
              <a:t>Click to edit Master title style</a:t>
            </a:r>
          </a:p>
        </p:txBody>
      </p:sp>
      <p:pic>
        <p:nvPicPr>
          <p:cNvPr id="7" name="Picture 3"/>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5479" y="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349878"/>
            <a:ext cx="12192000" cy="0"/>
          </a:xfrm>
          <a:prstGeom prst="line">
            <a:avLst/>
          </a:prstGeom>
          <a:ln w="19050">
            <a:solidFill>
              <a:srgbClr val="F6844E"/>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ompact disk&#10;&#10;Description automatically generated"/>
          <p:cNvPicPr>
            <a:picLocks noChangeAspect="1"/>
          </p:cNvPicPr>
          <p:nvPr userDrawn="1"/>
        </p:nvPicPr>
        <p:blipFill rotWithShape="1">
          <a:blip r:embed="rId16" cstate="print">
            <a:extLst>
              <a:ext uri="{BEBA8EAE-BF5A-486C-A8C5-ECC9F3942E4B}">
                <a14:imgProps xmlns:a14="http://schemas.microsoft.com/office/drawing/2010/main">
                  <a14:imgLayer r:embed="rId17">
                    <a14:imgEffect>
                      <a14:backgroundRemoval t="11250" b="35781" l="9603" r="89956">
                        <a14:foregroundMark x1="32671" y1="11250" x2="30684" y2="13438"/>
                        <a14:foregroundMark x1="10044" y1="15703" x2="9603" y2="17656"/>
                        <a14:foregroundMark x1="37196" y1="35000" x2="38742" y2="35000"/>
                        <a14:foregroundMark x1="43709" y1="33594" x2="43157" y2="35781"/>
                      </a14:backgroundRemoval>
                    </a14:imgEffect>
                  </a14:imgLayer>
                </a14:imgProps>
              </a:ext>
              <a:ext uri="{28A0092B-C50C-407E-A947-70E740481C1C}">
                <a14:useLocalDpi xmlns:a14="http://schemas.microsoft.com/office/drawing/2010/main" val="0"/>
              </a:ext>
            </a:extLst>
          </a:blip>
          <a:srcRect t="8806" b="62043"/>
          <a:stretch>
            <a:fillRect/>
          </a:stretch>
        </p:blipFill>
        <p:spPr>
          <a:xfrm>
            <a:off x="10886" y="6376059"/>
            <a:ext cx="1077683" cy="443841"/>
          </a:xfrm>
          <a:prstGeom prst="rect">
            <a:avLst/>
          </a:prstGeom>
        </p:spPr>
      </p:pic>
      <p:sp>
        <p:nvSpPr>
          <p:cNvPr id="20" name="Rectangle: Rounded Corners 19"/>
          <p:cNvSpPr/>
          <p:nvPr userDrawn="1"/>
        </p:nvSpPr>
        <p:spPr>
          <a:xfrm>
            <a:off x="10249988" y="6419114"/>
            <a:ext cx="1859280" cy="38385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txBox="1"/>
          <p:nvPr userDrawn="1"/>
        </p:nvSpPr>
        <p:spPr>
          <a:xfrm>
            <a:off x="10249988" y="6442897"/>
            <a:ext cx="1859280" cy="336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rgbClr val="F6844E"/>
                </a:solidFill>
                <a:latin typeface="Lucida Calligraphy" panose="03010101010101010101" pitchFamily="66" charset="0"/>
              </a:rPr>
              <a:t>Unit 4 - Lesson 3</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4.xml"/><Relationship Id="rId7" Type="http://schemas.openxmlformats.org/officeDocument/2006/relationships/image" Target="../media/image13.png"/><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notesSlide" Target="../notesSlides/notesSlide11.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98854" y="0"/>
            <a:ext cx="5194307" cy="1015663"/>
          </a:xfrm>
          <a:prstGeom prst="rect">
            <a:avLst/>
          </a:prstGeom>
          <a:noFill/>
        </p:spPr>
        <p:txBody>
          <a:bodyPr wrap="none" lIns="91440" tIns="45720" rIns="91440" bIns="45720">
            <a:spAutoFit/>
          </a:bodyPr>
          <a:lstStyle/>
          <a:p>
            <a:pPr algn="ctr"/>
            <a:r>
              <a:rPr lang="en-US" sz="6000" b="1" cap="none" spc="0" dirty="0">
                <a:ln w="6600">
                  <a:noFill/>
                  <a:prstDash val="solid"/>
                </a:ln>
                <a:solidFill>
                  <a:schemeClr val="tx2">
                    <a:lumMod val="50000"/>
                  </a:schemeClr>
                </a:solidFill>
                <a:effectLst>
                  <a:outerShdw dist="38100" dir="2700000" algn="tl" rotWithShape="0">
                    <a:schemeClr val="accent2"/>
                  </a:outerShdw>
                </a:effectLst>
              </a:rPr>
              <a:t>TEAM DIVISION</a:t>
            </a:r>
          </a:p>
        </p:txBody>
      </p:sp>
      <p:sp>
        <p:nvSpPr>
          <p:cNvPr id="44" name="5-Point Star 7"/>
          <p:cNvSpPr/>
          <p:nvPr/>
        </p:nvSpPr>
        <p:spPr>
          <a:xfrm>
            <a:off x="152400" y="2322492"/>
            <a:ext cx="2659642" cy="21860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1</a:t>
            </a:r>
          </a:p>
        </p:txBody>
      </p:sp>
      <p:sp>
        <p:nvSpPr>
          <p:cNvPr id="48" name="5-Point Star 8"/>
          <p:cNvSpPr/>
          <p:nvPr/>
        </p:nvSpPr>
        <p:spPr>
          <a:xfrm>
            <a:off x="3043150" y="2238047"/>
            <a:ext cx="2788404" cy="2396194"/>
          </a:xfrm>
          <a:prstGeom prst="star5">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2</a:t>
            </a:r>
          </a:p>
        </p:txBody>
      </p:sp>
      <p:sp>
        <p:nvSpPr>
          <p:cNvPr id="49" name="5-Point Star 9"/>
          <p:cNvSpPr/>
          <p:nvPr/>
        </p:nvSpPr>
        <p:spPr>
          <a:xfrm>
            <a:off x="6149886" y="2283928"/>
            <a:ext cx="2788406" cy="23044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3</a:t>
            </a:r>
          </a:p>
        </p:txBody>
      </p:sp>
      <p:sp>
        <p:nvSpPr>
          <p:cNvPr id="50" name="5-Point Star 9"/>
          <p:cNvSpPr/>
          <p:nvPr/>
        </p:nvSpPr>
        <p:spPr>
          <a:xfrm>
            <a:off x="9256624" y="2270124"/>
            <a:ext cx="2788406" cy="2317752"/>
          </a:xfrm>
          <a:prstGeom prst="star5">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4</a:t>
            </a:r>
          </a:p>
        </p:txBody>
      </p:sp>
      <p:pic>
        <p:nvPicPr>
          <p:cNvPr id="7" name="Graphic 6" descr="Rating 3 Star outline"/>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38800" y="558463"/>
            <a:ext cx="914400" cy="914400"/>
          </a:xfrm>
          <a:prstGeom prst="rect">
            <a:avLst/>
          </a:prstGeom>
        </p:spPr>
      </p:pic>
      <p:sp>
        <p:nvSpPr>
          <p:cNvPr id="2" name="Footer Placeholder 1"/>
          <p:cNvSpPr>
            <a:spLocks noGrp="1"/>
          </p:cNvSpPr>
          <p:nvPr>
            <p:ph type="ftr" sz="quarter" idx="11"/>
          </p:nvPr>
        </p:nvSpPr>
        <p:spPr>
          <a:xfrm>
            <a:off x="9753600" y="6405245"/>
            <a:ext cx="2438400" cy="452755"/>
          </a:xfrm>
          <a:solidFill>
            <a:schemeClr val="bg1"/>
          </a:solidFill>
        </p:spPr>
        <p:txBody>
          <a:bodyPr/>
          <a:lstStyle/>
          <a:p>
            <a:r>
              <a:rPr lang="en-US" b="1" dirty="0">
                <a:solidFill>
                  <a:schemeClr val="accent1"/>
                </a:solidFill>
              </a:rPr>
              <a:t>       UNIT 13 – LESSON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animBg="1"/>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20728" end="7088"/>
                </p14:media>
              </p:ext>
            </p:extLst>
          </p:nvPr>
        </p:nvPicPr>
        <p:blipFill>
          <a:blip r:embed="rId5"/>
          <a:stretch>
            <a:fillRect/>
          </a:stretch>
        </p:blipFill>
        <p:spPr>
          <a:xfrm>
            <a:off x="5469102" y="462280"/>
            <a:ext cx="406400" cy="406400"/>
          </a:xfrm>
          <a:prstGeom prst="rect">
            <a:avLst/>
          </a:prstGeom>
        </p:spPr>
      </p:pic>
      <p:pic>
        <p:nvPicPr>
          <p:cNvPr id="10" name="Picture 9">
            <a:extLst>
              <a:ext uri="{FF2B5EF4-FFF2-40B4-BE49-F238E27FC236}">
                <a16:creationId xmlns:a16="http://schemas.microsoft.com/office/drawing/2014/main" id="{8429D579-1925-20D7-882D-09387EEED2AC}"/>
              </a:ext>
            </a:extLst>
          </p:cNvPr>
          <p:cNvPicPr>
            <a:picLocks noChangeAspect="1"/>
          </p:cNvPicPr>
          <p:nvPr/>
        </p:nvPicPr>
        <p:blipFill>
          <a:blip r:embed="rId6"/>
          <a:stretch>
            <a:fillRect/>
          </a:stretch>
        </p:blipFill>
        <p:spPr>
          <a:xfrm>
            <a:off x="4103973" y="1308278"/>
            <a:ext cx="3823722" cy="2963433"/>
          </a:xfrm>
          <a:prstGeom prst="rect">
            <a:avLst/>
          </a:prstGeom>
        </p:spPr>
      </p:pic>
      <p:pic>
        <p:nvPicPr>
          <p:cNvPr id="14" name="Picture 13">
            <a:extLst>
              <a:ext uri="{FF2B5EF4-FFF2-40B4-BE49-F238E27FC236}">
                <a16:creationId xmlns:a16="http://schemas.microsoft.com/office/drawing/2014/main" id="{6D766996-994C-2A55-661D-F50878B5401A}"/>
              </a:ext>
            </a:extLst>
          </p:cNvPr>
          <p:cNvPicPr>
            <a:picLocks noChangeAspect="1"/>
          </p:cNvPicPr>
          <p:nvPr/>
        </p:nvPicPr>
        <p:blipFill>
          <a:blip r:embed="rId7"/>
          <a:stretch>
            <a:fillRect/>
          </a:stretch>
        </p:blipFill>
        <p:spPr>
          <a:xfrm>
            <a:off x="4965034" y="4668386"/>
            <a:ext cx="2101599" cy="1142419"/>
          </a:xfrm>
          <a:prstGeom prst="rect">
            <a:avLst/>
          </a:prstGeom>
        </p:spPr>
      </p:pic>
    </p:spTree>
    <p:extLst>
      <p:ext uri="{BB962C8B-B14F-4D97-AF65-F5344CB8AC3E}">
        <p14:creationId xmlns:p14="http://schemas.microsoft.com/office/powerpoint/2010/main" val="19518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901B645-809C-8B7A-0EAB-C051C3D18B2C}"/>
              </a:ext>
            </a:extLst>
          </p:cNvPr>
          <p:cNvPicPr>
            <a:picLocks noChangeAspect="1"/>
          </p:cNvPicPr>
          <p:nvPr/>
        </p:nvPicPr>
        <p:blipFill>
          <a:blip r:embed="rId5"/>
          <a:stretch>
            <a:fillRect/>
          </a:stretch>
        </p:blipFill>
        <p:spPr>
          <a:xfrm>
            <a:off x="1050607" y="1125973"/>
            <a:ext cx="10090785" cy="5070004"/>
          </a:xfrm>
          <a:prstGeom prst="rect">
            <a:avLst/>
          </a:prstGeom>
        </p:spPr>
      </p:pic>
      <p:pic>
        <p:nvPicPr>
          <p:cNvPr id="33" name="Picture 32">
            <a:extLst>
              <a:ext uri="{FF2B5EF4-FFF2-40B4-BE49-F238E27FC236}">
                <a16:creationId xmlns:a16="http://schemas.microsoft.com/office/drawing/2014/main" id="{C5CC8263-AFDD-F60E-869C-A3FBFB7F6E01}"/>
              </a:ext>
            </a:extLst>
          </p:cNvPr>
          <p:cNvPicPr>
            <a:picLocks noChangeAspect="1"/>
          </p:cNvPicPr>
          <p:nvPr/>
        </p:nvPicPr>
        <p:blipFill>
          <a:blip r:embed="rId6"/>
          <a:stretch>
            <a:fillRect/>
          </a:stretch>
        </p:blipFill>
        <p:spPr>
          <a:xfrm>
            <a:off x="5469102" y="1152016"/>
            <a:ext cx="3476625" cy="72390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pic>
        <p:nvPicPr>
          <p:cNvPr id="19" name="Track 78">
            <a:hlinkClick r:id="" action="ppaction://media"/>
            <a:extLst>
              <a:ext uri="{FF2B5EF4-FFF2-40B4-BE49-F238E27FC236}">
                <a16:creationId xmlns:a16="http://schemas.microsoft.com/office/drawing/2014/main" id="{69ECED56-D0D3-FDF8-0400-2EDB7C2124A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69102" y="462280"/>
            <a:ext cx="406400" cy="406400"/>
          </a:xfrm>
          <a:prstGeom prst="rect">
            <a:avLst/>
          </a:prstGeom>
        </p:spPr>
      </p:pic>
      <p:pic>
        <p:nvPicPr>
          <p:cNvPr id="23" name="Picture 22">
            <a:extLst>
              <a:ext uri="{FF2B5EF4-FFF2-40B4-BE49-F238E27FC236}">
                <a16:creationId xmlns:a16="http://schemas.microsoft.com/office/drawing/2014/main" id="{5DDA5864-D542-74C8-9B11-1398FB77F743}"/>
              </a:ext>
            </a:extLst>
          </p:cNvPr>
          <p:cNvPicPr>
            <a:picLocks noChangeAspect="1"/>
          </p:cNvPicPr>
          <p:nvPr/>
        </p:nvPicPr>
        <p:blipFill>
          <a:blip r:embed="rId8"/>
          <a:stretch>
            <a:fillRect/>
          </a:stretch>
        </p:blipFill>
        <p:spPr>
          <a:xfrm>
            <a:off x="1642337" y="3429000"/>
            <a:ext cx="1550246" cy="549021"/>
          </a:xfrm>
          <a:prstGeom prst="rect">
            <a:avLst/>
          </a:prstGeom>
        </p:spPr>
      </p:pic>
      <p:pic>
        <p:nvPicPr>
          <p:cNvPr id="25" name="Picture 24">
            <a:extLst>
              <a:ext uri="{FF2B5EF4-FFF2-40B4-BE49-F238E27FC236}">
                <a16:creationId xmlns:a16="http://schemas.microsoft.com/office/drawing/2014/main" id="{8DEC95BC-20EA-8FE1-9706-2199A80EFABA}"/>
              </a:ext>
            </a:extLst>
          </p:cNvPr>
          <p:cNvPicPr>
            <a:picLocks noChangeAspect="1"/>
          </p:cNvPicPr>
          <p:nvPr/>
        </p:nvPicPr>
        <p:blipFill>
          <a:blip r:embed="rId9"/>
          <a:stretch>
            <a:fillRect/>
          </a:stretch>
        </p:blipFill>
        <p:spPr>
          <a:xfrm>
            <a:off x="5587890" y="3945724"/>
            <a:ext cx="1493396" cy="549022"/>
          </a:xfrm>
          <a:prstGeom prst="rect">
            <a:avLst/>
          </a:prstGeom>
        </p:spPr>
      </p:pic>
      <p:pic>
        <p:nvPicPr>
          <p:cNvPr id="27" name="Picture 26">
            <a:extLst>
              <a:ext uri="{FF2B5EF4-FFF2-40B4-BE49-F238E27FC236}">
                <a16:creationId xmlns:a16="http://schemas.microsoft.com/office/drawing/2014/main" id="{0F2D6DDB-4FEA-8548-7098-F6EC7D837119}"/>
              </a:ext>
            </a:extLst>
          </p:cNvPr>
          <p:cNvPicPr>
            <a:picLocks noChangeAspect="1"/>
          </p:cNvPicPr>
          <p:nvPr/>
        </p:nvPicPr>
        <p:blipFill>
          <a:blip r:embed="rId10"/>
          <a:stretch>
            <a:fillRect/>
          </a:stretch>
        </p:blipFill>
        <p:spPr>
          <a:xfrm>
            <a:off x="3276600" y="5502039"/>
            <a:ext cx="1189341" cy="537168"/>
          </a:xfrm>
          <a:prstGeom prst="rect">
            <a:avLst/>
          </a:prstGeom>
        </p:spPr>
      </p:pic>
      <p:pic>
        <p:nvPicPr>
          <p:cNvPr id="29" name="Picture 28">
            <a:extLst>
              <a:ext uri="{FF2B5EF4-FFF2-40B4-BE49-F238E27FC236}">
                <a16:creationId xmlns:a16="http://schemas.microsoft.com/office/drawing/2014/main" id="{4148BAB4-0A5B-C6F4-5A27-ED2F6D66B52B}"/>
              </a:ext>
            </a:extLst>
          </p:cNvPr>
          <p:cNvPicPr>
            <a:picLocks noChangeAspect="1"/>
          </p:cNvPicPr>
          <p:nvPr/>
        </p:nvPicPr>
        <p:blipFill>
          <a:blip r:embed="rId11"/>
          <a:stretch>
            <a:fillRect/>
          </a:stretch>
        </p:blipFill>
        <p:spPr>
          <a:xfrm>
            <a:off x="7924800" y="4710150"/>
            <a:ext cx="1295400" cy="543870"/>
          </a:xfrm>
          <a:prstGeom prst="rect">
            <a:avLst/>
          </a:prstGeom>
        </p:spPr>
      </p:pic>
      <p:pic>
        <p:nvPicPr>
          <p:cNvPr id="31" name="Picture 30">
            <a:extLst>
              <a:ext uri="{FF2B5EF4-FFF2-40B4-BE49-F238E27FC236}">
                <a16:creationId xmlns:a16="http://schemas.microsoft.com/office/drawing/2014/main" id="{C7EC1EF1-32D1-F3AD-E603-B3EB07321EB9}"/>
              </a:ext>
            </a:extLst>
          </p:cNvPr>
          <p:cNvPicPr>
            <a:picLocks noChangeAspect="1"/>
          </p:cNvPicPr>
          <p:nvPr/>
        </p:nvPicPr>
        <p:blipFill>
          <a:blip r:embed="rId12"/>
          <a:stretch>
            <a:fillRect/>
          </a:stretch>
        </p:blipFill>
        <p:spPr>
          <a:xfrm>
            <a:off x="9601200" y="1371600"/>
            <a:ext cx="1067017" cy="58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p:nvPr/>
        </p:nvSpPr>
        <p:spPr>
          <a:xfrm>
            <a:off x="9753600" y="6383020"/>
            <a:ext cx="2438400" cy="47498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7" name="Rectangle 26"/>
          <p:cNvSpPr/>
          <p:nvPr/>
        </p:nvSpPr>
        <p:spPr>
          <a:xfrm>
            <a:off x="1584399" y="81379"/>
            <a:ext cx="3499677" cy="646331"/>
          </a:xfrm>
          <a:prstGeom prst="rect">
            <a:avLst/>
          </a:prstGeom>
          <a:noFill/>
        </p:spPr>
        <p:txBody>
          <a:bodyPr wrap="none" lIns="91440" tIns="45720" rIns="91440" bIns="45720">
            <a:spAutoFit/>
          </a:bodyPr>
          <a:lstStyle/>
          <a:p>
            <a:pPr algn="ctr"/>
            <a:r>
              <a:rPr lang="en-US" sz="3600" b="1" dirty="0">
                <a:ln w="6600">
                  <a:noFill/>
                  <a:prstDash val="solid"/>
                </a:ln>
                <a:solidFill>
                  <a:schemeClr val="tx2">
                    <a:lumMod val="50000"/>
                  </a:schemeClr>
                </a:solidFill>
                <a:effectLst>
                  <a:outerShdw dist="38100" dir="2700000" algn="tl" rotWithShape="0">
                    <a:schemeClr val="accent2"/>
                  </a:outerShdw>
                </a:effectLst>
              </a:rPr>
              <a:t>GAME: Guessing</a:t>
            </a:r>
            <a:r>
              <a:rPr lang="en-US" sz="3600" b="1" dirty="0">
                <a:ln w="6600">
                  <a:noFill/>
                  <a:prstDash val="solid"/>
                </a:ln>
                <a:solidFill>
                  <a:schemeClr val="tx2">
                    <a:lumMod val="50000"/>
                  </a:schemeClr>
                </a:solidFill>
                <a:latin typeface="Times New Roman" panose="02020603050405020304" pitchFamily="18" charset="0"/>
              </a:rPr>
              <a:t>!</a:t>
            </a:r>
            <a:endParaRPr lang="en-US" sz="3600" b="1" dirty="0">
              <a:ln w="6600">
                <a:noFill/>
                <a:prstDash val="solid"/>
              </a:ln>
              <a:solidFill>
                <a:schemeClr val="tx2">
                  <a:lumMod val="50000"/>
                </a:schemeClr>
              </a:solidFill>
              <a:effectLst>
                <a:outerShdw dist="38100" dir="2700000" algn="tl" rotWithShape="0">
                  <a:schemeClr val="accent2"/>
                </a:outerShdw>
              </a:effectLst>
            </a:endParaRPr>
          </a:p>
        </p:txBody>
      </p:sp>
      <p:pic>
        <p:nvPicPr>
          <p:cNvPr id="2050" name="Picture 2" descr="New icon or button design wanted for a guessing game | Icon or button  contest | 99designs">
            <a:extLst>
              <a:ext uri="{FF2B5EF4-FFF2-40B4-BE49-F238E27FC236}">
                <a16:creationId xmlns:a16="http://schemas.microsoft.com/office/drawing/2014/main" id="{8CAF6845-F1C2-D381-FE3C-6D7A70C3F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047750"/>
            <a:ext cx="5124450" cy="5124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18135" y="337185"/>
            <a:ext cx="640080" cy="640080"/>
            <a:chOff x="318135" y="337185"/>
            <a:chExt cx="640080" cy="640080"/>
          </a:xfrm>
        </p:grpSpPr>
        <p:sp>
          <p:nvSpPr>
            <p:cNvPr id="17" name="Oval 16"/>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a:t>
              </a:r>
            </a:p>
          </p:txBody>
        </p:sp>
        <p:sp>
          <p:nvSpPr>
            <p:cNvPr id="18" name="Oval 17"/>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026145" y="364837"/>
            <a:ext cx="7813056"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Let’ play: Find the opposite words.</a:t>
            </a:r>
          </a:p>
        </p:txBody>
      </p:sp>
      <p:sp>
        <p:nvSpPr>
          <p:cNvPr id="3" name="Rectangle 2"/>
          <p:cNvSpPr/>
          <p:nvPr/>
        </p:nvSpPr>
        <p:spPr>
          <a:xfrm>
            <a:off x="133350" y="1795462"/>
            <a:ext cx="82486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97667" y="1676399"/>
            <a:ext cx="82486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1"/>
          <p:cNvSpPr txBox="1"/>
          <p:nvPr/>
        </p:nvSpPr>
        <p:spPr>
          <a:xfrm>
            <a:off x="9601201" y="6407784"/>
            <a:ext cx="2532380" cy="45021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6" name="Rounded Rectangle 5"/>
          <p:cNvSpPr/>
          <p:nvPr/>
        </p:nvSpPr>
        <p:spPr>
          <a:xfrm>
            <a:off x="5867400" y="4648200"/>
            <a:ext cx="457200" cy="45720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0CCE65-CFE1-53AA-E105-F347F72E0EE2}"/>
              </a:ext>
            </a:extLst>
          </p:cNvPr>
          <p:cNvPicPr>
            <a:picLocks noChangeAspect="1"/>
          </p:cNvPicPr>
          <p:nvPr/>
        </p:nvPicPr>
        <p:blipFill>
          <a:blip r:embed="rId3"/>
          <a:stretch>
            <a:fillRect/>
          </a:stretch>
        </p:blipFill>
        <p:spPr>
          <a:xfrm>
            <a:off x="318135" y="2209800"/>
            <a:ext cx="11730701" cy="2524894"/>
          </a:xfrm>
          <a:prstGeom prst="rect">
            <a:avLst/>
          </a:prstGeom>
        </p:spPr>
      </p:pic>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3055" y="173295"/>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1010804" y="200947"/>
            <a:ext cx="836179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Listen and write. Match.</a:t>
            </a:r>
          </a:p>
        </p:txBody>
      </p:sp>
      <p:sp>
        <p:nvSpPr>
          <p:cNvPr id="6"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UNIT 13 – LESSON 3</a:t>
            </a:r>
          </a:p>
        </p:txBody>
      </p:sp>
      <p:sp>
        <p:nvSpPr>
          <p:cNvPr id="10" name="Rounded Rectangle 9"/>
          <p:cNvSpPr/>
          <p:nvPr/>
        </p:nvSpPr>
        <p:spPr>
          <a:xfrm>
            <a:off x="8458200" y="1447800"/>
            <a:ext cx="882650" cy="43497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E78BC0-C361-8C70-6ED1-78936A4F7BDD}"/>
              </a:ext>
            </a:extLst>
          </p:cNvPr>
          <p:cNvPicPr>
            <a:picLocks noChangeAspect="1"/>
          </p:cNvPicPr>
          <p:nvPr/>
        </p:nvPicPr>
        <p:blipFill>
          <a:blip r:embed="rId3"/>
          <a:stretch>
            <a:fillRect/>
          </a:stretch>
        </p:blipFill>
        <p:spPr>
          <a:xfrm>
            <a:off x="411332" y="1219200"/>
            <a:ext cx="11369335" cy="3881438"/>
          </a:xfrm>
          <a:prstGeom prst="rect">
            <a:avLst/>
          </a:prstGeom>
        </p:spPr>
      </p:pic>
      <p:sp>
        <p:nvSpPr>
          <p:cNvPr id="12" name="TextBox 11">
            <a:extLst>
              <a:ext uri="{FF2B5EF4-FFF2-40B4-BE49-F238E27FC236}">
                <a16:creationId xmlns:a16="http://schemas.microsoft.com/office/drawing/2014/main" id="{91E7B321-DF29-0C39-ACE1-B0D8FF555EA3}"/>
              </a:ext>
            </a:extLst>
          </p:cNvPr>
          <p:cNvSpPr txBox="1"/>
          <p:nvPr/>
        </p:nvSpPr>
        <p:spPr>
          <a:xfrm>
            <a:off x="1752600" y="2637664"/>
            <a:ext cx="990600"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tall</a:t>
            </a:r>
            <a:endParaRPr lang="en-GB" sz="2800" dirty="0">
              <a:solidFill>
                <a:schemeClr val="tx2"/>
              </a:solidFill>
              <a:latin typeface="Comic Sans MS" panose="030F0702030302020204" pitchFamily="66" charset="0"/>
            </a:endParaRPr>
          </a:p>
        </p:txBody>
      </p:sp>
      <p:sp>
        <p:nvSpPr>
          <p:cNvPr id="13" name="TextBox 12">
            <a:extLst>
              <a:ext uri="{FF2B5EF4-FFF2-40B4-BE49-F238E27FC236}">
                <a16:creationId xmlns:a16="http://schemas.microsoft.com/office/drawing/2014/main" id="{C4FDBACE-507A-6303-2571-A0F4AF57F52B}"/>
              </a:ext>
            </a:extLst>
          </p:cNvPr>
          <p:cNvSpPr txBox="1"/>
          <p:nvPr/>
        </p:nvSpPr>
        <p:spPr>
          <a:xfrm>
            <a:off x="5226425" y="2636699"/>
            <a:ext cx="990600"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neck</a:t>
            </a:r>
            <a:endParaRPr lang="en-GB" sz="2800" dirty="0">
              <a:solidFill>
                <a:schemeClr val="tx2"/>
              </a:solidFill>
              <a:latin typeface="Comic Sans MS" panose="030F0702030302020204" pitchFamily="66" charset="0"/>
            </a:endParaRPr>
          </a:p>
        </p:txBody>
      </p:sp>
      <p:cxnSp>
        <p:nvCxnSpPr>
          <p:cNvPr id="15" name="Connector: Curved 14">
            <a:extLst>
              <a:ext uri="{FF2B5EF4-FFF2-40B4-BE49-F238E27FC236}">
                <a16:creationId xmlns:a16="http://schemas.microsoft.com/office/drawing/2014/main" id="{837CC129-2162-DD68-0852-E86D4F192B84}"/>
              </a:ext>
            </a:extLst>
          </p:cNvPr>
          <p:cNvCxnSpPr>
            <a:cxnSpLocks/>
          </p:cNvCxnSpPr>
          <p:nvPr/>
        </p:nvCxnSpPr>
        <p:spPr>
          <a:xfrm flipV="1">
            <a:off x="7620000" y="2819400"/>
            <a:ext cx="2895600" cy="78909"/>
          </a:xfrm>
          <a:prstGeom prst="curvedConnector3">
            <a:avLst>
              <a:gd name="adj1" fmla="val 5000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05910FF-2B96-B48C-08CC-C7F6AF064B10}"/>
              </a:ext>
            </a:extLst>
          </p:cNvPr>
          <p:cNvSpPr txBox="1"/>
          <p:nvPr/>
        </p:nvSpPr>
        <p:spPr>
          <a:xfrm>
            <a:off x="4114800" y="3200400"/>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short</a:t>
            </a:r>
            <a:endParaRPr lang="en-GB" sz="2800" dirty="0">
              <a:solidFill>
                <a:schemeClr val="tx2"/>
              </a:solidFill>
              <a:latin typeface="Comic Sans MS" panose="030F0702030302020204" pitchFamily="66" charset="0"/>
            </a:endParaRPr>
          </a:p>
        </p:txBody>
      </p:sp>
      <p:sp>
        <p:nvSpPr>
          <p:cNvPr id="20" name="TextBox 19">
            <a:extLst>
              <a:ext uri="{FF2B5EF4-FFF2-40B4-BE49-F238E27FC236}">
                <a16:creationId xmlns:a16="http://schemas.microsoft.com/office/drawing/2014/main" id="{C4800A14-5623-65BE-0D12-5408236CD1CE}"/>
              </a:ext>
            </a:extLst>
          </p:cNvPr>
          <p:cNvSpPr txBox="1"/>
          <p:nvPr/>
        </p:nvSpPr>
        <p:spPr>
          <a:xfrm>
            <a:off x="6217025" y="3200400"/>
            <a:ext cx="990600"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slow</a:t>
            </a:r>
            <a:endParaRPr lang="en-GB" sz="2800" dirty="0">
              <a:solidFill>
                <a:schemeClr val="tx2"/>
              </a:solidFill>
              <a:latin typeface="Comic Sans MS" panose="030F0702030302020204" pitchFamily="66" charset="0"/>
            </a:endParaRPr>
          </a:p>
        </p:txBody>
      </p:sp>
      <p:cxnSp>
        <p:nvCxnSpPr>
          <p:cNvPr id="21" name="Connector: Curved 20">
            <a:extLst>
              <a:ext uri="{FF2B5EF4-FFF2-40B4-BE49-F238E27FC236}">
                <a16:creationId xmlns:a16="http://schemas.microsoft.com/office/drawing/2014/main" id="{11032B9E-B8D2-8EF4-A3D2-1FD4D9EC6F94}"/>
              </a:ext>
            </a:extLst>
          </p:cNvPr>
          <p:cNvCxnSpPr>
            <a:cxnSpLocks/>
          </p:cNvCxnSpPr>
          <p:nvPr/>
        </p:nvCxnSpPr>
        <p:spPr>
          <a:xfrm>
            <a:off x="7620000" y="3561884"/>
            <a:ext cx="3352800" cy="781516"/>
          </a:xfrm>
          <a:prstGeom prst="curvedConnector3">
            <a:avLst>
              <a:gd name="adj1" fmla="val 5725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23A22F-B5F4-F8CA-7E79-C70B179E4E20}"/>
              </a:ext>
            </a:extLst>
          </p:cNvPr>
          <p:cNvSpPr txBox="1"/>
          <p:nvPr/>
        </p:nvSpPr>
        <p:spPr>
          <a:xfrm>
            <a:off x="1524000" y="3820180"/>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light</a:t>
            </a:r>
            <a:endParaRPr lang="en-GB" sz="2800" dirty="0">
              <a:solidFill>
                <a:schemeClr val="tx2"/>
              </a:solidFill>
              <a:latin typeface="Comic Sans MS" panose="030F0702030302020204" pitchFamily="66" charset="0"/>
            </a:endParaRPr>
          </a:p>
        </p:txBody>
      </p:sp>
      <p:sp>
        <p:nvSpPr>
          <p:cNvPr id="25" name="TextBox 24">
            <a:extLst>
              <a:ext uri="{FF2B5EF4-FFF2-40B4-BE49-F238E27FC236}">
                <a16:creationId xmlns:a16="http://schemas.microsoft.com/office/drawing/2014/main" id="{624E049B-3876-236A-CC5E-50FBA4E7D73A}"/>
              </a:ext>
            </a:extLst>
          </p:cNvPr>
          <p:cNvSpPr txBox="1"/>
          <p:nvPr/>
        </p:nvSpPr>
        <p:spPr>
          <a:xfrm>
            <a:off x="3820101" y="3820180"/>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fly</a:t>
            </a:r>
            <a:endParaRPr lang="en-GB" sz="2800" dirty="0">
              <a:solidFill>
                <a:schemeClr val="tx2"/>
              </a:solidFill>
              <a:latin typeface="Comic Sans MS" panose="030F0702030302020204" pitchFamily="66" charset="0"/>
            </a:endParaRPr>
          </a:p>
        </p:txBody>
      </p:sp>
      <p:cxnSp>
        <p:nvCxnSpPr>
          <p:cNvPr id="26" name="Connector: Curved 25">
            <a:extLst>
              <a:ext uri="{FF2B5EF4-FFF2-40B4-BE49-F238E27FC236}">
                <a16:creationId xmlns:a16="http://schemas.microsoft.com/office/drawing/2014/main" id="{2D1F407F-EAA0-5889-1007-BC28924AC1CE}"/>
              </a:ext>
            </a:extLst>
          </p:cNvPr>
          <p:cNvCxnSpPr>
            <a:cxnSpLocks/>
          </p:cNvCxnSpPr>
          <p:nvPr/>
        </p:nvCxnSpPr>
        <p:spPr>
          <a:xfrm flipV="1">
            <a:off x="7589146" y="2402996"/>
            <a:ext cx="1859654" cy="1692748"/>
          </a:xfrm>
          <a:prstGeom prst="curvedConnector3">
            <a:avLst>
              <a:gd name="adj1" fmla="val 5000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08487D9-2765-AF31-5569-FD73E456B3C9}"/>
              </a:ext>
            </a:extLst>
          </p:cNvPr>
          <p:cNvSpPr txBox="1"/>
          <p:nvPr/>
        </p:nvSpPr>
        <p:spPr>
          <a:xfrm>
            <a:off x="2438400" y="4432541"/>
            <a:ext cx="144783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strong</a:t>
            </a:r>
            <a:endParaRPr lang="en-GB" sz="2800" dirty="0">
              <a:solidFill>
                <a:schemeClr val="tx2"/>
              </a:solidFill>
              <a:latin typeface="Comic Sans MS" panose="030F0702030302020204" pitchFamily="66" charset="0"/>
            </a:endParaRPr>
          </a:p>
        </p:txBody>
      </p:sp>
      <p:sp>
        <p:nvSpPr>
          <p:cNvPr id="32" name="TextBox 31">
            <a:extLst>
              <a:ext uri="{FF2B5EF4-FFF2-40B4-BE49-F238E27FC236}">
                <a16:creationId xmlns:a16="http://schemas.microsoft.com/office/drawing/2014/main" id="{D1CF72B1-938A-F696-E19C-2BCAED852B60}"/>
              </a:ext>
            </a:extLst>
          </p:cNvPr>
          <p:cNvSpPr txBox="1"/>
          <p:nvPr/>
        </p:nvSpPr>
        <p:spPr>
          <a:xfrm>
            <a:off x="4800259" y="4448938"/>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meat</a:t>
            </a:r>
            <a:endParaRPr lang="en-GB" sz="2800" dirty="0">
              <a:solidFill>
                <a:schemeClr val="tx2"/>
              </a:solidFill>
              <a:latin typeface="Comic Sans MS" panose="030F0702030302020204" pitchFamily="66" charset="0"/>
            </a:endParaRPr>
          </a:p>
        </p:txBody>
      </p:sp>
      <p:cxnSp>
        <p:nvCxnSpPr>
          <p:cNvPr id="33" name="Connector: Curved 32">
            <a:extLst>
              <a:ext uri="{FF2B5EF4-FFF2-40B4-BE49-F238E27FC236}">
                <a16:creationId xmlns:a16="http://schemas.microsoft.com/office/drawing/2014/main" id="{8D374D74-8847-2145-CCC3-9B07622A556E}"/>
              </a:ext>
            </a:extLst>
          </p:cNvPr>
          <p:cNvCxnSpPr>
            <a:cxnSpLocks/>
          </p:cNvCxnSpPr>
          <p:nvPr/>
        </p:nvCxnSpPr>
        <p:spPr>
          <a:xfrm>
            <a:off x="7589146" y="4778088"/>
            <a:ext cx="1783453" cy="83651"/>
          </a:xfrm>
          <a:prstGeom prst="curvedConnector3">
            <a:avLst>
              <a:gd name="adj1" fmla="val 5000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P spid="24" grpId="0"/>
      <p:bldP spid="25"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647" t="6179" r="4279" b="8193"/>
          <a:stretch>
            <a:fillRect/>
          </a:stretch>
        </p:blipFill>
        <p:spPr>
          <a:xfrm>
            <a:off x="1296629" y="228600"/>
            <a:ext cx="9598741" cy="5943600"/>
          </a:xfrm>
          <a:prstGeom prst="rect">
            <a:avLst/>
          </a:prstGeom>
          <a:ln>
            <a:noFill/>
          </a:ln>
          <a:effectLst>
            <a:softEdge rad="112500"/>
          </a:effec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29" y="412163"/>
            <a:ext cx="1066800" cy="95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2284155" y="2510294"/>
            <a:ext cx="61722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eaLnBrk="1" hangingPunct="1">
              <a:lnSpc>
                <a:spcPct val="150000"/>
              </a:lnSpc>
              <a:defRPr/>
            </a:pPr>
            <a:r>
              <a:rPr lang="en-US" sz="2800" b="1" dirty="0">
                <a:solidFill>
                  <a:srgbClr val="FF0000"/>
                </a:solidFill>
                <a:latin typeface="Arial" panose="020B0604020202020204" pitchFamily="34" charset="0"/>
              </a:rPr>
              <a:t>Vocabulary</a:t>
            </a:r>
          </a:p>
          <a:p>
            <a:pPr marL="457200" indent="-457200">
              <a:buFontTx/>
              <a:buChar char="-"/>
              <a:defRPr/>
            </a:pPr>
            <a:r>
              <a:rPr lang="en-GB" sz="2800" dirty="0">
                <a:latin typeface="Arial" panose="020B0604020202020204" pitchFamily="34" charset="0"/>
              </a:rPr>
              <a:t>strong</a:t>
            </a:r>
          </a:p>
          <a:p>
            <a:pPr marL="457200" indent="-457200">
              <a:buFontTx/>
              <a:buChar char="-"/>
              <a:defRPr/>
            </a:pPr>
            <a:r>
              <a:rPr lang="en-GB" sz="2800" dirty="0">
                <a:latin typeface="Arial" panose="020B0604020202020204" pitchFamily="34" charset="0"/>
              </a:rPr>
              <a:t>weak</a:t>
            </a:r>
          </a:p>
          <a:p>
            <a:pPr marL="457200" indent="-457200">
              <a:buFontTx/>
              <a:buChar char="-"/>
              <a:defRPr/>
            </a:pPr>
            <a:r>
              <a:rPr lang="en-US" sz="2800" dirty="0">
                <a:latin typeface="Arial" panose="020B0604020202020204" pitchFamily="34" charset="0"/>
              </a:rPr>
              <a:t>fast</a:t>
            </a:r>
          </a:p>
          <a:p>
            <a:pPr marL="457200" indent="-457200">
              <a:buFontTx/>
              <a:buChar char="-"/>
              <a:defRPr/>
            </a:pPr>
            <a:r>
              <a:rPr lang="en-US" sz="2800" dirty="0">
                <a:latin typeface="Arial" panose="020B0604020202020204" pitchFamily="34" charset="0"/>
              </a:rPr>
              <a:t>slow</a:t>
            </a:r>
          </a:p>
          <a:p>
            <a:pPr marL="457200" indent="-457200">
              <a:buFontTx/>
              <a:buChar char="-"/>
              <a:defRPr/>
            </a:pPr>
            <a:r>
              <a:rPr lang="en-US" sz="2800" dirty="0">
                <a:latin typeface="Arial" panose="020B0604020202020204" pitchFamily="34" charset="0"/>
              </a:rPr>
              <a:t>light</a:t>
            </a:r>
          </a:p>
        </p:txBody>
      </p:sp>
      <p:sp>
        <p:nvSpPr>
          <p:cNvPr id="9" name="Rounded Rectangle 8"/>
          <p:cNvSpPr/>
          <p:nvPr/>
        </p:nvSpPr>
        <p:spPr>
          <a:xfrm>
            <a:off x="4706938" y="1317625"/>
            <a:ext cx="5573712" cy="423863"/>
          </a:xfrm>
          <a:prstGeom prst="roundRect">
            <a:avLst>
              <a:gd name="adj" fmla="val 25138"/>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r">
              <a:defRPr/>
            </a:pPr>
            <a:r>
              <a:rPr lang="en-US" sz="2800" dirty="0">
                <a:latin typeface="Arial" panose="020B0604020202020204" pitchFamily="34" charset="0"/>
                <a:cs typeface="Arial" panose="020B0604020202020204" pitchFamily="34" charset="0"/>
              </a:rPr>
              <a:t>… Day … Month …. Date … Year </a:t>
            </a:r>
          </a:p>
        </p:txBody>
      </p:sp>
      <p:sp>
        <p:nvSpPr>
          <p:cNvPr id="10" name="Rectangle 9"/>
          <p:cNvSpPr>
            <a:spLocks noChangeArrowheads="1"/>
          </p:cNvSpPr>
          <p:nvPr/>
        </p:nvSpPr>
        <p:spPr bwMode="auto">
          <a:xfrm>
            <a:off x="3060700" y="1836738"/>
            <a:ext cx="65405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a:lnSpc>
                <a:spcPct val="100000"/>
              </a:lnSpc>
              <a:spcBef>
                <a:spcPct val="0"/>
              </a:spcBef>
              <a:buFontTx/>
              <a:buNone/>
            </a:pPr>
            <a:r>
              <a:rPr lang="en-US" altLang="en-US" b="1" dirty="0">
                <a:latin typeface="Arial" panose="020B0604020202020204" pitchFamily="34" charset="0"/>
                <a:cs typeface="Arial" panose="020B0604020202020204" pitchFamily="34" charset="0"/>
              </a:rPr>
              <a:t>Unit 13:</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ANIMALS</a:t>
            </a:r>
          </a:p>
          <a:p>
            <a:pPr algn="ctr">
              <a:lnSpc>
                <a:spcPct val="100000"/>
              </a:lnSpc>
              <a:spcBef>
                <a:spcPct val="0"/>
              </a:spcBef>
              <a:buFontTx/>
              <a:buNone/>
            </a:pPr>
            <a:r>
              <a:rPr lang="en-US" altLang="en-US" b="1" dirty="0">
                <a:latin typeface="Arial" panose="020B0604020202020204" pitchFamily="34" charset="0"/>
                <a:cs typeface="Arial" panose="020B0604020202020204" pitchFamily="34" charset="0"/>
              </a:rPr>
              <a:t>Lesson 3. Period 1</a:t>
            </a:r>
          </a:p>
        </p:txBody>
      </p:sp>
      <p:sp>
        <p:nvSpPr>
          <p:cNvPr id="3" name="Footer Placeholder 1"/>
          <p:cNvSpPr txBox="1"/>
          <p:nvPr/>
        </p:nvSpPr>
        <p:spPr>
          <a:xfrm>
            <a:off x="9601201" y="6407784"/>
            <a:ext cx="2584450" cy="45021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901B645-809C-8B7A-0EAB-C051C3D18B2C}"/>
              </a:ext>
            </a:extLst>
          </p:cNvPr>
          <p:cNvPicPr>
            <a:picLocks noChangeAspect="1"/>
          </p:cNvPicPr>
          <p:nvPr/>
        </p:nvPicPr>
        <p:blipFill>
          <a:blip r:embed="rId3"/>
          <a:stretch>
            <a:fillRect/>
          </a:stretch>
        </p:blipFill>
        <p:spPr>
          <a:xfrm>
            <a:off x="1050607" y="1125973"/>
            <a:ext cx="10090785" cy="5070004"/>
          </a:xfrm>
          <a:prstGeom prst="rect">
            <a:avLst/>
          </a:prstGeom>
        </p:spPr>
      </p:pic>
      <p:pic>
        <p:nvPicPr>
          <p:cNvPr id="33" name="Picture 32">
            <a:extLst>
              <a:ext uri="{FF2B5EF4-FFF2-40B4-BE49-F238E27FC236}">
                <a16:creationId xmlns:a16="http://schemas.microsoft.com/office/drawing/2014/main" id="{C5CC8263-AFDD-F60E-869C-A3FBFB7F6E01}"/>
              </a:ext>
            </a:extLst>
          </p:cNvPr>
          <p:cNvPicPr>
            <a:picLocks noChangeAspect="1"/>
          </p:cNvPicPr>
          <p:nvPr/>
        </p:nvPicPr>
        <p:blipFill>
          <a:blip r:embed="rId4"/>
          <a:stretch>
            <a:fillRect/>
          </a:stretch>
        </p:blipFill>
        <p:spPr>
          <a:xfrm>
            <a:off x="5469102" y="1152016"/>
            <a:ext cx="3476625" cy="723900"/>
          </a:xfrm>
          <a:prstGeom prst="rect">
            <a:avLst/>
          </a:prstGeom>
        </p:spPr>
      </p:pic>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pic>
        <p:nvPicPr>
          <p:cNvPr id="23" name="Picture 22">
            <a:extLst>
              <a:ext uri="{FF2B5EF4-FFF2-40B4-BE49-F238E27FC236}">
                <a16:creationId xmlns:a16="http://schemas.microsoft.com/office/drawing/2014/main" id="{5DDA5864-D542-74C8-9B11-1398FB77F743}"/>
              </a:ext>
            </a:extLst>
          </p:cNvPr>
          <p:cNvPicPr>
            <a:picLocks noChangeAspect="1"/>
          </p:cNvPicPr>
          <p:nvPr/>
        </p:nvPicPr>
        <p:blipFill>
          <a:blip r:embed="rId5"/>
          <a:stretch>
            <a:fillRect/>
          </a:stretch>
        </p:blipFill>
        <p:spPr>
          <a:xfrm>
            <a:off x="1642337" y="3429000"/>
            <a:ext cx="1550246" cy="549021"/>
          </a:xfrm>
          <a:prstGeom prst="rect">
            <a:avLst/>
          </a:prstGeom>
        </p:spPr>
      </p:pic>
      <p:pic>
        <p:nvPicPr>
          <p:cNvPr id="25" name="Picture 24">
            <a:extLst>
              <a:ext uri="{FF2B5EF4-FFF2-40B4-BE49-F238E27FC236}">
                <a16:creationId xmlns:a16="http://schemas.microsoft.com/office/drawing/2014/main" id="{8DEC95BC-20EA-8FE1-9706-2199A80EFABA}"/>
              </a:ext>
            </a:extLst>
          </p:cNvPr>
          <p:cNvPicPr>
            <a:picLocks noChangeAspect="1"/>
          </p:cNvPicPr>
          <p:nvPr/>
        </p:nvPicPr>
        <p:blipFill>
          <a:blip r:embed="rId6"/>
          <a:stretch>
            <a:fillRect/>
          </a:stretch>
        </p:blipFill>
        <p:spPr>
          <a:xfrm>
            <a:off x="5587890" y="3945724"/>
            <a:ext cx="1493396" cy="549022"/>
          </a:xfrm>
          <a:prstGeom prst="rect">
            <a:avLst/>
          </a:prstGeom>
        </p:spPr>
      </p:pic>
      <p:pic>
        <p:nvPicPr>
          <p:cNvPr id="27" name="Picture 26">
            <a:extLst>
              <a:ext uri="{FF2B5EF4-FFF2-40B4-BE49-F238E27FC236}">
                <a16:creationId xmlns:a16="http://schemas.microsoft.com/office/drawing/2014/main" id="{0F2D6DDB-4FEA-8548-7098-F6EC7D837119}"/>
              </a:ext>
            </a:extLst>
          </p:cNvPr>
          <p:cNvPicPr>
            <a:picLocks noChangeAspect="1"/>
          </p:cNvPicPr>
          <p:nvPr/>
        </p:nvPicPr>
        <p:blipFill>
          <a:blip r:embed="rId7"/>
          <a:stretch>
            <a:fillRect/>
          </a:stretch>
        </p:blipFill>
        <p:spPr>
          <a:xfrm>
            <a:off x="3276600" y="5502039"/>
            <a:ext cx="1189341" cy="537168"/>
          </a:xfrm>
          <a:prstGeom prst="rect">
            <a:avLst/>
          </a:prstGeom>
        </p:spPr>
      </p:pic>
      <p:pic>
        <p:nvPicPr>
          <p:cNvPr id="29" name="Picture 28">
            <a:extLst>
              <a:ext uri="{FF2B5EF4-FFF2-40B4-BE49-F238E27FC236}">
                <a16:creationId xmlns:a16="http://schemas.microsoft.com/office/drawing/2014/main" id="{4148BAB4-0A5B-C6F4-5A27-ED2F6D66B52B}"/>
              </a:ext>
            </a:extLst>
          </p:cNvPr>
          <p:cNvPicPr>
            <a:picLocks noChangeAspect="1"/>
          </p:cNvPicPr>
          <p:nvPr/>
        </p:nvPicPr>
        <p:blipFill>
          <a:blip r:embed="rId8"/>
          <a:stretch>
            <a:fillRect/>
          </a:stretch>
        </p:blipFill>
        <p:spPr>
          <a:xfrm>
            <a:off x="7924800" y="4710150"/>
            <a:ext cx="1295400" cy="543870"/>
          </a:xfrm>
          <a:prstGeom prst="rect">
            <a:avLst/>
          </a:prstGeom>
        </p:spPr>
      </p:pic>
      <p:pic>
        <p:nvPicPr>
          <p:cNvPr id="31" name="Picture 30">
            <a:extLst>
              <a:ext uri="{FF2B5EF4-FFF2-40B4-BE49-F238E27FC236}">
                <a16:creationId xmlns:a16="http://schemas.microsoft.com/office/drawing/2014/main" id="{C7EC1EF1-32D1-F3AD-E603-B3EB07321EB9}"/>
              </a:ext>
            </a:extLst>
          </p:cNvPr>
          <p:cNvPicPr>
            <a:picLocks noChangeAspect="1"/>
          </p:cNvPicPr>
          <p:nvPr/>
        </p:nvPicPr>
        <p:blipFill>
          <a:blip r:embed="rId9"/>
          <a:stretch>
            <a:fillRect/>
          </a:stretch>
        </p:blipFill>
        <p:spPr>
          <a:xfrm>
            <a:off x="9601200" y="1371600"/>
            <a:ext cx="1067017" cy="580025"/>
          </a:xfrm>
          <a:prstGeom prst="rect">
            <a:avLst/>
          </a:prstGeom>
        </p:spPr>
      </p:pic>
      <p:sp>
        <p:nvSpPr>
          <p:cNvPr id="2" name="Rectangle 26">
            <a:extLst>
              <a:ext uri="{FF2B5EF4-FFF2-40B4-BE49-F238E27FC236}">
                <a16:creationId xmlns:a16="http://schemas.microsoft.com/office/drawing/2014/main" id="{8D89EFF2-AF13-07E3-A138-5245091D27C1}"/>
              </a:ext>
            </a:extLst>
          </p:cNvPr>
          <p:cNvSpPr/>
          <p:nvPr/>
        </p:nvSpPr>
        <p:spPr>
          <a:xfrm>
            <a:off x="4840481" y="233496"/>
            <a:ext cx="2019935" cy="645160"/>
          </a:xfrm>
          <a:prstGeom prst="rect">
            <a:avLst/>
          </a:prstGeom>
          <a:noFill/>
        </p:spPr>
        <p:txBody>
          <a:bodyPr wrap="none" lIns="91440" tIns="45720" rIns="91440" bIns="45720">
            <a:spAutoFit/>
          </a:bodyPr>
          <a:lstStyle/>
          <a:p>
            <a:pPr algn="ctr"/>
            <a:r>
              <a:rPr lang="en-US" sz="3600" b="1" dirty="0">
                <a:ln w="6600">
                  <a:noFill/>
                  <a:prstDash val="solid"/>
                </a:ln>
                <a:solidFill>
                  <a:schemeClr val="tx2">
                    <a:lumMod val="50000"/>
                  </a:schemeClr>
                </a:solidFill>
                <a:effectLst>
                  <a:outerShdw dist="38100" dir="2700000" algn="tl" rotWithShape="0">
                    <a:schemeClr val="accent2"/>
                  </a:outerShdw>
                </a:effectLst>
              </a:rPr>
              <a:t>WRAP UP</a:t>
            </a:r>
            <a:endParaRPr lang="en-US" sz="3600" b="1" cap="none" spc="0" dirty="0">
              <a:ln w="6600">
                <a:noFill/>
                <a:prstDash val="solid"/>
              </a:ln>
              <a:solidFill>
                <a:schemeClr val="tx2">
                  <a:lumMod val="5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7985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6927" y="0"/>
            <a:ext cx="6418167" cy="1015663"/>
          </a:xfrm>
          <a:prstGeom prst="rect">
            <a:avLst/>
          </a:prstGeom>
          <a:noFill/>
        </p:spPr>
        <p:txBody>
          <a:bodyPr wrap="none" lIns="91440" tIns="45720" rIns="91440" bIns="45720">
            <a:spAutoFit/>
          </a:bodyPr>
          <a:lstStyle/>
          <a:p>
            <a:pPr algn="ctr"/>
            <a:r>
              <a:rPr lang="en-US" sz="6000" b="1" cap="none" spc="0" dirty="0">
                <a:ln w="6600">
                  <a:noFill/>
                  <a:prstDash val="solid"/>
                </a:ln>
                <a:solidFill>
                  <a:schemeClr val="tx2">
                    <a:lumMod val="50000"/>
                  </a:schemeClr>
                </a:solidFill>
                <a:effectLst>
                  <a:outerShdw dist="38100" dir="2700000" algn="tl" rotWithShape="0">
                    <a:schemeClr val="accent2"/>
                  </a:outerShdw>
                </a:effectLst>
              </a:rPr>
              <a:t>CLASSROOM RULES</a:t>
            </a:r>
          </a:p>
        </p:txBody>
      </p:sp>
      <p:pic>
        <p:nvPicPr>
          <p:cNvPr id="5" name="Picture 2" descr="ᐈ Be quiet sign stock icon, Royalty Free quiet pictures | download on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551" y="1418210"/>
            <a:ext cx="1593362" cy="1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s Anybody Listening? @coolcatteac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941" y="1262716"/>
            <a:ext cx="1950659" cy="1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70" y="3429000"/>
            <a:ext cx="1412161" cy="23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6"/>
          <p:cNvSpPr/>
          <p:nvPr/>
        </p:nvSpPr>
        <p:spPr>
          <a:xfrm>
            <a:off x="3034923" y="2141455"/>
            <a:ext cx="2497138" cy="90951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3200" dirty="0">
                <a:latin typeface="Arial" panose="020B0604020202020204" pitchFamily="34" charset="0"/>
                <a:cs typeface="Arial" panose="020B0604020202020204" pitchFamily="34" charset="0"/>
              </a:rPr>
              <a:t>1. Be quiet!</a:t>
            </a:r>
          </a:p>
        </p:txBody>
      </p:sp>
      <p:sp>
        <p:nvSpPr>
          <p:cNvPr id="10" name="Rounded Rectangle 7"/>
          <p:cNvSpPr/>
          <p:nvPr/>
        </p:nvSpPr>
        <p:spPr>
          <a:xfrm>
            <a:off x="8494264" y="2141455"/>
            <a:ext cx="2497137" cy="8886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3200" dirty="0">
                <a:latin typeface="Arial" panose="020B0604020202020204" pitchFamily="34" charset="0"/>
                <a:cs typeface="Arial" panose="020B0604020202020204" pitchFamily="34" charset="0"/>
              </a:rPr>
              <a:t>2. Listen!</a:t>
            </a:r>
          </a:p>
        </p:txBody>
      </p:sp>
      <p:sp>
        <p:nvSpPr>
          <p:cNvPr id="11" name="Rounded Rectangle 8"/>
          <p:cNvSpPr/>
          <p:nvPr/>
        </p:nvSpPr>
        <p:spPr>
          <a:xfrm>
            <a:off x="8203897" y="4740263"/>
            <a:ext cx="3721100" cy="90754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latin typeface="Arial" panose="020B0604020202020204" pitchFamily="34" charset="0"/>
                <a:cs typeface="Arial" panose="020B0604020202020204" pitchFamily="34" charset="0"/>
              </a:rPr>
              <a:t>4. Raise your hand to speak!</a:t>
            </a:r>
          </a:p>
        </p:txBody>
      </p:sp>
      <p:sp>
        <p:nvSpPr>
          <p:cNvPr id="12" name="Rounded Rectangle 9"/>
          <p:cNvSpPr/>
          <p:nvPr/>
        </p:nvSpPr>
        <p:spPr>
          <a:xfrm>
            <a:off x="2264531" y="4740263"/>
            <a:ext cx="2495550" cy="90951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latin typeface="Arial" panose="020B0604020202020204" pitchFamily="34" charset="0"/>
                <a:cs typeface="Arial" panose="020B0604020202020204" pitchFamily="34" charset="0"/>
              </a:rPr>
              <a:t>3. Sit nicely!</a:t>
            </a:r>
          </a:p>
        </p:txBody>
      </p:sp>
      <p:pic>
        <p:nvPicPr>
          <p:cNvPr id="6" name="Picture 3" descr="Free Raise Your Hand Clipart, Download Free Clip Art, Free Clip Art on  Clipart Libr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111" y="3807637"/>
            <a:ext cx="2776219" cy="199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12" descr="Rating 3 Star outline"/>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8800" y="558463"/>
            <a:ext cx="914400" cy="914400"/>
          </a:xfrm>
          <a:prstGeom prst="rect">
            <a:avLst/>
          </a:prstGeom>
        </p:spPr>
      </p:pic>
      <p:sp>
        <p:nvSpPr>
          <p:cNvPr id="2" name="Footer Placeholder 1"/>
          <p:cNvSpPr>
            <a:spLocks noGrp="1"/>
          </p:cNvSpPr>
          <p:nvPr>
            <p:ph type="ftr" sz="quarter" idx="11"/>
          </p:nvPr>
        </p:nvSpPr>
        <p:spPr>
          <a:xfrm>
            <a:off x="9753600" y="6405245"/>
            <a:ext cx="2438400" cy="452755"/>
          </a:xfrm>
          <a:solidFill>
            <a:schemeClr val="bg1"/>
          </a:solidFill>
        </p:spPr>
        <p:txBody>
          <a:bodyPr/>
          <a:lstStyle/>
          <a:p>
            <a:r>
              <a:rPr lang="en-US" b="1" dirty="0">
                <a:solidFill>
                  <a:schemeClr val="accent1"/>
                </a:solidFill>
              </a:rPr>
              <a:t>       UNIT 13 – LESSON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86613" y="0"/>
            <a:ext cx="2618794" cy="769441"/>
          </a:xfrm>
          <a:prstGeom prst="rect">
            <a:avLst/>
          </a:prstGeom>
          <a:noFill/>
        </p:spPr>
        <p:txBody>
          <a:bodyPr wrap="none" lIns="91440" tIns="45720" rIns="91440" bIns="45720">
            <a:spAutoFit/>
          </a:bodyPr>
          <a:lstStyle/>
          <a:p>
            <a:pPr algn="ctr"/>
            <a:r>
              <a:rPr lang="en-US" sz="4400" b="1" dirty="0">
                <a:ln w="6600">
                  <a:noFill/>
                  <a:prstDash val="solid"/>
                </a:ln>
                <a:solidFill>
                  <a:schemeClr val="tx2">
                    <a:lumMod val="50000"/>
                  </a:schemeClr>
                </a:solidFill>
                <a:effectLst>
                  <a:outerShdw dist="38100" dir="2700000" algn="tl" rotWithShape="0">
                    <a:schemeClr val="accent2"/>
                  </a:outerShdw>
                </a:effectLst>
                <a:cs typeface="Arial" panose="020B0604020202020204" pitchFamily="34" charset="0"/>
              </a:rPr>
              <a:t>WARM UP</a:t>
            </a:r>
            <a:endParaRPr lang="en-US" sz="4400" b="1" cap="none" spc="0" dirty="0">
              <a:ln w="6600">
                <a:noFill/>
                <a:prstDash val="solid"/>
              </a:ln>
              <a:solidFill>
                <a:schemeClr val="tx2">
                  <a:lumMod val="50000"/>
                </a:schemeClr>
              </a:solidFill>
              <a:effectLst>
                <a:outerShdw dist="38100" dir="2700000" algn="tl" rotWithShape="0">
                  <a:schemeClr val="accent2"/>
                </a:outerShdw>
              </a:effectLst>
              <a:cs typeface="Arial" panose="020B0604020202020204" pitchFamily="34" charset="0"/>
            </a:endParaRPr>
          </a:p>
        </p:txBody>
      </p:sp>
      <p:sp>
        <p:nvSpPr>
          <p:cNvPr id="9" name="Rectangle 8"/>
          <p:cNvSpPr/>
          <p:nvPr/>
        </p:nvSpPr>
        <p:spPr>
          <a:xfrm>
            <a:off x="746314" y="685800"/>
            <a:ext cx="4950394" cy="523220"/>
          </a:xfrm>
          <a:prstGeom prst="rect">
            <a:avLst/>
          </a:prstGeom>
          <a:noFill/>
        </p:spPr>
        <p:txBody>
          <a:bodyPr wrap="none" lIns="91440" tIns="45720" rIns="91440" bIns="45720">
            <a:spAutoFit/>
          </a:bodyPr>
          <a:lstStyle/>
          <a:p>
            <a:pPr algn="ctr"/>
            <a:r>
              <a:rPr lang="en-US" sz="2800" b="1" dirty="0">
                <a:ln w="6600">
                  <a:noFill/>
                  <a:prstDash val="solid"/>
                </a:ln>
                <a:solidFill>
                  <a:schemeClr val="accent2">
                    <a:lumMod val="75000"/>
                  </a:schemeClr>
                </a:solidFill>
                <a:effectLst>
                  <a:outerShdw dist="38100" dir="2700000" algn="tl" rotWithShape="0">
                    <a:schemeClr val="accent2"/>
                  </a:outerShdw>
                </a:effectLst>
                <a:latin typeface="Comic Sans MS" panose="030F0702030302020204" pitchFamily="66" charset="0"/>
                <a:cs typeface="Arial" panose="020B0604020202020204" pitchFamily="34" charset="0"/>
              </a:rPr>
              <a:t>“Pass the flashcards” game</a:t>
            </a:r>
            <a:endParaRPr lang="en-US" sz="2800" b="1" cap="none" spc="0" dirty="0">
              <a:ln w="6600">
                <a:noFill/>
                <a:prstDash val="solid"/>
              </a:ln>
              <a:solidFill>
                <a:schemeClr val="accent2">
                  <a:lumMod val="75000"/>
                </a:schemeClr>
              </a:solidFill>
              <a:effectLst>
                <a:outerShdw dist="38100" dir="2700000" algn="tl" rotWithShape="0">
                  <a:schemeClr val="accent2"/>
                </a:outerShdw>
              </a:effectLst>
              <a:latin typeface="Comic Sans MS" panose="030F0702030302020204" pitchFamily="66" charset="0"/>
              <a:cs typeface="Arial" panose="020B0604020202020204" pitchFamily="34" charset="0"/>
            </a:endParaRP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9 – LESSON 3</a:t>
            </a:r>
          </a:p>
        </p:txBody>
      </p:sp>
      <p:grpSp>
        <p:nvGrpSpPr>
          <p:cNvPr id="11" name="Group 10">
            <a:extLst>
              <a:ext uri="{FF2B5EF4-FFF2-40B4-BE49-F238E27FC236}">
                <a16:creationId xmlns:a16="http://schemas.microsoft.com/office/drawing/2014/main" id="{C83F1C6C-C483-6281-ABC8-ECD6DDA1C586}"/>
              </a:ext>
            </a:extLst>
          </p:cNvPr>
          <p:cNvGrpSpPr/>
          <p:nvPr/>
        </p:nvGrpSpPr>
        <p:grpSpPr>
          <a:xfrm>
            <a:off x="3507676" y="1285389"/>
            <a:ext cx="5547341" cy="4867520"/>
            <a:chOff x="3507676" y="1285389"/>
            <a:chExt cx="5547341" cy="4867520"/>
          </a:xfrm>
        </p:grpSpPr>
        <p:pic>
          <p:nvPicPr>
            <p:cNvPr id="1032" name="Picture 8" descr="National Center For Urban Education Shares The Practice Of, 50% OFF">
              <a:extLst>
                <a:ext uri="{FF2B5EF4-FFF2-40B4-BE49-F238E27FC236}">
                  <a16:creationId xmlns:a16="http://schemas.microsoft.com/office/drawing/2014/main" id="{359633F1-8901-1C80-820A-A8B7AF8BC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676" y="1285389"/>
              <a:ext cx="5547341" cy="4867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E755F32-A7B0-B7E4-23E0-A00E78B9D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2286000"/>
              <a:ext cx="484888" cy="68580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C5B8BD-01A9-8F27-01E8-36129D01D445}"/>
              </a:ext>
            </a:extLst>
          </p:cNvPr>
          <p:cNvPicPr>
            <a:picLocks noChangeAspect="1"/>
          </p:cNvPicPr>
          <p:nvPr/>
        </p:nvPicPr>
        <p:blipFill>
          <a:blip r:embed="rId3"/>
          <a:stretch>
            <a:fillRect/>
          </a:stretch>
        </p:blipFill>
        <p:spPr>
          <a:xfrm>
            <a:off x="-58063" y="23149"/>
            <a:ext cx="12251992" cy="6155879"/>
          </a:xfrm>
          <a:prstGeom prst="rect">
            <a:avLst/>
          </a:prstGeom>
        </p:spPr>
      </p:pic>
      <p:sp>
        <p:nvSpPr>
          <p:cNvPr id="34" name="Rectangle 33"/>
          <p:cNvSpPr>
            <a:spLocks noGrp="1" noRot="1" noChangeAspect="1" noMove="1" noResize="1" noEditPoints="1" noAdjustHandles="1" noChangeArrowheads="1" noChangeShapeType="1" noTextEdit="1"/>
          </p:cNvSpPr>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181600"/>
            <a:ext cx="8686800" cy="1095030"/>
          </a:xfrm>
        </p:spPr>
        <p:txBody>
          <a:bodyPr vert="horz" lIns="91440" tIns="45720" rIns="91440" bIns="45720" rtlCol="0" anchor="ctr">
            <a:normAutofit/>
          </a:bodyPr>
          <a:lstStyle/>
          <a:p>
            <a:pPr marL="0" marR="0" lvl="0" indent="0" algn="ctr" fontAlgn="auto">
              <a:spcAft>
                <a:spcPts val="0"/>
              </a:spcAft>
              <a:defRPr/>
            </a:pPr>
            <a:r>
              <a:rPr kumimoji="0" lang="en-US" b="1" i="0" u="none" strike="noStrike" cap="none" spc="0" normalizeH="0" baseline="0" noProof="0" dirty="0">
                <a:ln w="6600">
                  <a:noFill/>
                  <a:prstDash val="solid"/>
                </a:ln>
                <a:solidFill>
                  <a:schemeClr val="accent2"/>
                </a:solidFill>
                <a:effectLst>
                  <a:outerShdw dist="38100" dir="2700000" algn="tl" rotWithShape="0">
                    <a:srgbClr val="ED7D31"/>
                  </a:outerShdw>
                </a:effectLst>
                <a:uLnTx/>
                <a:uFillTx/>
              </a:rPr>
              <a:t>UNIT 10 – ANIMALS</a:t>
            </a:r>
            <a:endParaRPr lang="en-US" dirty="0">
              <a:solidFill>
                <a:schemeClr val="accent2"/>
              </a:solidFill>
            </a:endParaRPr>
          </a:p>
        </p:txBody>
      </p:sp>
      <p:cxnSp>
        <p:nvCxnSpPr>
          <p:cNvPr id="36" name="Straight Connector 35"/>
          <p:cNvCxnSpPr>
            <a:cxnSpLocks noGrp="1" noRot="1" noChangeAspect="1" noMove="1" noResize="1" noEditPoints="1" noAdjustHandles="1" noChangeArrowheads="1" noChangeShapeType="1"/>
          </p:cNvCxnSpPr>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544984" y="5410200"/>
            <a:ext cx="1715365" cy="523220"/>
          </a:xfrm>
          <a:prstGeom prst="rect">
            <a:avLst/>
          </a:prstGeom>
          <a:noFill/>
        </p:spPr>
        <p:txBody>
          <a:bodyPr wrap="square" rtlCol="0">
            <a:spAutoFit/>
          </a:bodyPr>
          <a:lstStyle/>
          <a:p>
            <a:r>
              <a:rPr lang="en-US" sz="2800" b="1" dirty="0">
                <a:solidFill>
                  <a:srgbClr val="8CC542"/>
                </a:solidFill>
                <a:latin typeface="Arial" panose="020B0604020202020204" pitchFamily="34" charset="0"/>
                <a:cs typeface="Arial" panose="020B0604020202020204" pitchFamily="34" charset="0"/>
              </a:rPr>
              <a:t>Period 1</a:t>
            </a:r>
          </a:p>
        </p:txBody>
      </p:sp>
      <p:sp>
        <p:nvSpPr>
          <p:cNvPr id="10" name="Rounded Rectangle 9"/>
          <p:cNvSpPr/>
          <p:nvPr/>
        </p:nvSpPr>
        <p:spPr>
          <a:xfrm>
            <a:off x="8180127" y="5410200"/>
            <a:ext cx="2232248" cy="609531"/>
          </a:xfrm>
          <a:prstGeom prst="round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Lesson 3</a:t>
            </a:r>
          </a:p>
        </p:txBody>
      </p:sp>
      <p:sp>
        <p:nvSpPr>
          <p:cNvPr id="8"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9" name="Rounded Rectangle 28"/>
          <p:cNvSpPr/>
          <p:nvPr/>
        </p:nvSpPr>
        <p:spPr>
          <a:xfrm rot="1320000">
            <a:off x="9124950" y="499110"/>
            <a:ext cx="2925445" cy="149606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409F4F1-C646-586D-87EA-033D7FEF0241}"/>
              </a:ext>
            </a:extLst>
          </p:cNvPr>
          <p:cNvPicPr>
            <a:picLocks noChangeAspect="1"/>
          </p:cNvPicPr>
          <p:nvPr/>
        </p:nvPicPr>
        <p:blipFill>
          <a:blip r:embed="rId5"/>
          <a:stretch>
            <a:fillRect/>
          </a:stretch>
        </p:blipFill>
        <p:spPr>
          <a:xfrm>
            <a:off x="1050607" y="1125973"/>
            <a:ext cx="10090785" cy="5070004"/>
          </a:xfrm>
          <a:prstGeom prst="rect">
            <a:avLst/>
          </a:prstGeom>
        </p:spPr>
      </p:pic>
      <p:pic>
        <p:nvPicPr>
          <p:cNvPr id="3" name="Track 78">
            <a:hlinkClick r:id="" action="ppaction://media"/>
            <a:extLst>
              <a:ext uri="{FF2B5EF4-FFF2-40B4-BE49-F238E27FC236}">
                <a16:creationId xmlns:a16="http://schemas.microsoft.com/office/drawing/2014/main" id="{47F3BB64-BD2B-2D1B-4AA8-6C52BE4AA5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69102" y="462280"/>
            <a:ext cx="406400" cy="406400"/>
          </a:xfrm>
          <a:prstGeom prst="rect">
            <a:avLst/>
          </a:prstGeom>
        </p:spPr>
      </p:pic>
      <p:pic>
        <p:nvPicPr>
          <p:cNvPr id="14" name="Picture 13">
            <a:extLst>
              <a:ext uri="{FF2B5EF4-FFF2-40B4-BE49-F238E27FC236}">
                <a16:creationId xmlns:a16="http://schemas.microsoft.com/office/drawing/2014/main" id="{6DB37695-C5DC-5439-A26A-51405D1F6546}"/>
              </a:ext>
            </a:extLst>
          </p:cNvPr>
          <p:cNvPicPr>
            <a:picLocks noChangeAspect="1"/>
          </p:cNvPicPr>
          <p:nvPr/>
        </p:nvPicPr>
        <p:blipFill>
          <a:blip r:embed="rId7"/>
          <a:stretch>
            <a:fillRect/>
          </a:stretch>
        </p:blipFill>
        <p:spPr>
          <a:xfrm>
            <a:off x="5469102" y="1152016"/>
            <a:ext cx="3476625" cy="7239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92212" y="5638800"/>
            <a:ext cx="1371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290CF9-1B90-C6DA-5EAD-F9DFFB609458}"/>
              </a:ext>
            </a:extLst>
          </p:cNvPr>
          <p:cNvPicPr>
            <a:picLocks noChangeAspect="1"/>
          </p:cNvPicPr>
          <p:nvPr/>
        </p:nvPicPr>
        <p:blipFill>
          <a:blip r:embed="rId5"/>
          <a:stretch>
            <a:fillRect/>
          </a:stretch>
        </p:blipFill>
        <p:spPr>
          <a:xfrm>
            <a:off x="4038600" y="1341213"/>
            <a:ext cx="4178648" cy="3413574"/>
          </a:xfrm>
          <a:prstGeom prst="rect">
            <a:avLst/>
          </a:prstGeom>
        </p:spPr>
      </p:pic>
      <p:pic>
        <p:nvPicPr>
          <p:cNvPr id="12" name="Track 78">
            <a:hlinkClick r:id="" action="ppaction://media"/>
            <a:extLst>
              <a:ext uri="{FF2B5EF4-FFF2-40B4-BE49-F238E27FC236}">
                <a16:creationId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13464" end="14789"/>
                </p14:media>
              </p:ext>
            </p:extLst>
          </p:nvPr>
        </p:nvPicPr>
        <p:blipFill>
          <a:blip r:embed="rId6"/>
          <a:stretch>
            <a:fillRect/>
          </a:stretch>
        </p:blipFill>
        <p:spPr>
          <a:xfrm>
            <a:off x="5469102" y="462280"/>
            <a:ext cx="406400" cy="406400"/>
          </a:xfrm>
          <a:prstGeom prst="rect">
            <a:avLst/>
          </a:prstGeom>
        </p:spPr>
      </p:pic>
      <p:pic>
        <p:nvPicPr>
          <p:cNvPr id="15" name="Picture 14">
            <a:extLst>
              <a:ext uri="{FF2B5EF4-FFF2-40B4-BE49-F238E27FC236}">
                <a16:creationId xmlns:a16="http://schemas.microsoft.com/office/drawing/2014/main" id="{5CBF5CDD-BBE8-C2A4-4179-8A45E427D4BE}"/>
              </a:ext>
            </a:extLst>
          </p:cNvPr>
          <p:cNvPicPr>
            <a:picLocks noChangeAspect="1"/>
          </p:cNvPicPr>
          <p:nvPr/>
        </p:nvPicPr>
        <p:blipFill>
          <a:blip r:embed="rId7"/>
          <a:stretch>
            <a:fillRect/>
          </a:stretch>
        </p:blipFill>
        <p:spPr>
          <a:xfrm>
            <a:off x="4999842" y="5023752"/>
            <a:ext cx="2237164" cy="792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24650" end="3697"/>
                </p14:media>
              </p:ext>
            </p:extLst>
          </p:nvPr>
        </p:nvPicPr>
        <p:blipFill>
          <a:blip r:embed="rId5"/>
          <a:stretch>
            <a:fillRect/>
          </a:stretch>
        </p:blipFill>
        <p:spPr>
          <a:xfrm>
            <a:off x="5469102" y="462280"/>
            <a:ext cx="406400" cy="406400"/>
          </a:xfrm>
          <a:prstGeom prst="rect">
            <a:avLst/>
          </a:prstGeom>
        </p:spPr>
      </p:pic>
      <p:pic>
        <p:nvPicPr>
          <p:cNvPr id="6" name="Picture 5">
            <a:extLst>
              <a:ext uri="{FF2B5EF4-FFF2-40B4-BE49-F238E27FC236}">
                <a16:creationId xmlns:a16="http://schemas.microsoft.com/office/drawing/2014/main" id="{0E3DF0EC-2268-6620-86F9-D4FD2967B5F1}"/>
              </a:ext>
            </a:extLst>
          </p:cNvPr>
          <p:cNvPicPr>
            <a:picLocks noChangeAspect="1"/>
          </p:cNvPicPr>
          <p:nvPr/>
        </p:nvPicPr>
        <p:blipFill>
          <a:blip r:embed="rId6"/>
          <a:stretch>
            <a:fillRect/>
          </a:stretch>
        </p:blipFill>
        <p:spPr>
          <a:xfrm>
            <a:off x="4053081" y="1302264"/>
            <a:ext cx="3857251" cy="3034272"/>
          </a:xfrm>
          <a:prstGeom prst="rect">
            <a:avLst/>
          </a:prstGeom>
        </p:spPr>
      </p:pic>
      <p:pic>
        <p:nvPicPr>
          <p:cNvPr id="13" name="Picture 12">
            <a:extLst>
              <a:ext uri="{FF2B5EF4-FFF2-40B4-BE49-F238E27FC236}">
                <a16:creationId xmlns:a16="http://schemas.microsoft.com/office/drawing/2014/main" id="{50A106D9-EB93-2F3D-FB24-CA8273D9DA12}"/>
              </a:ext>
            </a:extLst>
          </p:cNvPr>
          <p:cNvPicPr>
            <a:picLocks noChangeAspect="1"/>
          </p:cNvPicPr>
          <p:nvPr/>
        </p:nvPicPr>
        <p:blipFill>
          <a:blip r:embed="rId7"/>
          <a:stretch>
            <a:fillRect/>
          </a:stretch>
        </p:blipFill>
        <p:spPr>
          <a:xfrm>
            <a:off x="4636821" y="4669759"/>
            <a:ext cx="2477361" cy="910760"/>
          </a:xfrm>
          <a:prstGeom prst="rect">
            <a:avLst/>
          </a:prstGeom>
        </p:spPr>
      </p:pic>
    </p:spTree>
    <p:extLst>
      <p:ext uri="{BB962C8B-B14F-4D97-AF65-F5344CB8AC3E}">
        <p14:creationId xmlns:p14="http://schemas.microsoft.com/office/powerpoint/2010/main" val="13795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17146" end="10669"/>
                </p14:media>
              </p:ext>
            </p:extLst>
          </p:nvPr>
        </p:nvPicPr>
        <p:blipFill>
          <a:blip r:embed="rId5"/>
          <a:stretch>
            <a:fillRect/>
          </a:stretch>
        </p:blipFill>
        <p:spPr>
          <a:xfrm>
            <a:off x="5469102" y="462280"/>
            <a:ext cx="406400" cy="406400"/>
          </a:xfrm>
          <a:prstGeom prst="rect">
            <a:avLst/>
          </a:prstGeom>
        </p:spPr>
      </p:pic>
      <p:pic>
        <p:nvPicPr>
          <p:cNvPr id="6" name="Picture 5">
            <a:extLst>
              <a:ext uri="{FF2B5EF4-FFF2-40B4-BE49-F238E27FC236}">
                <a16:creationId xmlns:a16="http://schemas.microsoft.com/office/drawing/2014/main" id="{18067B34-1CF0-C865-B7B7-C42ED598EA4E}"/>
              </a:ext>
            </a:extLst>
          </p:cNvPr>
          <p:cNvPicPr>
            <a:picLocks noChangeAspect="1"/>
          </p:cNvPicPr>
          <p:nvPr/>
        </p:nvPicPr>
        <p:blipFill>
          <a:blip r:embed="rId6"/>
          <a:stretch>
            <a:fillRect/>
          </a:stretch>
        </p:blipFill>
        <p:spPr>
          <a:xfrm>
            <a:off x="3056102" y="1213732"/>
            <a:ext cx="5638800" cy="3190265"/>
          </a:xfrm>
          <a:prstGeom prst="rect">
            <a:avLst/>
          </a:prstGeom>
        </p:spPr>
      </p:pic>
      <p:pic>
        <p:nvPicPr>
          <p:cNvPr id="13" name="Picture 12">
            <a:extLst>
              <a:ext uri="{FF2B5EF4-FFF2-40B4-BE49-F238E27FC236}">
                <a16:creationId xmlns:a16="http://schemas.microsoft.com/office/drawing/2014/main" id="{F6567D30-2CC3-E62C-846A-766F88C7621E}"/>
              </a:ext>
            </a:extLst>
          </p:cNvPr>
          <p:cNvPicPr>
            <a:picLocks noChangeAspect="1"/>
          </p:cNvPicPr>
          <p:nvPr/>
        </p:nvPicPr>
        <p:blipFill>
          <a:blip r:embed="rId7"/>
          <a:stretch>
            <a:fillRect/>
          </a:stretch>
        </p:blipFill>
        <p:spPr>
          <a:xfrm>
            <a:off x="5186293" y="4728282"/>
            <a:ext cx="1725711" cy="779421"/>
          </a:xfrm>
          <a:prstGeom prst="rect">
            <a:avLst/>
          </a:prstGeom>
        </p:spPr>
      </p:pic>
    </p:spTree>
    <p:extLst>
      <p:ext uri="{BB962C8B-B14F-4D97-AF65-F5344CB8AC3E}">
        <p14:creationId xmlns:p14="http://schemas.microsoft.com/office/powerpoint/2010/main" val="403476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28039" end="211"/>
                </p14:media>
              </p:ext>
            </p:extLst>
          </p:nvPr>
        </p:nvPicPr>
        <p:blipFill>
          <a:blip r:embed="rId5"/>
          <a:stretch>
            <a:fillRect/>
          </a:stretch>
        </p:blipFill>
        <p:spPr>
          <a:xfrm>
            <a:off x="5469102" y="462280"/>
            <a:ext cx="406400" cy="406400"/>
          </a:xfrm>
          <a:prstGeom prst="rect">
            <a:avLst/>
          </a:prstGeom>
        </p:spPr>
      </p:pic>
      <p:pic>
        <p:nvPicPr>
          <p:cNvPr id="10" name="Picture 9">
            <a:extLst>
              <a:ext uri="{FF2B5EF4-FFF2-40B4-BE49-F238E27FC236}">
                <a16:creationId xmlns:a16="http://schemas.microsoft.com/office/drawing/2014/main" id="{A7B1D60E-6FDE-0489-3497-4C5CC301E660}"/>
              </a:ext>
            </a:extLst>
          </p:cNvPr>
          <p:cNvPicPr>
            <a:picLocks noChangeAspect="1"/>
          </p:cNvPicPr>
          <p:nvPr/>
        </p:nvPicPr>
        <p:blipFill>
          <a:blip r:embed="rId6"/>
          <a:stretch>
            <a:fillRect/>
          </a:stretch>
        </p:blipFill>
        <p:spPr>
          <a:xfrm>
            <a:off x="3223254" y="1401627"/>
            <a:ext cx="5745492" cy="3233935"/>
          </a:xfrm>
          <a:prstGeom prst="rect">
            <a:avLst/>
          </a:prstGeom>
        </p:spPr>
      </p:pic>
      <p:pic>
        <p:nvPicPr>
          <p:cNvPr id="14" name="Picture 13">
            <a:extLst>
              <a:ext uri="{FF2B5EF4-FFF2-40B4-BE49-F238E27FC236}">
                <a16:creationId xmlns:a16="http://schemas.microsoft.com/office/drawing/2014/main" id="{CA8998D6-EB28-655D-6AA4-762681E615F6}"/>
              </a:ext>
            </a:extLst>
          </p:cNvPr>
          <p:cNvPicPr>
            <a:picLocks noChangeAspect="1"/>
          </p:cNvPicPr>
          <p:nvPr/>
        </p:nvPicPr>
        <p:blipFill>
          <a:blip r:embed="rId7"/>
          <a:stretch>
            <a:fillRect/>
          </a:stretch>
        </p:blipFill>
        <p:spPr>
          <a:xfrm>
            <a:off x="4918716" y="4920731"/>
            <a:ext cx="2229896" cy="936215"/>
          </a:xfrm>
          <a:prstGeom prst="rect">
            <a:avLst/>
          </a:prstGeom>
        </p:spPr>
      </p:pic>
    </p:spTree>
    <p:extLst>
      <p:ext uri="{BB962C8B-B14F-4D97-AF65-F5344CB8AC3E}">
        <p14:creationId xmlns:p14="http://schemas.microsoft.com/office/powerpoint/2010/main" val="39333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124</TotalTime>
  <Words>979</Words>
  <Application>Microsoft Office PowerPoint</Application>
  <PresentationFormat>Widescreen</PresentationFormat>
  <Paragraphs>134</Paragraphs>
  <Slides>16</Slides>
  <Notes>16</Notes>
  <HiddenSlides>0</HiddenSlides>
  <MMClips>7</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.VnTime</vt:lpstr>
      <vt:lpstr>Arial</vt:lpstr>
      <vt:lpstr>Calibri</vt:lpstr>
      <vt:lpstr>Calibri Light</vt:lpstr>
      <vt:lpstr>Cambria</vt:lpstr>
      <vt:lpstr>Comic Sans MS</vt:lpstr>
      <vt:lpstr>Lucida Calligraphy</vt:lpstr>
      <vt:lpstr>Times New Roman</vt:lpstr>
      <vt:lpstr>1_Custom Design</vt:lpstr>
      <vt:lpstr>Custom Design</vt:lpstr>
      <vt:lpstr>2_Custom Design</vt:lpstr>
      <vt:lpstr>PowerPoint Presentation</vt:lpstr>
      <vt:lpstr>PowerPoint Presentation</vt:lpstr>
      <vt:lpstr>PowerPoint Presentation</vt:lpstr>
      <vt:lpstr>UNIT 10 –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CHUYEN MON</dc:creator>
  <cp:keywords>9Slide</cp:keywords>
  <dc:description>9Slide.vn</dc:description>
  <cp:lastModifiedBy>PKComputer</cp:lastModifiedBy>
  <cp:revision>152</cp:revision>
  <dcterms:created xsi:type="dcterms:W3CDTF">2022-03-21T01:59:00Z</dcterms:created>
  <dcterms:modified xsi:type="dcterms:W3CDTF">2024-05-08T09:35:23Z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1584B5AF4A3148DDBE7480D78A0E8910_13</vt:lpwstr>
  </property>
  <property fmtid="{D5CDD505-2E9C-101B-9397-08002B2CF9AE}" pid="3" name="KSOProductBuildVer">
    <vt:lpwstr>1033-12.2.0.13266</vt:lpwstr>
  </property>
</Properties>
</file>