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4.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43"/>
  </p:notesMasterIdLst>
  <p:sldIdLst>
    <p:sldId id="352" r:id="rId3"/>
    <p:sldId id="256" r:id="rId4"/>
    <p:sldId id="419" r:id="rId5"/>
    <p:sldId id="333" r:id="rId6"/>
    <p:sldId id="332" r:id="rId7"/>
    <p:sldId id="368" r:id="rId8"/>
    <p:sldId id="331" r:id="rId9"/>
    <p:sldId id="411" r:id="rId10"/>
    <p:sldId id="412" r:id="rId11"/>
    <p:sldId id="413" r:id="rId12"/>
    <p:sldId id="415" r:id="rId13"/>
    <p:sldId id="416" r:id="rId14"/>
    <p:sldId id="417" r:id="rId15"/>
    <p:sldId id="418" r:id="rId16"/>
    <p:sldId id="303" r:id="rId17"/>
    <p:sldId id="311" r:id="rId18"/>
    <p:sldId id="283" r:id="rId19"/>
    <p:sldId id="313" r:id="rId20"/>
    <p:sldId id="336" r:id="rId21"/>
    <p:sldId id="309" r:id="rId22"/>
    <p:sldId id="342" r:id="rId23"/>
    <p:sldId id="338" r:id="rId24"/>
    <p:sldId id="337" r:id="rId25"/>
    <p:sldId id="286" r:id="rId26"/>
    <p:sldId id="344" r:id="rId27"/>
    <p:sldId id="345" r:id="rId28"/>
    <p:sldId id="354" r:id="rId29"/>
    <p:sldId id="355" r:id="rId30"/>
    <p:sldId id="356" r:id="rId31"/>
    <p:sldId id="357" r:id="rId32"/>
    <p:sldId id="358" r:id="rId33"/>
    <p:sldId id="305" r:id="rId34"/>
    <p:sldId id="306" r:id="rId35"/>
    <p:sldId id="365" r:id="rId36"/>
    <p:sldId id="334" r:id="rId37"/>
    <p:sldId id="366" r:id="rId38"/>
    <p:sldId id="350" r:id="rId39"/>
    <p:sldId id="291" r:id="rId40"/>
    <p:sldId id="420" r:id="rId41"/>
    <p:sldId id="367" r:id="rId42"/>
  </p:sldIdLst>
  <p:sldSz cx="9144000" cy="5143500" type="screen16x9"/>
  <p:notesSz cx="6858000" cy="9144000"/>
  <p:custDataLst>
    <p:tags r:id="rId44"/>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0467" autoAdjust="0"/>
  </p:normalViewPr>
  <p:slideViewPr>
    <p:cSldViewPr>
      <p:cViewPr varScale="1">
        <p:scale>
          <a:sx n="66" d="100"/>
          <a:sy n="66" d="100"/>
        </p:scale>
        <p:origin x="1300" y="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12/02/2023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301947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11</a:t>
            </a:fld>
            <a:endParaRPr lang="en-US"/>
          </a:p>
        </p:txBody>
      </p:sp>
    </p:spTree>
    <p:extLst>
      <p:ext uri="{BB962C8B-B14F-4D97-AF65-F5344CB8AC3E}">
        <p14:creationId xmlns:p14="http://schemas.microsoft.com/office/powerpoint/2010/main" val="4190671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12</a:t>
            </a:fld>
            <a:endParaRPr lang="en-US"/>
          </a:p>
        </p:txBody>
      </p:sp>
    </p:spTree>
    <p:extLst>
      <p:ext uri="{BB962C8B-B14F-4D97-AF65-F5344CB8AC3E}">
        <p14:creationId xmlns:p14="http://schemas.microsoft.com/office/powerpoint/2010/main" val="326181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13</a:t>
            </a:fld>
            <a:endParaRPr lang="en-US"/>
          </a:p>
        </p:txBody>
      </p:sp>
    </p:spTree>
    <p:extLst>
      <p:ext uri="{BB962C8B-B14F-4D97-AF65-F5344CB8AC3E}">
        <p14:creationId xmlns:p14="http://schemas.microsoft.com/office/powerpoint/2010/main" val="3852493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14</a:t>
            </a:fld>
            <a:endParaRPr lang="en-US"/>
          </a:p>
        </p:txBody>
      </p:sp>
    </p:spTree>
    <p:extLst>
      <p:ext uri="{BB962C8B-B14F-4D97-AF65-F5344CB8AC3E}">
        <p14:creationId xmlns:p14="http://schemas.microsoft.com/office/powerpoint/2010/main" val="191567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15</a:t>
            </a:fld>
            <a:endParaRPr lang="vi-VN"/>
          </a:p>
        </p:txBody>
      </p:sp>
    </p:spTree>
    <p:extLst>
      <p:ext uri="{BB962C8B-B14F-4D97-AF65-F5344CB8AC3E}">
        <p14:creationId xmlns:p14="http://schemas.microsoft.com/office/powerpoint/2010/main" val="245416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AU" sz="1200" b="1" dirty="0">
                <a:effectLst/>
                <a:latin typeface="Times New Roman"/>
                <a:ea typeface="Times New Roman"/>
                <a:cs typeface="Times New Roman"/>
              </a:rPr>
              <a:t>Task 1: Listen and point. Repeat. (Track 1.4)</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Use flashcards to introduce the vocabulary and structure of lesson.</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Say the words for students to repeat in chorus.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Play the recording for the students to listen to, point to, and repeat the words. </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new picture words in the vocabulary box in random order and ask students to point to the correct pictures.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word </a:t>
            </a:r>
            <a:r>
              <a:rPr lang="en-AU" sz="1200" b="1" i="1" dirty="0">
                <a:effectLst/>
                <a:latin typeface="Times New Roman"/>
                <a:ea typeface="Times New Roman"/>
                <a:cs typeface="Times New Roman"/>
              </a:rPr>
              <a:t>clever</a:t>
            </a:r>
            <a:r>
              <a:rPr lang="en-AU" sz="1200" dirty="0">
                <a:effectLst/>
                <a:latin typeface="Times New Roman"/>
                <a:ea typeface="Times New Roman"/>
                <a:cs typeface="Times New Roman"/>
              </a:rPr>
              <a:t>. Explain the meaning. Then say a student’s name, e.g. Lan’s clever! and ask students to repeat. Ask volunteers to stand at the front and do the same with any name they like.</a:t>
            </a:r>
            <a:endParaRPr lang="vi-VN" sz="1100" dirty="0">
              <a:effectLst/>
              <a:latin typeface="Calibri"/>
              <a:ea typeface="Calibri"/>
              <a:cs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16</a:t>
            </a:fld>
            <a:endParaRPr lang="vi-VN"/>
          </a:p>
        </p:txBody>
      </p:sp>
    </p:spTree>
    <p:extLst>
      <p:ext uri="{BB962C8B-B14F-4D97-AF65-F5344CB8AC3E}">
        <p14:creationId xmlns:p14="http://schemas.microsoft.com/office/powerpoint/2010/main" val="420419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17</a:t>
            </a:fld>
            <a:endParaRPr lang="vi-VN"/>
          </a:p>
        </p:txBody>
      </p:sp>
    </p:spTree>
    <p:extLst>
      <p:ext uri="{BB962C8B-B14F-4D97-AF65-F5344CB8AC3E}">
        <p14:creationId xmlns:p14="http://schemas.microsoft.com/office/powerpoint/2010/main" val="420419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18</a:t>
            </a:fld>
            <a:endParaRPr lang="vi-VN">
              <a:solidFill>
                <a:prstClr val="black"/>
              </a:solidFill>
            </a:endParaRPr>
          </a:p>
        </p:txBody>
      </p:sp>
    </p:spTree>
    <p:extLst>
      <p:ext uri="{BB962C8B-B14F-4D97-AF65-F5344CB8AC3E}">
        <p14:creationId xmlns:p14="http://schemas.microsoft.com/office/powerpoint/2010/main" val="420419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tabLst>
                <a:tab pos="1651000" algn="l"/>
              </a:tabLst>
            </a:pPr>
            <a:r>
              <a:rPr lang="en-AU" sz="1200" b="1" dirty="0">
                <a:solidFill>
                  <a:srgbClr val="2A2A2A"/>
                </a:solidFill>
                <a:effectLst/>
                <a:latin typeface="Times New Roman"/>
                <a:ea typeface="Times New Roman"/>
              </a:rPr>
              <a:t>Mini game:</a:t>
            </a:r>
            <a:r>
              <a:rPr lang="en-AU" sz="1200" dirty="0">
                <a:effectLst/>
                <a:latin typeface="Times New Roman"/>
                <a:ea typeface="Times New Roman"/>
              </a:rPr>
              <a:t> </a:t>
            </a:r>
            <a:r>
              <a:rPr lang="en-US" sz="1200" b="0" dirty="0">
                <a:solidFill>
                  <a:srgbClr val="FFFF00"/>
                </a:solidFill>
                <a:effectLst>
                  <a:outerShdw blurRad="38100" dist="38100" dir="2700000" algn="tl">
                    <a:srgbClr val="000000">
                      <a:alpha val="43137"/>
                    </a:srgbClr>
                  </a:outerShdw>
                </a:effectLst>
                <a:latin typeface=".VnVogue" pitchFamily="34" charset="0"/>
                <a:cs typeface="Arial" panose="020B0604020202020204" pitchFamily="34" charset="0"/>
              </a:rPr>
              <a:t>Touch</a:t>
            </a:r>
            <a:r>
              <a:rPr lang="en-AU" sz="1200" dirty="0">
                <a:effectLst/>
                <a:latin typeface="Times New Roman"/>
                <a:ea typeface="Times New Roman"/>
              </a:rPr>
              <a:t> the board</a:t>
            </a:r>
            <a:endParaRPr lang="vi-VN" sz="1200" dirty="0">
              <a:effectLst/>
              <a:latin typeface="Times New Roman"/>
              <a:ea typeface="Times New Roman"/>
            </a:endParaRPr>
          </a:p>
          <a:p>
            <a:pPr>
              <a:lnSpc>
                <a:spcPct val="115000"/>
              </a:lnSpc>
              <a:spcAft>
                <a:spcPts val="0"/>
              </a:spcAft>
              <a:tabLst>
                <a:tab pos="1651000" algn="l"/>
              </a:tabLst>
            </a:pPr>
            <a:r>
              <a:rPr lang="en-AU" sz="1200" dirty="0">
                <a:solidFill>
                  <a:srgbClr val="2A2A2A"/>
                </a:solidFill>
                <a:effectLst/>
                <a:latin typeface="Times New Roman"/>
                <a:ea typeface="Times New Roman"/>
              </a:rPr>
              <a:t>- Have 4 -5 students come to the board.</a:t>
            </a:r>
            <a:endParaRPr lang="vi-VN" sz="1200" dirty="0">
              <a:effectLst/>
              <a:latin typeface="Times New Roman"/>
              <a:ea typeface="Times New Roman"/>
            </a:endParaRPr>
          </a:p>
          <a:p>
            <a:r>
              <a:rPr lang="en-AU" sz="1200" dirty="0">
                <a:solidFill>
                  <a:srgbClr val="2A2A2A"/>
                </a:solidFill>
                <a:effectLst/>
                <a:latin typeface="Times New Roman"/>
                <a:ea typeface="Times New Roman"/>
              </a:rPr>
              <a:t>- Teacher calls out a word. Once the word has been called, have the students turn around and </a:t>
            </a:r>
            <a:r>
              <a:rPr lang="en-US" sz="1200" b="0" dirty="0">
                <a:solidFill>
                  <a:srgbClr val="FFFF00"/>
                </a:solidFill>
                <a:effectLst>
                  <a:outerShdw blurRad="38100" dist="38100" dir="2700000" algn="tl">
                    <a:srgbClr val="000000">
                      <a:alpha val="43137"/>
                    </a:srgbClr>
                  </a:outerShdw>
                </a:effectLst>
                <a:latin typeface=".VnVogue" pitchFamily="34" charset="0"/>
                <a:cs typeface="Arial" panose="020B0604020202020204" pitchFamily="34" charset="0"/>
              </a:rPr>
              <a:t>touch</a:t>
            </a:r>
            <a:r>
              <a:rPr lang="en-US" sz="1200" b="1" dirty="0">
                <a:solidFill>
                  <a:srgbClr val="FFFF00"/>
                </a:solidFill>
                <a:effectLst>
                  <a:outerShdw blurRad="38100" dist="38100" dir="2700000" algn="tl">
                    <a:srgbClr val="000000">
                      <a:alpha val="43137"/>
                    </a:srgbClr>
                  </a:outerShdw>
                </a:effectLst>
                <a:latin typeface=".VnVogue" pitchFamily="34" charset="0"/>
                <a:cs typeface="Arial" panose="020B0604020202020204" pitchFamily="34" charset="0"/>
              </a:rPr>
              <a:t> </a:t>
            </a:r>
            <a:r>
              <a:rPr lang="en-AU" sz="1200" dirty="0">
                <a:solidFill>
                  <a:srgbClr val="2A2A2A"/>
                </a:solidFill>
                <a:effectLst/>
                <a:latin typeface="Times New Roman"/>
                <a:ea typeface="Times New Roman"/>
              </a:rPr>
              <a:t>the correct picture.</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19</a:t>
            </a:fld>
            <a:endParaRPr lang="vi-VN"/>
          </a:p>
        </p:txBody>
      </p:sp>
    </p:spTree>
    <p:extLst>
      <p:ext uri="{BB962C8B-B14F-4D97-AF65-F5344CB8AC3E}">
        <p14:creationId xmlns:p14="http://schemas.microsoft.com/office/powerpoint/2010/main" val="148425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20</a:t>
            </a:fld>
            <a:endParaRPr lang="vi-VN"/>
          </a:p>
        </p:txBody>
      </p:sp>
    </p:spTree>
    <p:extLst>
      <p:ext uri="{BB962C8B-B14F-4D97-AF65-F5344CB8AC3E}">
        <p14:creationId xmlns:p14="http://schemas.microsoft.com/office/powerpoint/2010/main" val="63950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vi-VN" sz="1800" b="1" dirty="0">
                <a:effectLst/>
                <a:latin typeface="Times New Roman" panose="02020603050405020304" pitchFamily="18" charset="0"/>
                <a:ea typeface="Times New Roman" panose="02020603050405020304" pitchFamily="18" charset="0"/>
              </a:rPr>
              <a:t>Task 2: Listen and tick.</a:t>
            </a: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(Track 1.5)</a:t>
            </a:r>
            <a:br>
              <a:rPr lang="vi-VN" sz="1800" dirty="0">
                <a:effectLst/>
                <a:latin typeface="Times New Roman" panose="02020603050405020304" pitchFamily="18" charset="0"/>
                <a:ea typeface="Times New Roman" panose="02020603050405020304" pitchFamily="18" charset="0"/>
              </a:rPr>
            </a:br>
            <a:r>
              <a:rPr lang="vi-VN" sz="1800" b="1"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Ask students to look at the photo of 2 friends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Point to the name in the text. Read them out and ask students to repeat. </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Tell students to look at the picture and follow the text with their fingers.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again, pause after each sentence and ask students to repeat.</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Ask students to practice reading out the text individually and in pairs. Ask some volunteers to read it out in front of the whole class.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Tell students to look at the photo and ask them tick the right answer in the box.Ask students to read the text again to find out information to make sure that they have the right answer.</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Check answers as the whole class.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21</a:t>
            </a:fld>
            <a:endParaRPr lang="vi-VN">
              <a:solidFill>
                <a:prstClr val="black"/>
              </a:solidFill>
            </a:endParaRPr>
          </a:p>
        </p:txBody>
      </p:sp>
    </p:spTree>
    <p:extLst>
      <p:ext uri="{BB962C8B-B14F-4D97-AF65-F5344CB8AC3E}">
        <p14:creationId xmlns:p14="http://schemas.microsoft.com/office/powerpoint/2010/main" val="167223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T asks Ss to listen and look at the text.</a:t>
            </a:r>
            <a:r>
              <a:rPr lang="en-US" baseline="0" dirty="0"/>
              <a:t> Then, Ss listen again and tick.</a:t>
            </a:r>
            <a:endParaRPr lang="en-US" dirty="0"/>
          </a:p>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22</a:t>
            </a:fld>
            <a:endParaRPr lang="vi-VN"/>
          </a:p>
        </p:txBody>
      </p:sp>
    </p:spTree>
    <p:extLst>
      <p:ext uri="{BB962C8B-B14F-4D97-AF65-F5344CB8AC3E}">
        <p14:creationId xmlns:p14="http://schemas.microsoft.com/office/powerpoint/2010/main" val="3237783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asks </a:t>
            </a:r>
            <a:r>
              <a:rPr lang="en-US" dirty="0" err="1"/>
              <a:t>Ss</a:t>
            </a:r>
            <a:r>
              <a:rPr lang="en-US" dirty="0"/>
              <a:t> to listen and look at the text.</a:t>
            </a:r>
            <a:r>
              <a:rPr lang="en-US" baseline="0" dirty="0"/>
              <a:t> Then, </a:t>
            </a:r>
            <a:r>
              <a:rPr lang="en-US" baseline="0" dirty="0" err="1"/>
              <a:t>Ss</a:t>
            </a:r>
            <a:r>
              <a:rPr lang="en-US" baseline="0" dirty="0"/>
              <a:t> listen again and write.</a:t>
            </a:r>
            <a:endParaRPr lang="en-US" dirty="0"/>
          </a:p>
        </p:txBody>
      </p:sp>
      <p:sp>
        <p:nvSpPr>
          <p:cNvPr id="4" name="Slide Number Placeholder 3"/>
          <p:cNvSpPr>
            <a:spLocks noGrp="1"/>
          </p:cNvSpPr>
          <p:nvPr>
            <p:ph type="sldNum" sz="quarter" idx="10"/>
          </p:nvPr>
        </p:nvSpPr>
        <p:spPr/>
        <p:txBody>
          <a:bodyPr/>
          <a:lstStyle/>
          <a:p>
            <a:fld id="{A034542A-897F-4193-8D46-0E6490EB1A15}" type="slidenum">
              <a:rPr lang="vi-VN" smtClean="0"/>
              <a:t>23</a:t>
            </a:fld>
            <a:endParaRPr lang="vi-VN"/>
          </a:p>
        </p:txBody>
      </p:sp>
    </p:spTree>
    <p:extLst>
      <p:ext uri="{BB962C8B-B14F-4D97-AF65-F5344CB8AC3E}">
        <p14:creationId xmlns:p14="http://schemas.microsoft.com/office/powerpoint/2010/main" val="4220457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AU" sz="1200" b="1" dirty="0">
                <a:solidFill>
                  <a:srgbClr val="000000"/>
                </a:solidFill>
                <a:effectLst/>
                <a:latin typeface="Times New Roman"/>
                <a:ea typeface="Times New Roman"/>
              </a:rPr>
              <a:t>Task 3: Point and say.</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work pairs. Tell them they are going to say sentences based on the photo in Activity 2.</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look back at the photo in Activity 2 and</a:t>
            </a:r>
            <a:r>
              <a:rPr lang="vi-VN" sz="1200" baseline="0" dirty="0">
                <a:effectLst/>
                <a:latin typeface="Times New Roman"/>
                <a:ea typeface="Times New Roman"/>
              </a:rPr>
              <a:t> </a:t>
            </a:r>
            <a:r>
              <a:rPr lang="en-AU" sz="1200" dirty="0">
                <a:effectLst/>
                <a:latin typeface="Times New Roman"/>
                <a:ea typeface="Times New Roman"/>
              </a:rPr>
              <a:t>the sample sentences in Activity 3.</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24</a:t>
            </a:fld>
            <a:endParaRPr lang="vi-VN"/>
          </a:p>
        </p:txBody>
      </p:sp>
    </p:spTree>
    <p:extLst>
      <p:ext uri="{BB962C8B-B14F-4D97-AF65-F5344CB8AC3E}">
        <p14:creationId xmlns:p14="http://schemas.microsoft.com/office/powerpoint/2010/main" val="2226250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25</a:t>
            </a:fld>
            <a:endParaRPr lang="vi-VN"/>
          </a:p>
        </p:txBody>
      </p:sp>
    </p:spTree>
    <p:extLst>
      <p:ext uri="{BB962C8B-B14F-4D97-AF65-F5344CB8AC3E}">
        <p14:creationId xmlns:p14="http://schemas.microsoft.com/office/powerpoint/2010/main" val="546688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26</a:t>
            </a:fld>
            <a:endParaRPr lang="vi-VN"/>
          </a:p>
        </p:txBody>
      </p:sp>
    </p:spTree>
    <p:extLst>
      <p:ext uri="{BB962C8B-B14F-4D97-AF65-F5344CB8AC3E}">
        <p14:creationId xmlns:p14="http://schemas.microsoft.com/office/powerpoint/2010/main" val="226273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27</a:t>
            </a:fld>
            <a:endParaRPr lang="vi-VN"/>
          </a:p>
        </p:txBody>
      </p:sp>
    </p:spTree>
    <p:extLst>
      <p:ext uri="{BB962C8B-B14F-4D97-AF65-F5344CB8AC3E}">
        <p14:creationId xmlns:p14="http://schemas.microsoft.com/office/powerpoint/2010/main" val="210850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28</a:t>
            </a:fld>
            <a:endParaRPr lang="vi-VN"/>
          </a:p>
        </p:txBody>
      </p:sp>
    </p:spTree>
    <p:extLst>
      <p:ext uri="{BB962C8B-B14F-4D97-AF65-F5344CB8AC3E}">
        <p14:creationId xmlns:p14="http://schemas.microsoft.com/office/powerpoint/2010/main" val="18215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29</a:t>
            </a:fld>
            <a:endParaRPr lang="vi-VN"/>
          </a:p>
        </p:txBody>
      </p:sp>
    </p:spTree>
    <p:extLst>
      <p:ext uri="{BB962C8B-B14F-4D97-AF65-F5344CB8AC3E}">
        <p14:creationId xmlns:p14="http://schemas.microsoft.com/office/powerpoint/2010/main" val="52921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30</a:t>
            </a:fld>
            <a:endParaRPr lang="vi-VN"/>
          </a:p>
        </p:txBody>
      </p:sp>
    </p:spTree>
    <p:extLst>
      <p:ext uri="{BB962C8B-B14F-4D97-AF65-F5344CB8AC3E}">
        <p14:creationId xmlns:p14="http://schemas.microsoft.com/office/powerpoint/2010/main" val="94417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a:effectLst/>
                <a:latin typeface="Times New Roman"/>
                <a:ea typeface="Times New Roman"/>
              </a:rPr>
              <a:t>- Revise the words from Lesson 1 with the flashcards. </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4</a:t>
            </a:fld>
            <a:endParaRPr lang="vi-VN"/>
          </a:p>
        </p:txBody>
      </p:sp>
    </p:spTree>
    <p:extLst>
      <p:ext uri="{BB962C8B-B14F-4D97-AF65-F5344CB8AC3E}">
        <p14:creationId xmlns:p14="http://schemas.microsoft.com/office/powerpoint/2010/main" val="283184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31</a:t>
            </a:fld>
            <a:endParaRPr lang="vi-VN"/>
          </a:p>
        </p:txBody>
      </p:sp>
    </p:spTree>
    <p:extLst>
      <p:ext uri="{BB962C8B-B14F-4D97-AF65-F5344CB8AC3E}">
        <p14:creationId xmlns:p14="http://schemas.microsoft.com/office/powerpoint/2010/main" val="151487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32</a:t>
            </a:fld>
            <a:endParaRPr lang="vi-VN"/>
          </a:p>
        </p:txBody>
      </p:sp>
    </p:spTree>
    <p:extLst>
      <p:ext uri="{BB962C8B-B14F-4D97-AF65-F5344CB8AC3E}">
        <p14:creationId xmlns:p14="http://schemas.microsoft.com/office/powerpoint/2010/main" val="4265171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33</a:t>
            </a:fld>
            <a:endParaRPr lang="vi-VN"/>
          </a:p>
        </p:txBody>
      </p:sp>
    </p:spTree>
    <p:extLst>
      <p:ext uri="{BB962C8B-B14F-4D97-AF65-F5344CB8AC3E}">
        <p14:creationId xmlns:p14="http://schemas.microsoft.com/office/powerpoint/2010/main" val="256136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r>
              <a:rPr lang="en-US" dirty="0"/>
              <a:t>-Let the </a:t>
            </a:r>
            <a:r>
              <a:rPr lang="en-US" dirty="0" err="1"/>
              <a:t>sts</a:t>
            </a:r>
            <a:r>
              <a:rPr lang="en-US" dirty="0"/>
              <a:t> draw a picture of members in their family and write a text about them using adjectives. (read the example on the board)</a:t>
            </a:r>
          </a:p>
          <a:p>
            <a:pPr marL="158750" indent="0">
              <a:buNone/>
            </a:pPr>
            <a:r>
              <a:rPr lang="en-US" dirty="0"/>
              <a:t>-Call some </a:t>
            </a:r>
            <a:r>
              <a:rPr lang="en-US" dirty="0" err="1"/>
              <a:t>sts</a:t>
            </a:r>
            <a:r>
              <a:rPr lang="en-US" dirty="0"/>
              <a:t> to present their own work</a:t>
            </a:r>
          </a:p>
        </p:txBody>
      </p:sp>
    </p:spTree>
    <p:extLst>
      <p:ext uri="{BB962C8B-B14F-4D97-AF65-F5344CB8AC3E}">
        <p14:creationId xmlns:p14="http://schemas.microsoft.com/office/powerpoint/2010/main" val="70429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35</a:t>
            </a:fld>
            <a:endParaRPr lang="vi-VN"/>
          </a:p>
        </p:txBody>
      </p:sp>
    </p:spTree>
    <p:extLst>
      <p:ext uri="{BB962C8B-B14F-4D97-AF65-F5344CB8AC3E}">
        <p14:creationId xmlns:p14="http://schemas.microsoft.com/office/powerpoint/2010/main" val="2116651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THIẾT</a:t>
            </a:r>
            <a:r>
              <a:rPr lang="en-US" baseline="0" dirty="0"/>
              <a:t> KẾ HOẠT ĐỘNG TƯƠNG TÁC CHO 5 CÂU NÀY. </a:t>
            </a:r>
            <a:r>
              <a:rPr lang="vi-VN" baseline="0" dirty="0"/>
              <a:t>Điền từ thích hợp vào chỗ trống.</a:t>
            </a:r>
            <a:endParaRPr lang="en-US" dirty="0"/>
          </a:p>
          <a:p>
            <a:pPr marL="158750" indent="0">
              <a:buNone/>
            </a:pPr>
            <a:r>
              <a:rPr lang="en-US" dirty="0" err="1"/>
              <a:t>Sts</a:t>
            </a:r>
            <a:r>
              <a:rPr lang="en-US" dirty="0"/>
              <a:t> look at the picture and key word in the box. Try to fill the key word to the right blank.</a:t>
            </a:r>
          </a:p>
          <a:p>
            <a:pPr marL="158750" indent="0">
              <a:buNone/>
            </a:pPr>
            <a:endParaRPr lang="en-US" dirty="0"/>
          </a:p>
        </p:txBody>
      </p:sp>
    </p:spTree>
    <p:extLst>
      <p:ext uri="{BB962C8B-B14F-4D97-AF65-F5344CB8AC3E}">
        <p14:creationId xmlns:p14="http://schemas.microsoft.com/office/powerpoint/2010/main" val="2987171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Sts</a:t>
            </a:r>
            <a:r>
              <a:rPr lang="en-US" dirty="0"/>
              <a:t> look at the picture and given words. Fill in the blank with  the sentences on the board or on their notebooks.</a:t>
            </a:r>
          </a:p>
          <a:p>
            <a:pPr marL="158750" indent="0">
              <a:buNone/>
            </a:pPr>
            <a:endParaRPr lang="en-US" dirty="0"/>
          </a:p>
        </p:txBody>
      </p:sp>
    </p:spTree>
    <p:extLst>
      <p:ext uri="{BB962C8B-B14F-4D97-AF65-F5344CB8AC3E}">
        <p14:creationId xmlns:p14="http://schemas.microsoft.com/office/powerpoint/2010/main" val="1009896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40</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215816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Each team choose a letter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Back to the menu for pupils another question.</a:t>
            </a:r>
          </a:p>
          <a:p>
            <a:r>
              <a:rPr lang="en-US" sz="1200" kern="1200" dirty="0">
                <a:solidFill>
                  <a:schemeClr val="tx1"/>
                </a:solidFill>
                <a:effectLst/>
                <a:latin typeface="+mn-lt"/>
                <a:ea typeface="+mn-ea"/>
                <a:cs typeface="+mn-cs"/>
              </a:rPr>
              <a:t>- Pupils continue their turns until there are no letters left. </a:t>
            </a:r>
          </a:p>
          <a:p>
            <a:r>
              <a:rPr lang="en-US" sz="1200" kern="1200" dirty="0">
                <a:solidFill>
                  <a:schemeClr val="tx1"/>
                </a:solidFill>
                <a:effectLst/>
                <a:latin typeface="+mn-lt"/>
                <a:ea typeface="+mn-ea"/>
                <a:cs typeface="+mn-cs"/>
              </a:rPr>
              <a:t>- The team with the most points wins.</a:t>
            </a:r>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47574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251853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9699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338274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Click the answer box to show how many points the students get.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Click the flower</a:t>
            </a:r>
            <a:r>
              <a:rPr lang="en-US" baseline="0" dirty="0"/>
              <a:t> on top left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229734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5"/>
        <p:cNvGrpSpPr/>
        <p:nvPr/>
      </p:nvGrpSpPr>
      <p:grpSpPr>
        <a:xfrm>
          <a:off x="0" y="0"/>
          <a:ext cx="0" cy="0"/>
          <a:chOff x="0" y="0"/>
          <a:chExt cx="0" cy="0"/>
        </a:xfrm>
      </p:grpSpPr>
      <p:pic>
        <p:nvPicPr>
          <p:cNvPr id="26" name="Google Shape;26;p3"/>
          <p:cNvPicPr preferRelativeResize="0"/>
          <p:nvPr/>
        </p:nvPicPr>
        <p:blipFill>
          <a:blip r:embed="rId2">
            <a:alphaModFix/>
          </a:blip>
          <a:stretch>
            <a:fillRect/>
          </a:stretch>
        </p:blipFill>
        <p:spPr>
          <a:xfrm>
            <a:off x="0" y="4465"/>
            <a:ext cx="9144003" cy="5134572"/>
          </a:xfrm>
          <a:prstGeom prst="rect">
            <a:avLst/>
          </a:prstGeom>
          <a:noFill/>
          <a:ln>
            <a:noFill/>
          </a:ln>
        </p:spPr>
      </p:pic>
      <p:sp>
        <p:nvSpPr>
          <p:cNvPr id="27" name="Google Shape;27;p3"/>
          <p:cNvSpPr txBox="1">
            <a:spLocks noGrp="1"/>
          </p:cNvSpPr>
          <p:nvPr>
            <p:ph type="title"/>
          </p:nvPr>
        </p:nvSpPr>
        <p:spPr>
          <a:xfrm>
            <a:off x="2631900" y="2501852"/>
            <a:ext cx="3880200" cy="6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745950" y="1372350"/>
            <a:ext cx="16521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434488" y="3127688"/>
            <a:ext cx="4275000" cy="54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a:off x="263050" y="2731792"/>
            <a:ext cx="482447" cy="337053"/>
          </a:xfrm>
          <a:custGeom>
            <a:avLst/>
            <a:gdLst/>
            <a:ahLst/>
            <a:cxnLst/>
            <a:rect l="l" t="t" r="r" b="b"/>
            <a:pathLst>
              <a:path w="8551" h="5974" extrusionOk="0">
                <a:moveTo>
                  <a:pt x="6633" y="457"/>
                </a:moveTo>
                <a:cubicBezTo>
                  <a:pt x="6673" y="457"/>
                  <a:pt x="6715" y="459"/>
                  <a:pt x="6757" y="463"/>
                </a:cubicBezTo>
                <a:cubicBezTo>
                  <a:pt x="7970" y="566"/>
                  <a:pt x="7816" y="2343"/>
                  <a:pt x="7406" y="3043"/>
                </a:cubicBezTo>
                <a:cubicBezTo>
                  <a:pt x="6688" y="4273"/>
                  <a:pt x="4911" y="5179"/>
                  <a:pt x="3579" y="5469"/>
                </a:cubicBezTo>
                <a:cubicBezTo>
                  <a:pt x="3367" y="5515"/>
                  <a:pt x="3143" y="5539"/>
                  <a:pt x="2916" y="5539"/>
                </a:cubicBezTo>
                <a:cubicBezTo>
                  <a:pt x="2043" y="5539"/>
                  <a:pt x="1133" y="5183"/>
                  <a:pt x="794" y="4342"/>
                </a:cubicBezTo>
                <a:cubicBezTo>
                  <a:pt x="332" y="3197"/>
                  <a:pt x="1768" y="2992"/>
                  <a:pt x="2724" y="2924"/>
                </a:cubicBezTo>
                <a:cubicBezTo>
                  <a:pt x="2878" y="3026"/>
                  <a:pt x="3066" y="3094"/>
                  <a:pt x="3271" y="3094"/>
                </a:cubicBezTo>
                <a:cubicBezTo>
                  <a:pt x="3277" y="3095"/>
                  <a:pt x="3283" y="3095"/>
                  <a:pt x="3288" y="3095"/>
                </a:cubicBezTo>
                <a:cubicBezTo>
                  <a:pt x="3480" y="3095"/>
                  <a:pt x="3539" y="2819"/>
                  <a:pt x="3357" y="2753"/>
                </a:cubicBezTo>
                <a:cubicBezTo>
                  <a:pt x="2690" y="2462"/>
                  <a:pt x="2553" y="1916"/>
                  <a:pt x="2964" y="1300"/>
                </a:cubicBezTo>
                <a:cubicBezTo>
                  <a:pt x="3150" y="1038"/>
                  <a:pt x="3354" y="934"/>
                  <a:pt x="3561" y="934"/>
                </a:cubicBezTo>
                <a:cubicBezTo>
                  <a:pt x="4093" y="934"/>
                  <a:pt x="4636" y="1626"/>
                  <a:pt x="4894" y="2069"/>
                </a:cubicBezTo>
                <a:cubicBezTo>
                  <a:pt x="4938" y="2149"/>
                  <a:pt x="5015" y="2186"/>
                  <a:pt x="5093" y="2186"/>
                </a:cubicBezTo>
                <a:cubicBezTo>
                  <a:pt x="5197" y="2186"/>
                  <a:pt x="5302" y="2119"/>
                  <a:pt x="5321" y="2001"/>
                </a:cubicBezTo>
                <a:cubicBezTo>
                  <a:pt x="5403" y="1252"/>
                  <a:pt x="5825" y="457"/>
                  <a:pt x="6633" y="457"/>
                </a:cubicBezTo>
                <a:close/>
                <a:moveTo>
                  <a:pt x="6518" y="0"/>
                </a:moveTo>
                <a:cubicBezTo>
                  <a:pt x="6495" y="0"/>
                  <a:pt x="6472" y="1"/>
                  <a:pt x="6449" y="2"/>
                </a:cubicBezTo>
                <a:cubicBezTo>
                  <a:pt x="5680" y="36"/>
                  <a:pt x="5202" y="719"/>
                  <a:pt x="4980" y="1403"/>
                </a:cubicBezTo>
                <a:cubicBezTo>
                  <a:pt x="4605" y="929"/>
                  <a:pt x="4082" y="491"/>
                  <a:pt x="3547" y="491"/>
                </a:cubicBezTo>
                <a:cubicBezTo>
                  <a:pt x="3251" y="491"/>
                  <a:pt x="2952" y="625"/>
                  <a:pt x="2673" y="959"/>
                </a:cubicBezTo>
                <a:cubicBezTo>
                  <a:pt x="2297" y="1403"/>
                  <a:pt x="2178" y="2103"/>
                  <a:pt x="2434" y="2582"/>
                </a:cubicBezTo>
                <a:cubicBezTo>
                  <a:pt x="2397" y="2581"/>
                  <a:pt x="2361" y="2580"/>
                  <a:pt x="2324" y="2580"/>
                </a:cubicBezTo>
                <a:cubicBezTo>
                  <a:pt x="1208" y="2580"/>
                  <a:pt x="0" y="3086"/>
                  <a:pt x="298" y="4376"/>
                </a:cubicBezTo>
                <a:cubicBezTo>
                  <a:pt x="578" y="5564"/>
                  <a:pt x="1722" y="5974"/>
                  <a:pt x="2850" y="5974"/>
                </a:cubicBezTo>
                <a:cubicBezTo>
                  <a:pt x="3377" y="5974"/>
                  <a:pt x="3901" y="5884"/>
                  <a:pt x="4330" y="5743"/>
                </a:cubicBezTo>
                <a:cubicBezTo>
                  <a:pt x="6159" y="5162"/>
                  <a:pt x="8551" y="3573"/>
                  <a:pt x="8124" y="1369"/>
                </a:cubicBezTo>
                <a:cubicBezTo>
                  <a:pt x="7991" y="572"/>
                  <a:pt x="7309" y="0"/>
                  <a:pt x="6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4831673">
            <a:off x="-284793" y="-159938"/>
            <a:ext cx="1828936" cy="1574464"/>
          </a:xfrm>
          <a:custGeom>
            <a:avLst/>
            <a:gdLst/>
            <a:ahLst/>
            <a:cxnLst/>
            <a:rect l="l" t="t" r="r" b="b"/>
            <a:pathLst>
              <a:path w="34566" h="29755" extrusionOk="0">
                <a:moveTo>
                  <a:pt x="14724" y="891"/>
                </a:moveTo>
                <a:cubicBezTo>
                  <a:pt x="15969" y="891"/>
                  <a:pt x="17144" y="1332"/>
                  <a:pt x="18043" y="2449"/>
                </a:cubicBezTo>
                <a:cubicBezTo>
                  <a:pt x="18761" y="3337"/>
                  <a:pt x="19222" y="4379"/>
                  <a:pt x="19735" y="5405"/>
                </a:cubicBezTo>
                <a:cubicBezTo>
                  <a:pt x="20589" y="7096"/>
                  <a:pt x="21546" y="8822"/>
                  <a:pt x="23545" y="9181"/>
                </a:cubicBezTo>
                <a:cubicBezTo>
                  <a:pt x="23566" y="9185"/>
                  <a:pt x="23587" y="9187"/>
                  <a:pt x="23606" y="9187"/>
                </a:cubicBezTo>
                <a:cubicBezTo>
                  <a:pt x="23665" y="9187"/>
                  <a:pt x="23716" y="9168"/>
                  <a:pt x="23767" y="9129"/>
                </a:cubicBezTo>
                <a:cubicBezTo>
                  <a:pt x="24110" y="9098"/>
                  <a:pt x="24459" y="9083"/>
                  <a:pt x="24811" y="9083"/>
                </a:cubicBezTo>
                <a:cubicBezTo>
                  <a:pt x="27968" y="9083"/>
                  <a:pt x="31356" y="10361"/>
                  <a:pt x="32447" y="13589"/>
                </a:cubicBezTo>
                <a:cubicBezTo>
                  <a:pt x="33609" y="16972"/>
                  <a:pt x="30978" y="20304"/>
                  <a:pt x="28739" y="22593"/>
                </a:cubicBezTo>
                <a:cubicBezTo>
                  <a:pt x="25068" y="26358"/>
                  <a:pt x="19898" y="28880"/>
                  <a:pt x="14585" y="28880"/>
                </a:cubicBezTo>
                <a:cubicBezTo>
                  <a:pt x="14087" y="28880"/>
                  <a:pt x="13588" y="28858"/>
                  <a:pt x="13088" y="28813"/>
                </a:cubicBezTo>
                <a:cubicBezTo>
                  <a:pt x="6220" y="28197"/>
                  <a:pt x="1008" y="23037"/>
                  <a:pt x="1265" y="15981"/>
                </a:cubicBezTo>
                <a:cubicBezTo>
                  <a:pt x="1504" y="9710"/>
                  <a:pt x="6442" y="3610"/>
                  <a:pt x="12251" y="1389"/>
                </a:cubicBezTo>
                <a:cubicBezTo>
                  <a:pt x="13068" y="1079"/>
                  <a:pt x="13911" y="891"/>
                  <a:pt x="14724" y="891"/>
                </a:cubicBezTo>
                <a:close/>
                <a:moveTo>
                  <a:pt x="14696" y="0"/>
                </a:moveTo>
                <a:cubicBezTo>
                  <a:pt x="13457" y="0"/>
                  <a:pt x="12166" y="370"/>
                  <a:pt x="10970" y="945"/>
                </a:cubicBezTo>
                <a:cubicBezTo>
                  <a:pt x="4904" y="3884"/>
                  <a:pt x="0" y="10240"/>
                  <a:pt x="359" y="17194"/>
                </a:cubicBezTo>
                <a:cubicBezTo>
                  <a:pt x="718" y="24251"/>
                  <a:pt x="6237" y="29069"/>
                  <a:pt x="13105" y="29684"/>
                </a:cubicBezTo>
                <a:cubicBezTo>
                  <a:pt x="13623" y="29731"/>
                  <a:pt x="14141" y="29754"/>
                  <a:pt x="14657" y="29754"/>
                </a:cubicBezTo>
                <a:cubicBezTo>
                  <a:pt x="20872" y="29754"/>
                  <a:pt x="26908" y="26415"/>
                  <a:pt x="30773" y="21619"/>
                </a:cubicBezTo>
                <a:cubicBezTo>
                  <a:pt x="32840" y="19073"/>
                  <a:pt x="34566" y="15930"/>
                  <a:pt x="33028" y="12666"/>
                </a:cubicBezTo>
                <a:cubicBezTo>
                  <a:pt x="31570" y="9576"/>
                  <a:pt x="28472" y="8339"/>
                  <a:pt x="25302" y="8339"/>
                </a:cubicBezTo>
                <a:cubicBezTo>
                  <a:pt x="24755" y="8339"/>
                  <a:pt x="24207" y="8376"/>
                  <a:pt x="23665" y="8446"/>
                </a:cubicBezTo>
                <a:cubicBezTo>
                  <a:pt x="23596" y="8463"/>
                  <a:pt x="23528" y="8480"/>
                  <a:pt x="23477" y="8531"/>
                </a:cubicBezTo>
                <a:cubicBezTo>
                  <a:pt x="20777" y="7489"/>
                  <a:pt x="20350" y="3952"/>
                  <a:pt x="18676" y="1885"/>
                </a:cubicBezTo>
                <a:cubicBezTo>
                  <a:pt x="17594" y="533"/>
                  <a:pt x="16183" y="0"/>
                  <a:pt x="14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2135296">
            <a:off x="7985928" y="3847484"/>
            <a:ext cx="1292290" cy="1014754"/>
          </a:xfrm>
          <a:custGeom>
            <a:avLst/>
            <a:gdLst/>
            <a:ahLst/>
            <a:cxnLst/>
            <a:rect l="l" t="t" r="r" b="b"/>
            <a:pathLst>
              <a:path w="24087" h="18914" extrusionOk="0">
                <a:moveTo>
                  <a:pt x="4887" y="4610"/>
                </a:moveTo>
                <a:lnTo>
                  <a:pt x="7433" y="4866"/>
                </a:lnTo>
                <a:cubicBezTo>
                  <a:pt x="7313" y="5771"/>
                  <a:pt x="7177" y="6676"/>
                  <a:pt x="7040" y="7564"/>
                </a:cubicBezTo>
                <a:lnTo>
                  <a:pt x="7040" y="7564"/>
                </a:lnTo>
                <a:cubicBezTo>
                  <a:pt x="6174" y="7497"/>
                  <a:pt x="5308" y="7429"/>
                  <a:pt x="4443" y="7361"/>
                </a:cubicBezTo>
                <a:cubicBezTo>
                  <a:pt x="4579" y="6438"/>
                  <a:pt x="4733" y="5533"/>
                  <a:pt x="4887" y="4610"/>
                </a:cubicBezTo>
                <a:close/>
                <a:moveTo>
                  <a:pt x="7774" y="4917"/>
                </a:moveTo>
                <a:lnTo>
                  <a:pt x="9893" y="5140"/>
                </a:lnTo>
                <a:cubicBezTo>
                  <a:pt x="9791" y="6011"/>
                  <a:pt x="9671" y="6899"/>
                  <a:pt x="9534" y="7771"/>
                </a:cubicBezTo>
                <a:lnTo>
                  <a:pt x="9534" y="7788"/>
                </a:lnTo>
                <a:cubicBezTo>
                  <a:pt x="8868" y="7720"/>
                  <a:pt x="8202" y="7668"/>
                  <a:pt x="7518" y="7617"/>
                </a:cubicBezTo>
                <a:cubicBezTo>
                  <a:pt x="7621" y="6712"/>
                  <a:pt x="7706" y="5823"/>
                  <a:pt x="7774" y="4917"/>
                </a:cubicBezTo>
                <a:close/>
                <a:moveTo>
                  <a:pt x="10320" y="5191"/>
                </a:moveTo>
                <a:cubicBezTo>
                  <a:pt x="11175" y="5276"/>
                  <a:pt x="12029" y="5362"/>
                  <a:pt x="12883" y="5464"/>
                </a:cubicBezTo>
                <a:cubicBezTo>
                  <a:pt x="12747" y="6301"/>
                  <a:pt x="12627" y="7156"/>
                  <a:pt x="12507" y="7993"/>
                </a:cubicBezTo>
                <a:lnTo>
                  <a:pt x="12490" y="8010"/>
                </a:lnTo>
                <a:lnTo>
                  <a:pt x="12490" y="8044"/>
                </a:lnTo>
                <a:lnTo>
                  <a:pt x="11978" y="8010"/>
                </a:lnTo>
                <a:cubicBezTo>
                  <a:pt x="11311" y="7942"/>
                  <a:pt x="10662" y="7890"/>
                  <a:pt x="10013" y="7839"/>
                </a:cubicBezTo>
                <a:cubicBezTo>
                  <a:pt x="10132" y="6951"/>
                  <a:pt x="10235" y="6079"/>
                  <a:pt x="10320" y="5191"/>
                </a:cubicBezTo>
                <a:close/>
                <a:moveTo>
                  <a:pt x="13157" y="5498"/>
                </a:moveTo>
                <a:cubicBezTo>
                  <a:pt x="14011" y="5584"/>
                  <a:pt x="14865" y="5686"/>
                  <a:pt x="15720" y="5772"/>
                </a:cubicBezTo>
                <a:cubicBezTo>
                  <a:pt x="15617" y="6609"/>
                  <a:pt x="15515" y="7446"/>
                  <a:pt x="15395" y="8283"/>
                </a:cubicBezTo>
                <a:lnTo>
                  <a:pt x="15378" y="8283"/>
                </a:lnTo>
                <a:lnTo>
                  <a:pt x="12815" y="8078"/>
                </a:lnTo>
                <a:cubicBezTo>
                  <a:pt x="12935" y="7224"/>
                  <a:pt x="13054" y="6370"/>
                  <a:pt x="13157" y="5498"/>
                </a:cubicBezTo>
                <a:close/>
                <a:moveTo>
                  <a:pt x="16130" y="5806"/>
                </a:moveTo>
                <a:cubicBezTo>
                  <a:pt x="16779" y="5874"/>
                  <a:pt x="17411" y="5960"/>
                  <a:pt x="18060" y="6028"/>
                </a:cubicBezTo>
                <a:cubicBezTo>
                  <a:pt x="17838" y="6848"/>
                  <a:pt x="17633" y="7651"/>
                  <a:pt x="17411" y="8454"/>
                </a:cubicBezTo>
                <a:cubicBezTo>
                  <a:pt x="16864" y="8403"/>
                  <a:pt x="16301" y="8369"/>
                  <a:pt x="15737" y="8318"/>
                </a:cubicBezTo>
                <a:cubicBezTo>
                  <a:pt x="15873" y="7480"/>
                  <a:pt x="16010" y="6643"/>
                  <a:pt x="16130" y="5806"/>
                </a:cubicBezTo>
                <a:close/>
                <a:moveTo>
                  <a:pt x="18453" y="6079"/>
                </a:moveTo>
                <a:lnTo>
                  <a:pt x="19889" y="6250"/>
                </a:lnTo>
                <a:cubicBezTo>
                  <a:pt x="19752" y="7053"/>
                  <a:pt x="19581" y="7856"/>
                  <a:pt x="19427" y="8659"/>
                </a:cubicBezTo>
                <a:cubicBezTo>
                  <a:pt x="18898" y="8608"/>
                  <a:pt x="18385" y="8540"/>
                  <a:pt x="17855" y="8506"/>
                </a:cubicBezTo>
                <a:cubicBezTo>
                  <a:pt x="18060" y="7703"/>
                  <a:pt x="18248" y="6899"/>
                  <a:pt x="18453" y="6079"/>
                </a:cubicBezTo>
                <a:close/>
                <a:moveTo>
                  <a:pt x="20282" y="6301"/>
                </a:moveTo>
                <a:lnTo>
                  <a:pt x="21871" y="6489"/>
                </a:lnTo>
                <a:cubicBezTo>
                  <a:pt x="21785" y="7310"/>
                  <a:pt x="21683" y="8113"/>
                  <a:pt x="21580" y="8916"/>
                </a:cubicBezTo>
                <a:cubicBezTo>
                  <a:pt x="21016" y="8830"/>
                  <a:pt x="20435" y="8762"/>
                  <a:pt x="19872" y="8693"/>
                </a:cubicBezTo>
                <a:cubicBezTo>
                  <a:pt x="20025" y="7908"/>
                  <a:pt x="20162" y="7104"/>
                  <a:pt x="20282" y="6301"/>
                </a:cubicBezTo>
                <a:close/>
                <a:moveTo>
                  <a:pt x="4391" y="7634"/>
                </a:moveTo>
                <a:lnTo>
                  <a:pt x="7006" y="7873"/>
                </a:lnTo>
                <a:cubicBezTo>
                  <a:pt x="6818" y="9086"/>
                  <a:pt x="6613" y="10300"/>
                  <a:pt x="6408" y="11513"/>
                </a:cubicBezTo>
                <a:cubicBezTo>
                  <a:pt x="5587" y="11444"/>
                  <a:pt x="4784" y="11376"/>
                  <a:pt x="3964" y="11308"/>
                </a:cubicBezTo>
                <a:cubicBezTo>
                  <a:pt x="4050" y="10539"/>
                  <a:pt x="4118" y="9770"/>
                  <a:pt x="4221" y="9001"/>
                </a:cubicBezTo>
                <a:cubicBezTo>
                  <a:pt x="4272" y="8557"/>
                  <a:pt x="4323" y="8095"/>
                  <a:pt x="4391" y="7634"/>
                </a:cubicBezTo>
                <a:close/>
                <a:moveTo>
                  <a:pt x="7484" y="7942"/>
                </a:moveTo>
                <a:cubicBezTo>
                  <a:pt x="8150" y="7993"/>
                  <a:pt x="8817" y="8061"/>
                  <a:pt x="9483" y="8130"/>
                </a:cubicBezTo>
                <a:cubicBezTo>
                  <a:pt x="9278" y="9326"/>
                  <a:pt x="9056" y="10539"/>
                  <a:pt x="8817" y="11735"/>
                </a:cubicBezTo>
                <a:cubicBezTo>
                  <a:pt x="8202" y="11684"/>
                  <a:pt x="7569" y="11615"/>
                  <a:pt x="6937" y="11564"/>
                </a:cubicBezTo>
                <a:cubicBezTo>
                  <a:pt x="7159" y="10368"/>
                  <a:pt x="7347" y="9155"/>
                  <a:pt x="7484" y="7942"/>
                </a:cubicBezTo>
                <a:close/>
                <a:moveTo>
                  <a:pt x="9962" y="8164"/>
                </a:moveTo>
                <a:cubicBezTo>
                  <a:pt x="10628" y="8232"/>
                  <a:pt x="11294" y="8301"/>
                  <a:pt x="11944" y="8369"/>
                </a:cubicBezTo>
                <a:lnTo>
                  <a:pt x="12439" y="8420"/>
                </a:lnTo>
                <a:cubicBezTo>
                  <a:pt x="12251" y="9616"/>
                  <a:pt x="12046" y="10812"/>
                  <a:pt x="11858" y="12042"/>
                </a:cubicBezTo>
                <a:lnTo>
                  <a:pt x="9364" y="11803"/>
                </a:lnTo>
                <a:cubicBezTo>
                  <a:pt x="9586" y="10607"/>
                  <a:pt x="9791" y="9394"/>
                  <a:pt x="9962" y="8164"/>
                </a:cubicBezTo>
                <a:close/>
                <a:moveTo>
                  <a:pt x="12764" y="8454"/>
                </a:moveTo>
                <a:cubicBezTo>
                  <a:pt x="13618" y="8540"/>
                  <a:pt x="14472" y="8642"/>
                  <a:pt x="15310" y="8745"/>
                </a:cubicBezTo>
                <a:lnTo>
                  <a:pt x="15292" y="8933"/>
                </a:lnTo>
                <a:cubicBezTo>
                  <a:pt x="15122" y="10060"/>
                  <a:pt x="14917" y="11188"/>
                  <a:pt x="14729" y="12316"/>
                </a:cubicBezTo>
                <a:lnTo>
                  <a:pt x="12337" y="12077"/>
                </a:lnTo>
                <a:cubicBezTo>
                  <a:pt x="12490" y="10863"/>
                  <a:pt x="12610" y="9650"/>
                  <a:pt x="12764" y="8454"/>
                </a:cubicBezTo>
                <a:close/>
                <a:moveTo>
                  <a:pt x="15668" y="8813"/>
                </a:moveTo>
                <a:lnTo>
                  <a:pt x="17292" y="9001"/>
                </a:lnTo>
                <a:cubicBezTo>
                  <a:pt x="17001" y="10146"/>
                  <a:pt x="16745" y="11308"/>
                  <a:pt x="16540" y="12487"/>
                </a:cubicBezTo>
                <a:lnTo>
                  <a:pt x="15207" y="12367"/>
                </a:lnTo>
                <a:cubicBezTo>
                  <a:pt x="15327" y="11359"/>
                  <a:pt x="15446" y="10351"/>
                  <a:pt x="15600" y="9377"/>
                </a:cubicBezTo>
                <a:lnTo>
                  <a:pt x="15668" y="8813"/>
                </a:lnTo>
                <a:close/>
                <a:moveTo>
                  <a:pt x="17719" y="9052"/>
                </a:moveTo>
                <a:lnTo>
                  <a:pt x="19308" y="9240"/>
                </a:lnTo>
                <a:cubicBezTo>
                  <a:pt x="19086" y="10385"/>
                  <a:pt x="18881" y="11547"/>
                  <a:pt x="18710" y="12709"/>
                </a:cubicBezTo>
                <a:lnTo>
                  <a:pt x="16984" y="12538"/>
                </a:lnTo>
                <a:cubicBezTo>
                  <a:pt x="17189" y="11359"/>
                  <a:pt x="17445" y="10197"/>
                  <a:pt x="17719" y="9052"/>
                </a:cubicBezTo>
                <a:close/>
                <a:moveTo>
                  <a:pt x="19752" y="9292"/>
                </a:moveTo>
                <a:cubicBezTo>
                  <a:pt x="20333" y="9360"/>
                  <a:pt x="20914" y="9428"/>
                  <a:pt x="21495" y="9479"/>
                </a:cubicBezTo>
                <a:cubicBezTo>
                  <a:pt x="21341" y="10641"/>
                  <a:pt x="21170" y="11803"/>
                  <a:pt x="21033" y="12965"/>
                </a:cubicBezTo>
                <a:cubicBezTo>
                  <a:pt x="20418" y="12897"/>
                  <a:pt x="19803" y="12811"/>
                  <a:pt x="19188" y="12760"/>
                </a:cubicBezTo>
                <a:cubicBezTo>
                  <a:pt x="19342" y="11598"/>
                  <a:pt x="19547" y="10453"/>
                  <a:pt x="19752" y="9292"/>
                </a:cubicBezTo>
                <a:close/>
                <a:moveTo>
                  <a:pt x="10602" y="1"/>
                </a:moveTo>
                <a:cubicBezTo>
                  <a:pt x="10568" y="1"/>
                  <a:pt x="10534" y="22"/>
                  <a:pt x="10525" y="65"/>
                </a:cubicBezTo>
                <a:cubicBezTo>
                  <a:pt x="10337" y="1620"/>
                  <a:pt x="10167" y="3158"/>
                  <a:pt x="9962" y="4712"/>
                </a:cubicBezTo>
                <a:cubicBezTo>
                  <a:pt x="9244" y="4644"/>
                  <a:pt x="8526" y="4576"/>
                  <a:pt x="7826" y="4507"/>
                </a:cubicBezTo>
                <a:cubicBezTo>
                  <a:pt x="7911" y="3294"/>
                  <a:pt x="7980" y="2081"/>
                  <a:pt x="8048" y="885"/>
                </a:cubicBezTo>
                <a:cubicBezTo>
                  <a:pt x="8048" y="821"/>
                  <a:pt x="7994" y="786"/>
                  <a:pt x="7944" y="786"/>
                </a:cubicBezTo>
                <a:cubicBezTo>
                  <a:pt x="7900" y="786"/>
                  <a:pt x="7860" y="812"/>
                  <a:pt x="7860" y="868"/>
                </a:cubicBezTo>
                <a:cubicBezTo>
                  <a:pt x="7774" y="2081"/>
                  <a:pt x="7638" y="3294"/>
                  <a:pt x="7501" y="4490"/>
                </a:cubicBezTo>
                <a:cubicBezTo>
                  <a:pt x="6647" y="4422"/>
                  <a:pt x="5810" y="4354"/>
                  <a:pt x="4972" y="4285"/>
                </a:cubicBezTo>
                <a:cubicBezTo>
                  <a:pt x="5229" y="2901"/>
                  <a:pt x="5502" y="1534"/>
                  <a:pt x="5792" y="150"/>
                </a:cubicBezTo>
                <a:cubicBezTo>
                  <a:pt x="5803" y="96"/>
                  <a:pt x="5752" y="55"/>
                  <a:pt x="5708" y="55"/>
                </a:cubicBezTo>
                <a:cubicBezTo>
                  <a:pt x="5684" y="55"/>
                  <a:pt x="5662" y="68"/>
                  <a:pt x="5656" y="99"/>
                </a:cubicBezTo>
                <a:cubicBezTo>
                  <a:pt x="5229" y="1466"/>
                  <a:pt x="4887" y="2850"/>
                  <a:pt x="4614" y="4251"/>
                </a:cubicBezTo>
                <a:cubicBezTo>
                  <a:pt x="3435" y="4166"/>
                  <a:pt x="2239" y="4080"/>
                  <a:pt x="1043" y="4012"/>
                </a:cubicBezTo>
                <a:cubicBezTo>
                  <a:pt x="906" y="4029"/>
                  <a:pt x="906" y="4217"/>
                  <a:pt x="1025" y="4251"/>
                </a:cubicBezTo>
                <a:lnTo>
                  <a:pt x="4562" y="4610"/>
                </a:lnTo>
                <a:cubicBezTo>
                  <a:pt x="4391" y="5515"/>
                  <a:pt x="4238" y="6438"/>
                  <a:pt x="4101" y="7361"/>
                </a:cubicBezTo>
                <a:cubicBezTo>
                  <a:pt x="2768" y="7258"/>
                  <a:pt x="1435" y="7173"/>
                  <a:pt x="103" y="7104"/>
                </a:cubicBezTo>
                <a:cubicBezTo>
                  <a:pt x="0" y="7104"/>
                  <a:pt x="0" y="7258"/>
                  <a:pt x="103" y="7275"/>
                </a:cubicBezTo>
                <a:lnTo>
                  <a:pt x="4067" y="7634"/>
                </a:lnTo>
                <a:cubicBezTo>
                  <a:pt x="3896" y="8847"/>
                  <a:pt x="3725" y="10077"/>
                  <a:pt x="3554" y="11291"/>
                </a:cubicBezTo>
                <a:cubicBezTo>
                  <a:pt x="2649" y="11222"/>
                  <a:pt x="1726" y="11154"/>
                  <a:pt x="820" y="11103"/>
                </a:cubicBezTo>
                <a:cubicBezTo>
                  <a:pt x="632" y="11103"/>
                  <a:pt x="615" y="11376"/>
                  <a:pt x="803" y="11393"/>
                </a:cubicBezTo>
                <a:cubicBezTo>
                  <a:pt x="1709" y="11479"/>
                  <a:pt x="2597" y="11581"/>
                  <a:pt x="3503" y="11666"/>
                </a:cubicBezTo>
                <a:cubicBezTo>
                  <a:pt x="3247" y="13409"/>
                  <a:pt x="2922" y="15135"/>
                  <a:pt x="2495" y="16844"/>
                </a:cubicBezTo>
                <a:cubicBezTo>
                  <a:pt x="2484" y="16977"/>
                  <a:pt x="2595" y="17067"/>
                  <a:pt x="2712" y="17067"/>
                </a:cubicBezTo>
                <a:cubicBezTo>
                  <a:pt x="2775" y="17067"/>
                  <a:pt x="2840" y="17040"/>
                  <a:pt x="2888" y="16980"/>
                </a:cubicBezTo>
                <a:cubicBezTo>
                  <a:pt x="3469" y="15272"/>
                  <a:pt x="3742" y="13495"/>
                  <a:pt x="3930" y="11701"/>
                </a:cubicBezTo>
                <a:cubicBezTo>
                  <a:pt x="4733" y="11786"/>
                  <a:pt x="5553" y="11854"/>
                  <a:pt x="6356" y="11940"/>
                </a:cubicBezTo>
                <a:cubicBezTo>
                  <a:pt x="6237" y="12743"/>
                  <a:pt x="6100" y="13546"/>
                  <a:pt x="5963" y="14349"/>
                </a:cubicBezTo>
                <a:cubicBezTo>
                  <a:pt x="5963" y="14467"/>
                  <a:pt x="6054" y="14534"/>
                  <a:pt x="6143" y="14534"/>
                </a:cubicBezTo>
                <a:cubicBezTo>
                  <a:pt x="6210" y="14534"/>
                  <a:pt x="6276" y="14497"/>
                  <a:pt x="6305" y="14417"/>
                </a:cubicBezTo>
                <a:cubicBezTo>
                  <a:pt x="6527" y="13614"/>
                  <a:pt x="6715" y="12811"/>
                  <a:pt x="6869" y="11991"/>
                </a:cubicBezTo>
                <a:lnTo>
                  <a:pt x="8748" y="12162"/>
                </a:lnTo>
                <a:cubicBezTo>
                  <a:pt x="8543" y="13256"/>
                  <a:pt x="8321" y="14332"/>
                  <a:pt x="8133" y="15425"/>
                </a:cubicBezTo>
                <a:cubicBezTo>
                  <a:pt x="8113" y="15554"/>
                  <a:pt x="8238" y="15637"/>
                  <a:pt x="8359" y="15637"/>
                </a:cubicBezTo>
                <a:cubicBezTo>
                  <a:pt x="8446" y="15637"/>
                  <a:pt x="8532" y="15594"/>
                  <a:pt x="8560" y="15494"/>
                </a:cubicBezTo>
                <a:cubicBezTo>
                  <a:pt x="8834" y="14417"/>
                  <a:pt x="9073" y="13324"/>
                  <a:pt x="9295" y="12213"/>
                </a:cubicBezTo>
                <a:cubicBezTo>
                  <a:pt x="10132" y="12299"/>
                  <a:pt x="10970" y="12384"/>
                  <a:pt x="11807" y="12470"/>
                </a:cubicBezTo>
                <a:cubicBezTo>
                  <a:pt x="11653" y="13495"/>
                  <a:pt x="11516" y="14520"/>
                  <a:pt x="11465" y="15545"/>
                </a:cubicBezTo>
                <a:cubicBezTo>
                  <a:pt x="11455" y="15647"/>
                  <a:pt x="11554" y="15712"/>
                  <a:pt x="11643" y="15712"/>
                </a:cubicBezTo>
                <a:cubicBezTo>
                  <a:pt x="11703" y="15712"/>
                  <a:pt x="11759" y="15682"/>
                  <a:pt x="11773" y="15613"/>
                </a:cubicBezTo>
                <a:cubicBezTo>
                  <a:pt x="11995" y="14588"/>
                  <a:pt x="12166" y="13563"/>
                  <a:pt x="12302" y="12521"/>
                </a:cubicBezTo>
                <a:cubicBezTo>
                  <a:pt x="13088" y="12589"/>
                  <a:pt x="13874" y="12675"/>
                  <a:pt x="14677" y="12777"/>
                </a:cubicBezTo>
                <a:cubicBezTo>
                  <a:pt x="14421" y="14315"/>
                  <a:pt x="14182" y="15870"/>
                  <a:pt x="14062" y="17407"/>
                </a:cubicBezTo>
                <a:cubicBezTo>
                  <a:pt x="14052" y="17528"/>
                  <a:pt x="14166" y="17607"/>
                  <a:pt x="14272" y="17607"/>
                </a:cubicBezTo>
                <a:cubicBezTo>
                  <a:pt x="14346" y="17607"/>
                  <a:pt x="14417" y="17568"/>
                  <a:pt x="14438" y="17476"/>
                </a:cubicBezTo>
                <a:cubicBezTo>
                  <a:pt x="14763" y="15955"/>
                  <a:pt x="14985" y="14383"/>
                  <a:pt x="15173" y="12828"/>
                </a:cubicBezTo>
                <a:lnTo>
                  <a:pt x="16488" y="12982"/>
                </a:lnTo>
                <a:cubicBezTo>
                  <a:pt x="16266" y="14264"/>
                  <a:pt x="16164" y="15579"/>
                  <a:pt x="16181" y="16895"/>
                </a:cubicBezTo>
                <a:cubicBezTo>
                  <a:pt x="16181" y="17029"/>
                  <a:pt x="16298" y="17102"/>
                  <a:pt x="16410" y="17102"/>
                </a:cubicBezTo>
                <a:cubicBezTo>
                  <a:pt x="16511" y="17102"/>
                  <a:pt x="16608" y="17042"/>
                  <a:pt x="16608" y="16912"/>
                </a:cubicBezTo>
                <a:cubicBezTo>
                  <a:pt x="16591" y="15613"/>
                  <a:pt x="16693" y="14298"/>
                  <a:pt x="16916" y="13016"/>
                </a:cubicBezTo>
                <a:lnTo>
                  <a:pt x="18658" y="13221"/>
                </a:lnTo>
                <a:cubicBezTo>
                  <a:pt x="18453" y="14691"/>
                  <a:pt x="18385" y="16177"/>
                  <a:pt x="18436" y="17664"/>
                </a:cubicBezTo>
                <a:cubicBezTo>
                  <a:pt x="18445" y="17809"/>
                  <a:pt x="18565" y="17887"/>
                  <a:pt x="18676" y="17887"/>
                </a:cubicBezTo>
                <a:cubicBezTo>
                  <a:pt x="18773" y="17887"/>
                  <a:pt x="18863" y="17826"/>
                  <a:pt x="18863" y="17698"/>
                </a:cubicBezTo>
                <a:cubicBezTo>
                  <a:pt x="18829" y="16211"/>
                  <a:pt x="18915" y="14742"/>
                  <a:pt x="19120" y="13273"/>
                </a:cubicBezTo>
                <a:cubicBezTo>
                  <a:pt x="19752" y="13341"/>
                  <a:pt x="20367" y="13409"/>
                  <a:pt x="20982" y="13478"/>
                </a:cubicBezTo>
                <a:cubicBezTo>
                  <a:pt x="20777" y="15220"/>
                  <a:pt x="20760" y="16980"/>
                  <a:pt x="20914" y="18740"/>
                </a:cubicBezTo>
                <a:cubicBezTo>
                  <a:pt x="20921" y="18861"/>
                  <a:pt x="21001" y="18913"/>
                  <a:pt x="21092" y="18913"/>
                </a:cubicBezTo>
                <a:cubicBezTo>
                  <a:pt x="21220" y="18913"/>
                  <a:pt x="21368" y="18808"/>
                  <a:pt x="21358" y="18638"/>
                </a:cubicBezTo>
                <a:cubicBezTo>
                  <a:pt x="21221" y="16929"/>
                  <a:pt x="21256" y="15220"/>
                  <a:pt x="21478" y="13512"/>
                </a:cubicBezTo>
                <a:cubicBezTo>
                  <a:pt x="22195" y="13597"/>
                  <a:pt x="22930" y="13666"/>
                  <a:pt x="23648" y="13734"/>
                </a:cubicBezTo>
                <a:cubicBezTo>
                  <a:pt x="23653" y="13734"/>
                  <a:pt x="23659" y="13734"/>
                  <a:pt x="23664" y="13734"/>
                </a:cubicBezTo>
                <a:cubicBezTo>
                  <a:pt x="23922" y="13734"/>
                  <a:pt x="23932" y="13340"/>
                  <a:pt x="23665" y="13307"/>
                </a:cubicBezTo>
                <a:cubicBezTo>
                  <a:pt x="22964" y="13204"/>
                  <a:pt x="22247" y="13102"/>
                  <a:pt x="21529" y="13016"/>
                </a:cubicBezTo>
                <a:cubicBezTo>
                  <a:pt x="21649" y="11854"/>
                  <a:pt x="21819" y="10693"/>
                  <a:pt x="21973" y="9531"/>
                </a:cubicBezTo>
                <a:cubicBezTo>
                  <a:pt x="22588" y="9582"/>
                  <a:pt x="23186" y="9633"/>
                  <a:pt x="23801" y="9684"/>
                </a:cubicBezTo>
                <a:cubicBezTo>
                  <a:pt x="23807" y="9685"/>
                  <a:pt x="23812" y="9685"/>
                  <a:pt x="23818" y="9685"/>
                </a:cubicBezTo>
                <a:cubicBezTo>
                  <a:pt x="24075" y="9685"/>
                  <a:pt x="24086" y="9291"/>
                  <a:pt x="23818" y="9257"/>
                </a:cubicBezTo>
                <a:cubicBezTo>
                  <a:pt x="23238" y="9155"/>
                  <a:pt x="22640" y="9069"/>
                  <a:pt x="22041" y="8984"/>
                </a:cubicBezTo>
                <a:cubicBezTo>
                  <a:pt x="22144" y="8181"/>
                  <a:pt x="22229" y="7361"/>
                  <a:pt x="22281" y="6558"/>
                </a:cubicBezTo>
                <a:lnTo>
                  <a:pt x="23562" y="6712"/>
                </a:lnTo>
                <a:cubicBezTo>
                  <a:pt x="23577" y="6714"/>
                  <a:pt x="23591" y="6715"/>
                  <a:pt x="23604" y="6715"/>
                </a:cubicBezTo>
                <a:cubicBezTo>
                  <a:pt x="23855" y="6715"/>
                  <a:pt x="23872" y="6283"/>
                  <a:pt x="23596" y="6250"/>
                </a:cubicBezTo>
                <a:lnTo>
                  <a:pt x="22315" y="6096"/>
                </a:lnTo>
                <a:cubicBezTo>
                  <a:pt x="22366" y="4969"/>
                  <a:pt x="22349" y="3824"/>
                  <a:pt x="22247" y="2696"/>
                </a:cubicBezTo>
                <a:cubicBezTo>
                  <a:pt x="22239" y="2632"/>
                  <a:pt x="22182" y="2602"/>
                  <a:pt x="22124" y="2602"/>
                </a:cubicBezTo>
                <a:cubicBezTo>
                  <a:pt x="22058" y="2602"/>
                  <a:pt x="21990" y="2641"/>
                  <a:pt x="21990" y="2713"/>
                </a:cubicBezTo>
                <a:cubicBezTo>
                  <a:pt x="22041" y="3824"/>
                  <a:pt x="22007" y="4935"/>
                  <a:pt x="21905" y="6045"/>
                </a:cubicBezTo>
                <a:lnTo>
                  <a:pt x="20350" y="5857"/>
                </a:lnTo>
                <a:cubicBezTo>
                  <a:pt x="20538" y="4678"/>
                  <a:pt x="20675" y="3499"/>
                  <a:pt x="20743" y="2303"/>
                </a:cubicBezTo>
                <a:cubicBezTo>
                  <a:pt x="20743" y="2222"/>
                  <a:pt x="20676" y="2179"/>
                  <a:pt x="20613" y="2179"/>
                </a:cubicBezTo>
                <a:cubicBezTo>
                  <a:pt x="20557" y="2179"/>
                  <a:pt x="20504" y="2214"/>
                  <a:pt x="20504" y="2286"/>
                </a:cubicBezTo>
                <a:cubicBezTo>
                  <a:pt x="20384" y="3465"/>
                  <a:pt x="20196" y="4644"/>
                  <a:pt x="19974" y="5806"/>
                </a:cubicBezTo>
                <a:lnTo>
                  <a:pt x="18556" y="5635"/>
                </a:lnTo>
                <a:cubicBezTo>
                  <a:pt x="18812" y="4507"/>
                  <a:pt x="19051" y="3363"/>
                  <a:pt x="19222" y="2218"/>
                </a:cubicBezTo>
                <a:cubicBezTo>
                  <a:pt x="19233" y="2146"/>
                  <a:pt x="19162" y="2099"/>
                  <a:pt x="19101" y="2099"/>
                </a:cubicBezTo>
                <a:cubicBezTo>
                  <a:pt x="19060" y="2099"/>
                  <a:pt x="19024" y="2119"/>
                  <a:pt x="19017" y="2167"/>
                </a:cubicBezTo>
                <a:cubicBezTo>
                  <a:pt x="18778" y="3311"/>
                  <a:pt x="18488" y="4456"/>
                  <a:pt x="18180" y="5584"/>
                </a:cubicBezTo>
                <a:cubicBezTo>
                  <a:pt x="17531" y="5515"/>
                  <a:pt x="16864" y="5430"/>
                  <a:pt x="16215" y="5362"/>
                </a:cubicBezTo>
                <a:cubicBezTo>
                  <a:pt x="16420" y="3858"/>
                  <a:pt x="16625" y="2372"/>
                  <a:pt x="16711" y="868"/>
                </a:cubicBezTo>
                <a:cubicBezTo>
                  <a:pt x="16711" y="838"/>
                  <a:pt x="16682" y="820"/>
                  <a:pt x="16654" y="820"/>
                </a:cubicBezTo>
                <a:cubicBezTo>
                  <a:pt x="16634" y="820"/>
                  <a:pt x="16615" y="829"/>
                  <a:pt x="16608" y="851"/>
                </a:cubicBezTo>
                <a:cubicBezTo>
                  <a:pt x="16283" y="2320"/>
                  <a:pt x="16027" y="3807"/>
                  <a:pt x="15822" y="5310"/>
                </a:cubicBezTo>
                <a:cubicBezTo>
                  <a:pt x="14968" y="5208"/>
                  <a:pt x="14113" y="5122"/>
                  <a:pt x="13259" y="5037"/>
                </a:cubicBezTo>
                <a:cubicBezTo>
                  <a:pt x="13464" y="3516"/>
                  <a:pt x="13652" y="1996"/>
                  <a:pt x="13840" y="492"/>
                </a:cubicBezTo>
                <a:cubicBezTo>
                  <a:pt x="13849" y="420"/>
                  <a:pt x="13800" y="381"/>
                  <a:pt x="13748" y="381"/>
                </a:cubicBezTo>
                <a:cubicBezTo>
                  <a:pt x="13701" y="381"/>
                  <a:pt x="13651" y="411"/>
                  <a:pt x="13635" y="475"/>
                </a:cubicBezTo>
                <a:cubicBezTo>
                  <a:pt x="13396" y="1979"/>
                  <a:pt x="13174" y="3482"/>
                  <a:pt x="12952" y="5003"/>
                </a:cubicBezTo>
                <a:cubicBezTo>
                  <a:pt x="12097" y="4917"/>
                  <a:pt x="11226" y="4815"/>
                  <a:pt x="10372" y="4730"/>
                </a:cubicBezTo>
                <a:cubicBezTo>
                  <a:pt x="10525" y="3175"/>
                  <a:pt x="10628" y="1620"/>
                  <a:pt x="10679" y="65"/>
                </a:cubicBezTo>
                <a:cubicBezTo>
                  <a:pt x="10671" y="22"/>
                  <a:pt x="10636" y="1"/>
                  <a:pt x="10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06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472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066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262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53048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2/12/2023</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56409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423179090"/>
      </p:ext>
    </p:extLst>
  </p:cSld>
  <p:clrMap bg1="lt1" tx1="dk1" bg2="dk2" tx2="lt2" accent1="accent1" accent2="accent2" accent3="accent3" accent4="accent4" accent5="accent5" accent6="accent6" hlink="hlink" folHlink="folHlink"/>
  <p:sldLayoutIdLst>
    <p:sldLayoutId id="2147483709" r:id="rId1"/>
    <p:sldLayoutId id="2147483712" r:id="rId2"/>
    <p:sldLayoutId id="2147483713" r:id="rId3"/>
    <p:sldLayoutId id="2147483714" r:id="rId4"/>
    <p:sldLayoutId id="214748371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image" Target="../media/image21.pn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17.emf"/><Relationship Id="rId42"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6.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8.png"/><Relationship Id="rId20" Type="http://schemas.openxmlformats.org/officeDocument/2006/relationships/image" Target="../media/image10.png"/><Relationship Id="rId29" Type="http://schemas.microsoft.com/office/2007/relationships/hdphoto" Target="../media/hdphoto11.wdp"/><Relationship Id="rId41" Type="http://schemas.microsoft.com/office/2007/relationships/hdphoto" Target="../media/hdphoto15.wdp"/><Relationship Id="rId1" Type="http://schemas.openxmlformats.org/officeDocument/2006/relationships/tags" Target="../tags/tag2.xml"/><Relationship Id="rId6" Type="http://schemas.openxmlformats.org/officeDocument/2006/relationships/image" Target="../media/image2.png"/><Relationship Id="rId11" Type="http://schemas.microsoft.com/office/2007/relationships/hdphoto" Target="../media/hdphoto2.wdp"/><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20.png"/><Relationship Id="rId40" Type="http://schemas.openxmlformats.org/officeDocument/2006/relationships/image" Target="../media/image22.png"/><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4.png"/><Relationship Id="rId36" Type="http://schemas.openxmlformats.org/officeDocument/2006/relationships/image" Target="../media/image19.gif"/><Relationship Id="rId10" Type="http://schemas.openxmlformats.org/officeDocument/2006/relationships/image" Target="../media/image5.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3.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microsoft.com/office/2007/relationships/hdphoto" Target="../media/hdphoto10.wdp"/><Relationship Id="rId30" Type="http://schemas.openxmlformats.org/officeDocument/2006/relationships/image" Target="../media/image15.png"/><Relationship Id="rId35"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6.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7.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8.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9.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30.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4.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6.jpeg"/><Relationship Id="rId18" Type="http://schemas.openxmlformats.org/officeDocument/2006/relationships/image" Target="../media/image18.png"/><Relationship Id="rId3" Type="http://schemas.openxmlformats.org/officeDocument/2006/relationships/audio" Target="../media/media6.wav"/><Relationship Id="rId7" Type="http://schemas.openxmlformats.org/officeDocument/2006/relationships/image" Target="../media/image61.png"/><Relationship Id="rId12" Type="http://schemas.openxmlformats.org/officeDocument/2006/relationships/image" Target="../media/image65.jpeg"/><Relationship Id="rId17" Type="http://schemas.microsoft.com/office/2007/relationships/hdphoto" Target="../media/hdphoto31.wdp"/><Relationship Id="rId2" Type="http://schemas.microsoft.com/office/2007/relationships/media" Target="../media/media6.wav"/><Relationship Id="rId16" Type="http://schemas.openxmlformats.org/officeDocument/2006/relationships/image" Target="../media/image69.png"/><Relationship Id="rId1" Type="http://schemas.openxmlformats.org/officeDocument/2006/relationships/tags" Target="../tags/tag6.xml"/><Relationship Id="rId6" Type="http://schemas.openxmlformats.org/officeDocument/2006/relationships/audio" Target="../media/audio6.wav"/><Relationship Id="rId11" Type="http://schemas.openxmlformats.org/officeDocument/2006/relationships/image" Target="../media/image64.jpeg"/><Relationship Id="rId5" Type="http://schemas.openxmlformats.org/officeDocument/2006/relationships/notesSlide" Target="../notesSlides/notesSlide15.xml"/><Relationship Id="rId15" Type="http://schemas.openxmlformats.org/officeDocument/2006/relationships/image" Target="../media/image68.png"/><Relationship Id="rId10" Type="http://schemas.openxmlformats.org/officeDocument/2006/relationships/image" Target="../media/image31.png"/><Relationship Id="rId19" Type="http://schemas.openxmlformats.org/officeDocument/2006/relationships/audio" Target="../media/audio6.wav"/><Relationship Id="rId4" Type="http://schemas.openxmlformats.org/officeDocument/2006/relationships/slideLayout" Target="../slideLayouts/slideLayout7.xml"/><Relationship Id="rId9" Type="http://schemas.openxmlformats.org/officeDocument/2006/relationships/image" Target="../media/image63.png"/><Relationship Id="rId1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jpeg"/><Relationship Id="rId3" Type="http://schemas.microsoft.com/office/2007/relationships/media" Target="../media/media6.wav"/><Relationship Id="rId7" Type="http://schemas.openxmlformats.org/officeDocument/2006/relationships/image" Target="../media/image61.png"/><Relationship Id="rId12" Type="http://schemas.openxmlformats.org/officeDocument/2006/relationships/image" Target="../media/image64.jpeg"/><Relationship Id="rId17" Type="http://schemas.openxmlformats.org/officeDocument/2006/relationships/audio" Target="../media/audio7.wav"/><Relationship Id="rId2" Type="http://schemas.openxmlformats.org/officeDocument/2006/relationships/audio" Target="NULL" TargetMode="External"/><Relationship Id="rId16" Type="http://schemas.openxmlformats.org/officeDocument/2006/relationships/image" Target="../media/image18.png"/><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68.png"/><Relationship Id="rId5" Type="http://schemas.openxmlformats.org/officeDocument/2006/relationships/notesSlide" Target="../notesSlides/notesSlide16.xml"/><Relationship Id="rId15" Type="http://schemas.openxmlformats.org/officeDocument/2006/relationships/image" Target="../media/image65.jpeg"/><Relationship Id="rId10" Type="http://schemas.openxmlformats.org/officeDocument/2006/relationships/image" Target="../media/image31.png"/><Relationship Id="rId4" Type="http://schemas.openxmlformats.org/officeDocument/2006/relationships/slideLayout" Target="../slideLayouts/slideLayout7.xml"/><Relationship Id="rId9" Type="http://schemas.openxmlformats.org/officeDocument/2006/relationships/image" Target="../media/image63.png"/><Relationship Id="rId14"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69.pn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2.svg"/><Relationship Id="rId11" Type="http://schemas.openxmlformats.org/officeDocument/2006/relationships/image" Target="../media/image63.png"/><Relationship Id="rId5" Type="http://schemas.openxmlformats.org/officeDocument/2006/relationships/image" Target="../media/image61.png"/><Relationship Id="rId10" Type="http://schemas.microsoft.com/office/2007/relationships/hdphoto" Target="../media/hdphoto32.wdp"/><Relationship Id="rId4" Type="http://schemas.openxmlformats.org/officeDocument/2006/relationships/audio" Target="../media/audio6.wav"/><Relationship Id="rId9" Type="http://schemas.openxmlformats.org/officeDocument/2006/relationships/image" Target="../media/image70.png"/><Relationship Id="rId14"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microsoft.com/office/2007/relationships/hdphoto" Target="../media/hdphoto33.wdp"/><Relationship Id="rId13" Type="http://schemas.openxmlformats.org/officeDocument/2006/relationships/image" Target="../media/image65.jpeg"/><Relationship Id="rId3" Type="http://schemas.openxmlformats.org/officeDocument/2006/relationships/notesSlide" Target="../notesSlides/notesSlide18.xml"/><Relationship Id="rId7" Type="http://schemas.openxmlformats.org/officeDocument/2006/relationships/image" Target="../media/image71.png"/><Relationship Id="rId12" Type="http://schemas.openxmlformats.org/officeDocument/2006/relationships/image" Target="../media/image64.jpeg"/><Relationship Id="rId2" Type="http://schemas.openxmlformats.org/officeDocument/2006/relationships/slideLayout" Target="../slideLayouts/slideLayout7.xml"/><Relationship Id="rId16" Type="http://schemas.openxmlformats.org/officeDocument/2006/relationships/audio" Target="../media/audio8.wav"/><Relationship Id="rId1" Type="http://schemas.openxmlformats.org/officeDocument/2006/relationships/tags" Target="../tags/tag9.xml"/><Relationship Id="rId6" Type="http://schemas.openxmlformats.org/officeDocument/2006/relationships/image" Target="../media/image39.svg"/><Relationship Id="rId11" Type="http://schemas.openxmlformats.org/officeDocument/2006/relationships/image" Target="../media/image31.png"/><Relationship Id="rId5" Type="http://schemas.openxmlformats.org/officeDocument/2006/relationships/image" Target="../media/image38.png"/><Relationship Id="rId15" Type="http://schemas.openxmlformats.org/officeDocument/2006/relationships/image" Target="../media/image67.jpeg"/><Relationship Id="rId10" Type="http://schemas.microsoft.com/office/2007/relationships/hdphoto" Target="../media/hdphoto34.wdp"/><Relationship Id="rId4" Type="http://schemas.openxmlformats.org/officeDocument/2006/relationships/audio" Target="../media/audio8.wav"/><Relationship Id="rId9" Type="http://schemas.openxmlformats.org/officeDocument/2006/relationships/image" Target="../media/image72.png"/><Relationship Id="rId1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0.png"/><Relationship Id="rId18" Type="http://schemas.openxmlformats.org/officeDocument/2006/relationships/image" Target="../media/image6.png"/><Relationship Id="rId26" Type="http://schemas.openxmlformats.org/officeDocument/2006/relationships/image" Target="../media/image36.png"/><Relationship Id="rId3" Type="http://schemas.openxmlformats.org/officeDocument/2006/relationships/slideLayout" Target="../slideLayouts/slideLayout13.xml"/><Relationship Id="rId21" Type="http://schemas.microsoft.com/office/2007/relationships/hdphoto" Target="../media/hdphoto19.wdp"/><Relationship Id="rId7" Type="http://schemas.microsoft.com/office/2007/relationships/hdphoto" Target="../media/hdphoto16.wdp"/><Relationship Id="rId12" Type="http://schemas.openxmlformats.org/officeDocument/2006/relationships/image" Target="../media/image29.gif"/><Relationship Id="rId17" Type="http://schemas.openxmlformats.org/officeDocument/2006/relationships/image" Target="../media/image32.gif"/><Relationship Id="rId25" Type="http://schemas.microsoft.com/office/2007/relationships/hdphoto" Target="../media/hdphoto21.wdp"/><Relationship Id="rId2" Type="http://schemas.openxmlformats.org/officeDocument/2006/relationships/audio" Target="../media/media2.mp3"/><Relationship Id="rId16" Type="http://schemas.openxmlformats.org/officeDocument/2006/relationships/image" Target="../media/image31.png"/><Relationship Id="rId20" Type="http://schemas.openxmlformats.org/officeDocument/2006/relationships/image" Target="../media/image33.png"/><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8.gif"/><Relationship Id="rId24" Type="http://schemas.openxmlformats.org/officeDocument/2006/relationships/image" Target="../media/image35.png"/><Relationship Id="rId5" Type="http://schemas.openxmlformats.org/officeDocument/2006/relationships/image" Target="../media/image24.gif"/><Relationship Id="rId15" Type="http://schemas.openxmlformats.org/officeDocument/2006/relationships/image" Target="../media/image18.png"/><Relationship Id="rId23" Type="http://schemas.microsoft.com/office/2007/relationships/hdphoto" Target="../media/hdphoto20.wdp"/><Relationship Id="rId10" Type="http://schemas.microsoft.com/office/2007/relationships/hdphoto" Target="../media/hdphoto17.wdp"/><Relationship Id="rId19"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png"/><Relationship Id="rId14" Type="http://schemas.microsoft.com/office/2007/relationships/hdphoto" Target="../media/hdphoto18.wdp"/><Relationship Id="rId22"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9.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audio" Target="../media/media7.mp3"/><Relationship Id="rId7" Type="http://schemas.openxmlformats.org/officeDocument/2006/relationships/image" Target="../media/image61.png"/><Relationship Id="rId12" Type="http://schemas.openxmlformats.org/officeDocument/2006/relationships/image" Target="../media/image18.png"/><Relationship Id="rId2" Type="http://schemas.microsoft.com/office/2007/relationships/media" Target="../media/media7.mp3"/><Relationship Id="rId1" Type="http://schemas.openxmlformats.org/officeDocument/2006/relationships/tags" Target="../tags/tag11.xml"/><Relationship Id="rId6" Type="http://schemas.openxmlformats.org/officeDocument/2006/relationships/audio" Target="../media/audio2.wav"/><Relationship Id="rId11" Type="http://schemas.openxmlformats.org/officeDocument/2006/relationships/image" Target="../media/image76.png"/><Relationship Id="rId5" Type="http://schemas.openxmlformats.org/officeDocument/2006/relationships/notesSlide" Target="../notesSlides/notesSlide20.xml"/><Relationship Id="rId10" Type="http://schemas.openxmlformats.org/officeDocument/2006/relationships/image" Target="../media/image75.png"/><Relationship Id="rId4" Type="http://schemas.openxmlformats.org/officeDocument/2006/relationships/slideLayout" Target="../slideLayouts/slideLayout7.xm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5.png"/><Relationship Id="rId3" Type="http://schemas.microsoft.com/office/2007/relationships/media" Target="../media/media7.mp3"/><Relationship Id="rId7" Type="http://schemas.openxmlformats.org/officeDocument/2006/relationships/image" Target="../media/image61.png"/><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audio" Target="../media/audio1.wav"/><Relationship Id="rId11" Type="http://schemas.openxmlformats.org/officeDocument/2006/relationships/image" Target="../media/image79.svg"/><Relationship Id="rId5" Type="http://schemas.openxmlformats.org/officeDocument/2006/relationships/notesSlide" Target="../notesSlides/notesSlide21.xml"/><Relationship Id="rId15" Type="http://schemas.openxmlformats.org/officeDocument/2006/relationships/audio" Target="../media/audio1.wav"/><Relationship Id="rId10" Type="http://schemas.openxmlformats.org/officeDocument/2006/relationships/image" Target="../media/image78.png"/><Relationship Id="rId4" Type="http://schemas.openxmlformats.org/officeDocument/2006/relationships/slideLayout" Target="../slideLayouts/slideLayout7.xml"/><Relationship Id="rId9" Type="http://schemas.openxmlformats.org/officeDocument/2006/relationships/image" Target="../media/image77.png"/><Relationship Id="rId1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5.png"/><Relationship Id="rId18" Type="http://schemas.openxmlformats.org/officeDocument/2006/relationships/image" Target="../media/image82.png"/><Relationship Id="rId3" Type="http://schemas.microsoft.com/office/2007/relationships/media" Target="../media/media7.mp3"/><Relationship Id="rId7" Type="http://schemas.openxmlformats.org/officeDocument/2006/relationships/image" Target="../media/image61.png"/><Relationship Id="rId12" Type="http://schemas.openxmlformats.org/officeDocument/2006/relationships/image" Target="../media/image31.png"/><Relationship Id="rId17" Type="http://schemas.microsoft.com/office/2007/relationships/hdphoto" Target="../media/hdphoto36.wdp"/><Relationship Id="rId2" Type="http://schemas.openxmlformats.org/officeDocument/2006/relationships/audio" Target="NULL" TargetMode="External"/><Relationship Id="rId16" Type="http://schemas.openxmlformats.org/officeDocument/2006/relationships/image" Target="../media/image81.png"/><Relationship Id="rId20" Type="http://schemas.openxmlformats.org/officeDocument/2006/relationships/audio" Target="../media/audio2.wav"/><Relationship Id="rId1" Type="http://schemas.openxmlformats.org/officeDocument/2006/relationships/tags" Target="../tags/tag13.xml"/><Relationship Id="rId6" Type="http://schemas.openxmlformats.org/officeDocument/2006/relationships/audio" Target="../media/audio2.wav"/><Relationship Id="rId11" Type="http://schemas.openxmlformats.org/officeDocument/2006/relationships/image" Target="../media/image79.svg"/><Relationship Id="rId5" Type="http://schemas.openxmlformats.org/officeDocument/2006/relationships/notesSlide" Target="../notesSlides/notesSlide22.xml"/><Relationship Id="rId15" Type="http://schemas.microsoft.com/office/2007/relationships/hdphoto" Target="../media/hdphoto35.wdp"/><Relationship Id="rId10" Type="http://schemas.openxmlformats.org/officeDocument/2006/relationships/image" Target="../media/image78.png"/><Relationship Id="rId19"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77.png"/><Relationship Id="rId1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notesSlide" Target="../notesSlides/notesSlide23.xml"/><Relationship Id="rId7" Type="http://schemas.openxmlformats.org/officeDocument/2006/relationships/image" Target="../media/image83.png"/><Relationship Id="rId12"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2.svg"/><Relationship Id="rId11" Type="http://schemas.microsoft.com/office/2007/relationships/hdphoto" Target="../media/hdphoto38.wdp"/><Relationship Id="rId5" Type="http://schemas.openxmlformats.org/officeDocument/2006/relationships/image" Target="../media/image61.png"/><Relationship Id="rId10" Type="http://schemas.openxmlformats.org/officeDocument/2006/relationships/image" Target="../media/image84.png"/><Relationship Id="rId4" Type="http://schemas.openxmlformats.org/officeDocument/2006/relationships/audio" Target="../media/audio1.wav"/><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27.xml"/><Relationship Id="rId18" Type="http://schemas.openxmlformats.org/officeDocument/2006/relationships/image" Target="../media/image92.png"/><Relationship Id="rId26" Type="http://schemas.openxmlformats.org/officeDocument/2006/relationships/slide" Target="slide32.xml"/><Relationship Id="rId3" Type="http://schemas.openxmlformats.org/officeDocument/2006/relationships/notesSlide" Target="../notesSlides/notesSlide24.xml"/><Relationship Id="rId21" Type="http://schemas.openxmlformats.org/officeDocument/2006/relationships/image" Target="../media/image94.png"/><Relationship Id="rId34" Type="http://schemas.openxmlformats.org/officeDocument/2006/relationships/image" Target="../media/image104.gif"/><Relationship Id="rId7" Type="http://schemas.openxmlformats.org/officeDocument/2006/relationships/image" Target="../media/image86.jpg"/><Relationship Id="rId12" Type="http://schemas.openxmlformats.org/officeDocument/2006/relationships/image" Target="../media/image89.png"/><Relationship Id="rId17" Type="http://schemas.openxmlformats.org/officeDocument/2006/relationships/slide" Target="slide30.xml"/><Relationship Id="rId25" Type="http://schemas.openxmlformats.org/officeDocument/2006/relationships/image" Target="../media/image98.png"/><Relationship Id="rId33" Type="http://schemas.openxmlformats.org/officeDocument/2006/relationships/image" Target="../media/image103.emf"/><Relationship Id="rId2" Type="http://schemas.openxmlformats.org/officeDocument/2006/relationships/slideLayout" Target="../slideLayouts/slideLayout7.xml"/><Relationship Id="rId16" Type="http://schemas.openxmlformats.org/officeDocument/2006/relationships/image" Target="../media/image91.png"/><Relationship Id="rId20" Type="http://schemas.openxmlformats.org/officeDocument/2006/relationships/image" Target="../media/image93.png"/><Relationship Id="rId29" Type="http://schemas.openxmlformats.org/officeDocument/2006/relationships/image" Target="../media/image101.png"/><Relationship Id="rId1" Type="http://schemas.openxmlformats.org/officeDocument/2006/relationships/tags" Target="../tags/tag15.xml"/><Relationship Id="rId6" Type="http://schemas.openxmlformats.org/officeDocument/2006/relationships/audio" Target="../media/audio10.wav"/><Relationship Id="rId11" Type="http://schemas.openxmlformats.org/officeDocument/2006/relationships/slide" Target="slide28.xml"/><Relationship Id="rId24" Type="http://schemas.openxmlformats.org/officeDocument/2006/relationships/image" Target="../media/image97.png"/><Relationship Id="rId32" Type="http://schemas.microsoft.com/office/2007/relationships/hdphoto" Target="../media/hdphoto40.wdp"/><Relationship Id="rId5" Type="http://schemas.openxmlformats.org/officeDocument/2006/relationships/audio" Target="../media/audio9.wav"/><Relationship Id="rId15" Type="http://schemas.openxmlformats.org/officeDocument/2006/relationships/slide" Target="slide29.xml"/><Relationship Id="rId23" Type="http://schemas.openxmlformats.org/officeDocument/2006/relationships/image" Target="../media/image96.png"/><Relationship Id="rId28" Type="http://schemas.openxmlformats.org/officeDocument/2006/relationships/image" Target="../media/image100.png"/><Relationship Id="rId36" Type="http://schemas.openxmlformats.org/officeDocument/2006/relationships/audio" Target="../media/audio8.wav"/><Relationship Id="rId10" Type="http://schemas.openxmlformats.org/officeDocument/2006/relationships/image" Target="../media/image88.png"/><Relationship Id="rId19" Type="http://schemas.openxmlformats.org/officeDocument/2006/relationships/slide" Target="slide31.xml"/><Relationship Id="rId31" Type="http://schemas.openxmlformats.org/officeDocument/2006/relationships/image" Target="../media/image102.png"/><Relationship Id="rId4" Type="http://schemas.openxmlformats.org/officeDocument/2006/relationships/audio" Target="../media/audio8.wav"/><Relationship Id="rId9" Type="http://schemas.openxmlformats.org/officeDocument/2006/relationships/slide" Target="slide26.xml"/><Relationship Id="rId14" Type="http://schemas.openxmlformats.org/officeDocument/2006/relationships/image" Target="../media/image90.png"/><Relationship Id="rId22" Type="http://schemas.openxmlformats.org/officeDocument/2006/relationships/image" Target="../media/image95.png"/><Relationship Id="rId27" Type="http://schemas.openxmlformats.org/officeDocument/2006/relationships/image" Target="../media/image99.png"/><Relationship Id="rId30" Type="http://schemas.microsoft.com/office/2007/relationships/hdphoto" Target="../media/hdphoto39.wdp"/><Relationship Id="rId35"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5.xml"/><Relationship Id="rId7" Type="http://schemas.openxmlformats.org/officeDocument/2006/relationships/image" Target="../media/image106.png"/><Relationship Id="rId12"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slide" Target="slide25.xml"/><Relationship Id="rId11" Type="http://schemas.openxmlformats.org/officeDocument/2006/relationships/image" Target="../media/image107.gif"/><Relationship Id="rId5" Type="http://schemas.openxmlformats.org/officeDocument/2006/relationships/image" Target="../media/image105.jpg"/><Relationship Id="rId10" Type="http://schemas.microsoft.com/office/2007/relationships/hdphoto" Target="../media/hdphoto38.wdp"/><Relationship Id="rId4" Type="http://schemas.openxmlformats.org/officeDocument/2006/relationships/audio" Target="../media/audio8.wav"/><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26.xml"/><Relationship Id="rId7"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07.gif"/><Relationship Id="rId11" Type="http://schemas.microsoft.com/office/2007/relationships/hdphoto" Target="../media/hdphoto41.wdp"/><Relationship Id="rId5" Type="http://schemas.openxmlformats.org/officeDocument/2006/relationships/image" Target="../media/image105.jpg"/><Relationship Id="rId10" Type="http://schemas.openxmlformats.org/officeDocument/2006/relationships/image" Target="../media/image109.png"/><Relationship Id="rId4" Type="http://schemas.openxmlformats.org/officeDocument/2006/relationships/audio" Target="../media/audio8.wav"/><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27.xml"/><Relationship Id="rId7"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07.gif"/><Relationship Id="rId11" Type="http://schemas.microsoft.com/office/2007/relationships/hdphoto" Target="../media/hdphoto41.wdp"/><Relationship Id="rId5" Type="http://schemas.openxmlformats.org/officeDocument/2006/relationships/image" Target="../media/image105.jpg"/><Relationship Id="rId10" Type="http://schemas.openxmlformats.org/officeDocument/2006/relationships/image" Target="../media/image109.png"/><Relationship Id="rId4" Type="http://schemas.openxmlformats.org/officeDocument/2006/relationships/audio" Target="../media/audio8.wav"/><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28.xml"/><Relationship Id="rId7"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07.gif"/><Relationship Id="rId11" Type="http://schemas.microsoft.com/office/2007/relationships/hdphoto" Target="../media/hdphoto41.wdp"/><Relationship Id="rId5" Type="http://schemas.openxmlformats.org/officeDocument/2006/relationships/image" Target="../media/image105.jpg"/><Relationship Id="rId10" Type="http://schemas.openxmlformats.org/officeDocument/2006/relationships/image" Target="../media/image109.png"/><Relationship Id="rId4" Type="http://schemas.openxmlformats.org/officeDocument/2006/relationships/audio" Target="../media/audio8.wav"/><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29.xml"/><Relationship Id="rId7"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07.gif"/><Relationship Id="rId5" Type="http://schemas.openxmlformats.org/officeDocument/2006/relationships/image" Target="../media/image105.jpg"/><Relationship Id="rId10" Type="http://schemas.openxmlformats.org/officeDocument/2006/relationships/image" Target="../media/image110.jpeg"/><Relationship Id="rId4" Type="http://schemas.openxmlformats.org/officeDocument/2006/relationships/audio" Target="../media/audio8.wav"/><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30.xml"/><Relationship Id="rId7"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07.gif"/><Relationship Id="rId5" Type="http://schemas.openxmlformats.org/officeDocument/2006/relationships/image" Target="../media/image105.jpg"/><Relationship Id="rId10" Type="http://schemas.openxmlformats.org/officeDocument/2006/relationships/image" Target="../media/image111.jpeg"/><Relationship Id="rId4" Type="http://schemas.openxmlformats.org/officeDocument/2006/relationships/audio" Target="../media/audio8.wav"/><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31.xml"/><Relationship Id="rId7"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9.svg"/><Relationship Id="rId11" Type="http://schemas.openxmlformats.org/officeDocument/2006/relationships/audio" Target="../media/audio5.wav"/><Relationship Id="rId5" Type="http://schemas.openxmlformats.org/officeDocument/2006/relationships/image" Target="../media/image38.png"/><Relationship Id="rId10" Type="http://schemas.openxmlformats.org/officeDocument/2006/relationships/image" Target="../media/image31.png"/><Relationship Id="rId4" Type="http://schemas.openxmlformats.org/officeDocument/2006/relationships/audio" Target="../media/audio5.wav"/><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2.xml"/><Relationship Id="rId7" Type="http://schemas.microsoft.com/office/2007/relationships/hdphoto" Target="../media/hdphoto42.wdp"/><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15.png"/><Relationship Id="rId11" Type="http://schemas.openxmlformats.org/officeDocument/2006/relationships/image" Target="../media/image118.gif"/><Relationship Id="rId5" Type="http://schemas.openxmlformats.org/officeDocument/2006/relationships/image" Target="../media/image39.svg"/><Relationship Id="rId10" Type="http://schemas.openxmlformats.org/officeDocument/2006/relationships/image" Target="../media/image117.png"/><Relationship Id="rId4" Type="http://schemas.openxmlformats.org/officeDocument/2006/relationships/image" Target="../media/image38.png"/><Relationship Id="rId9" Type="http://schemas.microsoft.com/office/2007/relationships/hdphoto" Target="../media/hdphoto43.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120.jpeg"/><Relationship Id="rId5" Type="http://schemas.openxmlformats.org/officeDocument/2006/relationships/image" Target="../media/image31.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34.xml"/><Relationship Id="rId7"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9.svg"/><Relationship Id="rId11" Type="http://schemas.openxmlformats.org/officeDocument/2006/relationships/audio" Target="../media/audio5.wav"/><Relationship Id="rId5" Type="http://schemas.openxmlformats.org/officeDocument/2006/relationships/image" Target="../media/image38.png"/><Relationship Id="rId10" Type="http://schemas.openxmlformats.org/officeDocument/2006/relationships/image" Target="../media/image123.png"/><Relationship Id="rId4" Type="http://schemas.openxmlformats.org/officeDocument/2006/relationships/audio" Target="../media/audio5.wav"/><Relationship Id="rId9"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31.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31.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28.gif"/><Relationship Id="rId5" Type="http://schemas.openxmlformats.org/officeDocument/2006/relationships/image" Target="../media/image126.png"/><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microsoft.com/office/2007/relationships/media" Target="../media/media4.wav"/><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8.png"/><Relationship Id="rId11" Type="http://schemas.microsoft.com/office/2007/relationships/hdphoto" Target="../media/hdphoto22.wdp"/><Relationship Id="rId5" Type="http://schemas.openxmlformats.org/officeDocument/2006/relationships/notesSlide" Target="../notesSlides/notesSlide3.xml"/><Relationship Id="rId10"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2.xml"/><Relationship Id="rId7" Type="http://schemas.openxmlformats.org/officeDocument/2006/relationships/image" Target="../media/image130.png"/><Relationship Id="rId12" Type="http://schemas.openxmlformats.org/officeDocument/2006/relationships/audio" Target="../media/audio1.wav"/><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9.jpeg"/><Relationship Id="rId11" Type="http://schemas.openxmlformats.org/officeDocument/2006/relationships/image" Target="../media/image31.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37.xml"/><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5.wav"/><Relationship Id="rId7" Type="http://schemas.openxmlformats.org/officeDocument/2006/relationships/image" Target="../media/image39.svg"/><Relationship Id="rId12" Type="http://schemas.openxmlformats.org/officeDocument/2006/relationships/image" Target="../media/image18.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38.png"/><Relationship Id="rId11" Type="http://schemas.microsoft.com/office/2007/relationships/hdphoto" Target="../media/hdphoto22.wdp"/><Relationship Id="rId5" Type="http://schemas.openxmlformats.org/officeDocument/2006/relationships/notesSlide" Target="../notesSlides/notesSlide4.xml"/><Relationship Id="rId10"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audio" Target="../media/audio1.wav"/><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5.xml"/><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slide" Target="slide11.xml"/><Relationship Id="rId5" Type="http://schemas.openxmlformats.org/officeDocument/2006/relationships/image" Target="../media/image44.jpeg"/><Relationship Id="rId15" Type="http://schemas.openxmlformats.org/officeDocument/2006/relationships/image" Target="../media/image46.jpeg"/><Relationship Id="rId10" Type="http://schemas.openxmlformats.org/officeDocument/2006/relationships/slide" Target="slide10.xml"/><Relationship Id="rId4" Type="http://schemas.openxmlformats.org/officeDocument/2006/relationships/audio" Target="../media/audio2.wav"/><Relationship Id="rId9" Type="http://schemas.openxmlformats.org/officeDocument/2006/relationships/slide" Target="slide9.xml"/><Relationship Id="rId1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48.jpeg"/><Relationship Id="rId12" Type="http://schemas.microsoft.com/office/2007/relationships/hdphoto" Target="../media/hdphoto2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1.png"/><Relationship Id="rId5" Type="http://schemas.openxmlformats.org/officeDocument/2006/relationships/audio" Target="../media/audio4.wav"/><Relationship Id="rId10" Type="http://schemas.openxmlformats.org/officeDocument/2006/relationships/image" Target="../media/image50.jpeg"/><Relationship Id="rId4" Type="http://schemas.openxmlformats.org/officeDocument/2006/relationships/audio" Target="../media/audio3.wav"/><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4.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5.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98387" y="2033437"/>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9">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6" name="Picture 22" descr="Kid playing football Royalty Free Vector Image"/>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589001" y="2787774"/>
            <a:ext cx="631071" cy="1570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D93D0D8-6CAC-3262-D438-FADE1C310B5D}"/>
              </a:ext>
            </a:extLst>
          </p:cNvPr>
          <p:cNvPicPr>
            <a:picLocks noChangeAspect="1"/>
          </p:cNvPicPr>
          <p:nvPr/>
        </p:nvPicPr>
        <p:blipFill rotWithShape="1">
          <a:blip r:embed="rId42"/>
          <a:srcRect l="15312" t="15001" r="22438" b="9400"/>
          <a:stretch/>
        </p:blipFill>
        <p:spPr>
          <a:xfrm rot="20167702">
            <a:off x="7329639" y="3921512"/>
            <a:ext cx="806416" cy="978454"/>
          </a:xfrm>
          <a:prstGeom prst="rect">
            <a:avLst/>
          </a:prstGeom>
        </p:spPr>
      </p:pic>
    </p:spTree>
    <p:custDataLst>
      <p:tags r:id="rId1"/>
    </p:custDataLst>
    <p:extLst>
      <p:ext uri="{BB962C8B-B14F-4D97-AF65-F5344CB8AC3E}">
        <p14:creationId xmlns:p14="http://schemas.microsoft.com/office/powerpoint/2010/main" val="3378481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par>
                                <p:cTn id="15" presetID="42" presetClass="path" presetSubtype="0" repeatCount="indefinite" accel="50000" decel="50000" fill="hold" nodeType="withEffect">
                                  <p:stCondLst>
                                    <p:cond delay="0"/>
                                  </p:stCondLst>
                                  <p:childTnLst>
                                    <p:animMotion origin="layout" path="M -0.01111 -0.00586 L -0.0625 0.00031 " pathEditMode="relative" rAng="0" ptsTypes="AA">
                                      <p:cBhvr>
                                        <p:cTn id="16" dur="2000" fill="hold"/>
                                        <p:tgtEl>
                                          <p:spTgt spid="56"/>
                                        </p:tgtEl>
                                        <p:attrNameLst>
                                          <p:attrName>ppt_x</p:attrName>
                                          <p:attrName>ppt_y</p:attrName>
                                        </p:attrNameLst>
                                      </p:cBhvr>
                                      <p:rCtr x="-2569" y="3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B8591-4E9A-00E5-2161-D73067525768}"/>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82628A3F-9231-1CA2-1038-4AE0B2AA27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579857" y="551149"/>
            <a:ext cx="294894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she?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19677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She’s my sister.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5401AB11-20DD-4EFD-835D-BF37043BB52B}"/>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2EEDE25E-6DFC-42C0-B77D-963649FE1A18}"/>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E323BC4-DF6C-497B-AFC5-DCD710230853}"/>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AE38D2CB-0349-4910-9C5B-0C5BD7A1AF0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DD5FCE49-755A-DFE0-BC58-24A06689D5D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b="13748"/>
          <a:stretch/>
        </p:blipFill>
        <p:spPr>
          <a:xfrm>
            <a:off x="4628119" y="1286733"/>
            <a:ext cx="3160558" cy="2294709"/>
          </a:xfrm>
          <a:prstGeom prst="rect">
            <a:avLst/>
          </a:prstGeom>
        </p:spPr>
      </p:pic>
    </p:spTree>
    <p:extLst>
      <p:ext uri="{BB962C8B-B14F-4D97-AF65-F5344CB8AC3E}">
        <p14:creationId xmlns:p14="http://schemas.microsoft.com/office/powerpoint/2010/main" val="30641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5"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anim calcmode="lin" valueType="num">
                                      <p:cBhvr>
                                        <p:cTn id="41" dur="10" fill="hold"/>
                                        <p:tgtEl>
                                          <p:spTgt spid="9"/>
                                        </p:tgtEl>
                                        <p:attrNameLst>
                                          <p:attrName>ppt_w</p:attrName>
                                        </p:attrNameLst>
                                      </p:cBhvr>
                                      <p:tavLst>
                                        <p:tav tm="0" fmla="#ppt_w*sin(2.5*pi*$)">
                                          <p:val>
                                            <p:fltVal val="0"/>
                                          </p:val>
                                        </p:tav>
                                        <p:tav tm="100000">
                                          <p:val>
                                            <p:fltVal val="1"/>
                                          </p:val>
                                        </p:tav>
                                      </p:tavLst>
                                    </p:anim>
                                    <p:anim calcmode="lin" valueType="num">
                                      <p:cBhvr>
                                        <p:cTn id="42"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13A76-9591-FCF9-4114-86F364644A99}"/>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6D7E609F-0117-0858-A667-2D86FAFCE8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579856" y="551149"/>
            <a:ext cx="365644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 are they?</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655157"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They are twins.</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FF398331-12DE-48B1-8A43-9454778C754A}"/>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D9A50E41-4102-49B2-8197-1D728F1ED1ED}"/>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0ECCE4-E293-49F5-B3ED-3F17CA6E2CDE}"/>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30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1B77232E-90E4-4C91-A1DB-CED4D469021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F7E832A6-E25C-CDB3-3422-06B1857D3414}"/>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r="5001" b="16110"/>
          <a:stretch/>
        </p:blipFill>
        <p:spPr>
          <a:xfrm>
            <a:off x="5141140" y="1486316"/>
            <a:ext cx="2832958" cy="2216247"/>
          </a:xfrm>
          <a:prstGeom prst="rect">
            <a:avLst/>
          </a:prstGeom>
        </p:spPr>
      </p:pic>
    </p:spTree>
    <p:extLst>
      <p:ext uri="{BB962C8B-B14F-4D97-AF65-F5344CB8AC3E}">
        <p14:creationId xmlns:p14="http://schemas.microsoft.com/office/powerpoint/2010/main" val="34906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5"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anim calcmode="lin" valueType="num">
                                      <p:cBhvr>
                                        <p:cTn id="41" dur="10" fill="hold"/>
                                        <p:tgtEl>
                                          <p:spTgt spid="9"/>
                                        </p:tgtEl>
                                        <p:attrNameLst>
                                          <p:attrName>ppt_w</p:attrName>
                                        </p:attrNameLst>
                                      </p:cBhvr>
                                      <p:tavLst>
                                        <p:tav tm="0" fmla="#ppt_w*sin(2.5*pi*$)">
                                          <p:val>
                                            <p:fltVal val="0"/>
                                          </p:val>
                                        </p:tav>
                                        <p:tav tm="100000">
                                          <p:val>
                                            <p:fltVal val="1"/>
                                          </p:val>
                                        </p:tav>
                                      </p:tavLst>
                                    </p:anim>
                                    <p:anim calcmode="lin" valueType="num">
                                      <p:cBhvr>
                                        <p:cTn id="42"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B58F0-815E-7B47-2A9A-0C2F0EF5738E}"/>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7" name="Picture 6">
            <a:extLst>
              <a:ext uri="{FF2B5EF4-FFF2-40B4-BE49-F238E27FC236}">
                <a16:creationId xmlns:a16="http://schemas.microsoft.com/office/drawing/2014/main" id="{1122505B-E116-4106-0DEF-7C1DE92F95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262898" y="551149"/>
            <a:ext cx="3265899"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3600" b="1" kern="0" dirty="0">
                <a:solidFill>
                  <a:prstClr val="black"/>
                </a:solidFill>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Who’s she?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707904" y="3908394"/>
            <a:ext cx="4601063"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She’s my mother.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6442EB76-5EFF-484B-8769-8ED4046E0C29}"/>
              </a:ext>
            </a:extLst>
          </p:cNvPr>
          <p:cNvGrpSpPr/>
          <p:nvPr/>
        </p:nvGrpSpPr>
        <p:grpSpPr>
          <a:xfrm>
            <a:off x="1146426"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D386041C-29AC-42FB-ACCA-E9CC8BB6AB2D}"/>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8E3F5FC-A8A1-4C50-BF08-95FA85F410E1}"/>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6B339AD6-705A-4D6F-B19E-2F70F10BD04F}"/>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8" name="Picture 7">
            <a:extLst>
              <a:ext uri="{FF2B5EF4-FFF2-40B4-BE49-F238E27FC236}">
                <a16:creationId xmlns:a16="http://schemas.microsoft.com/office/drawing/2014/main" id="{3549216A-8022-EB06-2329-11100D2803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396" b="98462" l="9825" r="94386">
                        <a14:foregroundMark x1="50175" y1="23297" x2="51228" y2="65934"/>
                      </a14:backgroundRemoval>
                    </a14:imgEffect>
                  </a14:imgLayer>
                </a14:imgProps>
              </a:ext>
            </a:extLst>
          </a:blip>
          <a:stretch>
            <a:fillRect/>
          </a:stretch>
        </p:blipFill>
        <p:spPr>
          <a:xfrm>
            <a:off x="5364088" y="1152649"/>
            <a:ext cx="1665095" cy="2658308"/>
          </a:xfrm>
          <a:prstGeom prst="rect">
            <a:avLst/>
          </a:prstGeom>
        </p:spPr>
      </p:pic>
    </p:spTree>
    <p:extLst>
      <p:ext uri="{BB962C8B-B14F-4D97-AF65-F5344CB8AC3E}">
        <p14:creationId xmlns:p14="http://schemas.microsoft.com/office/powerpoint/2010/main" val="17604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
                                        <p:tgtEl>
                                          <p:spTgt spid="9"/>
                                        </p:tgtEl>
                                      </p:cBhvr>
                                    </p:animEffect>
                                    <p:anim calcmode="lin" valueType="num">
                                      <p:cBhvr>
                                        <p:cTn id="44" dur="10" fill="hold"/>
                                        <p:tgtEl>
                                          <p:spTgt spid="9"/>
                                        </p:tgtEl>
                                        <p:attrNameLst>
                                          <p:attrName>ppt_w</p:attrName>
                                        </p:attrNameLst>
                                      </p:cBhvr>
                                      <p:tavLst>
                                        <p:tav tm="0" fmla="#ppt_w*sin(2.5*pi*$)">
                                          <p:val>
                                            <p:fltVal val="0"/>
                                          </p:val>
                                        </p:tav>
                                        <p:tav tm="100000">
                                          <p:val>
                                            <p:fltVal val="1"/>
                                          </p:val>
                                        </p:tav>
                                      </p:tavLst>
                                    </p:anim>
                                    <p:anim calcmode="lin" valueType="num">
                                      <p:cBhvr>
                                        <p:cTn id="45"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E555E4-40DB-7E1B-D283-3CFF519DBFCC}"/>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712753A2-A4E7-7AA3-B65D-757B5EE8F7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168716" y="551149"/>
            <a:ext cx="3360081"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913593" y="3908394"/>
            <a:ext cx="4395374"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father.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64A8A65C-2328-4CCE-884B-B2BB681AE6A0}"/>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D24BAAAC-6EED-4C95-B058-D5D13FF5B23B}"/>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AA4A270-A5F4-4D2D-99F3-0EC1F72D5F30}"/>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30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0BCEAB66-DC8F-4A38-9F8A-F0080F975B32}"/>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AB639F25-B62F-5A74-C8D3-35486807821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758" b="98539" l="9428" r="99663"/>
                    </a14:imgEffect>
                  </a14:imgLayer>
                </a14:imgProps>
              </a:ext>
            </a:extLst>
          </a:blip>
          <a:stretch>
            <a:fillRect/>
          </a:stretch>
        </p:blipFill>
        <p:spPr>
          <a:xfrm flipH="1">
            <a:off x="5489364" y="1215111"/>
            <a:ext cx="1693243" cy="2580775"/>
          </a:xfrm>
          <a:prstGeom prst="rect">
            <a:avLst/>
          </a:prstGeom>
        </p:spPr>
      </p:pic>
    </p:spTree>
    <p:extLst>
      <p:ext uri="{BB962C8B-B14F-4D97-AF65-F5344CB8AC3E}">
        <p14:creationId xmlns:p14="http://schemas.microsoft.com/office/powerpoint/2010/main" val="1759711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
                                        <p:tgtEl>
                                          <p:spTgt spid="9"/>
                                        </p:tgtEl>
                                      </p:cBhvr>
                                    </p:animEffect>
                                    <p:anim calcmode="lin" valueType="num">
                                      <p:cBhvr>
                                        <p:cTn id="44" dur="10" fill="hold"/>
                                        <p:tgtEl>
                                          <p:spTgt spid="9"/>
                                        </p:tgtEl>
                                        <p:attrNameLst>
                                          <p:attrName>ppt_w</p:attrName>
                                        </p:attrNameLst>
                                      </p:cBhvr>
                                      <p:tavLst>
                                        <p:tav tm="0" fmla="#ppt_w*sin(2.5*pi*$)">
                                          <p:val>
                                            <p:fltVal val="0"/>
                                          </p:val>
                                        </p:tav>
                                        <p:tav tm="100000">
                                          <p:val>
                                            <p:fltVal val="1"/>
                                          </p:val>
                                        </p:tav>
                                      </p:tavLst>
                                    </p:anim>
                                    <p:anim calcmode="lin" valueType="num">
                                      <p:cBhvr>
                                        <p:cTn id="45"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75A898-88A0-160A-D7F6-E736CA4D0C82}"/>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CBB44882-1D95-F15F-80BC-89B0A4B8DD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066522" y="551149"/>
            <a:ext cx="3462275"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779912" y="3908394"/>
            <a:ext cx="452905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brother.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D547AD34-71AB-4BAE-8579-90E81303F80E}"/>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2A8F0351-58E2-424D-BCBE-4BED84603FAA}"/>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9779BA-9FB7-4628-986D-BCF461FB1A59}"/>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5303AE32-D750-4CCA-A35F-535282E849A5}"/>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backgroundRemoval t="4886" b="100000" l="7099" r="94136">
                        <a14:foregroundMark x1="59877" y1="58306" x2="58951" y2="71661"/>
                        <a14:foregroundMark x1="59259" y1="25407" x2="59259" y2="30293"/>
                        <a14:backgroundMark x1="64815" y1="20521" x2="89506" y2="68078"/>
                        <a14:backgroundMark x1="22531" y1="21824" x2="20679" y2="53094"/>
                        <a14:backgroundMark x1="25000" y1="20847" x2="24074" y2="26710"/>
                        <a14:backgroundMark x1="8951" y1="73941" x2="13272" y2="93160"/>
                      </a14:backgroundRemoval>
                    </a14:imgEffect>
                  </a14:imgLayer>
                </a14:imgProps>
              </a:ext>
            </a:extLst>
          </a:blip>
          <a:stretch>
            <a:fillRect/>
          </a:stretch>
        </p:blipFill>
        <p:spPr>
          <a:xfrm>
            <a:off x="4761939" y="1360188"/>
            <a:ext cx="2314575" cy="2193131"/>
          </a:xfrm>
          <a:prstGeom prst="rect">
            <a:avLst/>
          </a:prstGeom>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spTree>
    <p:extLst>
      <p:ext uri="{BB962C8B-B14F-4D97-AF65-F5344CB8AC3E}">
        <p14:creationId xmlns:p14="http://schemas.microsoft.com/office/powerpoint/2010/main" val="42711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
                                        <p:tgtEl>
                                          <p:spTgt spid="9"/>
                                        </p:tgtEl>
                                      </p:cBhvr>
                                    </p:animEffect>
                                    <p:anim calcmode="lin" valueType="num">
                                      <p:cBhvr>
                                        <p:cTn id="44" dur="10" fill="hold"/>
                                        <p:tgtEl>
                                          <p:spTgt spid="9"/>
                                        </p:tgtEl>
                                        <p:attrNameLst>
                                          <p:attrName>ppt_w</p:attrName>
                                        </p:attrNameLst>
                                      </p:cBhvr>
                                      <p:tavLst>
                                        <p:tav tm="0" fmla="#ppt_w*sin(2.5*pi*$)">
                                          <p:val>
                                            <p:fltVal val="0"/>
                                          </p:val>
                                        </p:tav>
                                        <p:tav tm="100000">
                                          <p:val>
                                            <p:fltVal val="1"/>
                                          </p:val>
                                        </p:tav>
                                      </p:tavLst>
                                    </p:anim>
                                    <p:anim calcmode="lin" valueType="num">
                                      <p:cBhvr>
                                        <p:cTn id="45"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4" name="Picture 7" descr="1-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886" y="-236561"/>
            <a:ext cx="882622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opic 1 (Text)">
            <a:extLst>
              <a:ext uri="{FF2B5EF4-FFF2-40B4-BE49-F238E27FC236}">
                <a16:creationId xmlns:a16="http://schemas.microsoft.com/office/drawing/2014/main" id="{2F6E4C3C-0B83-4660-9475-787559E83381}"/>
              </a:ext>
            </a:extLst>
          </p:cNvPr>
          <p:cNvSpPr txBox="1"/>
          <p:nvPr/>
        </p:nvSpPr>
        <p:spPr>
          <a:xfrm>
            <a:off x="1370858" y="1536104"/>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2 </a:t>
            </a:r>
            <a:r>
              <a:rPr lang="en-PH" sz="6600" b="1" dirty="0" err="1">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rPr>
              <a:t>Presentatation</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2" name="Picture 5" descr="1-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2775313"/>
            <a:ext cx="4176464" cy="243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41083214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path" presetSubtype="0" accel="50000" decel="50000" fill="hold" grpId="0" nodeType="withEffect">
                                  <p:stCondLst>
                                    <p:cond delay="0"/>
                                  </p:stCondLst>
                                  <p:childTnLst>
                                    <p:animMotion origin="layout" path="M -1.66667E-6 -2.34568E-6 L -1.66667E-6 0.22871 " pathEditMode="relative" rAng="0" ptsTypes="AA">
                                      <p:cBhvr>
                                        <p:cTn id="17" dur="1500" spd="-100000" fill="hold"/>
                                        <p:tgtEl>
                                          <p:spTgt spid="9"/>
                                        </p:tgtEl>
                                        <p:attrNameLst>
                                          <p:attrName>ppt_x</p:attrName>
                                          <p:attrName>ppt_y</p:attrName>
                                        </p:attrNameLst>
                                      </p:cBhvr>
                                      <p:rCtr x="0" y="1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60" name="Picture 59"/>
          <p:cNvPicPr>
            <a:picLocks noChangeAspect="1"/>
          </p:cNvPicPr>
          <p:nvPr/>
        </p:nvPicPr>
        <p:blipFill rotWithShape="1">
          <a:blip r:embed="rId9">
            <a:extLst>
              <a:ext uri="{28A0092B-C50C-407E-A947-70E740481C1C}">
                <a14:useLocalDpi xmlns:a14="http://schemas.microsoft.com/office/drawing/2010/main" val="0"/>
              </a:ext>
            </a:extLst>
          </a:blip>
          <a:srcRect r="72144" b="58531"/>
          <a:stretch/>
        </p:blipFill>
        <p:spPr>
          <a:xfrm>
            <a:off x="5436096" y="500528"/>
            <a:ext cx="2173269" cy="878887"/>
          </a:xfrm>
          <a:prstGeom prst="rect">
            <a:avLst/>
          </a:prstGeom>
        </p:spPr>
      </p:pic>
      <p:pic>
        <p:nvPicPr>
          <p:cNvPr id="61" name="Picture 60"/>
          <p:cNvPicPr>
            <a:picLocks noChangeAspect="1"/>
          </p:cNvPicPr>
          <p:nvPr/>
        </p:nvPicPr>
        <p:blipFill rotWithShape="1">
          <a:blip r:embed="rId9">
            <a:extLst>
              <a:ext uri="{28A0092B-C50C-407E-A947-70E740481C1C}">
                <a14:useLocalDpi xmlns:a14="http://schemas.microsoft.com/office/drawing/2010/main" val="0"/>
              </a:ext>
            </a:extLst>
          </a:blip>
          <a:srcRect l="3262" t="63477" r="68429"/>
          <a:stretch/>
        </p:blipFill>
        <p:spPr>
          <a:xfrm>
            <a:off x="338518" y="632834"/>
            <a:ext cx="2812855" cy="1004953"/>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7" name="Picture 16">
            <a:extLst>
              <a:ext uri="{FF2B5EF4-FFF2-40B4-BE49-F238E27FC236}">
                <a16:creationId xmlns:a16="http://schemas.microsoft.com/office/drawing/2014/main" id="{F180312E-8B86-1EC7-762F-B972876595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089" y="1667831"/>
            <a:ext cx="1991733" cy="1327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E35A7938-6B0F-5948-4ECC-D3002EC121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8102" y="1630957"/>
            <a:ext cx="2003377"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8D3A0E43-697C-5CCE-B004-7E102DAEA7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15473" y="1624736"/>
            <a:ext cx="1821265" cy="133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873CAD79-042E-B3D3-612A-FCFCBD91C8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2042" y="1651206"/>
            <a:ext cx="2041211"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E1603518-8170-118B-9EBF-E68017EF3597}"/>
              </a:ext>
            </a:extLst>
          </p:cNvPr>
          <p:cNvPicPr>
            <a:picLocks noChangeAspect="1"/>
          </p:cNvPicPr>
          <p:nvPr/>
        </p:nvPicPr>
        <p:blipFill rotWithShape="1">
          <a:blip r:embed="rId15"/>
          <a:srcRect l="34464" t="53066" r="13505" b="41600"/>
          <a:stretch/>
        </p:blipFill>
        <p:spPr>
          <a:xfrm>
            <a:off x="334699" y="3037320"/>
            <a:ext cx="8556779" cy="478741"/>
          </a:xfrm>
          <a:prstGeom prst="rect">
            <a:avLst/>
          </a:prstGeom>
        </p:spPr>
      </p:pic>
      <p:pic>
        <p:nvPicPr>
          <p:cNvPr id="36" name="Picture 35">
            <a:extLst>
              <a:ext uri="{FF2B5EF4-FFF2-40B4-BE49-F238E27FC236}">
                <a16:creationId xmlns:a16="http://schemas.microsoft.com/office/drawing/2014/main" id="{36532F63-CFDA-07E7-0CD2-0052B48918A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2168103" y="3561157"/>
            <a:ext cx="744238" cy="402621"/>
          </a:xfrm>
          <a:prstGeom prst="rect">
            <a:avLst/>
          </a:prstGeom>
        </p:spPr>
      </p:pic>
      <p:pic>
        <p:nvPicPr>
          <p:cNvPr id="37" name="Picture 36">
            <a:extLst>
              <a:ext uri="{FF2B5EF4-FFF2-40B4-BE49-F238E27FC236}">
                <a16:creationId xmlns:a16="http://schemas.microsoft.com/office/drawing/2014/main" id="{D68AF6BF-1CE9-B2F4-BB73-1CBC124F4CB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4359472" y="3561158"/>
            <a:ext cx="744238" cy="402621"/>
          </a:xfrm>
          <a:prstGeom prst="rect">
            <a:avLst/>
          </a:prstGeom>
        </p:spPr>
      </p:pic>
      <p:pic>
        <p:nvPicPr>
          <p:cNvPr id="38" name="Picture 37">
            <a:extLst>
              <a:ext uri="{FF2B5EF4-FFF2-40B4-BE49-F238E27FC236}">
                <a16:creationId xmlns:a16="http://schemas.microsoft.com/office/drawing/2014/main" id="{08E55502-DAE7-CA45-D395-EDADD48A65D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96364" l="0" r="100000"/>
                    </a14:imgEffect>
                  </a14:imgLayer>
                </a14:imgProps>
              </a:ext>
            </a:extLst>
          </a:blip>
          <a:stretch>
            <a:fillRect/>
          </a:stretch>
        </p:blipFill>
        <p:spPr>
          <a:xfrm rot="1816355">
            <a:off x="6251069" y="3555065"/>
            <a:ext cx="744238" cy="402621"/>
          </a:xfrm>
          <a:prstGeom prst="rect">
            <a:avLst/>
          </a:prstGeom>
        </p:spPr>
      </p:pic>
      <p:pic>
        <p:nvPicPr>
          <p:cNvPr id="39" name="Picture 38">
            <a:extLst>
              <a:ext uri="{FF2B5EF4-FFF2-40B4-BE49-F238E27FC236}">
                <a16:creationId xmlns:a16="http://schemas.microsoft.com/office/drawing/2014/main" id="{3BED07CB-DAD1-59D0-2917-8BEC71B989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697" b="100000" l="0" r="100000"/>
                    </a14:imgEffect>
                  </a14:imgLayer>
                </a14:imgProps>
              </a:ext>
            </a:extLst>
          </a:blip>
          <a:stretch>
            <a:fillRect/>
          </a:stretch>
        </p:blipFill>
        <p:spPr>
          <a:xfrm rot="1816355">
            <a:off x="8622194" y="3577343"/>
            <a:ext cx="744238" cy="402621"/>
          </a:xfrm>
          <a:prstGeom prst="rect">
            <a:avLst/>
          </a:prstGeom>
        </p:spPr>
      </p:pic>
      <p:pic>
        <p:nvPicPr>
          <p:cNvPr id="3" name="track 1.4">
            <a:hlinkClick r:id="" action="ppaction://media"/>
            <a:extLst>
              <a:ext uri="{FF2B5EF4-FFF2-40B4-BE49-F238E27FC236}">
                <a16:creationId xmlns:a16="http://schemas.microsoft.com/office/drawing/2014/main" id="{B28EA726-54A0-BCB4-7C1E-B9DBE0E7FB7E}"/>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3084760" y="728910"/>
            <a:ext cx="406400" cy="406400"/>
          </a:xfrm>
          <a:prstGeom prst="rect">
            <a:avLst/>
          </a:prstGeom>
        </p:spPr>
      </p:pic>
    </p:spTree>
    <p:custDataLst>
      <p:tags r:id="rId1"/>
    </p:custDataLst>
    <p:extLst>
      <p:ext uri="{BB962C8B-B14F-4D97-AF65-F5344CB8AC3E}">
        <p14:creationId xmlns:p14="http://schemas.microsoft.com/office/powerpoint/2010/main" val="1949069102"/>
      </p:ext>
    </p:extLst>
  </p:cSld>
  <p:clrMapOvr>
    <a:masterClrMapping/>
  </p:clrMapOvr>
  <mc:AlternateContent xmlns:mc="http://schemas.openxmlformats.org/markup-compatibility/2006" xmlns:p14="http://schemas.microsoft.com/office/powerpoint/2010/main">
    <mc:Choice Requires="p14">
      <p:transition p14:dur="100">
        <p:cut/>
        <p:sndAc>
          <p:stSnd>
            <p:snd r:embed="rId6" name="cashreg.wav"/>
          </p:stSnd>
        </p:sndAc>
      </p:transition>
    </mc:Choice>
    <mc:Fallback xmlns="">
      <p:transition>
        <p:cut/>
        <p:sndAc>
          <p:stSnd>
            <p:snd r:embed="rId1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61" name="Picture 60"/>
          <p:cNvPicPr>
            <a:picLocks noChangeAspect="1"/>
          </p:cNvPicPr>
          <p:nvPr/>
        </p:nvPicPr>
        <p:blipFill rotWithShape="1">
          <a:blip r:embed="rId9">
            <a:extLst>
              <a:ext uri="{28A0092B-C50C-407E-A947-70E740481C1C}">
                <a14:useLocalDpi xmlns:a14="http://schemas.microsoft.com/office/drawing/2010/main" val="0"/>
              </a:ext>
            </a:extLst>
          </a:blip>
          <a:srcRect l="3262" t="63477" r="68429"/>
          <a:stretch/>
        </p:blipFill>
        <p:spPr>
          <a:xfrm>
            <a:off x="338518" y="632834"/>
            <a:ext cx="2812855" cy="1004953"/>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r="72144" b="58531"/>
          <a:stretch/>
        </p:blipFill>
        <p:spPr>
          <a:xfrm>
            <a:off x="5436096" y="500528"/>
            <a:ext cx="2173269" cy="878887"/>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0352212D-A387-3E81-9137-B5CAD4FB4970}"/>
              </a:ext>
            </a:extLst>
          </p:cNvPr>
          <p:cNvPicPr>
            <a:picLocks noChangeAspect="1"/>
          </p:cNvPicPr>
          <p:nvPr/>
        </p:nvPicPr>
        <p:blipFill rotWithShape="1">
          <a:blip r:embed="rId11"/>
          <a:srcRect l="34464" t="38521" r="13505" b="41600"/>
          <a:stretch/>
        </p:blipFill>
        <p:spPr>
          <a:xfrm>
            <a:off x="178731" y="1835454"/>
            <a:ext cx="8547729" cy="1836918"/>
          </a:xfrm>
          <a:prstGeom prst="rect">
            <a:avLst/>
          </a:prstGeom>
        </p:spPr>
      </p:pic>
      <p:pic>
        <p:nvPicPr>
          <p:cNvPr id="8" name="Picture 7">
            <a:extLst>
              <a:ext uri="{FF2B5EF4-FFF2-40B4-BE49-F238E27FC236}">
                <a16:creationId xmlns:a16="http://schemas.microsoft.com/office/drawing/2014/main" id="{5BA65396-AA8D-3D95-C942-185217B1DC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379" y="1826013"/>
            <a:ext cx="1991733" cy="132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0C13F9AF-381D-3853-3552-465AEE7973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7665" y="1778750"/>
            <a:ext cx="2041212" cy="136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B58218C4-8AD2-8889-70CF-A5E7202FD2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57763" y="1782918"/>
            <a:ext cx="1821265" cy="1337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97961368-A977-B0FC-34B6-13A21C5C72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0392" y="1789139"/>
            <a:ext cx="2003377" cy="1360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track 1.4">
            <a:hlinkClick r:id="" action="ppaction://media"/>
            <a:extLst>
              <a:ext uri="{FF2B5EF4-FFF2-40B4-BE49-F238E27FC236}">
                <a16:creationId xmlns:a16="http://schemas.microsoft.com/office/drawing/2014/main" id="{F34FCB63-13DB-6435-239E-E579A8E757FB}"/>
              </a:ext>
            </a:extLst>
          </p:cNvPr>
          <p:cNvPicPr>
            <a:picLocks noChangeAspect="1"/>
          </p:cNvPicPr>
          <p:nvPr>
            <a:audioFile r:link="rId2"/>
            <p:extLst>
              <p:ext uri="{DAA4B4D4-6D71-4841-9C94-3DE7FCFB9230}">
                <p14:media xmlns:p14="http://schemas.microsoft.com/office/powerpoint/2010/main" r:embed="rId3">
                  <p14:trim st="5635"/>
                </p14:media>
              </p:ext>
            </p:extLst>
          </p:nvPr>
        </p:nvPicPr>
        <p:blipFill>
          <a:blip r:embed="rId16"/>
          <a:stretch>
            <a:fillRect/>
          </a:stretch>
        </p:blipFill>
        <p:spPr>
          <a:xfrm>
            <a:off x="3084760" y="728910"/>
            <a:ext cx="406400" cy="406400"/>
          </a:xfrm>
          <a:prstGeom prst="rect">
            <a:avLst/>
          </a:prstGeom>
        </p:spPr>
      </p:pic>
    </p:spTree>
    <p:custDataLst>
      <p:tags r:id="rId1"/>
    </p:custDataLst>
    <p:extLst>
      <p:ext uri="{BB962C8B-B14F-4D97-AF65-F5344CB8AC3E}">
        <p14:creationId xmlns:p14="http://schemas.microsoft.com/office/powerpoint/2010/main" val="2866222056"/>
      </p:ext>
    </p:extLst>
  </p:cSld>
  <p:clrMapOvr>
    <a:masterClrMapping/>
  </p:clrMapOvr>
  <mc:AlternateContent xmlns:mc="http://schemas.openxmlformats.org/markup-compatibility/2006" xmlns:p14="http://schemas.microsoft.com/office/powerpoint/2010/main">
    <mc:Choice Requires="p14">
      <p:transition p14:dur="100">
        <p:cut/>
        <p:sndAc>
          <p:stSnd>
            <p:snd r:embed="rId6" name="breeze.wav"/>
          </p:stSnd>
        </p:sndAc>
      </p:transition>
    </mc:Choice>
    <mc:Fallback xmlns="">
      <p:transition>
        <p:cut/>
        <p:sndAc>
          <p:stSnd>
            <p:snd r:embed="rId1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0"/>
                                        </p:tgtEl>
                                        <p:attrNameLst>
                                          <p:attrName>r</p:attrName>
                                        </p:attrNameLst>
                                      </p:cBhvr>
                                    </p:animRot>
                                    <p:animRot by="-240000">
                                      <p:cBhvr>
                                        <p:cTn id="31" dur="200" fill="hold">
                                          <p:stCondLst>
                                            <p:cond delay="200"/>
                                          </p:stCondLst>
                                        </p:cTn>
                                        <p:tgtEl>
                                          <p:spTgt spid="20"/>
                                        </p:tgtEl>
                                        <p:attrNameLst>
                                          <p:attrName>r</p:attrName>
                                        </p:attrNameLst>
                                      </p:cBhvr>
                                    </p:animRot>
                                    <p:animRot by="240000">
                                      <p:cBhvr>
                                        <p:cTn id="32" dur="200" fill="hold">
                                          <p:stCondLst>
                                            <p:cond delay="400"/>
                                          </p:stCondLst>
                                        </p:cTn>
                                        <p:tgtEl>
                                          <p:spTgt spid="20"/>
                                        </p:tgtEl>
                                        <p:attrNameLst>
                                          <p:attrName>r</p:attrName>
                                        </p:attrNameLst>
                                      </p:cBhvr>
                                    </p:animRot>
                                    <p:animRot by="-240000">
                                      <p:cBhvr>
                                        <p:cTn id="33" dur="200" fill="hold">
                                          <p:stCondLst>
                                            <p:cond delay="600"/>
                                          </p:stCondLst>
                                        </p:cTn>
                                        <p:tgtEl>
                                          <p:spTgt spid="20"/>
                                        </p:tgtEl>
                                        <p:attrNameLst>
                                          <p:attrName>r</p:attrName>
                                        </p:attrNameLst>
                                      </p:cBhvr>
                                    </p:animRot>
                                    <p:animRot by="120000">
                                      <p:cBhvr>
                                        <p:cTn id="34" dur="200" fill="hold">
                                          <p:stCondLst>
                                            <p:cond delay="80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a:extLst>
              <a:ext uri="{FF2B5EF4-FFF2-40B4-BE49-F238E27FC236}">
                <a16:creationId xmlns:a16="http://schemas.microsoft.com/office/drawing/2014/main" id="{4DD58F77-DD53-444B-809C-E27756C95E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1238364" y="3271131"/>
            <a:ext cx="744238" cy="402621"/>
          </a:xfrm>
          <a:prstGeom prst="rect">
            <a:avLst/>
          </a:prstGeom>
        </p:spPr>
      </p:pic>
      <p:pic>
        <p:nvPicPr>
          <p:cNvPr id="10" name="Picture 9">
            <a:extLst>
              <a:ext uri="{FF2B5EF4-FFF2-40B4-BE49-F238E27FC236}">
                <a16:creationId xmlns:a16="http://schemas.microsoft.com/office/drawing/2014/main" id="{4DD58F77-DD53-444B-809C-E27756C95E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3810768" y="3271131"/>
            <a:ext cx="744238" cy="402621"/>
          </a:xfrm>
          <a:prstGeom prst="rect">
            <a:avLst/>
          </a:prstGeom>
        </p:spPr>
      </p:pic>
      <p:pic>
        <p:nvPicPr>
          <p:cNvPr id="12" name="Picture 11">
            <a:extLst>
              <a:ext uri="{FF2B5EF4-FFF2-40B4-BE49-F238E27FC236}">
                <a16:creationId xmlns:a16="http://schemas.microsoft.com/office/drawing/2014/main" id="{4DD58F77-DD53-444B-809C-E27756C95E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5469325" y="3229306"/>
            <a:ext cx="744238" cy="402621"/>
          </a:xfrm>
          <a:prstGeom prst="rect">
            <a:avLst/>
          </a:prstGeom>
        </p:spPr>
      </p:pic>
      <p:pic>
        <p:nvPicPr>
          <p:cNvPr id="13" name="Picture 12">
            <a:extLst>
              <a:ext uri="{FF2B5EF4-FFF2-40B4-BE49-F238E27FC236}">
                <a16:creationId xmlns:a16="http://schemas.microsoft.com/office/drawing/2014/main" id="{4DD58F77-DD53-444B-809C-E27756C95E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7973602" y="3220254"/>
            <a:ext cx="744238" cy="402621"/>
          </a:xfrm>
          <a:prstGeom prst="rect">
            <a:avLst/>
          </a:prstGeom>
        </p:spPr>
      </p:pic>
      <p:pic>
        <p:nvPicPr>
          <p:cNvPr id="15"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3586" t="18176" r="20249" b="17315"/>
          <a:stretch/>
        </p:blipFill>
        <p:spPr bwMode="auto">
          <a:xfrm>
            <a:off x="0" y="3663730"/>
            <a:ext cx="1288587" cy="125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r="72144" b="58531"/>
          <a:stretch/>
        </p:blipFill>
        <p:spPr>
          <a:xfrm>
            <a:off x="5436096" y="500528"/>
            <a:ext cx="2173269" cy="878887"/>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4" name="Picture 13">
            <a:extLst>
              <a:ext uri="{FF2B5EF4-FFF2-40B4-BE49-F238E27FC236}">
                <a16:creationId xmlns:a16="http://schemas.microsoft.com/office/drawing/2014/main" id="{B676D872-E7C4-0A83-1EA5-B8C667CF6CF7}"/>
              </a:ext>
            </a:extLst>
          </p:cNvPr>
          <p:cNvPicPr>
            <a:picLocks noChangeAspect="1"/>
          </p:cNvPicPr>
          <p:nvPr/>
        </p:nvPicPr>
        <p:blipFill rotWithShape="1">
          <a:blip r:embed="rId13"/>
          <a:srcRect l="34464" t="38521" r="13505" b="41600"/>
          <a:stretch/>
        </p:blipFill>
        <p:spPr>
          <a:xfrm>
            <a:off x="367361" y="1353664"/>
            <a:ext cx="8301546" cy="1784013"/>
          </a:xfrm>
          <a:prstGeom prst="rect">
            <a:avLst/>
          </a:prstGeom>
        </p:spPr>
      </p:pic>
      <p:pic>
        <p:nvPicPr>
          <p:cNvPr id="26" name="Picture 25">
            <a:extLst>
              <a:ext uri="{FF2B5EF4-FFF2-40B4-BE49-F238E27FC236}">
                <a16:creationId xmlns:a16="http://schemas.microsoft.com/office/drawing/2014/main" id="{D379F7E9-D222-6F99-0D82-23F26B125F5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1212755" y="3297818"/>
            <a:ext cx="744238" cy="402621"/>
          </a:xfrm>
          <a:prstGeom prst="rect">
            <a:avLst/>
          </a:prstGeom>
        </p:spPr>
      </p:pic>
      <p:pic>
        <p:nvPicPr>
          <p:cNvPr id="28" name="Picture 27">
            <a:extLst>
              <a:ext uri="{FF2B5EF4-FFF2-40B4-BE49-F238E27FC236}">
                <a16:creationId xmlns:a16="http://schemas.microsoft.com/office/drawing/2014/main" id="{33616909-40E0-6F28-BED7-92BB0971EA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3785159" y="3297818"/>
            <a:ext cx="744238" cy="402621"/>
          </a:xfrm>
          <a:prstGeom prst="rect">
            <a:avLst/>
          </a:prstGeom>
        </p:spPr>
      </p:pic>
      <p:pic>
        <p:nvPicPr>
          <p:cNvPr id="29" name="Picture 28">
            <a:extLst>
              <a:ext uri="{FF2B5EF4-FFF2-40B4-BE49-F238E27FC236}">
                <a16:creationId xmlns:a16="http://schemas.microsoft.com/office/drawing/2014/main" id="{4C1F023C-35D7-28CF-7E22-DB187E233D7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5486836" y="3229305"/>
            <a:ext cx="744238" cy="402621"/>
          </a:xfrm>
          <a:prstGeom prst="rect">
            <a:avLst/>
          </a:prstGeom>
        </p:spPr>
      </p:pic>
      <p:pic>
        <p:nvPicPr>
          <p:cNvPr id="31" name="Picture 30">
            <a:extLst>
              <a:ext uri="{FF2B5EF4-FFF2-40B4-BE49-F238E27FC236}">
                <a16:creationId xmlns:a16="http://schemas.microsoft.com/office/drawing/2014/main" id="{4D8068C3-E196-DEAF-EDBA-8B774E42D3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97" b="100000" l="0" r="100000"/>
                    </a14:imgEffect>
                  </a14:imgLayer>
                </a14:imgProps>
              </a:ext>
            </a:extLst>
          </a:blip>
          <a:stretch>
            <a:fillRect/>
          </a:stretch>
        </p:blipFill>
        <p:spPr>
          <a:xfrm rot="1816355">
            <a:off x="7981660" y="3220254"/>
            <a:ext cx="744238" cy="402621"/>
          </a:xfrm>
          <a:prstGeom prst="rect">
            <a:avLst/>
          </a:prstGeom>
        </p:spPr>
      </p:pic>
    </p:spTree>
    <p:custDataLst>
      <p:tags r:id="rId1"/>
    </p:custDataLst>
    <p:extLst>
      <p:ext uri="{BB962C8B-B14F-4D97-AF65-F5344CB8AC3E}">
        <p14:creationId xmlns:p14="http://schemas.microsoft.com/office/powerpoint/2010/main" val="3888223942"/>
      </p:ext>
    </p:extLst>
  </p:cSld>
  <p:clrMapOvr>
    <a:masterClrMapping/>
  </p:clrMapOvr>
  <mc:AlternateContent xmlns:mc="http://schemas.openxmlformats.org/markup-compatibility/2006" xmlns:p14="http://schemas.microsoft.com/office/powerpoint/2010/main">
    <mc:Choice Requires="p14">
      <p:transition p14:dur="100">
        <p:cut/>
        <p:sndAc>
          <p:stSnd>
            <p:snd r:embed="rId4" name="cashreg.wav"/>
          </p:stSnd>
        </p:sndAc>
      </p:transition>
    </mc:Choice>
    <mc:Fallback xmlns="">
      <p:transition>
        <p:cut/>
        <p:sndAc>
          <p:stSnd>
            <p:snd r:embed="rId1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1"/>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67494"/>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accent5">
              <a:lumMod val="60000"/>
              <a:lumOff val="40000"/>
            </a:schemeClr>
          </a:solid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14" name="Topic 1 (Text)">
            <a:extLst>
              <a:ext uri="{FF2B5EF4-FFF2-40B4-BE49-F238E27FC236}">
                <a16:creationId xmlns:a16="http://schemas.microsoft.com/office/drawing/2014/main" id="{2F6E4C3C-0B83-4660-9475-787559E83381}"/>
              </a:ext>
            </a:extLst>
          </p:cNvPr>
          <p:cNvSpPr txBox="1"/>
          <p:nvPr/>
        </p:nvSpPr>
        <p:spPr>
          <a:xfrm>
            <a:off x="911660" y="550736"/>
            <a:ext cx="7260740" cy="1084910"/>
          </a:xfrm>
          <a:prstGeom prst="rect">
            <a:avLst/>
          </a:prstGeom>
          <a:noFill/>
        </p:spPr>
        <p:txBody>
          <a:bodyPr wrap="square" lIns="68579" tIns="34289" rIns="68579" bIns="34289" rtlCol="0">
            <a:spAutoFit/>
          </a:bodyPr>
          <a:lstStyle/>
          <a:p>
            <a:pPr algn="ctr" defTabSz="457166"/>
            <a:r>
              <a:rPr lang="en-US" sz="6600" b="1" dirty="0">
                <a:solidFill>
                  <a:srgbClr val="FFFF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Touch the board</a:t>
            </a:r>
            <a:endParaRPr lang="en-PH" sz="6600" b="1" dirty="0">
              <a:solidFill>
                <a:srgbClr val="FFFF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479" b="92244" l="1438" r="97444">
                        <a14:foregroundMark x1="16134" y1="78116" x2="16613" y2="80609"/>
                        <a14:foregroundMark x1="20927" y1="77839" x2="21565" y2="82825"/>
                        <a14:foregroundMark x1="37540" y1="78393" x2="37220" y2="82271"/>
                        <a14:foregroundMark x1="42013" y1="76731" x2="43770" y2="80055"/>
                        <a14:foregroundMark x1="58147" y1="76731" x2="57508" y2="81994"/>
                        <a14:foregroundMark x1="62939" y1="77562" x2="63259" y2="81440"/>
                        <a14:foregroundMark x1="79872" y1="77839" x2="77955" y2="83657"/>
                        <a14:foregroundMark x1="83866" y1="78947" x2="85623" y2="82271"/>
                      </a14:backgroundRemoval>
                    </a14:imgEffect>
                  </a14:imgLayer>
                </a14:imgProps>
              </a:ext>
              <a:ext uri="{28A0092B-C50C-407E-A947-70E740481C1C}">
                <a14:useLocalDpi xmlns:a14="http://schemas.microsoft.com/office/drawing/2010/main" val="0"/>
              </a:ext>
            </a:extLst>
          </a:blip>
          <a:srcRect/>
          <a:stretch>
            <a:fillRect/>
          </a:stretch>
        </p:blipFill>
        <p:spPr bwMode="auto">
          <a:xfrm>
            <a:off x="2673718" y="3392102"/>
            <a:ext cx="3316923" cy="191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96136" y="3867894"/>
            <a:ext cx="2520280" cy="117563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268" b="89268" l="0" r="100000"/>
                    </a14:imgEffect>
                  </a14:imgLayer>
                </a14:imgProps>
              </a:ext>
              <a:ext uri="{28A0092B-C50C-407E-A947-70E740481C1C}">
                <a14:useLocalDpi xmlns:a14="http://schemas.microsoft.com/office/drawing/2010/main" val="0"/>
              </a:ext>
            </a:extLst>
          </a:blip>
          <a:srcRect/>
          <a:stretch>
            <a:fillRect/>
          </a:stretch>
        </p:blipFill>
        <p:spPr bwMode="auto">
          <a:xfrm>
            <a:off x="5684238" y="3392102"/>
            <a:ext cx="930577" cy="77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940152" y="5043525"/>
            <a:ext cx="2448272" cy="0"/>
          </a:xfrm>
          <a:prstGeom prst="line">
            <a:avLst/>
          </a:prstGeom>
          <a:ln w="1905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EA2CE80C-CA07-FD2F-2E21-46B7E18BD4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3831" y="1812630"/>
            <a:ext cx="1991733" cy="1327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A0D18B8-D432-752F-6DA6-62DCC4D991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3844" y="1775756"/>
            <a:ext cx="2003377"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8B898518-B14A-E4B7-76E1-6F170C2BA1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51215" y="1769535"/>
            <a:ext cx="1821265" cy="133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1584F82-8B30-6226-2FDB-4704853AEA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27784" y="1796005"/>
            <a:ext cx="2041211"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90124720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YAY.wav"/>
          </p:stSnd>
        </p:sndAc>
      </p:transition>
    </mc:Choice>
    <mc:Fallback xmlns="">
      <p:transition spd="slow">
        <p:checker/>
        <p:sndAc>
          <p:stSnd>
            <p:snd r:embed="rId16" name="YAY.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accel="50000" decel="50000" fill="hold" grpId="0" nodeType="withEffect">
                                  <p:stCondLst>
                                    <p:cond delay="0"/>
                                  </p:stCondLst>
                                  <p:childTnLst>
                                    <p:animMotion origin="layout" path="M 1.38889E-6 2.22222E-6 L 1.38889E-6 0.2287 " pathEditMode="relative" rAng="0" ptsTypes="AA">
                                      <p:cBhvr>
                                        <p:cTn id="9" dur="1500" spd="-100000" fill="hold"/>
                                        <p:tgtEl>
                                          <p:spTgt spid="14"/>
                                        </p:tgtEl>
                                        <p:attrNameLst>
                                          <p:attrName>ppt_x</p:attrName>
                                          <p:attrName>ppt_y</p:attrName>
                                        </p:attrNameLst>
                                      </p:cBhvr>
                                      <p:rCtr x="0" y="1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3182514"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938228" y="-177004"/>
            <a:ext cx="7387662"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5400" dirty="0">
                <a:solidFill>
                  <a:srgbClr val="FF0000"/>
                </a:solidFill>
                <a:latin typeface="Comic Sans MS" panose="030F0702030302020204" pitchFamily="66" charset="0"/>
              </a:rPr>
              <a:t>Unit 1: </a:t>
            </a:r>
          </a:p>
          <a:p>
            <a:r>
              <a:rPr lang="en-US" sz="5400" dirty="0">
                <a:solidFill>
                  <a:srgbClr val="FF0000"/>
                </a:solidFill>
                <a:latin typeface="Comic Sans MS" panose="030F0702030302020204" pitchFamily="66" charset="0"/>
              </a:rPr>
              <a:t>My family and friends</a:t>
            </a:r>
            <a:endParaRPr lang="en-US" sz="4800" dirty="0">
              <a:solidFill>
                <a:srgbClr val="FF0000"/>
              </a:solidFill>
              <a:latin typeface="Comic Sans MS" panose="030F0702030302020204" pitchFamily="66" charset="0"/>
            </a:endParaRPr>
          </a:p>
        </p:txBody>
      </p:sp>
      <p:sp>
        <p:nvSpPr>
          <p:cNvPr id="66" name="Google Shape;3285;p36"/>
          <p:cNvSpPr txBox="1">
            <a:spLocks/>
          </p:cNvSpPr>
          <p:nvPr/>
        </p:nvSpPr>
        <p:spPr>
          <a:xfrm>
            <a:off x="3243477"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2. Task 1 2 3</a:t>
            </a:r>
          </a:p>
        </p:txBody>
      </p:sp>
      <p:grpSp>
        <p:nvGrpSpPr>
          <p:cNvPr id="67" name="Google Shape;3452;p36"/>
          <p:cNvGrpSpPr/>
          <p:nvPr/>
        </p:nvGrpSpPr>
        <p:grpSpPr>
          <a:xfrm>
            <a:off x="243884" y="86746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40272" y="617852"/>
            <a:ext cx="992409" cy="96139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5" name="Rectangle 4">
            <a:extLst>
              <a:ext uri="{FF2B5EF4-FFF2-40B4-BE49-F238E27FC236}">
                <a16:creationId xmlns:a16="http://schemas.microsoft.com/office/drawing/2014/main" id="{C8F005B9-8F23-493F-AA64-D85526038F6A}"/>
              </a:ext>
            </a:extLst>
          </p:cNvPr>
          <p:cNvSpPr/>
          <p:nvPr/>
        </p:nvSpPr>
        <p:spPr>
          <a:xfrm>
            <a:off x="3347865" y="3507855"/>
            <a:ext cx="5637250" cy="1235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51" y="252754"/>
            <a:ext cx="4468826" cy="473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4668" y="112147"/>
            <a:ext cx="3707904" cy="306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opic 1 (Text)">
            <a:extLst>
              <a:ext uri="{FF2B5EF4-FFF2-40B4-BE49-F238E27FC236}">
                <a16:creationId xmlns:a16="http://schemas.microsoft.com/office/drawing/2014/main" id="{2F6E4C3C-0B83-4660-9475-787559E83381}"/>
              </a:ext>
            </a:extLst>
          </p:cNvPr>
          <p:cNvSpPr txBox="1"/>
          <p:nvPr/>
        </p:nvSpPr>
        <p:spPr>
          <a:xfrm>
            <a:off x="3059832" y="2601522"/>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3 Practice</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1735496066"/>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grpId="0" nodeType="withEffect">
                                  <p:stCondLst>
                                    <p:cond delay="0"/>
                                  </p:stCondLst>
                                  <p:childTnLst>
                                    <p:animMotion origin="layout" path="M -3.88889E-6 -1.11111E-6 L -3.88889E-6 0.2287 " pathEditMode="relative" rAng="0" ptsTypes="AA">
                                      <p:cBhvr>
                                        <p:cTn id="9" dur="1500" spd="-100000" fill="hold"/>
                                        <p:tgtEl>
                                          <p:spTgt spid="11"/>
                                        </p:tgtEl>
                                        <p:attrNameLst>
                                          <p:attrName>ppt_x</p:attrName>
                                          <p:attrName>ppt_y</p:attrName>
                                        </p:attrNameLst>
                                      </p:cBhvr>
                                      <p:rCtr x="0" y="1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56842A9B-8449-ED93-87C9-9B001D093602}"/>
              </a:ext>
            </a:extLst>
          </p:cNvPr>
          <p:cNvPicPr>
            <a:picLocks noChangeAspect="1"/>
          </p:cNvPicPr>
          <p:nvPr/>
        </p:nvPicPr>
        <p:blipFill rotWithShape="1">
          <a:blip r:embed="rId10"/>
          <a:srcRect l="16926" t="22928" r="21650" b="6601"/>
          <a:stretch/>
        </p:blipFill>
        <p:spPr>
          <a:xfrm>
            <a:off x="1583667" y="1049254"/>
            <a:ext cx="6078045" cy="3876121"/>
          </a:xfrm>
          <a:prstGeom prst="rect">
            <a:avLst/>
          </a:prstGeom>
        </p:spPr>
      </p:pic>
      <p:pic>
        <p:nvPicPr>
          <p:cNvPr id="19" name="Picture 18">
            <a:extLst>
              <a:ext uri="{FF2B5EF4-FFF2-40B4-BE49-F238E27FC236}">
                <a16:creationId xmlns:a16="http://schemas.microsoft.com/office/drawing/2014/main" id="{036FE37E-CD53-1625-200F-90C4F3E58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528" y="558473"/>
            <a:ext cx="4248472" cy="482283"/>
          </a:xfrm>
          <a:prstGeom prst="rect">
            <a:avLst/>
          </a:prstGeom>
        </p:spPr>
      </p:pic>
      <p:sp>
        <p:nvSpPr>
          <p:cNvPr id="20" name="Rectangle 19">
            <a:extLst>
              <a:ext uri="{FF2B5EF4-FFF2-40B4-BE49-F238E27FC236}">
                <a16:creationId xmlns:a16="http://schemas.microsoft.com/office/drawing/2014/main" id="{D85E71AE-01BA-8E49-64F3-A91DC316A487}"/>
              </a:ext>
            </a:extLst>
          </p:cNvPr>
          <p:cNvSpPr/>
          <p:nvPr/>
        </p:nvSpPr>
        <p:spPr>
          <a:xfrm>
            <a:off x="2185430" y="546518"/>
            <a:ext cx="946410" cy="498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a:t>read.</a:t>
            </a:r>
            <a:endParaRPr lang="vi-VN" sz="2400" b="1" dirty="0"/>
          </a:p>
        </p:txBody>
      </p:sp>
      <p:pic>
        <p:nvPicPr>
          <p:cNvPr id="2" name="track 1.5">
            <a:hlinkClick r:id="" action="ppaction://media"/>
            <a:extLst>
              <a:ext uri="{FF2B5EF4-FFF2-40B4-BE49-F238E27FC236}">
                <a16:creationId xmlns:a16="http://schemas.microsoft.com/office/drawing/2014/main" id="{70111316-0769-6373-DD36-6D774D71C73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679975" y="635033"/>
            <a:ext cx="406400" cy="406400"/>
          </a:xfrm>
          <a:prstGeom prst="rect">
            <a:avLst/>
          </a:prstGeom>
        </p:spPr>
      </p:pic>
    </p:spTree>
    <p:custDataLst>
      <p:tags r:id="rId1"/>
    </p:custDataLst>
    <p:extLst>
      <p:ext uri="{BB962C8B-B14F-4D97-AF65-F5344CB8AC3E}">
        <p14:creationId xmlns:p14="http://schemas.microsoft.com/office/powerpoint/2010/main" val="3717968279"/>
      </p:ext>
    </p:extLst>
  </p:cSld>
  <p:clrMapOvr>
    <a:masterClrMapping/>
  </p:clrMapOvr>
  <p:transition spd="slow">
    <p:wheel spokes="1"/>
    <p:sndAc>
      <p:stSnd>
        <p:snd r:embed="rId6"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500529"/>
            <a:ext cx="8826228" cy="4459236"/>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539757"/>
            <a:ext cx="4248472" cy="4822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010805" y="2089777"/>
            <a:ext cx="474371" cy="567183"/>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70A1F810-2E96-22E1-BC6B-B10ACA4FF640}"/>
              </a:ext>
            </a:extLst>
          </p:cNvPr>
          <p:cNvPicPr>
            <a:picLocks noChangeAspect="1"/>
          </p:cNvPicPr>
          <p:nvPr/>
        </p:nvPicPr>
        <p:blipFill rotWithShape="1">
          <a:blip r:embed="rId13"/>
          <a:srcRect l="31844" t="85791" r="39550" b="6631"/>
          <a:stretch/>
        </p:blipFill>
        <p:spPr>
          <a:xfrm>
            <a:off x="339875" y="2211710"/>
            <a:ext cx="5402163" cy="795317"/>
          </a:xfrm>
          <a:prstGeom prst="rect">
            <a:avLst/>
          </a:prstGeom>
        </p:spPr>
      </p:pic>
      <p:pic>
        <p:nvPicPr>
          <p:cNvPr id="3" name="Picture 2">
            <a:extLst>
              <a:ext uri="{FF2B5EF4-FFF2-40B4-BE49-F238E27FC236}">
                <a16:creationId xmlns:a16="http://schemas.microsoft.com/office/drawing/2014/main" id="{F48F1BB1-CF5D-2F10-CFD7-29A086FC7C29}"/>
              </a:ext>
            </a:extLst>
          </p:cNvPr>
          <p:cNvPicPr>
            <a:picLocks noChangeAspect="1"/>
          </p:cNvPicPr>
          <p:nvPr/>
        </p:nvPicPr>
        <p:blipFill rotWithShape="1">
          <a:blip r:embed="rId13"/>
          <a:srcRect l="16926" t="22928" r="21650" b="15209"/>
          <a:stretch/>
        </p:blipFill>
        <p:spPr>
          <a:xfrm>
            <a:off x="5817530" y="1618883"/>
            <a:ext cx="2988333" cy="1672948"/>
          </a:xfrm>
          <a:prstGeom prst="rect">
            <a:avLst/>
          </a:prstGeom>
        </p:spPr>
      </p:pic>
      <p:sp>
        <p:nvSpPr>
          <p:cNvPr id="4" name="TextBox 3">
            <a:extLst>
              <a:ext uri="{FF2B5EF4-FFF2-40B4-BE49-F238E27FC236}">
                <a16:creationId xmlns:a16="http://schemas.microsoft.com/office/drawing/2014/main" id="{0FB3D40D-1948-F633-FC9C-DEBBC8C00F95}"/>
              </a:ext>
            </a:extLst>
          </p:cNvPr>
          <p:cNvSpPr txBox="1"/>
          <p:nvPr/>
        </p:nvSpPr>
        <p:spPr>
          <a:xfrm>
            <a:off x="2286000" y="2318221"/>
            <a:ext cx="4572000" cy="369332"/>
          </a:xfrm>
          <a:prstGeom prst="rect">
            <a:avLst/>
          </a:prstGeom>
          <a:noFill/>
        </p:spPr>
        <p:txBody>
          <a:bodyPr wrap="square">
            <a:spAutoFit/>
          </a:bodyPr>
          <a:lstStyle/>
          <a:p>
            <a:pPr algn="ctr" defTabSz="457166"/>
            <a:r>
              <a:rPr lang="vi-VN" b="0" i="0" dirty="0">
                <a:solidFill>
                  <a:srgbClr val="212529"/>
                </a:solidFill>
                <a:effectLst/>
                <a:latin typeface="-apple-system"/>
              </a:rPr>
              <a:t>✔</a:t>
            </a:r>
            <a:endParaRPr lang="en-PH" dirty="0">
              <a:solidFill>
                <a:prstClr val="white"/>
              </a:solidFill>
            </a:endParaRPr>
          </a:p>
        </p:txBody>
      </p:sp>
      <p:sp>
        <p:nvSpPr>
          <p:cNvPr id="5" name="TextBox 4">
            <a:extLst>
              <a:ext uri="{FF2B5EF4-FFF2-40B4-BE49-F238E27FC236}">
                <a16:creationId xmlns:a16="http://schemas.microsoft.com/office/drawing/2014/main" id="{7E4AC83B-BA29-21E9-E85E-5E5B69D125AE}"/>
              </a:ext>
            </a:extLst>
          </p:cNvPr>
          <p:cNvSpPr txBox="1"/>
          <p:nvPr/>
        </p:nvSpPr>
        <p:spPr>
          <a:xfrm>
            <a:off x="0" y="2687553"/>
            <a:ext cx="4572000" cy="369332"/>
          </a:xfrm>
          <a:prstGeom prst="rect">
            <a:avLst/>
          </a:prstGeom>
          <a:noFill/>
        </p:spPr>
        <p:txBody>
          <a:bodyPr wrap="square">
            <a:spAutoFit/>
          </a:bodyPr>
          <a:lstStyle/>
          <a:p>
            <a:pPr algn="ctr" defTabSz="457166"/>
            <a:r>
              <a:rPr lang="vi-VN" b="0" i="0" dirty="0">
                <a:solidFill>
                  <a:srgbClr val="212529"/>
                </a:solidFill>
                <a:effectLst/>
                <a:latin typeface="-apple-system"/>
              </a:rPr>
              <a:t>✔</a:t>
            </a:r>
            <a:endParaRPr lang="en-PH" dirty="0">
              <a:solidFill>
                <a:prstClr val="white"/>
              </a:solidFill>
            </a:endParaRPr>
          </a:p>
        </p:txBody>
      </p:sp>
      <p:sp>
        <p:nvSpPr>
          <p:cNvPr id="7" name="Rectangle 6">
            <a:extLst>
              <a:ext uri="{FF2B5EF4-FFF2-40B4-BE49-F238E27FC236}">
                <a16:creationId xmlns:a16="http://schemas.microsoft.com/office/drawing/2014/main" id="{17400959-550F-55F4-C096-B2F4FE47AB47}"/>
              </a:ext>
            </a:extLst>
          </p:cNvPr>
          <p:cNvSpPr/>
          <p:nvPr/>
        </p:nvSpPr>
        <p:spPr>
          <a:xfrm>
            <a:off x="2123728" y="523553"/>
            <a:ext cx="820700" cy="498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tick.</a:t>
            </a:r>
          </a:p>
        </p:txBody>
      </p:sp>
      <p:pic>
        <p:nvPicPr>
          <p:cNvPr id="9" name="track 1.5">
            <a:hlinkClick r:id="" action="ppaction://media"/>
            <a:extLst>
              <a:ext uri="{FF2B5EF4-FFF2-40B4-BE49-F238E27FC236}">
                <a16:creationId xmlns:a16="http://schemas.microsoft.com/office/drawing/2014/main" id="{492DAAD3-6524-F0AF-A089-4CDF479C9363}"/>
              </a:ext>
            </a:extLst>
          </p:cNvPr>
          <p:cNvPicPr>
            <a:picLocks noChangeAspect="1"/>
          </p:cNvPicPr>
          <p:nvPr>
            <a:audioFile r:link="rId2"/>
            <p:extLst>
              <p:ext uri="{DAA4B4D4-6D71-4841-9C94-3DE7FCFB9230}">
                <p14:media xmlns:p14="http://schemas.microsoft.com/office/powerpoint/2010/main" r:embed="rId3">
                  <p14:trim st="6069"/>
                </p14:media>
              </p:ext>
            </p:extLst>
          </p:nvPr>
        </p:nvPicPr>
        <p:blipFill>
          <a:blip r:embed="rId14"/>
          <a:stretch>
            <a:fillRect/>
          </a:stretch>
        </p:blipFill>
        <p:spPr>
          <a:xfrm>
            <a:off x="4679975" y="635033"/>
            <a:ext cx="406400" cy="406400"/>
          </a:xfrm>
          <a:prstGeom prst="rect">
            <a:avLst/>
          </a:prstGeom>
        </p:spPr>
      </p:pic>
    </p:spTree>
    <p:custDataLst>
      <p:tags r:id="rId1"/>
    </p:custDataLst>
    <p:extLst>
      <p:ext uri="{BB962C8B-B14F-4D97-AF65-F5344CB8AC3E}">
        <p14:creationId xmlns:p14="http://schemas.microsoft.com/office/powerpoint/2010/main" val="3018055368"/>
      </p:ext>
    </p:extLst>
  </p:cSld>
  <p:clrMapOvr>
    <a:masterClrMapping/>
  </p:clrMapOvr>
  <mc:AlternateContent xmlns:mc="http://schemas.openxmlformats.org/markup-compatibility/2006" xmlns:p14="http://schemas.microsoft.com/office/powerpoint/2010/main">
    <mc:Choice Requires="p14">
      <p:transition p14:dur="100">
        <p:cut/>
        <p:sndAc>
          <p:stSnd>
            <p:snd r:embed="rId6" name="chimes.wav"/>
          </p:stSnd>
        </p:sndAc>
      </p:transition>
    </mc:Choice>
    <mc:Fallback xmlns="">
      <p:transition>
        <p:cut/>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44334"/>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342131"/>
            <a:ext cx="8826228" cy="4547907"/>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539757"/>
            <a:ext cx="4248472" cy="482283"/>
          </a:xfrm>
          <a:prstGeom prst="rect">
            <a:avLst/>
          </a:prstGeom>
        </p:spPr>
      </p:pic>
      <p:grpSp>
        <p:nvGrpSpPr>
          <p:cNvPr id="9" name="Teacher's pink background">
            <a:extLst>
              <a:ext uri="{FF2B5EF4-FFF2-40B4-BE49-F238E27FC236}">
                <a16:creationId xmlns:a16="http://schemas.microsoft.com/office/drawing/2014/main" id="{3E4D8436-16C0-47C9-9EE9-FE40CF10BC6C}"/>
              </a:ext>
            </a:extLst>
          </p:cNvPr>
          <p:cNvGrpSpPr/>
          <p:nvPr/>
        </p:nvGrpSpPr>
        <p:grpSpPr>
          <a:xfrm>
            <a:off x="3059832" y="2543051"/>
            <a:ext cx="2414874" cy="2410405"/>
            <a:chOff x="877552" y="1545019"/>
            <a:chExt cx="2573760" cy="2568997"/>
          </a:xfrm>
        </p:grpSpPr>
        <p:sp>
          <p:nvSpPr>
            <p:cNvPr id="10" name="Teacher Pink background">
              <a:extLst>
                <a:ext uri="{FF2B5EF4-FFF2-40B4-BE49-F238E27FC236}">
                  <a16:creationId xmlns:a16="http://schemas.microsoft.com/office/drawing/2014/main" id="{F653175F-372A-4595-B77D-9CC3001D5733}"/>
                </a:ext>
              </a:extLst>
            </p:cNvPr>
            <p:cNvSpPr/>
            <p:nvPr/>
          </p:nvSpPr>
          <p:spPr>
            <a:xfrm>
              <a:off x="877552" y="1545019"/>
              <a:ext cx="2573760" cy="2436855"/>
            </a:xfrm>
            <a:custGeom>
              <a:avLst/>
              <a:gdLst>
                <a:gd name="connsiteX0" fmla="*/ 1286880 w 2573760"/>
                <a:gd name="connsiteY0" fmla="*/ 0 h 2436855"/>
                <a:gd name="connsiteX1" fmla="*/ 2573760 w 2573760"/>
                <a:gd name="connsiteY1" fmla="*/ 1286880 h 2436855"/>
                <a:gd name="connsiteX2" fmla="*/ 2472631 w 2573760"/>
                <a:gd name="connsiteY2" fmla="*/ 1787792 h 2436855"/>
                <a:gd name="connsiteX3" fmla="*/ 2439988 w 2573760"/>
                <a:gd name="connsiteY3" fmla="*/ 1855553 h 2436855"/>
                <a:gd name="connsiteX4" fmla="*/ 2386760 w 2573760"/>
                <a:gd name="connsiteY4" fmla="*/ 1926734 h 2436855"/>
                <a:gd name="connsiteX5" fmla="*/ 1305071 w 2573760"/>
                <a:gd name="connsiteY5" fmla="*/ 2436855 h 2436855"/>
                <a:gd name="connsiteX6" fmla="*/ 72470 w 2573760"/>
                <a:gd name="connsiteY6" fmla="*/ 1703241 h 2436855"/>
                <a:gd name="connsiteX7" fmla="*/ 62953 w 2573760"/>
                <a:gd name="connsiteY7" fmla="*/ 1683484 h 2436855"/>
                <a:gd name="connsiteX8" fmla="*/ 57856 w 2573760"/>
                <a:gd name="connsiteY8" fmla="*/ 1669559 h 2436855"/>
                <a:gd name="connsiteX9" fmla="*/ 0 w 2573760"/>
                <a:gd name="connsiteY9" fmla="*/ 1286880 h 2436855"/>
                <a:gd name="connsiteX10" fmla="*/ 1286880 w 2573760"/>
                <a:gd name="connsiteY10" fmla="*/ 0 h 24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3760" h="2436855">
                  <a:moveTo>
                    <a:pt x="1286880" y="0"/>
                  </a:moveTo>
                  <a:cubicBezTo>
                    <a:pt x="1997604" y="0"/>
                    <a:pt x="2573760" y="576156"/>
                    <a:pt x="2573760" y="1286880"/>
                  </a:cubicBezTo>
                  <a:cubicBezTo>
                    <a:pt x="2573760" y="1464561"/>
                    <a:pt x="2537750" y="1633832"/>
                    <a:pt x="2472631" y="1787792"/>
                  </a:cubicBezTo>
                  <a:lnTo>
                    <a:pt x="2439988" y="1855553"/>
                  </a:lnTo>
                  <a:lnTo>
                    <a:pt x="2386760" y="1926734"/>
                  </a:lnTo>
                  <a:cubicBezTo>
                    <a:pt x="2129651" y="2238278"/>
                    <a:pt x="1740551" y="2436855"/>
                    <a:pt x="1305071" y="2436855"/>
                  </a:cubicBezTo>
                  <a:cubicBezTo>
                    <a:pt x="772818" y="2436855"/>
                    <a:pt x="309848" y="2140215"/>
                    <a:pt x="72470" y="1703241"/>
                  </a:cubicBezTo>
                  <a:lnTo>
                    <a:pt x="62953" y="1683484"/>
                  </a:lnTo>
                  <a:lnTo>
                    <a:pt x="57856" y="1669559"/>
                  </a:lnTo>
                  <a:cubicBezTo>
                    <a:pt x="20256" y="1548671"/>
                    <a:pt x="0" y="1420141"/>
                    <a:pt x="0" y="1286880"/>
                  </a:cubicBezTo>
                  <a:cubicBezTo>
                    <a:pt x="0" y="576156"/>
                    <a:pt x="576156" y="0"/>
                    <a:pt x="1286880" y="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dirty="0">
                <a:solidFill>
                  <a:prstClr val="white"/>
                </a:solidFill>
              </a:endParaRPr>
            </a:p>
          </p:txBody>
        </p:sp>
        <p:sp>
          <p:nvSpPr>
            <p:cNvPr id="11" name="Freeform: Shape 16">
              <a:extLst>
                <a:ext uri="{FF2B5EF4-FFF2-40B4-BE49-F238E27FC236}">
                  <a16:creationId xmlns:a16="http://schemas.microsoft.com/office/drawing/2014/main" id="{19144487-7FDA-4EF6-A6F2-3437C2CF8272}"/>
                </a:ext>
              </a:extLst>
            </p:cNvPr>
            <p:cNvSpPr/>
            <p:nvPr/>
          </p:nvSpPr>
          <p:spPr>
            <a:xfrm>
              <a:off x="940507" y="3223740"/>
              <a:ext cx="2377035" cy="890276"/>
            </a:xfrm>
            <a:custGeom>
              <a:avLst/>
              <a:gdLst>
                <a:gd name="connsiteX0" fmla="*/ 0 w 2377035"/>
                <a:gd name="connsiteY0" fmla="*/ 0 h 890276"/>
                <a:gd name="connsiteX1" fmla="*/ 9517 w 2377035"/>
                <a:gd name="connsiteY1" fmla="*/ 19757 h 890276"/>
                <a:gd name="connsiteX2" fmla="*/ 1242118 w 2377035"/>
                <a:gd name="connsiteY2" fmla="*/ 753371 h 890276"/>
                <a:gd name="connsiteX3" fmla="*/ 2323807 w 2377035"/>
                <a:gd name="connsiteY3" fmla="*/ 243250 h 890276"/>
                <a:gd name="connsiteX4" fmla="*/ 2377035 w 2377035"/>
                <a:gd name="connsiteY4" fmla="*/ 172069 h 890276"/>
                <a:gd name="connsiteX5" fmla="*/ 2355487 w 2377035"/>
                <a:gd name="connsiteY5" fmla="*/ 216799 h 890276"/>
                <a:gd name="connsiteX6" fmla="*/ 1223927 w 2377035"/>
                <a:gd name="connsiteY6" fmla="*/ 890276 h 890276"/>
                <a:gd name="connsiteX7" fmla="*/ 38176 w 2377035"/>
                <a:gd name="connsiteY7" fmla="*/ 104308 h 890276"/>
                <a:gd name="connsiteX8" fmla="*/ 0 w 2377035"/>
                <a:gd name="connsiteY8" fmla="*/ 0 h 8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035" h="890276">
                  <a:moveTo>
                    <a:pt x="0" y="0"/>
                  </a:moveTo>
                  <a:lnTo>
                    <a:pt x="9517" y="19757"/>
                  </a:lnTo>
                  <a:cubicBezTo>
                    <a:pt x="246895" y="456731"/>
                    <a:pt x="709865" y="753371"/>
                    <a:pt x="1242118" y="753371"/>
                  </a:cubicBezTo>
                  <a:cubicBezTo>
                    <a:pt x="1677598" y="753371"/>
                    <a:pt x="2066698" y="554794"/>
                    <a:pt x="2323807" y="243250"/>
                  </a:cubicBezTo>
                  <a:lnTo>
                    <a:pt x="2377035" y="172069"/>
                  </a:lnTo>
                  <a:lnTo>
                    <a:pt x="2355487" y="216799"/>
                  </a:lnTo>
                  <a:cubicBezTo>
                    <a:pt x="2137568" y="617952"/>
                    <a:pt x="1712550" y="890276"/>
                    <a:pt x="1223927" y="890276"/>
                  </a:cubicBezTo>
                  <a:cubicBezTo>
                    <a:pt x="690884" y="890276"/>
                    <a:pt x="233536" y="566188"/>
                    <a:pt x="38176" y="104308"/>
                  </a:cubicBezTo>
                  <a:lnTo>
                    <a:pt x="0" y="0"/>
                  </a:ln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grpSp>
      <p:pic>
        <p:nvPicPr>
          <p:cNvPr id="19"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081307" y="3133564"/>
            <a:ext cx="270251" cy="323126"/>
          </a:xfrm>
          <a:prstGeom prst="rect">
            <a:avLst/>
          </a:prstGeom>
        </p:spPr>
      </p:pic>
      <p:pic>
        <p:nvPicPr>
          <p:cNvPr id="20"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122786" y="3712777"/>
            <a:ext cx="270251" cy="323126"/>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3" name="Picture 2">
            <a:extLst>
              <a:ext uri="{FF2B5EF4-FFF2-40B4-BE49-F238E27FC236}">
                <a16:creationId xmlns:a16="http://schemas.microsoft.com/office/drawing/2014/main" id="{4E6F8007-1F64-3CF6-DFAD-D27266158DF8}"/>
              </a:ext>
            </a:extLst>
          </p:cNvPr>
          <p:cNvPicPr>
            <a:picLocks noChangeAspect="1"/>
          </p:cNvPicPr>
          <p:nvPr/>
        </p:nvPicPr>
        <p:blipFill rotWithShape="1">
          <a:blip r:embed="rId13"/>
          <a:srcRect l="16927" t="11862" r="22383" b="14427"/>
          <a:stretch/>
        </p:blipFill>
        <p:spPr>
          <a:xfrm>
            <a:off x="3170378" y="2752277"/>
            <a:ext cx="2164705" cy="1993360"/>
          </a:xfrm>
          <a:prstGeom prst="ellipse">
            <a:avLst/>
          </a:prstGeom>
        </p:spPr>
      </p:pic>
      <p:pic>
        <p:nvPicPr>
          <p:cNvPr id="4" name="Picture 3">
            <a:extLst>
              <a:ext uri="{FF2B5EF4-FFF2-40B4-BE49-F238E27FC236}">
                <a16:creationId xmlns:a16="http://schemas.microsoft.com/office/drawing/2014/main" id="{FA6056F9-F833-12F9-27A1-9E08C3D752B6}"/>
              </a:ext>
            </a:extLst>
          </p:cNvPr>
          <p:cNvPicPr>
            <a:picLocks noChangeAspect="1"/>
          </p:cNvPicPr>
          <p:nvPr/>
        </p:nvPicPr>
        <p:blipFill rotWithShape="1">
          <a:blip r:embed="rId13"/>
          <a:srcRect l="34371" t="63488" r="35049" b="24043"/>
          <a:stretch/>
        </p:blipFill>
        <p:spPr>
          <a:xfrm>
            <a:off x="268160" y="1141036"/>
            <a:ext cx="3450991" cy="1527406"/>
          </a:xfrm>
          <a:prstGeom prst="roundRect">
            <a:avLst/>
          </a:prstGeom>
        </p:spPr>
      </p:pic>
      <p:pic>
        <p:nvPicPr>
          <p:cNvPr id="5" name="Picture 4">
            <a:extLst>
              <a:ext uri="{FF2B5EF4-FFF2-40B4-BE49-F238E27FC236}">
                <a16:creationId xmlns:a16="http://schemas.microsoft.com/office/drawing/2014/main" id="{AEA81B7B-B44D-1623-D646-151FFC26131E}"/>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4700"/>
                    </a14:imgEffect>
                  </a14:imgLayer>
                </a14:imgProps>
              </a:ext>
            </a:extLst>
          </a:blip>
          <a:srcRect l="34371" t="63488" r="35049" b="24043"/>
          <a:stretch/>
        </p:blipFill>
        <p:spPr>
          <a:xfrm>
            <a:off x="5504414" y="2831476"/>
            <a:ext cx="3450991" cy="1529590"/>
          </a:xfrm>
          <a:prstGeom prst="roundRect">
            <a:avLst/>
          </a:prstGeom>
        </p:spPr>
      </p:pic>
      <p:pic>
        <p:nvPicPr>
          <p:cNvPr id="7" name="Picture 6">
            <a:extLst>
              <a:ext uri="{FF2B5EF4-FFF2-40B4-BE49-F238E27FC236}">
                <a16:creationId xmlns:a16="http://schemas.microsoft.com/office/drawing/2014/main" id="{ADD0040B-BF1C-ABD9-876C-C01F6CC33F27}"/>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l="84362" t="6724" r="4070" b="4359"/>
          <a:stretch/>
        </p:blipFill>
        <p:spPr>
          <a:xfrm rot="16200000">
            <a:off x="6537827" y="1969850"/>
            <a:ext cx="463809" cy="2321953"/>
          </a:xfrm>
          <a:prstGeom prst="rect">
            <a:avLst/>
          </a:prstGeom>
          <a:solidFill>
            <a:srgbClr val="0070C0"/>
          </a:solidFill>
        </p:spPr>
      </p:pic>
      <p:pic>
        <p:nvPicPr>
          <p:cNvPr id="12" name="Picture 11">
            <a:extLst>
              <a:ext uri="{FF2B5EF4-FFF2-40B4-BE49-F238E27FC236}">
                <a16:creationId xmlns:a16="http://schemas.microsoft.com/office/drawing/2014/main" id="{740BD06D-E0DE-DF78-4D87-2FA2A1C4ACEA}"/>
              </a:ext>
            </a:extLst>
          </p:cNvPr>
          <p:cNvPicPr>
            <a:picLocks noChangeAspect="1"/>
          </p:cNvPicPr>
          <p:nvPr/>
        </p:nvPicPr>
        <p:blipFill rotWithShape="1">
          <a:blip r:embed="rId18">
            <a:extLst>
              <a:ext uri="{28A0092B-C50C-407E-A947-70E740481C1C}">
                <a14:useLocalDpi xmlns:a14="http://schemas.microsoft.com/office/drawing/2010/main" val="0"/>
              </a:ext>
            </a:extLst>
          </a:blip>
          <a:srcRect l="84362" t="6724" r="4070" b="4359"/>
          <a:stretch/>
        </p:blipFill>
        <p:spPr>
          <a:xfrm rot="16200000">
            <a:off x="8201669" y="2645879"/>
            <a:ext cx="403217" cy="945133"/>
          </a:xfrm>
          <a:prstGeom prst="rect">
            <a:avLst/>
          </a:prstGeom>
          <a:solidFill>
            <a:srgbClr val="0070C0"/>
          </a:solidFill>
        </p:spPr>
      </p:pic>
      <p:pic>
        <p:nvPicPr>
          <p:cNvPr id="22" name="Picture 21">
            <a:extLst>
              <a:ext uri="{FF2B5EF4-FFF2-40B4-BE49-F238E27FC236}">
                <a16:creationId xmlns:a16="http://schemas.microsoft.com/office/drawing/2014/main" id="{0E1D90A2-7BE2-50BA-EC64-61EBBE135950}"/>
              </a:ext>
            </a:extLst>
          </p:cNvPr>
          <p:cNvPicPr>
            <a:picLocks noChangeAspect="1"/>
          </p:cNvPicPr>
          <p:nvPr/>
        </p:nvPicPr>
        <p:blipFill rotWithShape="1">
          <a:blip r:embed="rId18">
            <a:extLst>
              <a:ext uri="{28A0092B-C50C-407E-A947-70E740481C1C}">
                <a14:useLocalDpi xmlns:a14="http://schemas.microsoft.com/office/drawing/2010/main" val="0"/>
              </a:ext>
            </a:extLst>
          </a:blip>
          <a:srcRect l="84362" t="6724" r="4070" b="4359"/>
          <a:stretch/>
        </p:blipFill>
        <p:spPr>
          <a:xfrm rot="16200000">
            <a:off x="5896882" y="3044129"/>
            <a:ext cx="403217" cy="979469"/>
          </a:xfrm>
          <a:prstGeom prst="rect">
            <a:avLst/>
          </a:prstGeom>
          <a:solidFill>
            <a:srgbClr val="0070C0"/>
          </a:solidFill>
        </p:spPr>
      </p:pic>
      <p:pic>
        <p:nvPicPr>
          <p:cNvPr id="23" name="Picture 22">
            <a:extLst>
              <a:ext uri="{FF2B5EF4-FFF2-40B4-BE49-F238E27FC236}">
                <a16:creationId xmlns:a16="http://schemas.microsoft.com/office/drawing/2014/main" id="{0D613B83-35D5-4F69-593D-B5313068441D}"/>
              </a:ext>
            </a:extLst>
          </p:cNvPr>
          <p:cNvPicPr>
            <a:picLocks noChangeAspect="1"/>
          </p:cNvPicPr>
          <p:nvPr/>
        </p:nvPicPr>
        <p:blipFill rotWithShape="1">
          <a:blip r:embed="rId18">
            <a:extLst>
              <a:ext uri="{28A0092B-C50C-407E-A947-70E740481C1C}">
                <a14:useLocalDpi xmlns:a14="http://schemas.microsoft.com/office/drawing/2010/main" val="0"/>
              </a:ext>
            </a:extLst>
          </a:blip>
          <a:srcRect l="84362" t="6724" r="4070" b="4359"/>
          <a:stretch/>
        </p:blipFill>
        <p:spPr>
          <a:xfrm rot="16200000">
            <a:off x="7523187" y="2373066"/>
            <a:ext cx="427979" cy="2321953"/>
          </a:xfrm>
          <a:prstGeom prst="rect">
            <a:avLst/>
          </a:prstGeom>
          <a:solidFill>
            <a:srgbClr val="0070C0"/>
          </a:solidFill>
        </p:spPr>
      </p:pic>
      <p:pic>
        <p:nvPicPr>
          <p:cNvPr id="24" name="Picture 23">
            <a:extLst>
              <a:ext uri="{FF2B5EF4-FFF2-40B4-BE49-F238E27FC236}">
                <a16:creationId xmlns:a16="http://schemas.microsoft.com/office/drawing/2014/main" id="{5DBF3609-6F16-D629-7DBF-961FC6C29A39}"/>
              </a:ext>
            </a:extLst>
          </p:cNvPr>
          <p:cNvPicPr>
            <a:picLocks noChangeAspect="1"/>
          </p:cNvPicPr>
          <p:nvPr/>
        </p:nvPicPr>
        <p:blipFill rotWithShape="1">
          <a:blip r:embed="rId18">
            <a:extLst>
              <a:ext uri="{28A0092B-C50C-407E-A947-70E740481C1C}">
                <a14:useLocalDpi xmlns:a14="http://schemas.microsoft.com/office/drawing/2010/main" val="0"/>
              </a:ext>
            </a:extLst>
          </a:blip>
          <a:srcRect l="84362" t="6724" r="4070" b="4359"/>
          <a:stretch/>
        </p:blipFill>
        <p:spPr>
          <a:xfrm rot="16200000">
            <a:off x="6955095" y="2379192"/>
            <a:ext cx="574410" cy="3267088"/>
          </a:xfrm>
          <a:prstGeom prst="rect">
            <a:avLst/>
          </a:prstGeom>
          <a:solidFill>
            <a:srgbClr val="0070C0"/>
          </a:solidFill>
        </p:spPr>
      </p:pic>
      <p:sp>
        <p:nvSpPr>
          <p:cNvPr id="25" name="Rectangle: Rounded Corners 24">
            <a:extLst>
              <a:ext uri="{FF2B5EF4-FFF2-40B4-BE49-F238E27FC236}">
                <a16:creationId xmlns:a16="http://schemas.microsoft.com/office/drawing/2014/main" id="{C74659B9-82FF-12D9-A1B8-722E5B0A7A85}"/>
              </a:ext>
            </a:extLst>
          </p:cNvPr>
          <p:cNvSpPr/>
          <p:nvPr/>
        </p:nvSpPr>
        <p:spPr>
          <a:xfrm>
            <a:off x="3774364" y="4118139"/>
            <a:ext cx="1096428" cy="4130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pic>
        <p:nvPicPr>
          <p:cNvPr id="2" name="track 1.5">
            <a:hlinkClick r:id="" action="ppaction://media"/>
            <a:extLst>
              <a:ext uri="{FF2B5EF4-FFF2-40B4-BE49-F238E27FC236}">
                <a16:creationId xmlns:a16="http://schemas.microsoft.com/office/drawing/2014/main" id="{4FAF2D4E-1A68-4D4A-6316-45C44B287EEC}"/>
              </a:ext>
            </a:extLst>
          </p:cNvPr>
          <p:cNvPicPr>
            <a:picLocks noChangeAspect="1"/>
          </p:cNvPicPr>
          <p:nvPr>
            <a:audioFile r:link="rId2"/>
            <p:extLst>
              <p:ext uri="{DAA4B4D4-6D71-4841-9C94-3DE7FCFB9230}">
                <p14:media xmlns:p14="http://schemas.microsoft.com/office/powerpoint/2010/main" r:embed="rId3">
                  <p14:trim st="11733"/>
                </p14:media>
              </p:ext>
            </p:extLst>
          </p:nvPr>
        </p:nvPicPr>
        <p:blipFill>
          <a:blip r:embed="rId19"/>
          <a:stretch>
            <a:fillRect/>
          </a:stretch>
        </p:blipFill>
        <p:spPr>
          <a:xfrm>
            <a:off x="4679975" y="635033"/>
            <a:ext cx="406400" cy="406400"/>
          </a:xfrm>
          <a:prstGeom prst="rect">
            <a:avLst/>
          </a:prstGeom>
        </p:spPr>
      </p:pic>
    </p:spTree>
    <p:custDataLst>
      <p:tags r:id="rId1"/>
    </p:custDataLst>
    <p:extLst>
      <p:ext uri="{BB962C8B-B14F-4D97-AF65-F5344CB8AC3E}">
        <p14:creationId xmlns:p14="http://schemas.microsoft.com/office/powerpoint/2010/main" val="2439681665"/>
      </p:ext>
    </p:extLst>
  </p:cSld>
  <p:clrMapOvr>
    <a:masterClrMapping/>
  </p:clrMapOvr>
  <mc:AlternateContent xmlns:mc="http://schemas.openxmlformats.org/markup-compatibility/2006" xmlns:p14="http://schemas.microsoft.com/office/powerpoint/2010/main">
    <mc:Choice Requires="p14">
      <p:transition p14:dur="100">
        <p:cut/>
        <p:sndAc>
          <p:stSnd>
            <p:snd r:embed="rId6" name="coin.wav"/>
          </p:stSnd>
        </p:sndAc>
      </p:transition>
    </mc:Choice>
    <mc:Fallback xmlns="">
      <p:transition>
        <p:cut/>
        <p:sndAc>
          <p:stSnd>
            <p:snd r:embed="rId20"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22"/>
                                        </p:tgtEl>
                                      </p:cBhvr>
                                    </p:animEffect>
                                    <p:anim calcmode="lin" valueType="num">
                                      <p:cBhvr>
                                        <p:cTn id="21" dur="1000"/>
                                        <p:tgtEl>
                                          <p:spTgt spid="22"/>
                                        </p:tgtEl>
                                        <p:attrNameLst>
                                          <p:attrName>ppt_x</p:attrName>
                                        </p:attrNameLst>
                                      </p:cBhvr>
                                      <p:tavLst>
                                        <p:tav tm="0">
                                          <p:val>
                                            <p:strVal val="ppt_x"/>
                                          </p:val>
                                        </p:tav>
                                        <p:tav tm="100000">
                                          <p:val>
                                            <p:strVal val="ppt_x"/>
                                          </p:val>
                                        </p:tav>
                                      </p:tavLst>
                                    </p:anim>
                                    <p:anim calcmode="lin" valueType="num">
                                      <p:cBhvr>
                                        <p:cTn id="22" dur="1000"/>
                                        <p:tgtEl>
                                          <p:spTgt spid="22"/>
                                        </p:tgtEl>
                                        <p:attrNameLst>
                                          <p:attrName>ppt_y</p:attrName>
                                        </p:attrNameLst>
                                      </p:cBhvr>
                                      <p:tavLst>
                                        <p:tav tm="0">
                                          <p:val>
                                            <p:strVal val="ppt_y"/>
                                          </p:val>
                                        </p:tav>
                                        <p:tav tm="100000">
                                          <p:val>
                                            <p:strVal val="ppt_y+.1"/>
                                          </p:val>
                                        </p:tav>
                                      </p:tavLst>
                                    </p:anim>
                                    <p:set>
                                      <p:cBhvr>
                                        <p:cTn id="23" dur="1" fill="hold">
                                          <p:stCondLst>
                                            <p:cond delay="999"/>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23"/>
                                        </p:tgtEl>
                                      </p:cBhvr>
                                    </p:animEffect>
                                    <p:anim calcmode="lin" valueType="num">
                                      <p:cBhvr>
                                        <p:cTn id="28" dur="1000"/>
                                        <p:tgtEl>
                                          <p:spTgt spid="23"/>
                                        </p:tgtEl>
                                        <p:attrNameLst>
                                          <p:attrName>ppt_x</p:attrName>
                                        </p:attrNameLst>
                                      </p:cBhvr>
                                      <p:tavLst>
                                        <p:tav tm="0">
                                          <p:val>
                                            <p:strVal val="ppt_x"/>
                                          </p:val>
                                        </p:tav>
                                        <p:tav tm="100000">
                                          <p:val>
                                            <p:strVal val="ppt_x"/>
                                          </p:val>
                                        </p:tav>
                                      </p:tavLst>
                                    </p:anim>
                                    <p:anim calcmode="lin" valueType="num">
                                      <p:cBhvr>
                                        <p:cTn id="29" dur="1000"/>
                                        <p:tgtEl>
                                          <p:spTgt spid="23"/>
                                        </p:tgtEl>
                                        <p:attrNameLst>
                                          <p:attrName>ppt_y</p:attrName>
                                        </p:attrNameLst>
                                      </p:cBhvr>
                                      <p:tavLst>
                                        <p:tav tm="0">
                                          <p:val>
                                            <p:strVal val="ppt_y"/>
                                          </p:val>
                                        </p:tav>
                                        <p:tav tm="100000">
                                          <p:val>
                                            <p:strVal val="ppt_y+.1"/>
                                          </p:val>
                                        </p:tav>
                                      </p:tavLst>
                                    </p:anim>
                                    <p:set>
                                      <p:cBhvr>
                                        <p:cTn id="30" dur="1" fill="hold">
                                          <p:stCondLst>
                                            <p:cond delay="9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6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366612"/>
            <a:ext cx="8826228" cy="4593153"/>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1975" b="96790" l="799" r="46486">
                        <a14:foregroundMark x1="23323" y1="48889" x2="40895" y2="41481"/>
                        <a14:foregroundMark x1="31310" y1="10370" x2="34984" y2="10617"/>
                        <a14:foregroundMark x1="31470" y1="9383" x2="34026" y2="9383"/>
                        <a14:foregroundMark x1="27476" y1="29383" x2="27476" y2="29383"/>
                        <a14:foregroundMark x1="7508" y1="48889" x2="18690" y2="46914"/>
                      </a14:backgroundRemoval>
                    </a14:imgEffect>
                  </a14:imgLayer>
                </a14:imgProps>
              </a:ext>
              <a:ext uri="{28A0092B-C50C-407E-A947-70E740481C1C}">
                <a14:useLocalDpi xmlns:a14="http://schemas.microsoft.com/office/drawing/2010/main" val="0"/>
              </a:ext>
            </a:extLst>
          </a:blip>
          <a:srcRect r="51030"/>
          <a:stretch/>
        </p:blipFill>
        <p:spPr>
          <a:xfrm>
            <a:off x="266097" y="1691742"/>
            <a:ext cx="2108102" cy="3085146"/>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4" name="Picture 3">
            <a:extLst>
              <a:ext uri="{FF2B5EF4-FFF2-40B4-BE49-F238E27FC236}">
                <a16:creationId xmlns:a16="http://schemas.microsoft.com/office/drawing/2014/main" id="{2959A020-BB4B-B028-0B3C-7606068042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16138" t="32467" r="30098" b="20599"/>
          <a:stretch/>
        </p:blipFill>
        <p:spPr>
          <a:xfrm>
            <a:off x="2411760" y="1641657"/>
            <a:ext cx="5935448" cy="3060352"/>
          </a:xfrm>
          <a:prstGeom prst="rect">
            <a:avLst/>
          </a:prstGeom>
        </p:spPr>
      </p:pic>
      <p:pic>
        <p:nvPicPr>
          <p:cNvPr id="5" name="Picture 4">
            <a:extLst>
              <a:ext uri="{FF2B5EF4-FFF2-40B4-BE49-F238E27FC236}">
                <a16:creationId xmlns:a16="http://schemas.microsoft.com/office/drawing/2014/main" id="{9DBDE910-0246-4873-5EBC-4A335851B10B}"/>
              </a:ext>
            </a:extLst>
          </p:cNvPr>
          <p:cNvPicPr>
            <a:picLocks noChangeAspect="1"/>
          </p:cNvPicPr>
          <p:nvPr/>
        </p:nvPicPr>
        <p:blipFill rotWithShape="1">
          <a:blip r:embed="rId12"/>
          <a:srcRect l="16138" t="27601" r="66542" b="66281"/>
          <a:stretch/>
        </p:blipFill>
        <p:spPr>
          <a:xfrm>
            <a:off x="241577" y="378227"/>
            <a:ext cx="3024336" cy="600865"/>
          </a:xfrm>
          <a:prstGeom prst="rect">
            <a:avLst/>
          </a:prstGeom>
        </p:spPr>
      </p:pic>
      <p:sp>
        <p:nvSpPr>
          <p:cNvPr id="11" name="Rectangle: Rounded Corners 10">
            <a:extLst>
              <a:ext uri="{FF2B5EF4-FFF2-40B4-BE49-F238E27FC236}">
                <a16:creationId xmlns:a16="http://schemas.microsoft.com/office/drawing/2014/main" id="{4B39243D-F04D-8EBE-CD38-25E04CD6675C}"/>
              </a:ext>
            </a:extLst>
          </p:cNvPr>
          <p:cNvSpPr/>
          <p:nvPr/>
        </p:nvSpPr>
        <p:spPr>
          <a:xfrm>
            <a:off x="4410000" y="1669506"/>
            <a:ext cx="2218009" cy="914400"/>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pic>
        <p:nvPicPr>
          <p:cNvPr id="12" name="Picture 11">
            <a:extLst>
              <a:ext uri="{FF2B5EF4-FFF2-40B4-BE49-F238E27FC236}">
                <a16:creationId xmlns:a16="http://schemas.microsoft.com/office/drawing/2014/main" id="{D617780E-38BB-2C92-CE64-6387A14C4216}"/>
              </a:ext>
            </a:extLst>
          </p:cNvPr>
          <p:cNvPicPr>
            <a:picLocks noChangeAspect="1"/>
          </p:cNvPicPr>
          <p:nvPr/>
        </p:nvPicPr>
        <p:blipFill rotWithShape="1">
          <a:blip r:embed="rId12"/>
          <a:srcRect l="34245" t="33675" r="46603" b="55630"/>
          <a:stretch/>
        </p:blipFill>
        <p:spPr>
          <a:xfrm>
            <a:off x="1876797" y="915566"/>
            <a:ext cx="2911227" cy="914400"/>
          </a:xfrm>
          <a:prstGeom prst="rect">
            <a:avLst/>
          </a:prstGeom>
        </p:spPr>
      </p:pic>
    </p:spTree>
    <p:custDataLst>
      <p:tags r:id="rId1"/>
    </p:custDataLst>
    <p:extLst>
      <p:ext uri="{BB962C8B-B14F-4D97-AF65-F5344CB8AC3E}">
        <p14:creationId xmlns:p14="http://schemas.microsoft.com/office/powerpoint/2010/main" val="2619684654"/>
      </p:ext>
    </p:extLst>
  </p:cSld>
  <p:clrMapOvr>
    <a:masterClrMapping/>
  </p:clrMapOvr>
  <p:transition spd="slow">
    <p:cover/>
    <p:sndAc>
      <p:stSnd>
        <p:snd r:embed="rId4"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3">
            <a:extLst>
              <a:ext uri="{FF2B5EF4-FFF2-40B4-BE49-F238E27FC236}">
                <a16:creationId xmlns:a16="http://schemas.microsoft.com/office/drawing/2014/main" id="{B570BBE1-A51F-42EF-8D15-7ED74FE42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64"/>
            <a:ext cx="9144000" cy="5264586"/>
          </a:xfrm>
          <a:prstGeom prst="rect">
            <a:avLst/>
          </a:prstGeom>
        </p:spPr>
      </p:pic>
      <p:pic>
        <p:nvPicPr>
          <p:cNvPr id="2" name="Picture 2">
            <a:extLst>
              <a:ext uri="{FF2B5EF4-FFF2-40B4-BE49-F238E27FC236}">
                <a16:creationId xmlns:a16="http://schemas.microsoft.com/office/drawing/2014/main" id="{D88EE71E-FDB7-40A9-A294-1FCD29F6CF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3172" y="263717"/>
            <a:ext cx="4109345" cy="455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9" action="ppaction://hlinksldjump"/>
            <a:extLst>
              <a:ext uri="{FF2B5EF4-FFF2-40B4-BE49-F238E27FC236}">
                <a16:creationId xmlns:a16="http://schemas.microsoft.com/office/drawing/2014/main" id="{5CBE20C5-AB06-4725-A651-9F1C96754B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5539" y="886871"/>
            <a:ext cx="715568" cy="643411"/>
          </a:xfrm>
          <a:prstGeom prst="rect">
            <a:avLst/>
          </a:prstGeom>
        </p:spPr>
      </p:pic>
      <p:pic>
        <p:nvPicPr>
          <p:cNvPr id="5" name="Picture 4">
            <a:hlinkClick r:id="rId11" action="ppaction://hlinksldjump"/>
            <a:extLst>
              <a:ext uri="{FF2B5EF4-FFF2-40B4-BE49-F238E27FC236}">
                <a16:creationId xmlns:a16="http://schemas.microsoft.com/office/drawing/2014/main" id="{7903C476-98FD-425D-B6FB-13979420A9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40052" y="1859311"/>
            <a:ext cx="696535" cy="643411"/>
          </a:xfrm>
          <a:prstGeom prst="rect">
            <a:avLst/>
          </a:prstGeom>
        </p:spPr>
      </p:pic>
      <p:pic>
        <p:nvPicPr>
          <p:cNvPr id="6" name="Picture 5">
            <a:hlinkClick r:id="rId13" action="ppaction://hlinksldjump"/>
            <a:extLst>
              <a:ext uri="{FF2B5EF4-FFF2-40B4-BE49-F238E27FC236}">
                <a16:creationId xmlns:a16="http://schemas.microsoft.com/office/drawing/2014/main" id="{88C17AC7-77A6-430E-BBC7-3BA9224455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8299" y="1639014"/>
            <a:ext cx="696053" cy="643411"/>
          </a:xfrm>
          <a:prstGeom prst="rect">
            <a:avLst/>
          </a:prstGeom>
        </p:spPr>
      </p:pic>
      <p:pic>
        <p:nvPicPr>
          <p:cNvPr id="7" name="Picture 6">
            <a:hlinkClick r:id="rId15" action="ppaction://hlinksldjump"/>
            <a:extLst>
              <a:ext uri="{FF2B5EF4-FFF2-40B4-BE49-F238E27FC236}">
                <a16:creationId xmlns:a16="http://schemas.microsoft.com/office/drawing/2014/main" id="{7E32A06A-8D64-4C2E-929F-E77FF246C0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14772" y="2747478"/>
            <a:ext cx="715568" cy="643411"/>
          </a:xfrm>
          <a:prstGeom prst="rect">
            <a:avLst/>
          </a:prstGeom>
        </p:spPr>
      </p:pic>
      <p:pic>
        <p:nvPicPr>
          <p:cNvPr id="8" name="Picture 7">
            <a:hlinkClick r:id="rId17" action="ppaction://hlinksldjump"/>
            <a:extLst>
              <a:ext uri="{FF2B5EF4-FFF2-40B4-BE49-F238E27FC236}">
                <a16:creationId xmlns:a16="http://schemas.microsoft.com/office/drawing/2014/main" id="{6AB9CFB0-1D5E-493F-B8C0-9FCCCE75BC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90362" y="2578753"/>
            <a:ext cx="689782" cy="643411"/>
          </a:xfrm>
          <a:prstGeom prst="rect">
            <a:avLst/>
          </a:prstGeom>
        </p:spPr>
      </p:pic>
      <p:pic>
        <p:nvPicPr>
          <p:cNvPr id="9" name="Picture 8">
            <a:hlinkClick r:id="rId19" action="ppaction://hlinksldjump"/>
            <a:extLst>
              <a:ext uri="{FF2B5EF4-FFF2-40B4-BE49-F238E27FC236}">
                <a16:creationId xmlns:a16="http://schemas.microsoft.com/office/drawing/2014/main" id="{E09E30D6-9702-4480-AD51-969E98F568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81897" y="2719244"/>
            <a:ext cx="696053" cy="643411"/>
          </a:xfrm>
          <a:prstGeom prst="rect">
            <a:avLst/>
          </a:prstGeom>
        </p:spPr>
      </p:pic>
      <p:pic>
        <p:nvPicPr>
          <p:cNvPr id="16" name="Picture 5">
            <a:extLst>
              <a:ext uri="{FF2B5EF4-FFF2-40B4-BE49-F238E27FC236}">
                <a16:creationId xmlns:a16="http://schemas.microsoft.com/office/drawing/2014/main" id="{7616D07D-F239-4A72-B2BD-9CEC761E2F4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97382" y="16206"/>
            <a:ext cx="1040534" cy="103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C:\Users\Administrator\Desktop\56e262d2db7dc.png">
            <a:extLst>
              <a:ext uri="{FF2B5EF4-FFF2-40B4-BE49-F238E27FC236}">
                <a16:creationId xmlns:a16="http://schemas.microsoft.com/office/drawing/2014/main" id="{1AEF5472-277F-49BC-8B5C-AE730964221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8288" y="2182280"/>
            <a:ext cx="592347" cy="540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56e262d2db7dc.png">
            <a:extLst>
              <a:ext uri="{FF2B5EF4-FFF2-40B4-BE49-F238E27FC236}">
                <a16:creationId xmlns:a16="http://schemas.microsoft.com/office/drawing/2014/main" id="{C5E36A47-01C0-420F-ADD5-1A6CDBFCEFE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34611" y="1199025"/>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56e262d2db7dc.png">
            <a:extLst>
              <a:ext uri="{FF2B5EF4-FFF2-40B4-BE49-F238E27FC236}">
                <a16:creationId xmlns:a16="http://schemas.microsoft.com/office/drawing/2014/main" id="{FED85D49-4EBD-4FAA-895B-DCFC4BB1902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2410"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56e262d2db7dc.png">
            <a:extLst>
              <a:ext uri="{FF2B5EF4-FFF2-40B4-BE49-F238E27FC236}">
                <a16:creationId xmlns:a16="http://schemas.microsoft.com/office/drawing/2014/main" id="{29CE9C61-FF54-497C-881E-3323EB60BD5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482197" y="1438644"/>
            <a:ext cx="627636" cy="57316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1CF5BA5-B3C9-4488-A2F9-39E279A9B5A7}"/>
              </a:ext>
            </a:extLst>
          </p:cNvPr>
          <p:cNvSpPr/>
          <p:nvPr/>
        </p:nvSpPr>
        <p:spPr>
          <a:xfrm>
            <a:off x="5355853" y="433917"/>
            <a:ext cx="3455117" cy="913583"/>
          </a:xfrm>
          <a:prstGeom prst="rect">
            <a:avLst/>
          </a:prstGeom>
          <a:noFill/>
          <a:ln>
            <a:noFill/>
          </a:ln>
        </p:spPr>
        <p:txBody>
          <a:bodyPr wrap="square">
            <a:spAutoFit/>
          </a:bodyPr>
          <a:lstStyle/>
          <a:p>
            <a:pPr fontAlgn="auto">
              <a:lnSpc>
                <a:spcPct val="150000"/>
              </a:lnSpc>
              <a:spcBef>
                <a:spcPts val="0"/>
              </a:spcBef>
              <a:spcAft>
                <a:spcPts val="0"/>
              </a:spcAft>
              <a:defRPr/>
            </a:pPr>
            <a:r>
              <a:rPr lang="en-US" sz="4000"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Picking apples</a:t>
            </a:r>
          </a:p>
        </p:txBody>
      </p:sp>
      <p:pic>
        <p:nvPicPr>
          <p:cNvPr id="3" name="Picture 2">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51117" y="3430185"/>
            <a:ext cx="1670449" cy="1450974"/>
          </a:xfrm>
          <a:prstGeom prst="rect">
            <a:avLst/>
          </a:prstGeom>
        </p:spPr>
      </p:pic>
      <p:pic>
        <p:nvPicPr>
          <p:cNvPr id="36" name="Picture 35">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087534" y="1137052"/>
            <a:ext cx="364854" cy="324996"/>
          </a:xfrm>
          <a:prstGeom prst="rect">
            <a:avLst/>
          </a:prstGeom>
        </p:spPr>
      </p:pic>
      <p:pic>
        <p:nvPicPr>
          <p:cNvPr id="39" name="Picture 38">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355853" y="2245969"/>
            <a:ext cx="364854" cy="324996"/>
          </a:xfrm>
          <a:prstGeom prst="rect">
            <a:avLst/>
          </a:prstGeom>
        </p:spPr>
      </p:pic>
      <p:pic>
        <p:nvPicPr>
          <p:cNvPr id="40" name="Picture 39">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39184" y="968857"/>
            <a:ext cx="364854" cy="324996"/>
          </a:xfrm>
          <a:prstGeom prst="rect">
            <a:avLst/>
          </a:prstGeom>
        </p:spPr>
      </p:pic>
      <p:pic>
        <p:nvPicPr>
          <p:cNvPr id="42" name="Picture 41">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219784" y="3013982"/>
            <a:ext cx="364854" cy="324996"/>
          </a:xfrm>
          <a:prstGeom prst="rect">
            <a:avLst/>
          </a:prstGeom>
        </p:spPr>
      </p:pic>
      <p:pic>
        <p:nvPicPr>
          <p:cNvPr id="43" name="Picture 42">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07701" y="3308908"/>
            <a:ext cx="364854" cy="324996"/>
          </a:xfrm>
          <a:prstGeom prst="rect">
            <a:avLst/>
          </a:prstGeom>
        </p:spPr>
      </p:pic>
      <p:pic>
        <p:nvPicPr>
          <p:cNvPr id="44" name="Picture 43">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482027" y="2087407"/>
            <a:ext cx="364854" cy="324996"/>
          </a:xfrm>
          <a:prstGeom prst="rect">
            <a:avLst/>
          </a:prstGeom>
        </p:spPr>
      </p:pic>
      <p:pic>
        <p:nvPicPr>
          <p:cNvPr id="45" name="Picture 44">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20039" y="423586"/>
            <a:ext cx="364854" cy="324996"/>
          </a:xfrm>
          <a:prstGeom prst="rect">
            <a:avLst/>
          </a:prstGeom>
        </p:spPr>
      </p:pic>
      <p:pic>
        <p:nvPicPr>
          <p:cNvPr id="2050" name="Picture 2" descr="Giraffe Png - Transparent Background Giraffe Clipart, Png Download ,  Transparent Png Image - PNGitem"/>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1110" b="95485" l="349" r="98721"/>
                    </a14:imgEffect>
                  </a14:imgLayer>
                </a14:imgProps>
              </a:ext>
              <a:ext uri="{28A0092B-C50C-407E-A947-70E740481C1C}">
                <a14:useLocalDpi xmlns:a14="http://schemas.microsoft.com/office/drawing/2010/main" val="0"/>
              </a:ext>
            </a:extLst>
          </a:blip>
          <a:srcRect/>
          <a:stretch>
            <a:fillRect/>
          </a:stretch>
        </p:blipFill>
        <p:spPr bwMode="auto">
          <a:xfrm flipH="1">
            <a:off x="51264" y="1568641"/>
            <a:ext cx="2275632" cy="35748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rcRect l="16125" t="12111" r="15391" b="21185"/>
          <a:stretch/>
        </p:blipFill>
        <p:spPr>
          <a:xfrm>
            <a:off x="5609584" y="3185563"/>
            <a:ext cx="1988610" cy="1704523"/>
          </a:xfrm>
          <a:prstGeom prst="rect">
            <a:avLst/>
          </a:prstGeom>
        </p:spPr>
      </p:pic>
      <p:grpSp>
        <p:nvGrpSpPr>
          <p:cNvPr id="25" name="组合 30">
            <a:extLst>
              <a:ext uri="{FF2B5EF4-FFF2-40B4-BE49-F238E27FC236}">
                <a16:creationId xmlns:a16="http://schemas.microsoft.com/office/drawing/2014/main" id="{7A0DD797-14CF-4CC1-B31C-CD92D9E2DC78}"/>
              </a:ext>
            </a:extLst>
          </p:cNvPr>
          <p:cNvGrpSpPr/>
          <p:nvPr/>
        </p:nvGrpSpPr>
        <p:grpSpPr>
          <a:xfrm>
            <a:off x="-1867913" y="4309074"/>
            <a:ext cx="12203723" cy="1123362"/>
            <a:chOff x="-17585" y="5729324"/>
            <a:chExt cx="12203723" cy="1123362"/>
          </a:xfrm>
        </p:grpSpPr>
        <p:pic>
          <p:nvPicPr>
            <p:cNvPr id="26" name="图片 31">
              <a:extLst>
                <a:ext uri="{FF2B5EF4-FFF2-40B4-BE49-F238E27FC236}">
                  <a16:creationId xmlns:a16="http://schemas.microsoft.com/office/drawing/2014/main" id="{ADCAC8DE-607E-4993-ABDF-4727B430B557}"/>
                </a:ext>
              </a:extLst>
            </p:cNvPr>
            <p:cNvPicPr>
              <a:picLocks noChangeAspect="1"/>
            </p:cNvPicPr>
            <p:nvPr/>
          </p:nvPicPr>
          <p:blipFill rotWithShape="1">
            <a:blip r:embed="rId33"/>
            <a:srcRect l="1990"/>
            <a:stretch/>
          </p:blipFill>
          <p:spPr>
            <a:xfrm>
              <a:off x="-17585" y="5729324"/>
              <a:ext cx="8659753" cy="1123362"/>
            </a:xfrm>
            <a:prstGeom prst="rect">
              <a:avLst/>
            </a:prstGeom>
          </p:spPr>
        </p:pic>
        <p:pic>
          <p:nvPicPr>
            <p:cNvPr id="27" name="图片 32">
              <a:extLst>
                <a:ext uri="{FF2B5EF4-FFF2-40B4-BE49-F238E27FC236}">
                  <a16:creationId xmlns:a16="http://schemas.microsoft.com/office/drawing/2014/main" id="{DF663953-F0D1-488C-9DF2-6F894999D30B}"/>
                </a:ext>
              </a:extLst>
            </p:cNvPr>
            <p:cNvPicPr>
              <a:picLocks noChangeAspect="1"/>
            </p:cNvPicPr>
            <p:nvPr/>
          </p:nvPicPr>
          <p:blipFill rotWithShape="1">
            <a:blip r:embed="rId33"/>
            <a:srcRect r="21459"/>
            <a:stretch/>
          </p:blipFill>
          <p:spPr>
            <a:xfrm>
              <a:off x="5398477" y="5729324"/>
              <a:ext cx="6787661" cy="1123362"/>
            </a:xfrm>
            <a:prstGeom prst="rect">
              <a:avLst/>
            </a:prstGeom>
          </p:spPr>
        </p:pic>
      </p:grpSp>
      <p:pic>
        <p:nvPicPr>
          <p:cNvPr id="41" name="Picture 40">
            <a:extLst>
              <a:ext uri="{FF2B5EF4-FFF2-40B4-BE49-F238E27FC236}">
                <a16:creationId xmlns:a16="http://schemas.microsoft.com/office/drawing/2014/main" id="{5CBE20C5-AB06-4725-A651-9F1C96754B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42784" y="2314459"/>
            <a:ext cx="364854" cy="324996"/>
          </a:xfrm>
          <a:prstGeom prst="rect">
            <a:avLst/>
          </a:prstGeom>
        </p:spPr>
      </p:pic>
      <p:sp>
        <p:nvSpPr>
          <p:cNvPr id="19" name="AutoShape 6" descr="Cute childish monkey sit and hold apple in little Vecto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6" descr="Twill, Karen / Educational Websites"/>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36322" y="1743086"/>
            <a:ext cx="601262" cy="5905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Twill, Karen / Educational Websites"/>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920650" y="2258702"/>
            <a:ext cx="601262" cy="5905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Twill, Karen / Educational Websites"/>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305193" y="2283489"/>
            <a:ext cx="601262" cy="5905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Twill, Karen / Educational Websites"/>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599710" y="2283490"/>
            <a:ext cx="601262" cy="5905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Twill, Karen / Educational Websites"/>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04562" y="1743087"/>
            <a:ext cx="601262" cy="5905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381703657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YAY.wav"/>
          </p:stSnd>
        </p:sndAc>
      </p:transition>
    </mc:Choice>
    <mc:Fallback xmlns="">
      <p:transition spd="slow">
        <p:sndAc>
          <p:stSnd>
            <p:snd r:embed="rId36" name="YAY.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250" fill="hold"/>
                                        <p:tgtEl>
                                          <p:spTgt spid="3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500" fill="hold"/>
                                        <p:tgtEl>
                                          <p:spTgt spid="32"/>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750" fill="hold"/>
                                        <p:tgtEl>
                                          <p:spTgt spid="29"/>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 fill="hold"/>
                                        <p:tgtEl>
                                          <p:spTgt spid="30"/>
                                        </p:tgtEl>
                                        <p:attrNameLst>
                                          <p:attrName>r</p:attrName>
                                        </p:attrNameLst>
                                      </p:cBhvr>
                                    </p:animRot>
                                  </p:childTnLst>
                                </p:cTn>
                              </p:par>
                              <p:par>
                                <p:cTn id="19" presetID="34" presetClass="emph" presetSubtype="0" repeatCount="indefinite" fill="hold" grpId="0" nodeType="withEffect">
                                  <p:stCondLst>
                                    <p:cond delay="0"/>
                                  </p:stCondLst>
                                  <p:iterate type="lt">
                                    <p:tmPct val="10000"/>
                                  </p:iterate>
                                  <p:childTnLst>
                                    <p:animMotion origin="layout" path="M 3.88889E-6 4.93827E-7 L 3.88889E-6 -0.07222 " pathEditMode="relative" rAng="0" ptsTypes="AA">
                                      <p:cBhvr>
                                        <p:cTn id="20" dur="500" accel="50000" decel="50000" autoRev="1" fill="hold">
                                          <p:stCondLst>
                                            <p:cond delay="0"/>
                                          </p:stCondLst>
                                        </p:cTn>
                                        <p:tgtEl>
                                          <p:spTgt spid="35">
                                            <p:txEl>
                                              <p:pRg st="0" end="0"/>
                                            </p:txEl>
                                          </p:spTgt>
                                        </p:tgtEl>
                                        <p:attrNameLst>
                                          <p:attrName>ppt_x</p:attrName>
                                          <p:attrName>ppt_y</p:attrName>
                                        </p:attrNameLst>
                                      </p:cBhvr>
                                      <p:rCtr x="0" y="-3611"/>
                                    </p:animMotion>
                                    <p:animRot by="1500000">
                                      <p:cBhvr>
                                        <p:cTn id="21" dur="250" fill="hold">
                                          <p:stCondLst>
                                            <p:cond delay="0"/>
                                          </p:stCondLst>
                                        </p:cTn>
                                        <p:tgtEl>
                                          <p:spTgt spid="35">
                                            <p:txEl>
                                              <p:pRg st="0" end="0"/>
                                            </p:txEl>
                                          </p:spTgt>
                                        </p:tgtEl>
                                        <p:attrNameLst>
                                          <p:attrName>r</p:attrName>
                                        </p:attrNameLst>
                                      </p:cBhvr>
                                    </p:animRot>
                                    <p:animRot by="-1500000">
                                      <p:cBhvr>
                                        <p:cTn id="22" dur="250" fill="hold">
                                          <p:stCondLst>
                                            <p:cond delay="250"/>
                                          </p:stCondLst>
                                        </p:cTn>
                                        <p:tgtEl>
                                          <p:spTgt spid="35">
                                            <p:txEl>
                                              <p:pRg st="0" end="0"/>
                                            </p:txEl>
                                          </p:spTgt>
                                        </p:tgtEl>
                                        <p:attrNameLst>
                                          <p:attrName>r</p:attrName>
                                        </p:attrNameLst>
                                      </p:cBhvr>
                                    </p:animRot>
                                    <p:animRot by="-1500000">
                                      <p:cBhvr>
                                        <p:cTn id="23" dur="250" fill="hold">
                                          <p:stCondLst>
                                            <p:cond delay="500"/>
                                          </p:stCondLst>
                                        </p:cTn>
                                        <p:tgtEl>
                                          <p:spTgt spid="35">
                                            <p:txEl>
                                              <p:pRg st="0" end="0"/>
                                            </p:txEl>
                                          </p:spTgt>
                                        </p:tgtEl>
                                        <p:attrNameLst>
                                          <p:attrName>r</p:attrName>
                                        </p:attrNameLst>
                                      </p:cBhvr>
                                    </p:animRot>
                                    <p:animRot by="1500000">
                                      <p:cBhvr>
                                        <p:cTn id="24" dur="250" fill="hold">
                                          <p:stCondLst>
                                            <p:cond delay="750"/>
                                          </p:stCondLst>
                                        </p:cTn>
                                        <p:tgtEl>
                                          <p:spTgt spid="35">
                                            <p:txEl>
                                              <p:pRg st="0" end="0"/>
                                            </p:txEl>
                                          </p:spTgt>
                                        </p:tgtEl>
                                        <p:attrNameLst>
                                          <p:attrName>r</p:attrName>
                                        </p:attrNameLst>
                                      </p:cBhvr>
                                    </p:animRo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41"/>
                                        </p:tgtEl>
                                      </p:cBhvr>
                                    </p:animEffect>
                                    <p:animScale>
                                      <p:cBhvr>
                                        <p:cTn id="27" dur="500" autoRev="1" fill="hold"/>
                                        <p:tgtEl>
                                          <p:spTgt spid="41"/>
                                        </p:tgtEl>
                                      </p:cBhvr>
                                      <p:by x="105000" y="105000"/>
                                    </p:animScale>
                                  </p:childTnLst>
                                </p:cTn>
                              </p:par>
                              <p:par>
                                <p:cTn id="28" presetID="26" presetClass="emph" presetSubtype="0" repeatCount="indefinite" fill="hold" nodeType="withEffect">
                                  <p:stCondLst>
                                    <p:cond delay="0"/>
                                  </p:stCondLst>
                                  <p:childTnLst>
                                    <p:animEffect transition="out" filter="fade">
                                      <p:cBhvr>
                                        <p:cTn id="29" dur="1000" tmFilter="0, 0; .2, .5; .8, .5; 1, 0"/>
                                        <p:tgtEl>
                                          <p:spTgt spid="42"/>
                                        </p:tgtEl>
                                      </p:cBhvr>
                                    </p:animEffect>
                                    <p:animScale>
                                      <p:cBhvr>
                                        <p:cTn id="30" dur="50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43"/>
                                        </p:tgtEl>
                                      </p:cBhvr>
                                    </p:animEffect>
                                    <p:animScale>
                                      <p:cBhvr>
                                        <p:cTn id="33" dur="500" autoRev="1" fill="hold"/>
                                        <p:tgtEl>
                                          <p:spTgt spid="43"/>
                                        </p:tgtEl>
                                      </p:cBhvr>
                                      <p:by x="105000" y="105000"/>
                                    </p:animScale>
                                  </p:childTnLst>
                                </p:cTn>
                              </p:par>
                              <p:par>
                                <p:cTn id="34" presetID="26" presetClass="emph" presetSubtype="0" repeatCount="indefinite" fill="hold" nodeType="withEffect">
                                  <p:stCondLst>
                                    <p:cond delay="0"/>
                                  </p:stCondLst>
                                  <p:childTnLst>
                                    <p:animEffect transition="out" filter="fade">
                                      <p:cBhvr>
                                        <p:cTn id="35" dur="1000" tmFilter="0, 0; .2, .5; .8, .5; 1, 0"/>
                                        <p:tgtEl>
                                          <p:spTgt spid="39"/>
                                        </p:tgtEl>
                                      </p:cBhvr>
                                    </p:animEffect>
                                    <p:animScale>
                                      <p:cBhvr>
                                        <p:cTn id="36" dur="50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1000" tmFilter="0, 0; .2, .5; .8, .5; 1, 0"/>
                                        <p:tgtEl>
                                          <p:spTgt spid="36"/>
                                        </p:tgtEl>
                                      </p:cBhvr>
                                    </p:animEffect>
                                    <p:animScale>
                                      <p:cBhvr>
                                        <p:cTn id="39" dur="500" autoRev="1" fill="hold"/>
                                        <p:tgtEl>
                                          <p:spTgt spid="36"/>
                                        </p:tgtEl>
                                      </p:cBhvr>
                                      <p:by x="105000" y="105000"/>
                                    </p:animScale>
                                  </p:childTnLst>
                                </p:cTn>
                              </p:par>
                              <p:par>
                                <p:cTn id="40" presetID="26" presetClass="emph" presetSubtype="0" repeatCount="indefinite" fill="hold" nodeType="withEffect">
                                  <p:stCondLst>
                                    <p:cond delay="0"/>
                                  </p:stCondLst>
                                  <p:childTnLst>
                                    <p:animEffect transition="out" filter="fade">
                                      <p:cBhvr>
                                        <p:cTn id="41" dur="1000" tmFilter="0, 0; .2, .5; .8, .5; 1, 0"/>
                                        <p:tgtEl>
                                          <p:spTgt spid="45"/>
                                        </p:tgtEl>
                                      </p:cBhvr>
                                    </p:animEffect>
                                    <p:animScale>
                                      <p:cBhvr>
                                        <p:cTn id="42" dur="500" autoRev="1" fill="hold"/>
                                        <p:tgtEl>
                                          <p:spTgt spid="45"/>
                                        </p:tgtEl>
                                      </p:cBhvr>
                                      <p:by x="105000" y="105000"/>
                                    </p:animScale>
                                  </p:childTnLst>
                                </p:cTn>
                              </p:par>
                              <p:par>
                                <p:cTn id="43" presetID="26" presetClass="emph" presetSubtype="0" repeatCount="indefinite" fill="hold" nodeType="withEffect">
                                  <p:stCondLst>
                                    <p:cond delay="0"/>
                                  </p:stCondLst>
                                  <p:childTnLst>
                                    <p:animEffect transition="out" filter="fade">
                                      <p:cBhvr>
                                        <p:cTn id="44" dur="1000" tmFilter="0, 0; .2, .5; .8, .5; 1, 0"/>
                                        <p:tgtEl>
                                          <p:spTgt spid="40"/>
                                        </p:tgtEl>
                                      </p:cBhvr>
                                    </p:animEffect>
                                    <p:animScale>
                                      <p:cBhvr>
                                        <p:cTn id="45" dur="500" autoRev="1" fill="hold"/>
                                        <p:tgtEl>
                                          <p:spTgt spid="40"/>
                                        </p:tgtEl>
                                      </p:cBhvr>
                                      <p:by x="105000" y="105000"/>
                                    </p:animScale>
                                  </p:childTnLst>
                                </p:cTn>
                              </p:par>
                              <p:par>
                                <p:cTn id="46" presetID="26" presetClass="emph" presetSubtype="0" repeatCount="indefinite" fill="hold" nodeType="withEffect">
                                  <p:stCondLst>
                                    <p:cond delay="0"/>
                                  </p:stCondLst>
                                  <p:childTnLst>
                                    <p:animEffect transition="out" filter="fade">
                                      <p:cBhvr>
                                        <p:cTn id="47" dur="1000" tmFilter="0, 0; .2, .5; .8, .5; 1, 0"/>
                                        <p:tgtEl>
                                          <p:spTgt spid="44"/>
                                        </p:tgtEl>
                                      </p:cBhvr>
                                    </p:animEffect>
                                    <p:animScale>
                                      <p:cBhvr>
                                        <p:cTn id="48" dur="50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6" presetClass="exit" presetSubtype="0" fill="hold" nodeType="clickEffect">
                                  <p:stCondLst>
                                    <p:cond delay="0"/>
                                  </p:stCondLst>
                                  <p:childTnLst>
                                    <p:animEffect transition="out" filter="wipe(down)">
                                      <p:cBhvr>
                                        <p:cTn id="53" dur="180" accel="50000">
                                          <p:stCondLst>
                                            <p:cond delay="1820"/>
                                          </p:stCondLst>
                                        </p:cTn>
                                        <p:tgtEl>
                                          <p:spTgt spid="6"/>
                                        </p:tgtEl>
                                      </p:cBhvr>
                                    </p:animEffect>
                                    <p:anim calcmode="lin" valueType="num">
                                      <p:cBhvr>
                                        <p:cTn id="54"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55"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56"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7"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8"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9"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0"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61" dur="26">
                                          <p:stCondLst>
                                            <p:cond delay="620"/>
                                          </p:stCondLst>
                                        </p:cTn>
                                        <p:tgtEl>
                                          <p:spTgt spid="6"/>
                                        </p:tgtEl>
                                      </p:cBhvr>
                                      <p:to x="100000" y="60000"/>
                                    </p:animScale>
                                    <p:animScale>
                                      <p:cBhvr>
                                        <p:cTn id="62" dur="166" decel="50000">
                                          <p:stCondLst>
                                            <p:cond delay="64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set>
                                      <p:cBhvr>
                                        <p:cTn id="69" dur="1" fill="hold">
                                          <p:stCondLst>
                                            <p:cond delay="1999"/>
                                          </p:stCondLst>
                                        </p:cTn>
                                        <p:tgtEl>
                                          <p:spTgt spid="6"/>
                                        </p:tgtEl>
                                        <p:attrNameLst>
                                          <p:attrName>style.visibility</p:attrName>
                                        </p:attrNameLst>
                                      </p:cBhvr>
                                      <p:to>
                                        <p:strVal val="hidden"/>
                                      </p:to>
                                    </p:set>
                                  </p:childTnLst>
                                </p:cTn>
                              </p:par>
                            </p:childTnLst>
                          </p:cTn>
                        </p:par>
                        <p:par>
                          <p:cTn id="70" fill="hold">
                            <p:stCondLst>
                              <p:cond delay="2000"/>
                            </p:stCondLst>
                            <p:childTnLst>
                              <p:par>
                                <p:cTn id="71" presetID="1" presetClass="entr" presetSubtype="0"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ding-sound-effect_2.wav"/>
                                        </p:tgtEl>
                                      </p:cMediaNode>
                                    </p:audio>
                                  </p:subTnLst>
                                </p:cTn>
                              </p:par>
                            </p:childTnLst>
                          </p:cTn>
                        </p:par>
                        <p:par>
                          <p:cTn id="73" fill="hold">
                            <p:stCondLst>
                              <p:cond delay="2000"/>
                            </p:stCondLst>
                            <p:childTnLst>
                              <p:par>
                                <p:cTn id="74" presetID="1"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childTnLst>
                                </p:cTn>
                              </p:par>
                            </p:childTnLst>
                          </p:cTn>
                        </p:par>
                        <p:par>
                          <p:cTn id="78" fill="hold">
                            <p:stCondLst>
                              <p:cond delay="2000"/>
                            </p:stCondLst>
                            <p:childTnLst>
                              <p:par>
                                <p:cTn id="79" presetID="1" presetClass="exit" presetSubtype="0" fill="hold" nodeType="afterEffect">
                                  <p:stCondLst>
                                    <p:cond delay="3000"/>
                                  </p:stCondLst>
                                  <p:childTnLst>
                                    <p:set>
                                      <p:cBhvr>
                                        <p:cTn id="80" dur="1" fill="hold">
                                          <p:stCondLst>
                                            <p:cond delay="0"/>
                                          </p:stCondLst>
                                        </p:cTn>
                                        <p:tgtEl>
                                          <p:spTgt spid="47"/>
                                        </p:tgtEl>
                                        <p:attrNameLst>
                                          <p:attrName>style.visibility</p:attrName>
                                        </p:attrNameLst>
                                      </p:cBhvr>
                                      <p:to>
                                        <p:strVal val="hidden"/>
                                      </p:to>
                                    </p:set>
                                  </p:childTnLst>
                                </p:cTn>
                              </p:par>
                            </p:childTnLst>
                          </p:cTn>
                        </p:par>
                        <p:par>
                          <p:cTn id="81" fill="hold">
                            <p:stCondLst>
                              <p:cond delay="5000"/>
                            </p:stCondLst>
                            <p:childTnLst>
                              <p:par>
                                <p:cTn id="82" presetID="1" presetClass="exit" presetSubtype="0" fill="hold" nodeType="afterEffect">
                                  <p:stCondLst>
                                    <p:cond delay="0"/>
                                  </p:stCondLst>
                                  <p:childTnLst>
                                    <p:set>
                                      <p:cBhvr>
                                        <p:cTn id="83" dur="1" fill="hold">
                                          <p:stCondLst>
                                            <p:cond delay="0"/>
                                          </p:stCondLst>
                                        </p:cTn>
                                        <p:tgtEl>
                                          <p:spTgt spid="48"/>
                                        </p:tgtEl>
                                        <p:attrNameLst>
                                          <p:attrName>style.visibility</p:attrName>
                                        </p:attrNameLst>
                                      </p:cBhvr>
                                      <p:to>
                                        <p:strVal val="hidden"/>
                                      </p:to>
                                    </p:set>
                                  </p:childTnLst>
                                </p:cTn>
                              </p:par>
                            </p:childTnLst>
                          </p:cTn>
                        </p:par>
                        <p:par>
                          <p:cTn id="84" fill="hold">
                            <p:stCondLst>
                              <p:cond delay="5000"/>
                            </p:stCondLst>
                            <p:childTnLst>
                              <p:par>
                                <p:cTn id="85" presetID="1" presetClass="exit" presetSubtype="0" fill="hold" nodeType="after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26" presetClass="exit" presetSubtype="0" fill="hold" nodeType="clickEffect">
                                  <p:stCondLst>
                                    <p:cond delay="0"/>
                                  </p:stCondLst>
                                  <p:childTnLst>
                                    <p:animEffect transition="out" filter="wipe(down)">
                                      <p:cBhvr>
                                        <p:cTn id="91" dur="180" accel="50000">
                                          <p:stCondLst>
                                            <p:cond delay="1820"/>
                                          </p:stCondLst>
                                        </p:cTn>
                                        <p:tgtEl>
                                          <p:spTgt spid="5"/>
                                        </p:tgtEl>
                                      </p:cBhvr>
                                    </p:animEffect>
                                    <p:anim calcmode="lin" valueType="num">
                                      <p:cBhvr>
                                        <p:cTn id="92"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93"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94"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5"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6"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7"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8"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99" dur="26">
                                          <p:stCondLst>
                                            <p:cond delay="620"/>
                                          </p:stCondLst>
                                        </p:cTn>
                                        <p:tgtEl>
                                          <p:spTgt spid="5"/>
                                        </p:tgtEl>
                                      </p:cBhvr>
                                      <p:to x="100000" y="60000"/>
                                    </p:animScale>
                                    <p:animScale>
                                      <p:cBhvr>
                                        <p:cTn id="100" dur="166" decel="50000">
                                          <p:stCondLst>
                                            <p:cond delay="646"/>
                                          </p:stCondLst>
                                        </p:cTn>
                                        <p:tgtEl>
                                          <p:spTgt spid="5"/>
                                        </p:tgtEl>
                                      </p:cBhvr>
                                      <p:to x="100000" y="100000"/>
                                    </p:animScale>
                                    <p:animScale>
                                      <p:cBhvr>
                                        <p:cTn id="101" dur="26">
                                          <p:stCondLst>
                                            <p:cond delay="1312"/>
                                          </p:stCondLst>
                                        </p:cTn>
                                        <p:tgtEl>
                                          <p:spTgt spid="5"/>
                                        </p:tgtEl>
                                      </p:cBhvr>
                                      <p:to x="100000" y="80000"/>
                                    </p:animScale>
                                    <p:animScale>
                                      <p:cBhvr>
                                        <p:cTn id="102" dur="166" decel="50000">
                                          <p:stCondLst>
                                            <p:cond delay="1338"/>
                                          </p:stCondLst>
                                        </p:cTn>
                                        <p:tgtEl>
                                          <p:spTgt spid="5"/>
                                        </p:tgtEl>
                                      </p:cBhvr>
                                      <p:to x="100000" y="100000"/>
                                    </p:animScale>
                                    <p:animScale>
                                      <p:cBhvr>
                                        <p:cTn id="103" dur="26">
                                          <p:stCondLst>
                                            <p:cond delay="1642"/>
                                          </p:stCondLst>
                                        </p:cTn>
                                        <p:tgtEl>
                                          <p:spTgt spid="5"/>
                                        </p:tgtEl>
                                      </p:cBhvr>
                                      <p:to x="100000" y="90000"/>
                                    </p:animScale>
                                    <p:animScale>
                                      <p:cBhvr>
                                        <p:cTn id="104" dur="166" decel="50000">
                                          <p:stCondLst>
                                            <p:cond delay="1668"/>
                                          </p:stCondLst>
                                        </p:cTn>
                                        <p:tgtEl>
                                          <p:spTgt spid="5"/>
                                        </p:tgtEl>
                                      </p:cBhvr>
                                      <p:to x="100000" y="100000"/>
                                    </p:animScale>
                                    <p:animScale>
                                      <p:cBhvr>
                                        <p:cTn id="105" dur="26">
                                          <p:stCondLst>
                                            <p:cond delay="1808"/>
                                          </p:stCondLst>
                                        </p:cTn>
                                        <p:tgtEl>
                                          <p:spTgt spid="5"/>
                                        </p:tgtEl>
                                      </p:cBhvr>
                                      <p:to x="100000" y="95000"/>
                                    </p:animScale>
                                    <p:animScale>
                                      <p:cBhvr>
                                        <p:cTn id="106" dur="166" decel="50000">
                                          <p:stCondLst>
                                            <p:cond delay="1834"/>
                                          </p:stCondLst>
                                        </p:cTn>
                                        <p:tgtEl>
                                          <p:spTgt spid="5"/>
                                        </p:tgtEl>
                                      </p:cBhvr>
                                      <p:to x="100000" y="100000"/>
                                    </p:animScale>
                                    <p:set>
                                      <p:cBhvr>
                                        <p:cTn id="107" dur="1" fill="hold">
                                          <p:stCondLst>
                                            <p:cond delay="1999"/>
                                          </p:stCondLst>
                                        </p:cTn>
                                        <p:tgtEl>
                                          <p:spTgt spid="5"/>
                                        </p:tgtEl>
                                        <p:attrNameLst>
                                          <p:attrName>style.visibility</p:attrName>
                                        </p:attrNameLst>
                                      </p:cBhvr>
                                      <p:to>
                                        <p:strVal val="hidden"/>
                                      </p:to>
                                    </p:set>
                                  </p:childTnLst>
                                </p:cTn>
                              </p:par>
                            </p:childTnLst>
                          </p:cTn>
                        </p:par>
                        <p:par>
                          <p:cTn id="108" fill="hold">
                            <p:stCondLst>
                              <p:cond delay="2000"/>
                            </p:stCondLst>
                            <p:childTnLst>
                              <p:par>
                                <p:cTn id="109" presetID="1" presetClass="entr" presetSubtype="0" fill="hold"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ding-sound-effect_2.wav"/>
                                        </p:tgtEl>
                                      </p:cMediaNode>
                                    </p:audio>
                                  </p:subTnLst>
                                </p:cTn>
                              </p:par>
                              <p:par>
                                <p:cTn id="111" presetID="1" presetClass="entr" presetSubtype="0" fill="hold" nodeType="with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childTnLst>
                          </p:cTn>
                        </p:par>
                        <p:par>
                          <p:cTn id="117" fill="hold">
                            <p:stCondLst>
                              <p:cond delay="2000"/>
                            </p:stCondLst>
                            <p:childTnLst>
                              <p:par>
                                <p:cTn id="118" presetID="1" presetClass="exit" presetSubtype="0" fill="hold" nodeType="afterEffect">
                                  <p:stCondLst>
                                    <p:cond delay="3000"/>
                                  </p:stCondLst>
                                  <p:childTnLst>
                                    <p:set>
                                      <p:cBhvr>
                                        <p:cTn id="119" dur="1" fill="hold">
                                          <p:stCondLst>
                                            <p:cond delay="0"/>
                                          </p:stCondLst>
                                        </p:cTn>
                                        <p:tgtEl>
                                          <p:spTgt spid="50"/>
                                        </p:tgtEl>
                                        <p:attrNameLst>
                                          <p:attrName>style.visibility</p:attrName>
                                        </p:attrNameLst>
                                      </p:cBhvr>
                                      <p:to>
                                        <p:strVal val="hidden"/>
                                      </p:to>
                                    </p:set>
                                  </p:childTnLst>
                                </p:cTn>
                              </p:par>
                            </p:childTnLst>
                          </p:cTn>
                        </p:par>
                        <p:par>
                          <p:cTn id="120" fill="hold">
                            <p:stCondLst>
                              <p:cond delay="5000"/>
                            </p:stCondLst>
                            <p:childTnLst>
                              <p:par>
                                <p:cTn id="121" presetID="1" presetClass="exit" presetSubtype="0" fill="hold" nodeType="afterEffect">
                                  <p:stCondLst>
                                    <p:cond delay="0"/>
                                  </p:stCondLst>
                                  <p:childTnLst>
                                    <p:set>
                                      <p:cBhvr>
                                        <p:cTn id="122" dur="1" fill="hold">
                                          <p:stCondLst>
                                            <p:cond delay="0"/>
                                          </p:stCondLst>
                                        </p:cTn>
                                        <p:tgtEl>
                                          <p:spTgt spid="47"/>
                                        </p:tgtEl>
                                        <p:attrNameLst>
                                          <p:attrName>style.visibility</p:attrName>
                                        </p:attrNameLst>
                                      </p:cBhvr>
                                      <p:to>
                                        <p:strVal val="hidden"/>
                                      </p:to>
                                    </p:set>
                                  </p:childTnLst>
                                </p:cTn>
                              </p:par>
                            </p:childTnLst>
                          </p:cTn>
                        </p:par>
                        <p:par>
                          <p:cTn id="123" fill="hold">
                            <p:stCondLst>
                              <p:cond delay="5000"/>
                            </p:stCondLst>
                            <p:childTnLst>
                              <p:par>
                                <p:cTn id="124" presetID="1" presetClass="exit" presetSubtype="0" fill="hold" nodeType="afterEffect">
                                  <p:stCondLst>
                                    <p:cond delay="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5000"/>
                            </p:stCondLst>
                            <p:childTnLst>
                              <p:par>
                                <p:cTn id="127" presetID="1" presetClass="exit" presetSubtype="0" fill="hold" nodeType="afterEffect">
                                  <p:stCondLst>
                                    <p:cond delay="0"/>
                                  </p:stCondLst>
                                  <p:childTnLst>
                                    <p:set>
                                      <p:cBhvr>
                                        <p:cTn id="12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9" restart="whenNotActive" fill="hold" evtFilter="cancelBubble" nodeType="interactiveSeq">
                <p:stCondLst>
                  <p:cond evt="onClick" delay="0">
                    <p:tgtEl>
                      <p:spTgt spid="7"/>
                    </p:tgtEl>
                  </p:cond>
                </p:stCondLst>
                <p:endSync evt="end" delay="0">
                  <p:rtn val="all"/>
                </p:endSync>
                <p:childTnLst>
                  <p:par>
                    <p:cTn id="130" fill="hold">
                      <p:stCondLst>
                        <p:cond delay="0"/>
                      </p:stCondLst>
                      <p:childTnLst>
                        <p:par>
                          <p:cTn id="131" fill="hold">
                            <p:stCondLst>
                              <p:cond delay="0"/>
                            </p:stCondLst>
                            <p:childTnLst>
                              <p:par>
                                <p:cTn id="132" presetID="26" presetClass="exit" presetSubtype="0" fill="hold" nodeType="clickEffect">
                                  <p:stCondLst>
                                    <p:cond delay="0"/>
                                  </p:stCondLst>
                                  <p:childTnLst>
                                    <p:animEffect transition="out" filter="wipe(down)">
                                      <p:cBhvr>
                                        <p:cTn id="133" dur="180" accel="50000">
                                          <p:stCondLst>
                                            <p:cond delay="1820"/>
                                          </p:stCondLst>
                                        </p:cTn>
                                        <p:tgtEl>
                                          <p:spTgt spid="7"/>
                                        </p:tgtEl>
                                      </p:cBhvr>
                                    </p:animEffect>
                                    <p:anim calcmode="lin" valueType="num">
                                      <p:cBhvr>
                                        <p:cTn id="134"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135"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136"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7"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8"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9"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40"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1" dur="26">
                                          <p:stCondLst>
                                            <p:cond delay="620"/>
                                          </p:stCondLst>
                                        </p:cTn>
                                        <p:tgtEl>
                                          <p:spTgt spid="7"/>
                                        </p:tgtEl>
                                      </p:cBhvr>
                                      <p:to x="100000" y="60000"/>
                                    </p:animScale>
                                    <p:animScale>
                                      <p:cBhvr>
                                        <p:cTn id="142" dur="166" decel="50000">
                                          <p:stCondLst>
                                            <p:cond delay="646"/>
                                          </p:stCondLst>
                                        </p:cTn>
                                        <p:tgtEl>
                                          <p:spTgt spid="7"/>
                                        </p:tgtEl>
                                      </p:cBhvr>
                                      <p:to x="100000" y="100000"/>
                                    </p:animScale>
                                    <p:animScale>
                                      <p:cBhvr>
                                        <p:cTn id="143" dur="26">
                                          <p:stCondLst>
                                            <p:cond delay="1312"/>
                                          </p:stCondLst>
                                        </p:cTn>
                                        <p:tgtEl>
                                          <p:spTgt spid="7"/>
                                        </p:tgtEl>
                                      </p:cBhvr>
                                      <p:to x="100000" y="80000"/>
                                    </p:animScale>
                                    <p:animScale>
                                      <p:cBhvr>
                                        <p:cTn id="144" dur="166" decel="50000">
                                          <p:stCondLst>
                                            <p:cond delay="1338"/>
                                          </p:stCondLst>
                                        </p:cTn>
                                        <p:tgtEl>
                                          <p:spTgt spid="7"/>
                                        </p:tgtEl>
                                      </p:cBhvr>
                                      <p:to x="100000" y="100000"/>
                                    </p:animScale>
                                    <p:animScale>
                                      <p:cBhvr>
                                        <p:cTn id="145" dur="26">
                                          <p:stCondLst>
                                            <p:cond delay="1642"/>
                                          </p:stCondLst>
                                        </p:cTn>
                                        <p:tgtEl>
                                          <p:spTgt spid="7"/>
                                        </p:tgtEl>
                                      </p:cBhvr>
                                      <p:to x="100000" y="90000"/>
                                    </p:animScale>
                                    <p:animScale>
                                      <p:cBhvr>
                                        <p:cTn id="146" dur="166" decel="50000">
                                          <p:stCondLst>
                                            <p:cond delay="1668"/>
                                          </p:stCondLst>
                                        </p:cTn>
                                        <p:tgtEl>
                                          <p:spTgt spid="7"/>
                                        </p:tgtEl>
                                      </p:cBhvr>
                                      <p:to x="100000" y="100000"/>
                                    </p:animScale>
                                    <p:animScale>
                                      <p:cBhvr>
                                        <p:cTn id="147" dur="26">
                                          <p:stCondLst>
                                            <p:cond delay="1808"/>
                                          </p:stCondLst>
                                        </p:cTn>
                                        <p:tgtEl>
                                          <p:spTgt spid="7"/>
                                        </p:tgtEl>
                                      </p:cBhvr>
                                      <p:to x="100000" y="95000"/>
                                    </p:animScale>
                                    <p:animScale>
                                      <p:cBhvr>
                                        <p:cTn id="148" dur="166" decel="50000">
                                          <p:stCondLst>
                                            <p:cond delay="1834"/>
                                          </p:stCondLst>
                                        </p:cTn>
                                        <p:tgtEl>
                                          <p:spTgt spid="7"/>
                                        </p:tgtEl>
                                      </p:cBhvr>
                                      <p:to x="100000" y="100000"/>
                                    </p:animScale>
                                    <p:set>
                                      <p:cBhvr>
                                        <p:cTn id="149" dur="1" fill="hold">
                                          <p:stCondLst>
                                            <p:cond delay="1999"/>
                                          </p:stCondLst>
                                        </p:cTn>
                                        <p:tgtEl>
                                          <p:spTgt spid="7"/>
                                        </p:tgtEl>
                                        <p:attrNameLst>
                                          <p:attrName>style.visibility</p:attrName>
                                        </p:attrNameLst>
                                      </p:cBhvr>
                                      <p:to>
                                        <p:strVal val="hidden"/>
                                      </p:to>
                                    </p:set>
                                  </p:childTnLst>
                                </p:cTn>
                              </p:par>
                            </p:childTnLst>
                          </p:cTn>
                        </p:par>
                        <p:par>
                          <p:cTn id="150" fill="hold">
                            <p:stCondLst>
                              <p:cond delay="2000"/>
                            </p:stCondLst>
                            <p:childTnLst>
                              <p:par>
                                <p:cTn id="151" presetID="1" presetClass="entr" presetSubtype="0" fill="hold" nodeType="afterEffect">
                                  <p:stCondLst>
                                    <p:cond delay="0"/>
                                  </p:stCondLst>
                                  <p:childTnLst>
                                    <p:set>
                                      <p:cBhvr>
                                        <p:cTn id="15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5" name="ding-sound-effect_2.wav"/>
                                        </p:tgtEl>
                                      </p:cMediaNode>
                                    </p:audio>
                                  </p:subTnLst>
                                </p:cTn>
                              </p:par>
                            </p:childTnLst>
                          </p:cTn>
                        </p:par>
                        <p:par>
                          <p:cTn id="153" fill="hold">
                            <p:stCondLst>
                              <p:cond delay="2000"/>
                            </p:stCondLst>
                            <p:childTnLst>
                              <p:par>
                                <p:cTn id="154" presetID="1" presetClass="entr" presetSubtype="0" fill="hold" nodeType="afterEffect">
                                  <p:stCondLst>
                                    <p:cond delay="0"/>
                                  </p:stCondLst>
                                  <p:childTnLst>
                                    <p:set>
                                      <p:cBhvr>
                                        <p:cTn id="155" dur="1" fill="hold">
                                          <p:stCondLst>
                                            <p:cond delay="0"/>
                                          </p:stCondLst>
                                        </p:cTn>
                                        <p:tgtEl>
                                          <p:spTgt spid="48"/>
                                        </p:tgtEl>
                                        <p:attrNameLst>
                                          <p:attrName>style.visibility</p:attrName>
                                        </p:attrNameLst>
                                      </p:cBhvr>
                                      <p:to>
                                        <p:strVal val="visible"/>
                                      </p:to>
                                    </p:set>
                                  </p:childTnLst>
                                </p:cTn>
                              </p:par>
                            </p:childTnLst>
                          </p:cTn>
                        </p:par>
                        <p:par>
                          <p:cTn id="156" fill="hold">
                            <p:stCondLst>
                              <p:cond delay="2000"/>
                            </p:stCondLst>
                            <p:childTnLst>
                              <p:par>
                                <p:cTn id="157" presetID="1" presetClass="exit" presetSubtype="0" fill="hold" nodeType="afterEffect">
                                  <p:stCondLst>
                                    <p:cond delay="3000"/>
                                  </p:stCondLst>
                                  <p:childTnLst>
                                    <p:set>
                                      <p:cBhvr>
                                        <p:cTn id="158" dur="1" fill="hold">
                                          <p:stCondLst>
                                            <p:cond delay="0"/>
                                          </p:stCondLst>
                                        </p:cTn>
                                        <p:tgtEl>
                                          <p:spTgt spid="47"/>
                                        </p:tgtEl>
                                        <p:attrNameLst>
                                          <p:attrName>style.visibility</p:attrName>
                                        </p:attrNameLst>
                                      </p:cBhvr>
                                      <p:to>
                                        <p:strVal val="hidden"/>
                                      </p:to>
                                    </p:set>
                                  </p:childTnLst>
                                </p:cTn>
                              </p:par>
                            </p:childTnLst>
                          </p:cTn>
                        </p:par>
                        <p:par>
                          <p:cTn id="159" fill="hold">
                            <p:stCondLst>
                              <p:cond delay="5000"/>
                            </p:stCondLst>
                            <p:childTnLst>
                              <p:par>
                                <p:cTn id="160" presetID="1" presetClass="exit" presetSubtype="0" fill="hold" nodeType="afterEffect">
                                  <p:stCondLst>
                                    <p:cond delay="0"/>
                                  </p:stCondLst>
                                  <p:childTnLst>
                                    <p:set>
                                      <p:cBhvr>
                                        <p:cTn id="16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2" restart="whenNotActive" fill="hold" evtFilter="cancelBubble" nodeType="interactiveSeq">
                <p:stCondLst>
                  <p:cond evt="onClick" delay="0">
                    <p:tgtEl>
                      <p:spTgt spid="8"/>
                    </p:tgtEl>
                  </p:cond>
                </p:stCondLst>
                <p:endSync evt="end" delay="0">
                  <p:rtn val="all"/>
                </p:endSync>
                <p:childTnLst>
                  <p:par>
                    <p:cTn id="163" fill="hold">
                      <p:stCondLst>
                        <p:cond delay="0"/>
                      </p:stCondLst>
                      <p:childTnLst>
                        <p:par>
                          <p:cTn id="164" fill="hold">
                            <p:stCondLst>
                              <p:cond delay="0"/>
                            </p:stCondLst>
                            <p:childTnLst>
                              <p:par>
                                <p:cTn id="165" presetID="26" presetClass="exit" presetSubtype="0" fill="hold" nodeType="clickEffect">
                                  <p:stCondLst>
                                    <p:cond delay="0"/>
                                  </p:stCondLst>
                                  <p:childTnLst>
                                    <p:animEffect transition="out" filter="wipe(down)">
                                      <p:cBhvr>
                                        <p:cTn id="166" dur="180" accel="50000">
                                          <p:stCondLst>
                                            <p:cond delay="1820"/>
                                          </p:stCondLst>
                                        </p:cTn>
                                        <p:tgtEl>
                                          <p:spTgt spid="8"/>
                                        </p:tgtEl>
                                      </p:cBhvr>
                                    </p:animEffect>
                                    <p:anim calcmode="lin" valueType="num">
                                      <p:cBhvr>
                                        <p:cTn id="16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6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16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74" dur="26">
                                          <p:stCondLst>
                                            <p:cond delay="620"/>
                                          </p:stCondLst>
                                        </p:cTn>
                                        <p:tgtEl>
                                          <p:spTgt spid="8"/>
                                        </p:tgtEl>
                                      </p:cBhvr>
                                      <p:to x="100000" y="60000"/>
                                    </p:animScale>
                                    <p:animScale>
                                      <p:cBhvr>
                                        <p:cTn id="175" dur="166" decel="50000">
                                          <p:stCondLst>
                                            <p:cond delay="646"/>
                                          </p:stCondLst>
                                        </p:cTn>
                                        <p:tgtEl>
                                          <p:spTgt spid="8"/>
                                        </p:tgtEl>
                                      </p:cBhvr>
                                      <p:to x="100000" y="100000"/>
                                    </p:animScale>
                                    <p:animScale>
                                      <p:cBhvr>
                                        <p:cTn id="176" dur="26">
                                          <p:stCondLst>
                                            <p:cond delay="1312"/>
                                          </p:stCondLst>
                                        </p:cTn>
                                        <p:tgtEl>
                                          <p:spTgt spid="8"/>
                                        </p:tgtEl>
                                      </p:cBhvr>
                                      <p:to x="100000" y="80000"/>
                                    </p:animScale>
                                    <p:animScale>
                                      <p:cBhvr>
                                        <p:cTn id="177" dur="166" decel="50000">
                                          <p:stCondLst>
                                            <p:cond delay="1338"/>
                                          </p:stCondLst>
                                        </p:cTn>
                                        <p:tgtEl>
                                          <p:spTgt spid="8"/>
                                        </p:tgtEl>
                                      </p:cBhvr>
                                      <p:to x="100000" y="100000"/>
                                    </p:animScale>
                                    <p:animScale>
                                      <p:cBhvr>
                                        <p:cTn id="178" dur="26">
                                          <p:stCondLst>
                                            <p:cond delay="1642"/>
                                          </p:stCondLst>
                                        </p:cTn>
                                        <p:tgtEl>
                                          <p:spTgt spid="8"/>
                                        </p:tgtEl>
                                      </p:cBhvr>
                                      <p:to x="100000" y="90000"/>
                                    </p:animScale>
                                    <p:animScale>
                                      <p:cBhvr>
                                        <p:cTn id="179" dur="166" decel="50000">
                                          <p:stCondLst>
                                            <p:cond delay="1668"/>
                                          </p:stCondLst>
                                        </p:cTn>
                                        <p:tgtEl>
                                          <p:spTgt spid="8"/>
                                        </p:tgtEl>
                                      </p:cBhvr>
                                      <p:to x="100000" y="100000"/>
                                    </p:animScale>
                                    <p:animScale>
                                      <p:cBhvr>
                                        <p:cTn id="180" dur="26">
                                          <p:stCondLst>
                                            <p:cond delay="1808"/>
                                          </p:stCondLst>
                                        </p:cTn>
                                        <p:tgtEl>
                                          <p:spTgt spid="8"/>
                                        </p:tgtEl>
                                      </p:cBhvr>
                                      <p:to x="100000" y="95000"/>
                                    </p:animScale>
                                    <p:animScale>
                                      <p:cBhvr>
                                        <p:cTn id="181" dur="166" decel="50000">
                                          <p:stCondLst>
                                            <p:cond delay="1834"/>
                                          </p:stCondLst>
                                        </p:cTn>
                                        <p:tgtEl>
                                          <p:spTgt spid="8"/>
                                        </p:tgtEl>
                                      </p:cBhvr>
                                      <p:to x="100000" y="100000"/>
                                    </p:animScale>
                                    <p:set>
                                      <p:cBhvr>
                                        <p:cTn id="182" dur="1" fill="hold">
                                          <p:stCondLst>
                                            <p:cond delay="1999"/>
                                          </p:stCondLst>
                                        </p:cTn>
                                        <p:tgtEl>
                                          <p:spTgt spid="8"/>
                                        </p:tgtEl>
                                        <p:attrNameLst>
                                          <p:attrName>style.visibility</p:attrName>
                                        </p:attrNameLst>
                                      </p:cBhvr>
                                      <p:to>
                                        <p:strVal val="hidden"/>
                                      </p:to>
                                    </p:set>
                                  </p:childTnLst>
                                </p:cTn>
                              </p:par>
                            </p:childTnLst>
                          </p:cTn>
                        </p:par>
                        <p:par>
                          <p:cTn id="183" fill="hold">
                            <p:stCondLst>
                              <p:cond delay="2000"/>
                            </p:stCondLst>
                            <p:childTnLst>
                              <p:par>
                                <p:cTn id="184" presetID="1" presetClass="entr" presetSubtype="0" fill="hold" nodeType="afterEffect">
                                  <p:stCondLst>
                                    <p:cond delay="0"/>
                                  </p:stCondLst>
                                  <p:childTnLst>
                                    <p:set>
                                      <p:cBhvr>
                                        <p:cTn id="1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5" name="ding-sound-effect_2.wav"/>
                                        </p:tgtEl>
                                      </p:cMediaNode>
                                    </p:audio>
                                  </p:subTnLst>
                                </p:cTn>
                              </p:par>
                            </p:childTnLst>
                          </p:cTn>
                        </p:par>
                        <p:par>
                          <p:cTn id="186" fill="hold">
                            <p:stCondLst>
                              <p:cond delay="2000"/>
                            </p:stCondLst>
                            <p:childTnLst>
                              <p:par>
                                <p:cTn id="187" presetID="1" presetClass="entr" presetSubtype="0" fill="hold" nodeType="afterEffect">
                                  <p:stCondLst>
                                    <p:cond delay="0"/>
                                  </p:stCondLst>
                                  <p:childTnLst>
                                    <p:set>
                                      <p:cBhvr>
                                        <p:cTn id="188" dur="1" fill="hold">
                                          <p:stCondLst>
                                            <p:cond delay="0"/>
                                          </p:stCondLst>
                                        </p:cTn>
                                        <p:tgtEl>
                                          <p:spTgt spid="48"/>
                                        </p:tgtEl>
                                        <p:attrNameLst>
                                          <p:attrName>style.visibility</p:attrName>
                                        </p:attrNameLst>
                                      </p:cBhvr>
                                      <p:to>
                                        <p:strVal val="visible"/>
                                      </p:to>
                                    </p:set>
                                  </p:childTnLst>
                                </p:cTn>
                              </p:par>
                            </p:childTnLst>
                          </p:cTn>
                        </p:par>
                        <p:par>
                          <p:cTn id="189" fill="hold">
                            <p:stCondLst>
                              <p:cond delay="2000"/>
                            </p:stCondLst>
                            <p:childTnLst>
                              <p:par>
                                <p:cTn id="190" presetID="1" presetClass="entr" presetSubtype="0" fill="hold" nodeType="afterEffect">
                                  <p:stCondLst>
                                    <p:cond delay="0"/>
                                  </p:stCondLst>
                                  <p:childTnLst>
                                    <p:set>
                                      <p:cBhvr>
                                        <p:cTn id="191" dur="1" fill="hold">
                                          <p:stCondLst>
                                            <p:cond delay="0"/>
                                          </p:stCondLst>
                                        </p:cTn>
                                        <p:tgtEl>
                                          <p:spTgt spid="46"/>
                                        </p:tgtEl>
                                        <p:attrNameLst>
                                          <p:attrName>style.visibility</p:attrName>
                                        </p:attrNameLst>
                                      </p:cBhvr>
                                      <p:to>
                                        <p:strVal val="visible"/>
                                      </p:to>
                                    </p:set>
                                  </p:childTnLst>
                                </p:cTn>
                              </p:par>
                            </p:childTnLst>
                          </p:cTn>
                        </p:par>
                        <p:par>
                          <p:cTn id="192" fill="hold">
                            <p:stCondLst>
                              <p:cond delay="2000"/>
                            </p:stCondLst>
                            <p:childTnLst>
                              <p:par>
                                <p:cTn id="193" presetID="1" presetClass="exit" presetSubtype="0" fill="hold" nodeType="afterEffect">
                                  <p:stCondLst>
                                    <p:cond delay="3100"/>
                                  </p:stCondLst>
                                  <p:childTnLst>
                                    <p:set>
                                      <p:cBhvr>
                                        <p:cTn id="194" dur="1" fill="hold">
                                          <p:stCondLst>
                                            <p:cond delay="0"/>
                                          </p:stCondLst>
                                        </p:cTn>
                                        <p:tgtEl>
                                          <p:spTgt spid="47"/>
                                        </p:tgtEl>
                                        <p:attrNameLst>
                                          <p:attrName>style.visibility</p:attrName>
                                        </p:attrNameLst>
                                      </p:cBhvr>
                                      <p:to>
                                        <p:strVal val="hidden"/>
                                      </p:to>
                                    </p:set>
                                  </p:childTnLst>
                                </p:cTn>
                              </p:par>
                            </p:childTnLst>
                          </p:cTn>
                        </p:par>
                        <p:par>
                          <p:cTn id="195" fill="hold">
                            <p:stCondLst>
                              <p:cond delay="5100"/>
                            </p:stCondLst>
                            <p:childTnLst>
                              <p:par>
                                <p:cTn id="196" presetID="1" presetClass="exit" presetSubtype="0" fill="hold" nodeType="afterEffect">
                                  <p:stCondLst>
                                    <p:cond delay="0"/>
                                  </p:stCondLst>
                                  <p:childTnLst>
                                    <p:set>
                                      <p:cBhvr>
                                        <p:cTn id="197" dur="1" fill="hold">
                                          <p:stCondLst>
                                            <p:cond delay="0"/>
                                          </p:stCondLst>
                                        </p:cTn>
                                        <p:tgtEl>
                                          <p:spTgt spid="48"/>
                                        </p:tgtEl>
                                        <p:attrNameLst>
                                          <p:attrName>style.visibility</p:attrName>
                                        </p:attrNameLst>
                                      </p:cBhvr>
                                      <p:to>
                                        <p:strVal val="hidden"/>
                                      </p:to>
                                    </p:set>
                                  </p:childTnLst>
                                </p:cTn>
                              </p:par>
                            </p:childTnLst>
                          </p:cTn>
                        </p:par>
                        <p:par>
                          <p:cTn id="198" fill="hold">
                            <p:stCondLst>
                              <p:cond delay="5100"/>
                            </p:stCondLst>
                            <p:childTnLst>
                              <p:par>
                                <p:cTn id="199" presetID="1" presetClass="exit" presetSubtype="0" fill="hold" nodeType="afterEffect">
                                  <p:stCondLst>
                                    <p:cond delay="0"/>
                                  </p:stCondLst>
                                  <p:childTnLst>
                                    <p:set>
                                      <p:cBhvr>
                                        <p:cTn id="2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1" restart="whenNotActive" fill="hold" evtFilter="cancelBubble" nodeType="interactiveSeq">
                <p:stCondLst>
                  <p:cond evt="onClick" delay="0">
                    <p:tgtEl>
                      <p:spTgt spid="9"/>
                    </p:tgtEl>
                  </p:cond>
                </p:stCondLst>
                <p:endSync evt="end" delay="0">
                  <p:rtn val="all"/>
                </p:endSync>
                <p:childTnLst>
                  <p:par>
                    <p:cTn id="202" fill="hold">
                      <p:stCondLst>
                        <p:cond delay="0"/>
                      </p:stCondLst>
                      <p:childTnLst>
                        <p:par>
                          <p:cTn id="203" fill="hold">
                            <p:stCondLst>
                              <p:cond delay="0"/>
                            </p:stCondLst>
                            <p:childTnLst>
                              <p:par>
                                <p:cTn id="204" presetID="26" presetClass="exit" presetSubtype="0" fill="hold" nodeType="clickEffect">
                                  <p:stCondLst>
                                    <p:cond delay="0"/>
                                  </p:stCondLst>
                                  <p:childTnLst>
                                    <p:animEffect transition="out" filter="wipe(down)">
                                      <p:cBhvr>
                                        <p:cTn id="205" dur="180" accel="50000">
                                          <p:stCondLst>
                                            <p:cond delay="1820"/>
                                          </p:stCondLst>
                                        </p:cTn>
                                        <p:tgtEl>
                                          <p:spTgt spid="9"/>
                                        </p:tgtEl>
                                      </p:cBhvr>
                                    </p:animEffect>
                                    <p:anim calcmode="lin" valueType="num">
                                      <p:cBhvr>
                                        <p:cTn id="206"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207"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208"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9"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0"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1"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2"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213" dur="26">
                                          <p:stCondLst>
                                            <p:cond delay="620"/>
                                          </p:stCondLst>
                                        </p:cTn>
                                        <p:tgtEl>
                                          <p:spTgt spid="9"/>
                                        </p:tgtEl>
                                      </p:cBhvr>
                                      <p:to x="100000" y="60000"/>
                                    </p:animScale>
                                    <p:animScale>
                                      <p:cBhvr>
                                        <p:cTn id="214" dur="166" decel="50000">
                                          <p:stCondLst>
                                            <p:cond delay="646"/>
                                          </p:stCondLst>
                                        </p:cTn>
                                        <p:tgtEl>
                                          <p:spTgt spid="9"/>
                                        </p:tgtEl>
                                      </p:cBhvr>
                                      <p:to x="100000" y="100000"/>
                                    </p:animScale>
                                    <p:animScale>
                                      <p:cBhvr>
                                        <p:cTn id="215" dur="26">
                                          <p:stCondLst>
                                            <p:cond delay="1312"/>
                                          </p:stCondLst>
                                        </p:cTn>
                                        <p:tgtEl>
                                          <p:spTgt spid="9"/>
                                        </p:tgtEl>
                                      </p:cBhvr>
                                      <p:to x="100000" y="80000"/>
                                    </p:animScale>
                                    <p:animScale>
                                      <p:cBhvr>
                                        <p:cTn id="216" dur="166" decel="50000">
                                          <p:stCondLst>
                                            <p:cond delay="1338"/>
                                          </p:stCondLst>
                                        </p:cTn>
                                        <p:tgtEl>
                                          <p:spTgt spid="9"/>
                                        </p:tgtEl>
                                      </p:cBhvr>
                                      <p:to x="100000" y="100000"/>
                                    </p:animScale>
                                    <p:animScale>
                                      <p:cBhvr>
                                        <p:cTn id="217" dur="26">
                                          <p:stCondLst>
                                            <p:cond delay="1642"/>
                                          </p:stCondLst>
                                        </p:cTn>
                                        <p:tgtEl>
                                          <p:spTgt spid="9"/>
                                        </p:tgtEl>
                                      </p:cBhvr>
                                      <p:to x="100000" y="90000"/>
                                    </p:animScale>
                                    <p:animScale>
                                      <p:cBhvr>
                                        <p:cTn id="218" dur="166" decel="50000">
                                          <p:stCondLst>
                                            <p:cond delay="1668"/>
                                          </p:stCondLst>
                                        </p:cTn>
                                        <p:tgtEl>
                                          <p:spTgt spid="9"/>
                                        </p:tgtEl>
                                      </p:cBhvr>
                                      <p:to x="100000" y="100000"/>
                                    </p:animScale>
                                    <p:animScale>
                                      <p:cBhvr>
                                        <p:cTn id="219" dur="26">
                                          <p:stCondLst>
                                            <p:cond delay="1808"/>
                                          </p:stCondLst>
                                        </p:cTn>
                                        <p:tgtEl>
                                          <p:spTgt spid="9"/>
                                        </p:tgtEl>
                                      </p:cBhvr>
                                      <p:to x="100000" y="95000"/>
                                    </p:animScale>
                                    <p:animScale>
                                      <p:cBhvr>
                                        <p:cTn id="220" dur="166" decel="50000">
                                          <p:stCondLst>
                                            <p:cond delay="1834"/>
                                          </p:stCondLst>
                                        </p:cTn>
                                        <p:tgtEl>
                                          <p:spTgt spid="9"/>
                                        </p:tgtEl>
                                      </p:cBhvr>
                                      <p:to x="100000" y="100000"/>
                                    </p:animScale>
                                    <p:set>
                                      <p:cBhvr>
                                        <p:cTn id="221" dur="1" fill="hold">
                                          <p:stCondLst>
                                            <p:cond delay="1999"/>
                                          </p:stCondLst>
                                        </p:cTn>
                                        <p:tgtEl>
                                          <p:spTgt spid="9"/>
                                        </p:tgtEl>
                                        <p:attrNameLst>
                                          <p:attrName>style.visibility</p:attrName>
                                        </p:attrNameLst>
                                      </p:cBhvr>
                                      <p:to>
                                        <p:strVal val="hidden"/>
                                      </p:to>
                                    </p:set>
                                  </p:childTnLst>
                                </p:cTn>
                              </p:par>
                            </p:childTnLst>
                          </p:cTn>
                        </p:par>
                        <p:par>
                          <p:cTn id="222" fill="hold">
                            <p:stCondLst>
                              <p:cond delay="2000"/>
                            </p:stCondLst>
                            <p:childTnLst>
                              <p:par>
                                <p:cTn id="223" presetID="1" presetClass="entr" presetSubtype="0" fill="hold" nodeType="afterEffect">
                                  <p:stCondLst>
                                    <p:cond delay="0"/>
                                  </p:stCondLst>
                                  <p:childTnLst>
                                    <p:set>
                                      <p:cBhvr>
                                        <p:cTn id="2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23"/>
                                            </p:cond>
                                          </p:stCondLst>
                                          <p:endCondLst>
                                            <p:cond evt="onStopAudio" delay="0">
                                              <p:tgtEl>
                                                <p:sldTgt/>
                                              </p:tgtEl>
                                            </p:cond>
                                          </p:endCondLst>
                                        </p:cTn>
                                        <p:tgtEl>
                                          <p:sndTgt r:embed="rId5" name="ding-sound-effect_2.wav"/>
                                        </p:tgtEl>
                                      </p:cMediaNode>
                                    </p:audio>
                                  </p:subTnLst>
                                </p:cTn>
                              </p:par>
                            </p:childTnLst>
                          </p:cTn>
                        </p:par>
                        <p:par>
                          <p:cTn id="225" fill="hold">
                            <p:stCondLst>
                              <p:cond delay="2000"/>
                            </p:stCondLst>
                            <p:childTnLst>
                              <p:par>
                                <p:cTn id="226" presetID="1" presetClass="entr" presetSubtype="0" fill="hold" nodeType="afterEffect">
                                  <p:stCondLst>
                                    <p:cond delay="0"/>
                                  </p:stCondLst>
                                  <p:childTnLst>
                                    <p:set>
                                      <p:cBhvr>
                                        <p:cTn id="227" dur="1" fill="hold">
                                          <p:stCondLst>
                                            <p:cond delay="0"/>
                                          </p:stCondLst>
                                        </p:cTn>
                                        <p:tgtEl>
                                          <p:spTgt spid="47"/>
                                        </p:tgtEl>
                                        <p:attrNameLst>
                                          <p:attrName>style.visibility</p:attrName>
                                        </p:attrNameLst>
                                      </p:cBhvr>
                                      <p:to>
                                        <p:strVal val="visible"/>
                                      </p:to>
                                    </p:set>
                                  </p:childTnLst>
                                </p:cTn>
                              </p:par>
                            </p:childTnLst>
                          </p:cTn>
                        </p:par>
                        <p:par>
                          <p:cTn id="228" fill="hold">
                            <p:stCondLst>
                              <p:cond delay="2000"/>
                            </p:stCondLst>
                            <p:childTnLst>
                              <p:par>
                                <p:cTn id="229" presetID="1" presetClass="entr" presetSubtype="0" fill="hold" nodeType="afterEffect">
                                  <p:stCondLst>
                                    <p:cond delay="0"/>
                                  </p:stCondLst>
                                  <p:childTnLst>
                                    <p:set>
                                      <p:cBhvr>
                                        <p:cTn id="230" dur="1" fill="hold">
                                          <p:stCondLst>
                                            <p:cond delay="0"/>
                                          </p:stCondLst>
                                        </p:cTn>
                                        <p:tgtEl>
                                          <p:spTgt spid="48"/>
                                        </p:tgtEl>
                                        <p:attrNameLst>
                                          <p:attrName>style.visibility</p:attrName>
                                        </p:attrNameLst>
                                      </p:cBhvr>
                                      <p:to>
                                        <p:strVal val="visible"/>
                                      </p:to>
                                    </p:set>
                                  </p:childTnLst>
                                </p:cTn>
                              </p:par>
                            </p:childTnLst>
                          </p:cTn>
                        </p:par>
                        <p:par>
                          <p:cTn id="231" fill="hold">
                            <p:stCondLst>
                              <p:cond delay="2000"/>
                            </p:stCondLst>
                            <p:childTnLst>
                              <p:par>
                                <p:cTn id="232" presetID="1" presetClass="entr" presetSubtype="0" fill="hold" nodeType="afterEffect">
                                  <p:stCondLst>
                                    <p:cond delay="0"/>
                                  </p:stCondLst>
                                  <p:childTnLst>
                                    <p:set>
                                      <p:cBhvr>
                                        <p:cTn id="233" dur="1" fill="hold">
                                          <p:stCondLst>
                                            <p:cond delay="0"/>
                                          </p:stCondLst>
                                        </p:cTn>
                                        <p:tgtEl>
                                          <p:spTgt spid="46"/>
                                        </p:tgtEl>
                                        <p:attrNameLst>
                                          <p:attrName>style.visibility</p:attrName>
                                        </p:attrNameLst>
                                      </p:cBhvr>
                                      <p:to>
                                        <p:strVal val="visible"/>
                                      </p:to>
                                    </p:set>
                                  </p:childTnLst>
                                </p:cTn>
                              </p:par>
                            </p:childTnLst>
                          </p:cTn>
                        </p:par>
                        <p:par>
                          <p:cTn id="234" fill="hold">
                            <p:stCondLst>
                              <p:cond delay="2000"/>
                            </p:stCondLst>
                            <p:childTnLst>
                              <p:par>
                                <p:cTn id="235" presetID="1" presetClass="entr" presetSubtype="0" fill="hold" nodeType="afterEffect">
                                  <p:stCondLst>
                                    <p:cond delay="0"/>
                                  </p:stCondLst>
                                  <p:childTnLst>
                                    <p:set>
                                      <p:cBhvr>
                                        <p:cTn id="236" dur="1" fill="hold">
                                          <p:stCondLst>
                                            <p:cond delay="0"/>
                                          </p:stCondLst>
                                        </p:cTn>
                                        <p:tgtEl>
                                          <p:spTgt spid="50"/>
                                        </p:tgtEl>
                                        <p:attrNameLst>
                                          <p:attrName>style.visibility</p:attrName>
                                        </p:attrNameLst>
                                      </p:cBhvr>
                                      <p:to>
                                        <p:strVal val="visible"/>
                                      </p:to>
                                    </p:set>
                                  </p:childTnLst>
                                </p:cTn>
                              </p:par>
                            </p:childTnLst>
                          </p:cTn>
                        </p:par>
                        <p:par>
                          <p:cTn id="237" fill="hold">
                            <p:stCondLst>
                              <p:cond delay="2000"/>
                            </p:stCondLst>
                            <p:childTnLst>
                              <p:par>
                                <p:cTn id="238" presetID="1" presetClass="exit" presetSubtype="0" fill="hold" nodeType="afterEffect">
                                  <p:stCondLst>
                                    <p:cond delay="3000"/>
                                  </p:stCondLst>
                                  <p:childTnLst>
                                    <p:set>
                                      <p:cBhvr>
                                        <p:cTn id="239" dur="1" fill="hold">
                                          <p:stCondLst>
                                            <p:cond delay="0"/>
                                          </p:stCondLst>
                                        </p:cTn>
                                        <p:tgtEl>
                                          <p:spTgt spid="51"/>
                                        </p:tgtEl>
                                        <p:attrNameLst>
                                          <p:attrName>style.visibility</p:attrName>
                                        </p:attrNameLst>
                                      </p:cBhvr>
                                      <p:to>
                                        <p:strVal val="hidden"/>
                                      </p:to>
                                    </p:set>
                                  </p:childTnLst>
                                </p:cTn>
                              </p:par>
                            </p:childTnLst>
                          </p:cTn>
                        </p:par>
                        <p:par>
                          <p:cTn id="240" fill="hold">
                            <p:stCondLst>
                              <p:cond delay="5000"/>
                            </p:stCondLst>
                            <p:childTnLst>
                              <p:par>
                                <p:cTn id="241" presetID="1" presetClass="exit" presetSubtype="0" fill="hold" nodeType="afterEffect">
                                  <p:stCondLst>
                                    <p:cond delay="0"/>
                                  </p:stCondLst>
                                  <p:childTnLst>
                                    <p:set>
                                      <p:cBhvr>
                                        <p:cTn id="242" dur="1" fill="hold">
                                          <p:stCondLst>
                                            <p:cond delay="0"/>
                                          </p:stCondLst>
                                        </p:cTn>
                                        <p:tgtEl>
                                          <p:spTgt spid="47"/>
                                        </p:tgtEl>
                                        <p:attrNameLst>
                                          <p:attrName>style.visibility</p:attrName>
                                        </p:attrNameLst>
                                      </p:cBhvr>
                                      <p:to>
                                        <p:strVal val="hidden"/>
                                      </p:to>
                                    </p:set>
                                  </p:childTnLst>
                                </p:cTn>
                              </p:par>
                            </p:childTnLst>
                          </p:cTn>
                        </p:par>
                        <p:par>
                          <p:cTn id="243" fill="hold">
                            <p:stCondLst>
                              <p:cond delay="5000"/>
                            </p:stCondLst>
                            <p:childTnLst>
                              <p:par>
                                <p:cTn id="244" presetID="1" presetClass="exit" presetSubtype="0" fill="hold" nodeType="afterEffect">
                                  <p:stCondLst>
                                    <p:cond delay="0"/>
                                  </p:stCondLst>
                                  <p:childTnLst>
                                    <p:set>
                                      <p:cBhvr>
                                        <p:cTn id="245" dur="1" fill="hold">
                                          <p:stCondLst>
                                            <p:cond delay="0"/>
                                          </p:stCondLst>
                                        </p:cTn>
                                        <p:tgtEl>
                                          <p:spTgt spid="48"/>
                                        </p:tgtEl>
                                        <p:attrNameLst>
                                          <p:attrName>style.visibility</p:attrName>
                                        </p:attrNameLst>
                                      </p:cBhvr>
                                      <p:to>
                                        <p:strVal val="hidden"/>
                                      </p:to>
                                    </p:set>
                                  </p:childTnLst>
                                </p:cTn>
                              </p:par>
                            </p:childTnLst>
                          </p:cTn>
                        </p:par>
                        <p:par>
                          <p:cTn id="246" fill="hold">
                            <p:stCondLst>
                              <p:cond delay="5000"/>
                            </p:stCondLst>
                            <p:childTnLst>
                              <p:par>
                                <p:cTn id="247" presetID="1" presetClass="exit" presetSubtype="0" fill="hold" nodeType="afterEffect">
                                  <p:stCondLst>
                                    <p:cond delay="0"/>
                                  </p:stCondLst>
                                  <p:childTnLst>
                                    <p:set>
                                      <p:cBhvr>
                                        <p:cTn id="248" dur="1" fill="hold">
                                          <p:stCondLst>
                                            <p:cond delay="0"/>
                                          </p:stCondLst>
                                        </p:cTn>
                                        <p:tgtEl>
                                          <p:spTgt spid="46"/>
                                        </p:tgtEl>
                                        <p:attrNameLst>
                                          <p:attrName>style.visibility</p:attrName>
                                        </p:attrNameLst>
                                      </p:cBhvr>
                                      <p:to>
                                        <p:strVal val="hidden"/>
                                      </p:to>
                                    </p:set>
                                  </p:childTnLst>
                                </p:cTn>
                              </p:par>
                            </p:childTnLst>
                          </p:cTn>
                        </p:par>
                        <p:par>
                          <p:cTn id="249" fill="hold">
                            <p:stCondLst>
                              <p:cond delay="5000"/>
                            </p:stCondLst>
                            <p:childTnLst>
                              <p:par>
                                <p:cTn id="250" presetID="1" presetClass="exit" presetSubtype="0" fill="hold" nodeType="afterEffect">
                                  <p:stCondLst>
                                    <p:cond delay="0"/>
                                  </p:stCondLst>
                                  <p:childTnLst>
                                    <p:set>
                                      <p:cBhvr>
                                        <p:cTn id="25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2" restart="whenNotActive" fill="hold" evtFilter="cancelBubble" nodeType="interactiveSeq">
                <p:stCondLst>
                  <p:cond evt="onClick" delay="0">
                    <p:tgtEl>
                      <p:spTgt spid="4"/>
                    </p:tgtEl>
                  </p:cond>
                </p:stCondLst>
                <p:endSync evt="end" delay="0">
                  <p:rtn val="all"/>
                </p:endSync>
                <p:childTnLst>
                  <p:par>
                    <p:cTn id="253" fill="hold">
                      <p:stCondLst>
                        <p:cond delay="0"/>
                      </p:stCondLst>
                      <p:childTnLst>
                        <p:par>
                          <p:cTn id="254" fill="hold">
                            <p:stCondLst>
                              <p:cond delay="0"/>
                            </p:stCondLst>
                            <p:childTnLst>
                              <p:par>
                                <p:cTn id="255" presetID="26" presetClass="exit" presetSubtype="0" fill="hold" nodeType="clickEffect">
                                  <p:stCondLst>
                                    <p:cond delay="0"/>
                                  </p:stCondLst>
                                  <p:childTnLst>
                                    <p:animEffect transition="out" filter="wipe(down)">
                                      <p:cBhvr>
                                        <p:cTn id="256" dur="180" accel="50000">
                                          <p:stCondLst>
                                            <p:cond delay="1820"/>
                                          </p:stCondLst>
                                        </p:cTn>
                                        <p:tgtEl>
                                          <p:spTgt spid="4"/>
                                        </p:tgtEl>
                                      </p:cBhvr>
                                    </p:animEffect>
                                    <p:anim calcmode="lin" valueType="num">
                                      <p:cBhvr>
                                        <p:cTn id="25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5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5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264" dur="26">
                                          <p:stCondLst>
                                            <p:cond delay="620"/>
                                          </p:stCondLst>
                                        </p:cTn>
                                        <p:tgtEl>
                                          <p:spTgt spid="4"/>
                                        </p:tgtEl>
                                      </p:cBhvr>
                                      <p:to x="100000" y="60000"/>
                                    </p:animScale>
                                    <p:animScale>
                                      <p:cBhvr>
                                        <p:cTn id="265" dur="166" decel="50000">
                                          <p:stCondLst>
                                            <p:cond delay="646"/>
                                          </p:stCondLst>
                                        </p:cTn>
                                        <p:tgtEl>
                                          <p:spTgt spid="4"/>
                                        </p:tgtEl>
                                      </p:cBhvr>
                                      <p:to x="100000" y="100000"/>
                                    </p:animScale>
                                    <p:animScale>
                                      <p:cBhvr>
                                        <p:cTn id="266" dur="26">
                                          <p:stCondLst>
                                            <p:cond delay="1312"/>
                                          </p:stCondLst>
                                        </p:cTn>
                                        <p:tgtEl>
                                          <p:spTgt spid="4"/>
                                        </p:tgtEl>
                                      </p:cBhvr>
                                      <p:to x="100000" y="80000"/>
                                    </p:animScale>
                                    <p:animScale>
                                      <p:cBhvr>
                                        <p:cTn id="267" dur="166" decel="50000">
                                          <p:stCondLst>
                                            <p:cond delay="1338"/>
                                          </p:stCondLst>
                                        </p:cTn>
                                        <p:tgtEl>
                                          <p:spTgt spid="4"/>
                                        </p:tgtEl>
                                      </p:cBhvr>
                                      <p:to x="100000" y="100000"/>
                                    </p:animScale>
                                    <p:animScale>
                                      <p:cBhvr>
                                        <p:cTn id="268" dur="26">
                                          <p:stCondLst>
                                            <p:cond delay="1642"/>
                                          </p:stCondLst>
                                        </p:cTn>
                                        <p:tgtEl>
                                          <p:spTgt spid="4"/>
                                        </p:tgtEl>
                                      </p:cBhvr>
                                      <p:to x="100000" y="90000"/>
                                    </p:animScale>
                                    <p:animScale>
                                      <p:cBhvr>
                                        <p:cTn id="269" dur="166" decel="50000">
                                          <p:stCondLst>
                                            <p:cond delay="1668"/>
                                          </p:stCondLst>
                                        </p:cTn>
                                        <p:tgtEl>
                                          <p:spTgt spid="4"/>
                                        </p:tgtEl>
                                      </p:cBhvr>
                                      <p:to x="100000" y="100000"/>
                                    </p:animScale>
                                    <p:animScale>
                                      <p:cBhvr>
                                        <p:cTn id="270" dur="26">
                                          <p:stCondLst>
                                            <p:cond delay="1808"/>
                                          </p:stCondLst>
                                        </p:cTn>
                                        <p:tgtEl>
                                          <p:spTgt spid="4"/>
                                        </p:tgtEl>
                                      </p:cBhvr>
                                      <p:to x="100000" y="95000"/>
                                    </p:animScale>
                                    <p:animScale>
                                      <p:cBhvr>
                                        <p:cTn id="271" dur="166" decel="50000">
                                          <p:stCondLst>
                                            <p:cond delay="1834"/>
                                          </p:stCondLst>
                                        </p:cTn>
                                        <p:tgtEl>
                                          <p:spTgt spid="4"/>
                                        </p:tgtEl>
                                      </p:cBhvr>
                                      <p:to x="100000" y="100000"/>
                                    </p:animScale>
                                    <p:set>
                                      <p:cBhvr>
                                        <p:cTn id="272"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6" name="CARTOON_BOING_2.wav"/>
                                        </p:tgtEl>
                                      </p:cMediaNode>
                                    </p:audio>
                                  </p:subTnLst>
                                </p:cTn>
                              </p:par>
                            </p:childTnLst>
                          </p:cTn>
                        </p:par>
                        <p:par>
                          <p:cTn id="273" fill="hold">
                            <p:stCondLst>
                              <p:cond delay="2000"/>
                            </p:stCondLst>
                            <p:childTnLst>
                              <p:par>
                                <p:cTn id="274" presetID="1" presetClass="entr" presetSubtype="0" fill="hold" nodeType="afterEffect">
                                  <p:stCondLst>
                                    <p:cond delay="0"/>
                                  </p:stCondLst>
                                  <p:childTnLst>
                                    <p:set>
                                      <p:cBhvr>
                                        <p:cTn id="2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74"/>
                                            </p:cond>
                                          </p:stCondLst>
                                          <p:endCondLst>
                                            <p:cond evt="onStopAudio" delay="0">
                                              <p:tgtEl>
                                                <p:sldTgt/>
                                              </p:tgtEl>
                                            </p:cond>
                                          </p:endCondLst>
                                        </p:cTn>
                                        <p:tgtEl>
                                          <p:sndTgt r:embed="rId5" name="ding-sound-effect_2.wav"/>
                                        </p:tgtEl>
                                      </p:cMediaNode>
                                    </p:audio>
                                  </p:subTnLst>
                                </p:cTn>
                              </p:par>
                            </p:childTnLst>
                          </p:cTn>
                        </p:par>
                        <p:par>
                          <p:cTn id="276" fill="hold">
                            <p:stCondLst>
                              <p:cond delay="2000"/>
                            </p:stCondLst>
                            <p:childTnLst>
                              <p:par>
                                <p:cTn id="277" presetID="1" presetClass="exit" presetSubtype="0" fill="hold" nodeType="afterEffect">
                                  <p:stCondLst>
                                    <p:cond delay="3000"/>
                                  </p:stCondLst>
                                  <p:childTnLst>
                                    <p:set>
                                      <p:cBhvr>
                                        <p:cTn id="27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353"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5209" y="0"/>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3131477" y="3445090"/>
            <a:ext cx="4824536" cy="1313501"/>
          </a:xfrm>
          <a:prstGeom prst="rect">
            <a:avLst/>
          </a:prstGeom>
          <a:noFill/>
        </p:spPr>
        <p:txBody>
          <a:bodyPr wrap="square">
            <a:spAutoFit/>
          </a:bodyPr>
          <a:lstStyle/>
          <a:p>
            <a:pPr fontAlgn="auto">
              <a:lnSpc>
                <a:spcPct val="150000"/>
              </a:lnSpc>
              <a:spcBef>
                <a:spcPts val="0"/>
              </a:spcBef>
              <a:spcAft>
                <a:spcPts val="0"/>
              </a:spcAft>
              <a:defRPr/>
            </a:pPr>
            <a:r>
              <a:rPr lang="en-US" sz="28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my sister.</a:t>
            </a:r>
          </a:p>
          <a:p>
            <a:pPr fontAlgn="auto">
              <a:lnSpc>
                <a:spcPct val="150000"/>
              </a:lnSpc>
              <a:spcBef>
                <a:spcPts val="0"/>
              </a:spcBef>
              <a:spcAft>
                <a:spcPts val="0"/>
              </a:spcAft>
              <a:defRPr/>
            </a:pPr>
            <a:r>
              <a:rPr lang="en-US" sz="28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She’s clever.</a:t>
            </a:r>
          </a:p>
        </p:txBody>
      </p:sp>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6D1DF17D-9644-F0E5-3DD6-F361D5D0F6C6}"/>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18154" t="51262" r="64930" b="43766"/>
          <a:stretch/>
        </p:blipFill>
        <p:spPr>
          <a:xfrm>
            <a:off x="2911237" y="2842932"/>
            <a:ext cx="3597840" cy="562124"/>
          </a:xfrm>
          <a:prstGeom prst="rect">
            <a:avLst/>
          </a:prstGeom>
        </p:spPr>
      </p:pic>
      <p:pic>
        <p:nvPicPr>
          <p:cNvPr id="6" name="Picture 4" descr="Top Yeah Stickers for Android &amp; iOS | Gfycat">
            <a:extLst>
              <a:ext uri="{FF2B5EF4-FFF2-40B4-BE49-F238E27FC236}">
                <a16:creationId xmlns:a16="http://schemas.microsoft.com/office/drawing/2014/main" id="{6CE31415-4004-85D2-4AAA-A4F507992E6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77891" y="3170715"/>
            <a:ext cx="2292977" cy="1862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DD6675-928D-25FB-791D-4A327D1162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6625" y="304944"/>
            <a:ext cx="3597840" cy="2398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5698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YAY.wav"/>
                                        </p:tgtEl>
                                      </p:cMediaNode>
                                    </p:audio>
                                  </p:sub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537"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969" y="0"/>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2051720" y="3519201"/>
            <a:ext cx="6672684" cy="831446"/>
          </a:xfrm>
          <a:prstGeom prst="rect">
            <a:avLst/>
          </a:prstGeom>
          <a:noFill/>
        </p:spPr>
        <p:txBody>
          <a:bodyPr wrap="square">
            <a:spAutoFit/>
          </a:bodyPr>
          <a:lstStyle/>
          <a:p>
            <a:pPr fontAlgn="auto">
              <a:lnSpc>
                <a:spcPct val="150000"/>
              </a:lnSpc>
              <a:spcBef>
                <a:spcPts val="0"/>
              </a:spcBef>
              <a:spcAft>
                <a:spcPts val="0"/>
              </a:spcAft>
              <a:defRPr/>
            </a:pPr>
            <a:r>
              <a:rPr lang="en-US" sz="36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his son. He’s polite.</a:t>
            </a:r>
          </a:p>
        </p:txBody>
      </p:sp>
      <p:pic>
        <p:nvPicPr>
          <p:cNvPr id="3076" name="Picture 4" descr="Top Yeah Stickers for Android &amp; iOS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80533" y="3003798"/>
            <a:ext cx="2292977" cy="1862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42ECA1E9-C43C-F3EF-EDA5-B30F96FA7051}"/>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59450" t="20600" r="19471" b="45800"/>
          <a:stretch/>
        </p:blipFill>
        <p:spPr>
          <a:xfrm>
            <a:off x="3112275" y="267494"/>
            <a:ext cx="3567382" cy="3198496"/>
          </a:xfrm>
          <a:prstGeom prst="rect">
            <a:avLst/>
          </a:prstGeom>
        </p:spPr>
      </p:pic>
    </p:spTree>
    <p:custDataLst>
      <p:tags r:id="rId1"/>
    </p:custDataLst>
    <p:extLst>
      <p:ext uri="{BB962C8B-B14F-4D97-AF65-F5344CB8AC3E}">
        <p14:creationId xmlns:p14="http://schemas.microsoft.com/office/powerpoint/2010/main" val="34444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par>
                                <p:cTn id="8" presetID="1"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537"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360" y="-24453"/>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2610586" y="3325393"/>
            <a:ext cx="5396506" cy="1662443"/>
          </a:xfrm>
          <a:prstGeom prst="rect">
            <a:avLst/>
          </a:prstGeom>
          <a:noFill/>
        </p:spPr>
        <p:txBody>
          <a:bodyPr wrap="square">
            <a:spAutoFit/>
          </a:bodyPr>
          <a:lstStyle/>
          <a:p>
            <a:pPr fontAlgn="auto">
              <a:lnSpc>
                <a:spcPct val="150000"/>
              </a:lnSpc>
              <a:spcBef>
                <a:spcPts val="0"/>
              </a:spcBef>
              <a:spcAft>
                <a:spcPts val="0"/>
              </a:spcAft>
              <a:defRPr/>
            </a:pPr>
            <a:r>
              <a:rPr lang="en-US" sz="36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my grandma. She’s kind.</a:t>
            </a:r>
          </a:p>
        </p:txBody>
      </p:sp>
      <p:pic>
        <p:nvPicPr>
          <p:cNvPr id="3076" name="Picture 4" descr="Top Yeah Stickers for Android &amp; iOS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37228" y="3003798"/>
            <a:ext cx="2292977" cy="1862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3" name="Picture 2">
            <a:extLst>
              <a:ext uri="{FF2B5EF4-FFF2-40B4-BE49-F238E27FC236}">
                <a16:creationId xmlns:a16="http://schemas.microsoft.com/office/drawing/2014/main" id="{E86C0A06-9EE5-5C90-1E66-B5FD4B6A71A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9670" t="54323" r="66017" b="13907"/>
          <a:stretch/>
        </p:blipFill>
        <p:spPr>
          <a:xfrm>
            <a:off x="2629606" y="138302"/>
            <a:ext cx="4114643" cy="3024336"/>
          </a:xfrm>
          <a:prstGeom prst="rect">
            <a:avLst/>
          </a:prstGeom>
        </p:spPr>
      </p:pic>
    </p:spTree>
    <p:custDataLst>
      <p:tags r:id="rId1"/>
    </p:custDataLst>
    <p:extLst>
      <p:ext uri="{BB962C8B-B14F-4D97-AF65-F5344CB8AC3E}">
        <p14:creationId xmlns:p14="http://schemas.microsoft.com/office/powerpoint/2010/main" val="42548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par>
                                <p:cTn id="8" presetID="1"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537"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969" y="0"/>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1313150" y="3412038"/>
            <a:ext cx="6912768" cy="831446"/>
          </a:xfrm>
          <a:prstGeom prst="rect">
            <a:avLst/>
          </a:prstGeom>
          <a:noFill/>
        </p:spPr>
        <p:txBody>
          <a:bodyPr wrap="square">
            <a:spAutoFit/>
          </a:bodyPr>
          <a:lstStyle/>
          <a:p>
            <a:pPr fontAlgn="auto">
              <a:lnSpc>
                <a:spcPct val="150000"/>
              </a:lnSpc>
              <a:spcBef>
                <a:spcPts val="0"/>
              </a:spcBef>
              <a:spcAft>
                <a:spcPts val="0"/>
              </a:spcAft>
              <a:defRPr/>
            </a:pPr>
            <a:r>
              <a:rPr lang="en-US" sz="36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my friend. She’s cute.</a:t>
            </a:r>
          </a:p>
        </p:txBody>
      </p:sp>
      <p:pic>
        <p:nvPicPr>
          <p:cNvPr id="3076" name="Picture 4" descr="Top Yeah Stickers for Android &amp; iOS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5791" y="3261576"/>
            <a:ext cx="2292977" cy="1862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3" name="Picture 2">
            <a:extLst>
              <a:ext uri="{FF2B5EF4-FFF2-40B4-BE49-F238E27FC236}">
                <a16:creationId xmlns:a16="http://schemas.microsoft.com/office/drawing/2014/main" id="{B1A85619-B9ED-7659-BEF2-E0BB2B32F0B3}"/>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59293" t="54744" r="19628" b="11656"/>
          <a:stretch/>
        </p:blipFill>
        <p:spPr>
          <a:xfrm>
            <a:off x="2882813" y="134561"/>
            <a:ext cx="3926311" cy="3198496"/>
          </a:xfrm>
          <a:prstGeom prst="rect">
            <a:avLst/>
          </a:prstGeom>
        </p:spPr>
      </p:pic>
    </p:spTree>
    <p:custDataLst>
      <p:tags r:id="rId1"/>
    </p:custDataLst>
    <p:extLst>
      <p:ext uri="{BB962C8B-B14F-4D97-AF65-F5344CB8AC3E}">
        <p14:creationId xmlns:p14="http://schemas.microsoft.com/office/powerpoint/2010/main" val="5890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par>
                                <p:cTn id="8" presetID="1"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llo Song - Hello Hello How Are You - Hello Song for Kids - The Kiboomers">
            <a:hlinkClick r:id="" action="ppaction://media"/>
            <a:extLst>
              <a:ext uri="{FF2B5EF4-FFF2-40B4-BE49-F238E27FC236}">
                <a16:creationId xmlns:a16="http://schemas.microsoft.com/office/drawing/2014/main" id="{AF65C08A-4268-D57A-FAB2-BC78E4D3AE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08"/>
            <a:ext cx="9144000" cy="5141492"/>
          </a:xfrm>
          <a:prstGeom prst="rect">
            <a:avLst/>
          </a:prstGeom>
        </p:spPr>
      </p:pic>
    </p:spTree>
    <p:extLst>
      <p:ext uri="{BB962C8B-B14F-4D97-AF65-F5344CB8AC3E}">
        <p14:creationId xmlns:p14="http://schemas.microsoft.com/office/powerpoint/2010/main" val="25552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537"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969" y="0"/>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1601534" y="4002362"/>
            <a:ext cx="6488869" cy="831446"/>
          </a:xfrm>
          <a:prstGeom prst="rect">
            <a:avLst/>
          </a:prstGeom>
          <a:noFill/>
        </p:spPr>
        <p:txBody>
          <a:bodyPr wrap="square">
            <a:spAutoFit/>
          </a:bodyPr>
          <a:lstStyle/>
          <a:p>
            <a:pPr fontAlgn="auto">
              <a:lnSpc>
                <a:spcPct val="150000"/>
              </a:lnSpc>
              <a:spcBef>
                <a:spcPts val="0"/>
              </a:spcBef>
              <a:spcAft>
                <a:spcPts val="0"/>
              </a:spcAft>
              <a:defRPr/>
            </a:pPr>
            <a:r>
              <a:rPr lang="en-US" sz="36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her baby. He’s cute.</a:t>
            </a:r>
          </a:p>
        </p:txBody>
      </p:sp>
      <p:pic>
        <p:nvPicPr>
          <p:cNvPr id="3076" name="Picture 4" descr="Top Yeah Stickers for Android &amp; iOS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40094" y="3261576"/>
            <a:ext cx="2292977" cy="1862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5" name="Picture 4">
            <a:extLst>
              <a:ext uri="{FF2B5EF4-FFF2-40B4-BE49-F238E27FC236}">
                <a16:creationId xmlns:a16="http://schemas.microsoft.com/office/drawing/2014/main" id="{1C438348-9553-CDAA-283E-80A9BF6FC2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8282" y="45125"/>
            <a:ext cx="4756534" cy="317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Rounded Corners 5">
            <a:extLst>
              <a:ext uri="{FF2B5EF4-FFF2-40B4-BE49-F238E27FC236}">
                <a16:creationId xmlns:a16="http://schemas.microsoft.com/office/drawing/2014/main" id="{A6A29CA4-FEEE-D7B0-6954-375D777B0D53}"/>
              </a:ext>
            </a:extLst>
          </p:cNvPr>
          <p:cNvSpPr/>
          <p:nvPr/>
        </p:nvSpPr>
        <p:spPr>
          <a:xfrm>
            <a:off x="2448892" y="3261576"/>
            <a:ext cx="3995315" cy="432048"/>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omic Sans MS" panose="030F0702030302020204" pitchFamily="66" charset="0"/>
              </a:rPr>
              <a:t>5. her baby/ cute.</a:t>
            </a:r>
            <a:endParaRPr lang="vi-VN" sz="3200" dirty="0"/>
          </a:p>
        </p:txBody>
      </p:sp>
    </p:spTree>
    <p:custDataLst>
      <p:tags r:id="rId1"/>
    </p:custDataLst>
    <p:extLst>
      <p:ext uri="{BB962C8B-B14F-4D97-AF65-F5344CB8AC3E}">
        <p14:creationId xmlns:p14="http://schemas.microsoft.com/office/powerpoint/2010/main" val="8759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par>
                                <p:cTn id="8" presetID="1"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054" y="0"/>
            <a:ext cx="2487937"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 y="0"/>
            <a:ext cx="248793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906" y="0"/>
            <a:ext cx="2487937" cy="5143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864" y="0"/>
            <a:ext cx="2487937" cy="5143500"/>
          </a:xfrm>
          <a:prstGeom prst="rect">
            <a:avLst/>
          </a:prstGeom>
        </p:spPr>
      </p:pic>
      <p:sp>
        <p:nvSpPr>
          <p:cNvPr id="4" name="Rectangle 3">
            <a:extLst>
              <a:ext uri="{FF2B5EF4-FFF2-40B4-BE49-F238E27FC236}">
                <a16:creationId xmlns:a16="http://schemas.microsoft.com/office/drawing/2014/main" id="{1FEC0315-8573-4895-AAB1-4D42AA8487E4}"/>
              </a:ext>
            </a:extLst>
          </p:cNvPr>
          <p:cNvSpPr/>
          <p:nvPr/>
        </p:nvSpPr>
        <p:spPr>
          <a:xfrm>
            <a:off x="899592" y="3530206"/>
            <a:ext cx="7403447" cy="831446"/>
          </a:xfrm>
          <a:prstGeom prst="rect">
            <a:avLst/>
          </a:prstGeom>
          <a:noFill/>
        </p:spPr>
        <p:txBody>
          <a:bodyPr wrap="square">
            <a:spAutoFit/>
          </a:bodyPr>
          <a:lstStyle/>
          <a:p>
            <a:pPr fontAlgn="auto">
              <a:lnSpc>
                <a:spcPct val="150000"/>
              </a:lnSpc>
              <a:spcBef>
                <a:spcPts val="0"/>
              </a:spcBef>
              <a:spcAft>
                <a:spcPts val="0"/>
              </a:spcAft>
              <a:defRPr/>
            </a:pPr>
            <a:r>
              <a:rPr lang="en-US" sz="3600" i="1" dirty="0">
                <a:ln w="0">
                  <a:solidFill>
                    <a:srgbClr val="002060"/>
                  </a:solidFill>
                </a:ln>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This is her daughter. She’s polite.</a:t>
            </a:r>
          </a:p>
        </p:txBody>
      </p:sp>
      <p:pic>
        <p:nvPicPr>
          <p:cNvPr id="3076" name="Picture 4" descr="Top Yeah Stickers for Android &amp; iOS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60568" y="3553057"/>
            <a:ext cx="1991233" cy="1617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 y="4321908"/>
            <a:ext cx="1179176" cy="82159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3" name="Picture 2">
            <a:extLst>
              <a:ext uri="{FF2B5EF4-FFF2-40B4-BE49-F238E27FC236}">
                <a16:creationId xmlns:a16="http://schemas.microsoft.com/office/drawing/2014/main" id="{0FD64DD2-AB0B-2310-0E47-A817450DE4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8534" y="129837"/>
            <a:ext cx="3969683" cy="2696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E341A318-67A0-34A7-8538-8F6E1AD9AEB2}"/>
              </a:ext>
            </a:extLst>
          </p:cNvPr>
          <p:cNvSpPr/>
          <p:nvPr/>
        </p:nvSpPr>
        <p:spPr>
          <a:xfrm>
            <a:off x="2332911" y="2844128"/>
            <a:ext cx="4700927" cy="432048"/>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omic Sans MS" panose="030F0702030302020204" pitchFamily="66" charset="0"/>
              </a:rPr>
              <a:t>6. her daughter/ polite.</a:t>
            </a:r>
            <a:endParaRPr lang="vi-VN" sz="3200" dirty="0"/>
          </a:p>
        </p:txBody>
      </p:sp>
    </p:spTree>
    <p:custDataLst>
      <p:tags r:id="rId1"/>
    </p:custDataLst>
    <p:extLst>
      <p:ext uri="{BB962C8B-B14F-4D97-AF65-F5344CB8AC3E}">
        <p14:creationId xmlns:p14="http://schemas.microsoft.com/office/powerpoint/2010/main" val="4282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YAY.wav"/>
                                        </p:tgtEl>
                                      </p:cMediaNode>
                                    </p:audio>
                                  </p:subTnLst>
                                </p:cTn>
                              </p:par>
                              <p:par>
                                <p:cTn id="8" presetID="1"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7132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opic 1 (Text)">
            <a:extLst>
              <a:ext uri="{FF2B5EF4-FFF2-40B4-BE49-F238E27FC236}">
                <a16:creationId xmlns:a16="http://schemas.microsoft.com/office/drawing/2014/main" id="{2F6E4C3C-0B83-4660-9475-787559E83381}"/>
              </a:ext>
            </a:extLst>
          </p:cNvPr>
          <p:cNvSpPr txBox="1"/>
          <p:nvPr/>
        </p:nvSpPr>
        <p:spPr>
          <a:xfrm>
            <a:off x="1370858" y="1536104"/>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4 Production</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3744" y="2499742"/>
            <a:ext cx="2451370" cy="223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descr="1-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75558" y="2401479"/>
            <a:ext cx="3092443" cy="289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Google Shape;989;p48">
            <a:extLst>
              <a:ext uri="{FF2B5EF4-FFF2-40B4-BE49-F238E27FC236}">
                <a16:creationId xmlns:a16="http://schemas.microsoft.com/office/drawing/2014/main" id="{485F25B4-06B6-746F-C6D6-F04263283557}"/>
              </a:ext>
            </a:extLst>
          </p:cNvPr>
          <p:cNvSpPr txBox="1">
            <a:spLocks/>
          </p:cNvSpPr>
          <p:nvPr/>
        </p:nvSpPr>
        <p:spPr>
          <a:xfrm>
            <a:off x="2195736" y="2645703"/>
            <a:ext cx="5104832" cy="5469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dirty="0"/>
              <a:t>Draw a picture and write a text about family</a:t>
            </a:r>
          </a:p>
        </p:txBody>
      </p:sp>
    </p:spTree>
    <p:custDataLst>
      <p:tags r:id="rId1"/>
    </p:custDataLst>
    <p:extLst>
      <p:ext uri="{BB962C8B-B14F-4D97-AF65-F5344CB8AC3E}">
        <p14:creationId xmlns:p14="http://schemas.microsoft.com/office/powerpoint/2010/main" val="3527480494"/>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grpId="0" nodeType="withEffect">
                                  <p:stCondLst>
                                    <p:cond delay="0"/>
                                  </p:stCondLst>
                                  <p:childTnLst>
                                    <p:animMotion origin="layout" path="M 2.77778E-6 -2.96296E-6 L 2.77778E-6 0.22871 " pathEditMode="relative" rAng="0" ptsTypes="AA">
                                      <p:cBhvr>
                                        <p:cTn id="9" dur="1500" spd="-100000" fill="hold"/>
                                        <p:tgtEl>
                                          <p:spTgt spid="10"/>
                                        </p:tgtEl>
                                        <p:attrNameLst>
                                          <p:attrName>ppt_x</p:attrName>
                                          <p:attrName>ppt_y</p:attrName>
                                        </p:attrNameLst>
                                      </p:cBhvr>
                                      <p:rCtr x="0" y="11420"/>
                                    </p:animMotion>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136533"/>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5896" y="705622"/>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947069" y="3305631"/>
            <a:ext cx="1003801" cy="707886"/>
          </a:xfrm>
          <a:prstGeom prst="rect">
            <a:avLst/>
          </a:prstGeom>
        </p:spPr>
        <p:txBody>
          <a:bodyPr wrap="none">
            <a:spAutoFit/>
          </a:bodyPr>
          <a:lstStyle/>
          <a:p>
            <a:r>
              <a:rPr lang="en-US" sz="4000" b="1" dirty="0">
                <a:solidFill>
                  <a:prstClr val="black"/>
                </a:solidFill>
                <a:effectLst>
                  <a:outerShdw blurRad="38100" dist="38100" dir="2700000" algn="tl">
                    <a:srgbClr val="000000">
                      <a:alpha val="43137"/>
                    </a:srgbClr>
                  </a:outerShdw>
                </a:effectLst>
                <a:latin typeface="Comic Sans MS" panose="030F0702030302020204" pitchFamily="66" charset="0"/>
                <a:cs typeface="MV Boli" pitchFamily="2" charset="0"/>
              </a:rPr>
              <a:t>say</a:t>
            </a:r>
            <a:endParaRPr lang="vi-VN" sz="5400" dirty="0">
              <a:solidFill>
                <a:prstClr val="black"/>
              </a:solidFill>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6000303">
            <a:off x="6122975" y="2304966"/>
            <a:ext cx="1170967" cy="6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728104" y="230936"/>
            <a:ext cx="1369286" cy="707886"/>
          </a:xfrm>
          <a:prstGeom prst="rect">
            <a:avLst/>
          </a:prstGeom>
        </p:spPr>
        <p:txBody>
          <a:bodyPr wrap="none">
            <a:spAutoFit/>
          </a:bodyPr>
          <a:lstStyle/>
          <a:p>
            <a:r>
              <a:rPr lang="en-US" sz="4000" b="1" dirty="0">
                <a:solidFill>
                  <a:prstClr val="black"/>
                </a:solidFill>
                <a:effectLst>
                  <a:outerShdw blurRad="38100" dist="38100" dir="2700000" algn="tl">
                    <a:srgbClr val="000000">
                      <a:alpha val="43137"/>
                    </a:srgbClr>
                  </a:outerShdw>
                </a:effectLst>
                <a:latin typeface="Comic Sans MS" panose="030F0702030302020204" pitchFamily="66" charset="0"/>
                <a:cs typeface="MV Boli" pitchFamily="2" charset="0"/>
              </a:rPr>
              <a:t>draw</a:t>
            </a:r>
            <a:endParaRPr lang="vi-VN" sz="5400" dirty="0">
              <a:solidFill>
                <a:prstClr val="black"/>
              </a:solidFill>
            </a:endParaRPr>
          </a:p>
        </p:txBody>
      </p:sp>
      <p:sp>
        <p:nvSpPr>
          <p:cNvPr id="14" name="Oval 13"/>
          <p:cNvSpPr/>
          <p:nvPr/>
        </p:nvSpPr>
        <p:spPr>
          <a:xfrm>
            <a:off x="323528" y="477422"/>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prstClr val="white"/>
                </a:solidFill>
              </a:ln>
              <a:solidFill>
                <a:prstClr val="white"/>
              </a:solidFill>
            </a:endParaRPr>
          </a:p>
        </p:txBody>
      </p:sp>
      <p:sp>
        <p:nvSpPr>
          <p:cNvPr id="15" name="Rectangle 14"/>
          <p:cNvSpPr/>
          <p:nvPr/>
        </p:nvSpPr>
        <p:spPr>
          <a:xfrm>
            <a:off x="323528" y="339502"/>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1</a:t>
            </a:r>
            <a:endParaRPr lang="vi-VN" sz="4800">
              <a:solidFill>
                <a:srgbClr val="C00000"/>
              </a:solidFill>
            </a:endParaRPr>
          </a:p>
        </p:txBody>
      </p:sp>
      <p:sp>
        <p:nvSpPr>
          <p:cNvPr id="16" name="Oval 15"/>
          <p:cNvSpPr/>
          <p:nvPr/>
        </p:nvSpPr>
        <p:spPr>
          <a:xfrm>
            <a:off x="4968395" y="3492375"/>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prstClr val="white"/>
                </a:solidFill>
              </a:ln>
              <a:solidFill>
                <a:prstClr val="white"/>
              </a:solidFill>
            </a:endParaRPr>
          </a:p>
        </p:txBody>
      </p:sp>
      <p:sp>
        <p:nvSpPr>
          <p:cNvPr id="17" name="Rectangle 16"/>
          <p:cNvSpPr/>
          <p:nvPr/>
        </p:nvSpPr>
        <p:spPr>
          <a:xfrm>
            <a:off x="4968395" y="3362301"/>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2</a:t>
            </a:r>
            <a:endParaRPr lang="vi-VN" sz="4800" dirty="0">
              <a:solidFill>
                <a:srgbClr val="C00000"/>
              </a:solidFill>
            </a:endParaRPr>
          </a:p>
        </p:txBody>
      </p:sp>
      <p:pic>
        <p:nvPicPr>
          <p:cNvPr id="1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886" y="1248424"/>
            <a:ext cx="1499702" cy="16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59 Best Caricature And Cartoon Drawings | Buy Or Draw Cartoons!"/>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7179" y="1465338"/>
            <a:ext cx="2664624" cy="17764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custDataLst>
      <p:tags r:id="rId1"/>
    </p:custDataLst>
    <p:extLst>
      <p:ext uri="{BB962C8B-B14F-4D97-AF65-F5344CB8AC3E}">
        <p14:creationId xmlns:p14="http://schemas.microsoft.com/office/powerpoint/2010/main" val="1698738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5" grpId="0"/>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E5D4E0D-AC01-4D99-A711-B442190CEE2F}"/>
              </a:ext>
            </a:extLst>
          </p:cNvPr>
          <p:cNvPicPr>
            <a:picLocks noChangeAspect="1"/>
          </p:cNvPicPr>
          <p:nvPr/>
        </p:nvPicPr>
        <p:blipFill rotWithShape="1">
          <a:blip r:embed="rId4"/>
          <a:srcRect b="66796"/>
          <a:stretch/>
        </p:blipFill>
        <p:spPr>
          <a:xfrm>
            <a:off x="2130555" y="139337"/>
            <a:ext cx="5289148" cy="1208277"/>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2093" y="145731"/>
            <a:ext cx="1072451" cy="514220"/>
          </a:xfrm>
          <a:prstGeom prst="rect">
            <a:avLst/>
          </a:prstGeom>
        </p:spPr>
      </p:pic>
      <p:sp>
        <p:nvSpPr>
          <p:cNvPr id="2" name="Hộp Văn bản 8">
            <a:extLst>
              <a:ext uri="{FF2B5EF4-FFF2-40B4-BE49-F238E27FC236}">
                <a16:creationId xmlns:a16="http://schemas.microsoft.com/office/drawing/2014/main" id="{B0958672-CAD0-D5DD-4972-D044BD9AF92F}"/>
              </a:ext>
            </a:extLst>
          </p:cNvPr>
          <p:cNvSpPr txBox="1"/>
          <p:nvPr/>
        </p:nvSpPr>
        <p:spPr>
          <a:xfrm>
            <a:off x="779249" y="3605100"/>
            <a:ext cx="7991760" cy="1200329"/>
          </a:xfrm>
          <a:prstGeom prst="rect">
            <a:avLst/>
          </a:prstGeom>
          <a:noFill/>
        </p:spPr>
        <p:txBody>
          <a:bodyPr wrap="square" rtlCol="0">
            <a:spAutoFit/>
          </a:bodyPr>
          <a:lstStyle/>
          <a:p>
            <a:r>
              <a:rPr lang="en-US" sz="2400" dirty="0"/>
              <a:t>Example: This is my family. My father is polite. My mother is kind. This is my brother . He’s clever. I’m a daughter. I’m cute.</a:t>
            </a:r>
          </a:p>
          <a:p>
            <a:r>
              <a:rPr lang="en-US" sz="2400" dirty="0"/>
              <a:t>I love my family.</a:t>
            </a:r>
          </a:p>
        </p:txBody>
      </p:sp>
      <p:pic>
        <p:nvPicPr>
          <p:cNvPr id="2050" name="Picture 2" descr="Cartoon of a Portrait of Four Members Happy Family Raising Up Hands.  Parents with Kids Stock Vector - Illustration of male, parent: 202346399">
            <a:extLst>
              <a:ext uri="{FF2B5EF4-FFF2-40B4-BE49-F238E27FC236}">
                <a16:creationId xmlns:a16="http://schemas.microsoft.com/office/drawing/2014/main" id="{32C6C012-1BD8-D6C9-014C-C02D7FB4A7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1" r="1178" b="8001"/>
          <a:stretch/>
        </p:blipFill>
        <p:spPr bwMode="auto">
          <a:xfrm>
            <a:off x="3491880" y="1131590"/>
            <a:ext cx="2448272" cy="2271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7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18198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076967" y="771549"/>
            <a:ext cx="6990066" cy="2817711"/>
          </a:xfrm>
          <a:prstGeom prst="cloudCallout">
            <a:avLst>
              <a:gd name="adj1" fmla="val -20357"/>
              <a:gd name="adj2" fmla="val 115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opic 1 (Text)">
            <a:extLst>
              <a:ext uri="{FF2B5EF4-FFF2-40B4-BE49-F238E27FC236}">
                <a16:creationId xmlns:a16="http://schemas.microsoft.com/office/drawing/2014/main" id="{2F6E4C3C-0B83-4660-9475-787559E83381}"/>
              </a:ext>
            </a:extLst>
          </p:cNvPr>
          <p:cNvSpPr txBox="1"/>
          <p:nvPr/>
        </p:nvSpPr>
        <p:spPr>
          <a:xfrm>
            <a:off x="1076967" y="1591782"/>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5 Assessment</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886" y="2621014"/>
            <a:ext cx="2781057" cy="233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descr="1-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299499" y="987574"/>
            <a:ext cx="1535067" cy="375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051" y="181980"/>
            <a:ext cx="1501279" cy="168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09816615"/>
      </p:ext>
    </p:ext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drumroll.wav"/>
          </p:stSnd>
        </p:sndAc>
      </p:transition>
    </mc:Choice>
    <mc:Fallback xmlns="">
      <p:transition spd="slow">
        <p:fade/>
        <p:sndAc>
          <p:stSnd>
            <p:snd r:embed="rId1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accel="50000" decel="50000" fill="hold" grpId="0" nodeType="withEffect">
                                  <p:stCondLst>
                                    <p:cond delay="0"/>
                                  </p:stCondLst>
                                  <p:childTnLst>
                                    <p:animMotion origin="layout" path="M 4.44444E-6 4.5679E-6 L 4.44444E-6 0.2287 " pathEditMode="relative" rAng="0" ptsTypes="AA">
                                      <p:cBhvr>
                                        <p:cTn id="9" dur="1500" spd="-100000" fill="hold"/>
                                        <p:tgtEl>
                                          <p:spTgt spid="15"/>
                                        </p:tgtEl>
                                        <p:attrNameLst>
                                          <p:attrName>ppt_x</p:attrName>
                                          <p:attrName>ppt_y</p:attrName>
                                        </p:attrNameLst>
                                      </p:cBhvr>
                                      <p:rCtr x="0" y="11420"/>
                                    </p:animMotion>
                                  </p:childTnLst>
                                </p:cTn>
                              </p:par>
                            </p:childTnLst>
                          </p:cTn>
                        </p:par>
                        <p:par>
                          <p:cTn id="10" fill="hold">
                            <p:stCondLst>
                              <p:cond delay="1500"/>
                            </p:stCondLst>
                            <p:childTnLst>
                              <p:par>
                                <p:cTn id="11" presetID="16" presetClass="entr" presetSubtype="4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FE1A1-B428-4C61-9932-377531571FE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C6657D0-D610-478E-9D6B-E483E2A7A9B4}"/>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40E83470-15C1-4FAF-B519-6761297DDD4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D29E249-EB76-0018-7C98-B91F25F82600}"/>
              </a:ext>
            </a:extLst>
          </p:cNvPr>
          <p:cNvPicPr>
            <a:picLocks noChangeAspect="1"/>
          </p:cNvPicPr>
          <p:nvPr/>
        </p:nvPicPr>
        <p:blipFill rotWithShape="1">
          <a:blip r:embed="rId4"/>
          <a:srcRect l="9839" t="15644" r="13035" b="12200"/>
          <a:stretch/>
        </p:blipFill>
        <p:spPr>
          <a:xfrm>
            <a:off x="89380" y="123479"/>
            <a:ext cx="9024568" cy="4990860"/>
          </a:xfrm>
          <a:prstGeom prst="rect">
            <a:avLst/>
          </a:prstGeom>
        </p:spPr>
      </p:pic>
      <p:pic>
        <p:nvPicPr>
          <p:cNvPr id="6" name="Picture 5">
            <a:extLst>
              <a:ext uri="{FF2B5EF4-FFF2-40B4-BE49-F238E27FC236}">
                <a16:creationId xmlns:a16="http://schemas.microsoft.com/office/drawing/2014/main" id="{DDD6314F-11F1-84DF-E347-B2AEF7FEF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41497" y="0"/>
            <a:ext cx="1072451" cy="514220"/>
          </a:xfrm>
          <a:prstGeom prst="rect">
            <a:avLst/>
          </a:prstGeom>
        </p:spPr>
      </p:pic>
      <p:sp>
        <p:nvSpPr>
          <p:cNvPr id="7" name="Rectangle: Rounded Corners 6">
            <a:extLst>
              <a:ext uri="{FF2B5EF4-FFF2-40B4-BE49-F238E27FC236}">
                <a16:creationId xmlns:a16="http://schemas.microsoft.com/office/drawing/2014/main" id="{E2A55A38-3062-EB2A-555D-B1DDCCF14FDB}"/>
              </a:ext>
            </a:extLst>
          </p:cNvPr>
          <p:cNvSpPr/>
          <p:nvPr/>
        </p:nvSpPr>
        <p:spPr>
          <a:xfrm>
            <a:off x="30052" y="59819"/>
            <a:ext cx="432048"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31957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013B5-0321-E277-B1E5-918DD2391DAD}"/>
              </a:ext>
            </a:extLst>
          </p:cNvPr>
          <p:cNvPicPr>
            <a:picLocks noChangeAspect="1"/>
          </p:cNvPicPr>
          <p:nvPr/>
        </p:nvPicPr>
        <p:blipFill rotWithShape="1">
          <a:blip r:embed="rId4"/>
          <a:srcRect l="9839" t="15644" r="13035" b="12200"/>
          <a:stretch/>
        </p:blipFill>
        <p:spPr>
          <a:xfrm>
            <a:off x="0" y="339502"/>
            <a:ext cx="9144000" cy="4660553"/>
          </a:xfrm>
          <a:prstGeom prst="rect">
            <a:avLst/>
          </a:prstGeom>
        </p:spPr>
      </p:pic>
      <p:sp>
        <p:nvSpPr>
          <p:cNvPr id="7" name="Google Shape;1008;p49">
            <a:extLst>
              <a:ext uri="{FF2B5EF4-FFF2-40B4-BE49-F238E27FC236}">
                <a16:creationId xmlns:a16="http://schemas.microsoft.com/office/drawing/2014/main" id="{4660235A-167C-8D83-08F0-30F64BCE9167}"/>
              </a:ext>
            </a:extLst>
          </p:cNvPr>
          <p:cNvSpPr txBox="1">
            <a:spLocks/>
          </p:cNvSpPr>
          <p:nvPr/>
        </p:nvSpPr>
        <p:spPr>
          <a:xfrm>
            <a:off x="4560923" y="2239588"/>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good</a:t>
            </a:r>
          </a:p>
        </p:txBody>
      </p:sp>
      <p:sp>
        <p:nvSpPr>
          <p:cNvPr id="8" name="Google Shape;1008;p49">
            <a:extLst>
              <a:ext uri="{FF2B5EF4-FFF2-40B4-BE49-F238E27FC236}">
                <a16:creationId xmlns:a16="http://schemas.microsoft.com/office/drawing/2014/main" id="{A808E250-D19F-FAB5-6517-FD6AF861FCE9}"/>
              </a:ext>
            </a:extLst>
          </p:cNvPr>
          <p:cNvSpPr txBox="1">
            <a:spLocks/>
          </p:cNvSpPr>
          <p:nvPr/>
        </p:nvSpPr>
        <p:spPr>
          <a:xfrm>
            <a:off x="7668344" y="2255829"/>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clever</a:t>
            </a:r>
          </a:p>
        </p:txBody>
      </p:sp>
      <p:sp>
        <p:nvSpPr>
          <p:cNvPr id="9" name="Google Shape;1008;p49">
            <a:extLst>
              <a:ext uri="{FF2B5EF4-FFF2-40B4-BE49-F238E27FC236}">
                <a16:creationId xmlns:a16="http://schemas.microsoft.com/office/drawing/2014/main" id="{E7DC4715-A585-5E1B-EE96-0427FDCAD46A}"/>
              </a:ext>
            </a:extLst>
          </p:cNvPr>
          <p:cNvSpPr txBox="1">
            <a:spLocks/>
          </p:cNvSpPr>
          <p:nvPr/>
        </p:nvSpPr>
        <p:spPr>
          <a:xfrm>
            <a:off x="1619672" y="4443387"/>
            <a:ext cx="96927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cute</a:t>
            </a:r>
          </a:p>
        </p:txBody>
      </p:sp>
      <p:sp>
        <p:nvSpPr>
          <p:cNvPr id="10" name="Google Shape;1008;p49">
            <a:extLst>
              <a:ext uri="{FF2B5EF4-FFF2-40B4-BE49-F238E27FC236}">
                <a16:creationId xmlns:a16="http://schemas.microsoft.com/office/drawing/2014/main" id="{3B6C2DB7-3C45-AA2F-7806-463AE48DB0AD}"/>
              </a:ext>
            </a:extLst>
          </p:cNvPr>
          <p:cNvSpPr txBox="1">
            <a:spLocks/>
          </p:cNvSpPr>
          <p:nvPr/>
        </p:nvSpPr>
        <p:spPr>
          <a:xfrm>
            <a:off x="4984628" y="4263094"/>
            <a:ext cx="1747612" cy="417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4300" b="1"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1" i="0" u="none" strike="noStrike" cap="none">
                <a:solidFill>
                  <a:schemeClr val="dk1"/>
                </a:solidFill>
                <a:latin typeface="Fredoka One"/>
                <a:ea typeface="Fredoka One"/>
                <a:cs typeface="Fredoka One"/>
                <a:sym typeface="Fredoka One"/>
              </a:defRPr>
            </a:lvl9pPr>
          </a:lstStyle>
          <a:p>
            <a:pPr algn="l"/>
            <a:r>
              <a:rPr lang="en-US" sz="2000" dirty="0">
                <a:solidFill>
                  <a:srgbClr val="0070C0"/>
                </a:solidFill>
                <a:latin typeface="Comic Sans MS" panose="030F0702030302020204" pitchFamily="66" charset="0"/>
                <a:cs typeface="Times New Roman" panose="02020603050405020304" pitchFamily="18" charset="0"/>
              </a:rPr>
              <a:t>naughty</a:t>
            </a:r>
          </a:p>
        </p:txBody>
      </p:sp>
      <p:sp>
        <p:nvSpPr>
          <p:cNvPr id="2" name="Rectangle: Rounded Corners 1">
            <a:extLst>
              <a:ext uri="{FF2B5EF4-FFF2-40B4-BE49-F238E27FC236}">
                <a16:creationId xmlns:a16="http://schemas.microsoft.com/office/drawing/2014/main" id="{5F689D33-98B8-0AAF-9D10-690FA0DA0CD4}"/>
              </a:ext>
            </a:extLst>
          </p:cNvPr>
          <p:cNvSpPr/>
          <p:nvPr/>
        </p:nvSpPr>
        <p:spPr>
          <a:xfrm>
            <a:off x="0" y="339502"/>
            <a:ext cx="348088" cy="4287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792FEC8-84DC-F522-3539-1F573A1EE2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2093" y="145731"/>
            <a:ext cx="1072451" cy="514220"/>
          </a:xfrm>
          <a:prstGeom prst="rect">
            <a:avLst/>
          </a:prstGeom>
        </p:spPr>
      </p:pic>
    </p:spTree>
    <p:custDataLst>
      <p:tags r:id="rId1"/>
    </p:custDataLst>
    <p:extLst>
      <p:ext uri="{BB962C8B-B14F-4D97-AF65-F5344CB8AC3E}">
        <p14:creationId xmlns:p14="http://schemas.microsoft.com/office/powerpoint/2010/main" val="168038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075" descr="5"/>
          <p:cNvPicPr>
            <a:picLocks noChangeAspect="1"/>
          </p:cNvPicPr>
          <p:nvPr/>
        </p:nvPicPr>
        <p:blipFill>
          <a:blip r:embed="rId4"/>
          <a:stretch>
            <a:fillRect/>
          </a:stretch>
        </p:blipFill>
        <p:spPr>
          <a:xfrm>
            <a:off x="-102870" y="0"/>
            <a:ext cx="9246870" cy="5143501"/>
          </a:xfrm>
          <a:prstGeom prst="rect">
            <a:avLst/>
          </a:prstGeom>
          <a:noFill/>
          <a:ln w="9525">
            <a:noFill/>
          </a:ln>
        </p:spPr>
      </p:pic>
      <p:pic>
        <p:nvPicPr>
          <p:cNvPr id="18" name="图片 12">
            <a:extLst>
              <a:ext uri="{FF2B5EF4-FFF2-40B4-BE49-F238E27FC236}">
                <a16:creationId xmlns:a16="http://schemas.microsoft.com/office/drawing/2014/main" id="{6ACC96DA-24A8-4674-B264-C507B17345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93"/>
          <a:stretch/>
        </p:blipFill>
        <p:spPr>
          <a:xfrm>
            <a:off x="6729767" y="1186207"/>
            <a:ext cx="1389514" cy="174567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C6108C7-BC91-0645-A4DC-521BC741FF75}"/>
              </a:ext>
            </a:extLst>
          </p:cNvPr>
          <p:cNvSpPr txBox="1"/>
          <p:nvPr/>
        </p:nvSpPr>
        <p:spPr>
          <a:xfrm>
            <a:off x="1234300" y="2232957"/>
            <a:ext cx="5135834" cy="1569660"/>
          </a:xfrm>
          <a:prstGeom prst="rect">
            <a:avLst/>
          </a:prstGeom>
          <a:ln w="28575">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u="sng" dirty="0">
                <a:solidFill>
                  <a:srgbClr val="FF0000"/>
                </a:solidFill>
                <a:latin typeface="Comic Sans MS" panose="030F0902030302020204" pitchFamily="66" charset="0"/>
              </a:rPr>
              <a:t>Structure</a:t>
            </a:r>
            <a:r>
              <a:rPr lang="vi-VN" sz="2400" b="1" dirty="0">
                <a:solidFill>
                  <a:schemeClr val="tx1"/>
                </a:solidFill>
                <a:latin typeface="Comic Sans MS" panose="030F0902030302020204" pitchFamily="66" charset="0"/>
              </a:rPr>
              <a:t>:</a:t>
            </a:r>
            <a:br>
              <a:rPr lang="en-US" sz="2400" dirty="0">
                <a:latin typeface="Comic Sans MS" panose="030F0902030302020204" pitchFamily="66" charset="0"/>
              </a:rPr>
            </a:br>
            <a:r>
              <a:rPr lang="en-US" sz="2400" dirty="0">
                <a:latin typeface="Comic Sans MS" panose="030F0902030302020204" pitchFamily="66" charset="0"/>
              </a:rPr>
              <a:t>  - This is</a:t>
            </a:r>
            <a:r>
              <a:rPr lang="vi-VN" sz="2400" dirty="0">
                <a:latin typeface="Comic Sans MS" panose="030F0902030302020204" pitchFamily="66" charset="0"/>
              </a:rPr>
              <a:t> my____________.</a:t>
            </a:r>
            <a:r>
              <a:rPr lang="en-US" sz="2400" dirty="0">
                <a:latin typeface="Comic Sans MS" panose="030F0902030302020204" pitchFamily="66" charset="0"/>
              </a:rPr>
              <a:t>                           </a:t>
            </a:r>
          </a:p>
          <a:p>
            <a:r>
              <a:rPr lang="en-US" sz="2400" dirty="0">
                <a:latin typeface="Comic Sans MS" panose="030F0902030302020204" pitchFamily="66" charset="0"/>
              </a:rPr>
              <a:t> </a:t>
            </a:r>
            <a:r>
              <a:rPr lang="vi-VN" sz="2400" dirty="0">
                <a:latin typeface="Comic Sans MS" panose="030F0902030302020204" pitchFamily="66" charset="0"/>
              </a:rPr>
              <a:t> - She is_______________.</a:t>
            </a:r>
          </a:p>
          <a:p>
            <a:r>
              <a:rPr lang="vi-VN" sz="2400" b="1" dirty="0">
                <a:solidFill>
                  <a:schemeClr val="tx1"/>
                </a:solidFill>
                <a:latin typeface="Comic Sans MS" panose="030F0902030302020204" pitchFamily="66" charset="0"/>
              </a:rPr>
              <a:t>- </a:t>
            </a:r>
            <a:r>
              <a:rPr lang="vi-VN" sz="2400" dirty="0">
                <a:solidFill>
                  <a:schemeClr val="tx1"/>
                </a:solidFill>
                <a:latin typeface="Comic Sans MS" panose="030F0902030302020204" pitchFamily="66" charset="0"/>
              </a:rPr>
              <a:t>He is </a:t>
            </a:r>
            <a:r>
              <a:rPr lang="vi-VN" sz="2400" b="1" dirty="0">
                <a:solidFill>
                  <a:schemeClr val="tx1"/>
                </a:solidFill>
                <a:latin typeface="Comic Sans MS" panose="030F0902030302020204" pitchFamily="66" charset="0"/>
              </a:rPr>
              <a:t>_______________.</a:t>
            </a:r>
            <a:endParaRPr lang="en-US" sz="2400" b="1" dirty="0">
              <a:solidFill>
                <a:schemeClr val="tx1"/>
              </a:solidFill>
              <a:latin typeface="Comic Sans MS" panose="030F0902030302020204" pitchFamily="66" charset="0"/>
            </a:endParaRPr>
          </a:p>
        </p:txBody>
      </p:sp>
      <p:sp>
        <p:nvSpPr>
          <p:cNvPr id="14" name="TextBox 13">
            <a:extLst>
              <a:ext uri="{FF2B5EF4-FFF2-40B4-BE49-F238E27FC236}">
                <a16:creationId xmlns:a16="http://schemas.microsoft.com/office/drawing/2014/main" id="{CC6108C7-BC91-0645-A4DC-521BC741FF75}"/>
              </a:ext>
            </a:extLst>
          </p:cNvPr>
          <p:cNvSpPr txBox="1"/>
          <p:nvPr/>
        </p:nvSpPr>
        <p:spPr>
          <a:xfrm>
            <a:off x="1259632" y="1109054"/>
            <a:ext cx="5135835" cy="830997"/>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u="sng" dirty="0">
                <a:solidFill>
                  <a:srgbClr val="FF0000"/>
                </a:solidFill>
                <a:latin typeface="Comic Sans MS" panose="030F0902030302020204" pitchFamily="66" charset="0"/>
              </a:rPr>
              <a:t>Vocabulary</a:t>
            </a:r>
            <a:r>
              <a:rPr lang="en-US" sz="2400" dirty="0">
                <a:solidFill>
                  <a:schemeClr val="tx1"/>
                </a:solidFill>
                <a:latin typeface="Comic Sans MS" panose="030F0902030302020204" pitchFamily="66" charset="0"/>
              </a:rPr>
              <a:t>:</a:t>
            </a:r>
          </a:p>
          <a:p>
            <a:r>
              <a:rPr lang="en-US" sz="2400" dirty="0">
                <a:latin typeface="Comic Sans MS" panose="030F0902030302020204" pitchFamily="66" charset="0"/>
              </a:rPr>
              <a:t> -</a:t>
            </a:r>
            <a:r>
              <a:rPr lang="vi-VN" sz="2400" dirty="0">
                <a:latin typeface="Comic Sans MS" panose="030F0902030302020204" pitchFamily="66" charset="0"/>
              </a:rPr>
              <a:t> clever, cute, kite, polite.</a:t>
            </a:r>
            <a:endParaRPr lang="en-US" sz="2400" b="1" dirty="0">
              <a:solidFill>
                <a:schemeClr val="tx1"/>
              </a:solidFill>
              <a:latin typeface="Comic Sans MS" panose="030F0902030302020204" pitchFamily="66" charset="0"/>
            </a:endParaRPr>
          </a:p>
        </p:txBody>
      </p:sp>
      <p:pic>
        <p:nvPicPr>
          <p:cNvPr id="19" name="Picture 18">
            <a:extLst>
              <a:ext uri="{FF2B5EF4-FFF2-40B4-BE49-F238E27FC236}">
                <a16:creationId xmlns:a16="http://schemas.microsoft.com/office/drawing/2014/main" id="{3CF87B22-44C5-CF4C-8E44-05CD119D8E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332" y="-170226"/>
            <a:ext cx="1793498" cy="1793498"/>
          </a:xfrm>
          <a:prstGeom prst="rect">
            <a:avLst/>
          </a:prstGeom>
        </p:spPr>
      </p:pic>
      <p:pic>
        <p:nvPicPr>
          <p:cNvPr id="15" name="PA_图片 6">
            <a:extLst>
              <a:ext uri="{FF2B5EF4-FFF2-40B4-BE49-F238E27FC236}">
                <a16:creationId xmlns:a16="http://schemas.microsoft.com/office/drawing/2014/main" id="{6F81C8F6-CFA1-4562-85E0-63759927E6C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320856" y="2261688"/>
            <a:ext cx="3823144" cy="2809016"/>
          </a:xfrm>
          <a:prstGeom prst="rect">
            <a:avLst/>
          </a:prstGeom>
          <a:ln>
            <a:noFill/>
          </a:ln>
          <a:effectLst>
            <a:outerShdw blurRad="292100" dist="139700" dir="2700000" algn="tl" rotWithShape="0">
              <a:srgbClr val="333333">
                <a:alpha val="65000"/>
              </a:srgbClr>
            </a:outerShdw>
          </a:effectLst>
        </p:spPr>
      </p:pic>
      <p:sp>
        <p:nvSpPr>
          <p:cNvPr id="2" name="TextBox 18">
            <a:extLst>
              <a:ext uri="{FF2B5EF4-FFF2-40B4-BE49-F238E27FC236}">
                <a16:creationId xmlns:a16="http://schemas.microsoft.com/office/drawing/2014/main" id="{D03BDE05-DBAF-D230-D833-5FF9E6945893}"/>
              </a:ext>
            </a:extLst>
          </p:cNvPr>
          <p:cNvSpPr txBox="1"/>
          <p:nvPr/>
        </p:nvSpPr>
        <p:spPr>
          <a:xfrm>
            <a:off x="1345829" y="122863"/>
            <a:ext cx="5940657" cy="707886"/>
          </a:xfrm>
          <a:prstGeom prst="rect">
            <a:avLst/>
          </a:prstGeom>
          <a:noFill/>
        </p:spPr>
        <p:txBody>
          <a:bodyPr wrap="square" rtlCol="0">
            <a:spAutoFit/>
          </a:bodyPr>
          <a:lstStyle/>
          <a:p>
            <a:pPr algn="ctr"/>
            <a:r>
              <a:rPr lang="en-US" altLang="zh-CN" sz="4000" b="1" dirty="0">
                <a:solidFill>
                  <a:srgbClr val="FF0000"/>
                </a:solidFill>
                <a:effectLst>
                  <a:glow rad="139700">
                    <a:srgbClr val="ED7D31">
                      <a:satMod val="175000"/>
                      <a:alpha val="40000"/>
                    </a:srgbClr>
                  </a:glow>
                </a:effectLst>
                <a:latin typeface="微软雅黑"/>
                <a:ea typeface="微软雅黑"/>
              </a:rPr>
              <a:t>Remember</a:t>
            </a:r>
            <a:endParaRPr lang="zh-CN" altLang="en-US" sz="4000" b="1" dirty="0">
              <a:solidFill>
                <a:srgbClr val="FF0000"/>
              </a:solidFill>
              <a:effectLst>
                <a:glow rad="139700">
                  <a:srgbClr val="ED7D31">
                    <a:satMod val="175000"/>
                    <a:alpha val="40000"/>
                  </a:srgbClr>
                </a:glow>
              </a:effectLst>
              <a:latin typeface="微软雅黑"/>
              <a:ea typeface="微软雅黑"/>
            </a:endParaRPr>
          </a:p>
        </p:txBody>
      </p:sp>
    </p:spTree>
    <p:extLst>
      <p:ext uri="{BB962C8B-B14F-4D97-AF65-F5344CB8AC3E}">
        <p14:creationId xmlns:p14="http://schemas.microsoft.com/office/powerpoint/2010/main" val="1892208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3.125E-6 3.7037E-7 L -0.01744 -0.36644 " pathEditMode="relative" rAng="0" ptsTypes="AA">
                                      <p:cBhvr>
                                        <p:cTn id="6" dur="2000" fill="hold"/>
                                        <p:tgtEl>
                                          <p:spTgt spid="18"/>
                                        </p:tgtEl>
                                        <p:attrNameLst>
                                          <p:attrName>ppt_x</p:attrName>
                                          <p:attrName>ppt_y</p:attrName>
                                        </p:attrNameLst>
                                      </p:cBhvr>
                                      <p:rCtr x="-872" y="-18333"/>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3" name="wind.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3" name="wind.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6D5D-297B-6563-8644-4DA16A5555A1}"/>
              </a:ext>
            </a:extLst>
          </p:cNvPr>
          <p:cNvSpPr>
            <a:spLocks noGrp="1"/>
          </p:cNvSpPr>
          <p:nvPr>
            <p:ph type="title"/>
          </p:nvPr>
        </p:nvSpPr>
        <p:spPr/>
        <p:txBody>
          <a:bodyPr/>
          <a:lstStyle/>
          <a:p>
            <a:endParaRPr lang="vi-VN"/>
          </a:p>
        </p:txBody>
      </p:sp>
      <p:sp>
        <p:nvSpPr>
          <p:cNvPr id="3" name="Title 2">
            <a:extLst>
              <a:ext uri="{FF2B5EF4-FFF2-40B4-BE49-F238E27FC236}">
                <a16:creationId xmlns:a16="http://schemas.microsoft.com/office/drawing/2014/main" id="{F7965EBE-F61C-1778-8444-6E1FD4389692}"/>
              </a:ext>
            </a:extLst>
          </p:cNvPr>
          <p:cNvSpPr>
            <a:spLocks noGrp="1"/>
          </p:cNvSpPr>
          <p:nvPr>
            <p:ph type="title" idx="2"/>
          </p:nvPr>
        </p:nvSpPr>
        <p:spPr/>
        <p:txBody>
          <a:bodyPr/>
          <a:lstStyle/>
          <a:p>
            <a:endParaRPr lang="vi-VN"/>
          </a:p>
        </p:txBody>
      </p:sp>
      <p:sp>
        <p:nvSpPr>
          <p:cNvPr id="4" name="Subtitle 3">
            <a:extLst>
              <a:ext uri="{FF2B5EF4-FFF2-40B4-BE49-F238E27FC236}">
                <a16:creationId xmlns:a16="http://schemas.microsoft.com/office/drawing/2014/main" id="{98D4F4FD-0AD7-4720-2931-F04312CFCCD0}"/>
              </a:ext>
            </a:extLst>
          </p:cNvPr>
          <p:cNvSpPr>
            <a:spLocks noGrp="1"/>
          </p:cNvSpPr>
          <p:nvPr>
            <p:ph type="subTitle" idx="1"/>
          </p:nvPr>
        </p:nvSpPr>
        <p:spPr/>
        <p:txBody>
          <a:bodyPr/>
          <a:lstStyle/>
          <a:p>
            <a:endParaRPr lang="vi-VN"/>
          </a:p>
        </p:txBody>
      </p:sp>
      <p:pic>
        <p:nvPicPr>
          <p:cNvPr id="5" name="Bye Bye Goodbye - Goodbye Song for Kids - Super Simple Songs">
            <a:hlinkClick r:id="" action="ppaction://media"/>
            <a:extLst>
              <a:ext uri="{FF2B5EF4-FFF2-40B4-BE49-F238E27FC236}">
                <a16:creationId xmlns:a16="http://schemas.microsoft.com/office/drawing/2014/main" id="{8CFBCC16-1609-14D1-A3CF-41EF343CC9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2" y="14697"/>
            <a:ext cx="9142277" cy="5138517"/>
          </a:xfrm>
          <a:prstGeom prst="rect">
            <a:avLst/>
          </a:prstGeom>
        </p:spPr>
      </p:pic>
    </p:spTree>
    <p:extLst>
      <p:ext uri="{BB962C8B-B14F-4D97-AF65-F5344CB8AC3E}">
        <p14:creationId xmlns:p14="http://schemas.microsoft.com/office/powerpoint/2010/main" val="206948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804" y="-32865"/>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253452" y="57232"/>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8" name="Rectangle 7">
            <a:extLst>
              <a:ext uri="{FF2B5EF4-FFF2-40B4-BE49-F238E27FC236}">
                <a16:creationId xmlns:a16="http://schemas.microsoft.com/office/drawing/2014/main" id="{B013B900-20B9-481E-8209-B1149A016411}"/>
              </a:ext>
            </a:extLst>
          </p:cNvPr>
          <p:cNvSpPr/>
          <p:nvPr/>
        </p:nvSpPr>
        <p:spPr>
          <a:xfrm>
            <a:off x="594989" y="2686384"/>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17" name="Graphic 24">
            <a:extLst>
              <a:ext uri="{FF2B5EF4-FFF2-40B4-BE49-F238E27FC236}">
                <a16:creationId xmlns:a16="http://schemas.microsoft.com/office/drawing/2014/main" id="{EA76AEC0-E91C-435B-99D4-DD67A7A130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059" t="96428" r="7549"/>
          <a:stretch/>
        </p:blipFill>
        <p:spPr>
          <a:xfrm>
            <a:off x="5669803" y="4991673"/>
            <a:ext cx="2854578" cy="13129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2" name="Topic 1 (Text)">
            <a:extLst>
              <a:ext uri="{FF2B5EF4-FFF2-40B4-BE49-F238E27FC236}">
                <a16:creationId xmlns:a16="http://schemas.microsoft.com/office/drawing/2014/main" id="{2F6E4C3C-0B83-4660-9475-787559E83381}"/>
              </a:ext>
            </a:extLst>
          </p:cNvPr>
          <p:cNvSpPr txBox="1"/>
          <p:nvPr/>
        </p:nvSpPr>
        <p:spPr>
          <a:xfrm>
            <a:off x="1388370" y="620334"/>
            <a:ext cx="6522076"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18" name="Topic 1 (Text)">
            <a:extLst>
              <a:ext uri="{FF2B5EF4-FFF2-40B4-BE49-F238E27FC236}">
                <a16:creationId xmlns:a16="http://schemas.microsoft.com/office/drawing/2014/main" id="{2F6E4C3C-0B83-4660-9475-787559E83381}"/>
              </a:ext>
            </a:extLst>
          </p:cNvPr>
          <p:cNvSpPr txBox="1"/>
          <p:nvPr/>
        </p:nvSpPr>
        <p:spPr>
          <a:xfrm>
            <a:off x="158886" y="191737"/>
            <a:ext cx="3938120" cy="746356"/>
          </a:xfrm>
          <a:prstGeom prst="rect">
            <a:avLst/>
          </a:prstGeom>
          <a:noFill/>
        </p:spPr>
        <p:txBody>
          <a:bodyPr wrap="square" lIns="68579" tIns="34289" rIns="68579" bIns="34289" rtlCol="0">
            <a:spAutoFit/>
          </a:bodyPr>
          <a:lstStyle/>
          <a:p>
            <a:pPr defTabSz="457166"/>
            <a:r>
              <a:rPr lang="en-PH" sz="4400" b="1" dirty="0">
                <a:solidFill>
                  <a:srgbClr val="0070C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Warm up:</a:t>
            </a:r>
            <a:endParaRPr lang="en-PH" sz="3200" dirty="0">
              <a:solidFill>
                <a:srgbClr val="0070C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3" name="Rectangle 2"/>
          <p:cNvSpPr/>
          <p:nvPr/>
        </p:nvSpPr>
        <p:spPr>
          <a:xfrm>
            <a:off x="5780539" y="3724367"/>
            <a:ext cx="2695255" cy="1108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4" name="Picture 3">
            <a:extLst>
              <a:ext uri="{FF2B5EF4-FFF2-40B4-BE49-F238E27FC236}">
                <a16:creationId xmlns:a16="http://schemas.microsoft.com/office/drawing/2014/main" id="{54A6D80A-3B41-8CD9-E7C8-AD1E34190A9C}"/>
              </a:ext>
            </a:extLst>
          </p:cNvPr>
          <p:cNvPicPr>
            <a:picLocks noChangeAspect="1"/>
          </p:cNvPicPr>
          <p:nvPr/>
        </p:nvPicPr>
        <p:blipFill rotWithShape="1">
          <a:blip r:embed="rId9"/>
          <a:srcRect l="35038" t="54200" r="5113" b="21189"/>
          <a:stretch/>
        </p:blipFill>
        <p:spPr>
          <a:xfrm>
            <a:off x="374629" y="1561715"/>
            <a:ext cx="8515919" cy="1969875"/>
          </a:xfrm>
          <a:prstGeom prst="rect">
            <a:avLst/>
          </a:prstGeom>
        </p:spPr>
      </p:pic>
      <p:pic>
        <p:nvPicPr>
          <p:cNvPr id="5" name="Picture 4">
            <a:extLst>
              <a:ext uri="{FF2B5EF4-FFF2-40B4-BE49-F238E27FC236}">
                <a16:creationId xmlns:a16="http://schemas.microsoft.com/office/drawing/2014/main" id="{2E3D1643-B736-90DB-3D46-8DB611E52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1493203" y="3523055"/>
            <a:ext cx="744238" cy="402621"/>
          </a:xfrm>
          <a:prstGeom prst="rect">
            <a:avLst/>
          </a:prstGeom>
        </p:spPr>
      </p:pic>
      <p:pic>
        <p:nvPicPr>
          <p:cNvPr id="6" name="Picture 5">
            <a:extLst>
              <a:ext uri="{FF2B5EF4-FFF2-40B4-BE49-F238E27FC236}">
                <a16:creationId xmlns:a16="http://schemas.microsoft.com/office/drawing/2014/main" id="{B6E9291C-7B98-972B-18D1-F3406ECEEE9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3096437" y="3553893"/>
            <a:ext cx="744238" cy="402621"/>
          </a:xfrm>
          <a:prstGeom prst="rect">
            <a:avLst/>
          </a:prstGeom>
        </p:spPr>
      </p:pic>
      <p:pic>
        <p:nvPicPr>
          <p:cNvPr id="7" name="Picture 6">
            <a:extLst>
              <a:ext uri="{FF2B5EF4-FFF2-40B4-BE49-F238E27FC236}">
                <a16:creationId xmlns:a16="http://schemas.microsoft.com/office/drawing/2014/main" id="{1021D292-8379-5844-ABA3-E53CF8D5CC3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4700149" y="3546515"/>
            <a:ext cx="744238" cy="402621"/>
          </a:xfrm>
          <a:prstGeom prst="rect">
            <a:avLst/>
          </a:prstGeom>
        </p:spPr>
      </p:pic>
      <p:pic>
        <p:nvPicPr>
          <p:cNvPr id="13" name="Picture 12">
            <a:extLst>
              <a:ext uri="{FF2B5EF4-FFF2-40B4-BE49-F238E27FC236}">
                <a16:creationId xmlns:a16="http://schemas.microsoft.com/office/drawing/2014/main" id="{45640987-C228-52EA-668A-E64BA59339C5}"/>
              </a:ext>
            </a:extLst>
          </p:cNvPr>
          <p:cNvPicPr>
            <a:picLocks noChangeAspect="1"/>
          </p:cNvPicPr>
          <p:nvPr/>
        </p:nvPicPr>
        <p:blipFill>
          <a:blip r:embed="rId12"/>
          <a:stretch>
            <a:fillRect/>
          </a:stretch>
        </p:blipFill>
        <p:spPr>
          <a:xfrm rot="1816355">
            <a:off x="8121689" y="3492188"/>
            <a:ext cx="744238" cy="402621"/>
          </a:xfrm>
          <a:prstGeom prst="rect">
            <a:avLst/>
          </a:prstGeom>
        </p:spPr>
      </p:pic>
      <p:pic>
        <p:nvPicPr>
          <p:cNvPr id="23" name="Picture 22">
            <a:extLst>
              <a:ext uri="{FF2B5EF4-FFF2-40B4-BE49-F238E27FC236}">
                <a16:creationId xmlns:a16="http://schemas.microsoft.com/office/drawing/2014/main" id="{060D1964-38C9-B609-FF44-29A6E98B2977}"/>
              </a:ext>
            </a:extLst>
          </p:cNvPr>
          <p:cNvPicPr>
            <a:picLocks noChangeAspect="1"/>
          </p:cNvPicPr>
          <p:nvPr/>
        </p:nvPicPr>
        <p:blipFill>
          <a:blip r:embed="rId10"/>
          <a:stretch>
            <a:fillRect/>
          </a:stretch>
        </p:blipFill>
        <p:spPr>
          <a:xfrm rot="1816355">
            <a:off x="6260253" y="3590805"/>
            <a:ext cx="744238" cy="402621"/>
          </a:xfrm>
          <a:prstGeom prst="rect">
            <a:avLst/>
          </a:prstGeom>
        </p:spPr>
      </p:pic>
      <p:pic>
        <p:nvPicPr>
          <p:cNvPr id="2" name="track 1.1">
            <a:hlinkClick r:id="" action="ppaction://media"/>
            <a:extLst>
              <a:ext uri="{FF2B5EF4-FFF2-40B4-BE49-F238E27FC236}">
                <a16:creationId xmlns:a16="http://schemas.microsoft.com/office/drawing/2014/main" id="{2D502851-0AA9-8539-8049-32FE5A544801}"/>
              </a:ext>
            </a:extLst>
          </p:cNvPr>
          <p:cNvPicPr>
            <a:picLocks noChangeAspect="1"/>
          </p:cNvPicPr>
          <p:nvPr>
            <a:audioFile r:link="rId2"/>
            <p:extLst>
              <p:ext uri="{DAA4B4D4-6D71-4841-9C94-3DE7FCFB9230}">
                <p14:media xmlns:p14="http://schemas.microsoft.com/office/powerpoint/2010/main" r:embed="rId3">
                  <p14:trim st="7281"/>
                </p14:media>
              </p:ext>
            </p:extLst>
          </p:nvPr>
        </p:nvPicPr>
        <p:blipFill>
          <a:blip r:embed="rId13"/>
          <a:stretch>
            <a:fillRect/>
          </a:stretch>
        </p:blipFill>
        <p:spPr>
          <a:xfrm>
            <a:off x="261806" y="4222006"/>
            <a:ext cx="406400" cy="406400"/>
          </a:xfrm>
          <a:prstGeom prst="rect">
            <a:avLst/>
          </a:prstGeom>
        </p:spPr>
      </p:pic>
    </p:spTree>
    <p:custDataLst>
      <p:tags r:id="rId1"/>
    </p:custDataLst>
    <p:extLst>
      <p:ext uri="{BB962C8B-B14F-4D97-AF65-F5344CB8AC3E}">
        <p14:creationId xmlns:p14="http://schemas.microsoft.com/office/powerpoint/2010/main" val="40143634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059" t="96428" r="7549"/>
          <a:stretch/>
        </p:blipFill>
        <p:spPr>
          <a:xfrm>
            <a:off x="5580112" y="5009030"/>
            <a:ext cx="2873606"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796135" y="3802931"/>
            <a:ext cx="2470623"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13" name="Topic 1 (Text)">
            <a:extLst>
              <a:ext uri="{FF2B5EF4-FFF2-40B4-BE49-F238E27FC236}">
                <a16:creationId xmlns:a16="http://schemas.microsoft.com/office/drawing/2014/main" id="{2F6E4C3C-0B83-4660-9475-787559E83381}"/>
              </a:ext>
            </a:extLst>
          </p:cNvPr>
          <p:cNvSpPr txBox="1"/>
          <p:nvPr/>
        </p:nvSpPr>
        <p:spPr>
          <a:xfrm>
            <a:off x="2066038" y="183732"/>
            <a:ext cx="5142254"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0AE06F6C-4D99-F0F6-2568-680DE6961733}"/>
              </a:ext>
            </a:extLst>
          </p:cNvPr>
          <p:cNvPicPr>
            <a:picLocks noChangeAspect="1"/>
          </p:cNvPicPr>
          <p:nvPr/>
        </p:nvPicPr>
        <p:blipFill rotWithShape="1">
          <a:blip r:embed="rId9"/>
          <a:srcRect l="18500" t="22001" r="19288" b="15001"/>
          <a:stretch/>
        </p:blipFill>
        <p:spPr>
          <a:xfrm>
            <a:off x="1187624" y="1219814"/>
            <a:ext cx="6575078" cy="3660957"/>
          </a:xfrm>
          <a:prstGeom prst="rect">
            <a:avLst/>
          </a:prstGeom>
        </p:spPr>
      </p:pic>
      <p:pic>
        <p:nvPicPr>
          <p:cNvPr id="3" name="Picture 2">
            <a:extLst>
              <a:ext uri="{FF2B5EF4-FFF2-40B4-BE49-F238E27FC236}">
                <a16:creationId xmlns:a16="http://schemas.microsoft.com/office/drawing/2014/main" id="{22A30D44-0D6B-CAFC-70EA-9BBAB7E5C89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2823576" y="2782188"/>
            <a:ext cx="744238" cy="402621"/>
          </a:xfrm>
          <a:prstGeom prst="rect">
            <a:avLst/>
          </a:prstGeom>
        </p:spPr>
      </p:pic>
      <p:pic>
        <p:nvPicPr>
          <p:cNvPr id="4" name="Picture 3">
            <a:extLst>
              <a:ext uri="{FF2B5EF4-FFF2-40B4-BE49-F238E27FC236}">
                <a16:creationId xmlns:a16="http://schemas.microsoft.com/office/drawing/2014/main" id="{947EB30F-FC98-219F-744B-C6221881FB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7219752" y="2762222"/>
            <a:ext cx="744238" cy="402621"/>
          </a:xfrm>
          <a:prstGeom prst="rect">
            <a:avLst/>
          </a:prstGeom>
        </p:spPr>
      </p:pic>
      <p:pic>
        <p:nvPicPr>
          <p:cNvPr id="15" name="Picture 14">
            <a:extLst>
              <a:ext uri="{FF2B5EF4-FFF2-40B4-BE49-F238E27FC236}">
                <a16:creationId xmlns:a16="http://schemas.microsoft.com/office/drawing/2014/main" id="{3D646E45-D2F4-6C63-F681-B309C54AAE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2874332" y="4630007"/>
            <a:ext cx="744238" cy="402621"/>
          </a:xfrm>
          <a:prstGeom prst="rect">
            <a:avLst/>
          </a:prstGeom>
        </p:spPr>
      </p:pic>
      <p:pic>
        <p:nvPicPr>
          <p:cNvPr id="16" name="Picture 15">
            <a:extLst>
              <a:ext uri="{FF2B5EF4-FFF2-40B4-BE49-F238E27FC236}">
                <a16:creationId xmlns:a16="http://schemas.microsoft.com/office/drawing/2014/main" id="{7E444550-A125-228C-08B8-44D0298CEDE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5087186" y="4580740"/>
            <a:ext cx="744238" cy="402621"/>
          </a:xfrm>
          <a:prstGeom prst="rect">
            <a:avLst/>
          </a:prstGeom>
        </p:spPr>
      </p:pic>
      <p:pic>
        <p:nvPicPr>
          <p:cNvPr id="17" name="Picture 16">
            <a:extLst>
              <a:ext uri="{FF2B5EF4-FFF2-40B4-BE49-F238E27FC236}">
                <a16:creationId xmlns:a16="http://schemas.microsoft.com/office/drawing/2014/main" id="{578E9938-C57B-948C-C06A-C57A7F6D41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816355">
            <a:off x="7219751" y="4580740"/>
            <a:ext cx="744238" cy="402621"/>
          </a:xfrm>
          <a:prstGeom prst="rect">
            <a:avLst/>
          </a:prstGeom>
        </p:spPr>
      </p:pic>
      <p:pic>
        <p:nvPicPr>
          <p:cNvPr id="5" name="track 1.3">
            <a:hlinkClick r:id="" action="ppaction://media"/>
            <a:extLst>
              <a:ext uri="{FF2B5EF4-FFF2-40B4-BE49-F238E27FC236}">
                <a16:creationId xmlns:a16="http://schemas.microsoft.com/office/drawing/2014/main" id="{6FDD02C4-9349-F00E-5535-9EE8848B839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39358" y="4466665"/>
            <a:ext cx="406400" cy="406400"/>
          </a:xfrm>
          <a:prstGeom prst="rect">
            <a:avLst/>
          </a:prstGeom>
        </p:spPr>
      </p:pic>
    </p:spTree>
    <p:custDataLst>
      <p:tags r:id="rId1"/>
    </p:custDataLst>
    <p:extLst>
      <p:ext uri="{BB962C8B-B14F-4D97-AF65-F5344CB8AC3E}">
        <p14:creationId xmlns:p14="http://schemas.microsoft.com/office/powerpoint/2010/main" val="20631243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8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Animated fairy tale lake landscape with clouds in the sky. Cartoon landscape  background. Seamless loop flat animation. Stock Video Footage by  ©goodstocker.yandex.ru #201470118">
            <a:extLst>
              <a:ext uri="{FF2B5EF4-FFF2-40B4-BE49-F238E27FC236}">
                <a16:creationId xmlns:a16="http://schemas.microsoft.com/office/drawing/2014/main" id="{01B77AB4-B033-4DDE-848F-731EB116C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9"/>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39228C9-1F7B-4EF0-8DED-3AC4A546C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2325" y="-153389"/>
            <a:ext cx="5695034" cy="2084899"/>
          </a:xfrm>
          <a:prstGeom prst="rect">
            <a:avLst/>
          </a:prstGeom>
        </p:spPr>
      </p:pic>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5051999" y="2420304"/>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4180316" y="2443145"/>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3317079" y="2455209"/>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5133572" y="1616342"/>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4261889" y="1639183"/>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3398652" y="1651247"/>
            <a:ext cx="517953" cy="517953"/>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chemeClr val="tx1"/>
                  </a:solidFill>
                </a:ln>
                <a:solidFill>
                  <a:srgbClr val="FFFF00"/>
                </a:solidFill>
                <a:latin typeface="Times New Roman" panose="02020603050405020304" pitchFamily="18" charset="0"/>
                <a:cs typeface="Times New Roman" panose="02020603050405020304" pitchFamily="18"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1675395" y="1585261"/>
            <a:ext cx="1754326" cy="692497"/>
          </a:xfrm>
          <a:prstGeom prst="rect">
            <a:avLst/>
          </a:prstGeom>
          <a:noFill/>
        </p:spPr>
        <p:txBody>
          <a:bodyPr wrap="none" lIns="68580" tIns="34290" rIns="68580" bIns="34290">
            <a:spAutoFit/>
            <a:scene3d>
              <a:camera prst="obliqueTopLeft"/>
              <a:lightRig rig="threePt" dir="t"/>
            </a:scene3d>
          </a:bodyPr>
          <a:lstStyle/>
          <a:p>
            <a:pPr algn="ctr"/>
            <a:r>
              <a:rPr lang="en-GB"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GIRLS</a:t>
            </a:r>
            <a:endParaRPr lang="en-US"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41" name="Rectangle 140">
            <a:hlinkClick r:id="rId7" action="ppaction://hlinksldjump"/>
            <a:extLst>
              <a:ext uri="{FF2B5EF4-FFF2-40B4-BE49-F238E27FC236}">
                <a16:creationId xmlns:a16="http://schemas.microsoft.com/office/drawing/2014/main" id="{85D76530-B90A-4902-B832-4EF755DF912E}"/>
              </a:ext>
            </a:extLst>
          </p:cNvPr>
          <p:cNvSpPr/>
          <p:nvPr/>
        </p:nvSpPr>
        <p:spPr>
          <a:xfrm>
            <a:off x="3192233" y="3224025"/>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42" name="Rectangle 141">
            <a:hlinkClick r:id="rId8" action="ppaction://hlinksldjump"/>
            <a:extLst>
              <a:ext uri="{FF2B5EF4-FFF2-40B4-BE49-F238E27FC236}">
                <a16:creationId xmlns:a16="http://schemas.microsoft.com/office/drawing/2014/main" id="{1537BAA0-CF04-4659-A647-89B2D83C571E}"/>
              </a:ext>
            </a:extLst>
          </p:cNvPr>
          <p:cNvSpPr/>
          <p:nvPr/>
        </p:nvSpPr>
        <p:spPr>
          <a:xfrm>
            <a:off x="3895253" y="3211086"/>
            <a:ext cx="484748"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43" name="Rectangle 142">
            <a:hlinkClick r:id="rId9" action="ppaction://hlinksldjump"/>
            <a:extLst>
              <a:ext uri="{FF2B5EF4-FFF2-40B4-BE49-F238E27FC236}">
                <a16:creationId xmlns:a16="http://schemas.microsoft.com/office/drawing/2014/main" id="{EBDA56B5-4EAD-45C7-8379-5B85E67AE79D}"/>
              </a:ext>
            </a:extLst>
          </p:cNvPr>
          <p:cNvSpPr/>
          <p:nvPr/>
        </p:nvSpPr>
        <p:spPr>
          <a:xfrm>
            <a:off x="4525756" y="3205053"/>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44" name="Rectangle 143">
            <a:hlinkClick r:id="rId10" action="ppaction://hlinksldjump"/>
            <a:extLst>
              <a:ext uri="{FF2B5EF4-FFF2-40B4-BE49-F238E27FC236}">
                <a16:creationId xmlns:a16="http://schemas.microsoft.com/office/drawing/2014/main" id="{37BD66E0-22C6-4D89-94C0-811A846F07F8}"/>
              </a:ext>
            </a:extLst>
          </p:cNvPr>
          <p:cNvSpPr/>
          <p:nvPr/>
        </p:nvSpPr>
        <p:spPr>
          <a:xfrm>
            <a:off x="5253638" y="3205053"/>
            <a:ext cx="513602"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
        <p:nvSpPr>
          <p:cNvPr id="145" name="Rectangle 144">
            <a:hlinkClick r:id="rId11" action="ppaction://hlinksldjump"/>
            <a:extLst>
              <a:ext uri="{FF2B5EF4-FFF2-40B4-BE49-F238E27FC236}">
                <a16:creationId xmlns:a16="http://schemas.microsoft.com/office/drawing/2014/main" id="{9C7456B8-9212-4257-89FD-5291D0DD6FF9}"/>
              </a:ext>
            </a:extLst>
          </p:cNvPr>
          <p:cNvSpPr/>
          <p:nvPr/>
        </p:nvSpPr>
        <p:spPr>
          <a:xfrm>
            <a:off x="3200647" y="3897551"/>
            <a:ext cx="484748"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2" action="ppaction://hlinksldjump"/>
            <a:extLst>
              <a:ext uri="{FF2B5EF4-FFF2-40B4-BE49-F238E27FC236}">
                <a16:creationId xmlns:a16="http://schemas.microsoft.com/office/drawing/2014/main" id="{72EE6032-01BB-4B26-A3FA-3EE4E1251D92}"/>
              </a:ext>
            </a:extLst>
          </p:cNvPr>
          <p:cNvSpPr/>
          <p:nvPr/>
        </p:nvSpPr>
        <p:spPr>
          <a:xfrm>
            <a:off x="3891646" y="3916522"/>
            <a:ext cx="455894"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3" action="ppaction://hlinksldjump"/>
            <a:extLst>
              <a:ext uri="{FF2B5EF4-FFF2-40B4-BE49-F238E27FC236}">
                <a16:creationId xmlns:a16="http://schemas.microsoft.com/office/drawing/2014/main" id="{CC241B5E-BAED-485F-AC86-1561E6BC2D1D}"/>
              </a:ext>
            </a:extLst>
          </p:cNvPr>
          <p:cNvSpPr/>
          <p:nvPr/>
        </p:nvSpPr>
        <p:spPr>
          <a:xfrm>
            <a:off x="4570479" y="3916522"/>
            <a:ext cx="542456"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4" action="ppaction://hlinksldjump"/>
            <a:extLst>
              <a:ext uri="{FF2B5EF4-FFF2-40B4-BE49-F238E27FC236}">
                <a16:creationId xmlns:a16="http://schemas.microsoft.com/office/drawing/2014/main" id="{2BDB1275-824B-46BA-8573-CF81B801585B}"/>
              </a:ext>
            </a:extLst>
          </p:cNvPr>
          <p:cNvSpPr/>
          <p:nvPr/>
        </p:nvSpPr>
        <p:spPr>
          <a:xfrm>
            <a:off x="5221371" y="3917511"/>
            <a:ext cx="542456"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tx2">
                    <a:lumMod val="50000"/>
                  </a:schemeClr>
                </a:solidFill>
                <a:effectLst>
                  <a:glow rad="101600">
                    <a:srgbClr val="EA16CC">
                      <a:alpha val="60000"/>
                    </a:srgbClr>
                  </a:glow>
                </a:effectLst>
                <a:latin typeface="Times New Roman" panose="02020603050405020304" pitchFamily="18" charset="0"/>
                <a:cs typeface="Times New Roman" panose="02020603050405020304" pitchFamily="18" charset="0"/>
              </a:rPr>
              <a:t>H</a:t>
            </a:r>
          </a:p>
        </p:txBody>
      </p:sp>
      <p:pic>
        <p:nvPicPr>
          <p:cNvPr id="149" name="Picture 2" descr="199,179 BEST Fairy Cartoon IMAGES, STOCK PHOTOS &amp;amp; VECTORS | Adobe Stock">
            <a:extLst>
              <a:ext uri="{FF2B5EF4-FFF2-40B4-BE49-F238E27FC236}">
                <a16:creationId xmlns:a16="http://schemas.microsoft.com/office/drawing/2014/main" id="{AFABBC3D-95B8-47CD-92DB-CAB1516396FF}"/>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9109" y="1007484"/>
            <a:ext cx="4286250" cy="2571750"/>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9C6FD4AB-1627-4FEE-8EAD-31524F241AC7}"/>
              </a:ext>
            </a:extLst>
          </p:cNvPr>
          <p:cNvSpPr/>
          <p:nvPr/>
        </p:nvSpPr>
        <p:spPr>
          <a:xfrm>
            <a:off x="1808043" y="2367937"/>
            <a:ext cx="1552349" cy="692497"/>
          </a:xfrm>
          <a:prstGeom prst="rect">
            <a:avLst/>
          </a:prstGeom>
          <a:noFill/>
        </p:spPr>
        <p:txBody>
          <a:bodyPr wrap="none" lIns="68580" tIns="34290" rIns="68580" bIns="34290">
            <a:spAutoFit/>
            <a:scene3d>
              <a:camera prst="obliqueTopLeft"/>
              <a:lightRig rig="threePt" dir="t"/>
            </a:scene3d>
          </a:bodyPr>
          <a:lstStyle/>
          <a:p>
            <a:pPr algn="ctr"/>
            <a:r>
              <a:rPr lang="en-GB"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BOYS</a:t>
            </a:r>
            <a:endParaRPr lang="en-US" sz="4050" b="1" dirty="0">
              <a:ln w="12700">
                <a:solidFill>
                  <a:schemeClr val="accent1"/>
                </a:solidFill>
                <a:prstDash val="solid"/>
              </a:ln>
              <a:solidFill>
                <a:srgbClr val="0000FF"/>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E4D8D2-727B-B2C7-9FDC-530E261F56A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Arrow: Right 1">
            <a:hlinkClick r:id="rId17" action="ppaction://hlinksldjump"/>
            <a:extLst>
              <a:ext uri="{FF2B5EF4-FFF2-40B4-BE49-F238E27FC236}">
                <a16:creationId xmlns:a16="http://schemas.microsoft.com/office/drawing/2014/main" id="{6CB1201D-7FF1-BBE8-7195-8466C3DB01C3}"/>
              </a:ext>
            </a:extLst>
          </p:cNvPr>
          <p:cNvSpPr/>
          <p:nvPr/>
        </p:nvSpPr>
        <p:spPr>
          <a:xfrm>
            <a:off x="8165592" y="4731990"/>
            <a:ext cx="895014" cy="38631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iterate type="lt">
                                    <p:tmAbs val="0"/>
                                  </p:iterate>
                                  <p:childTnLst>
                                    <p:set>
                                      <p:cBhvr>
                                        <p:cTn id="11"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oin.wav"/>
                                        </p:tgtEl>
                                      </p:cMediaNode>
                                    </p:audio>
                                  </p:subTnLst>
                                </p:cTn>
                              </p:par>
                              <p:par>
                                <p:cTn id="12" presetID="49" presetClass="entr" presetSubtype="0" decel="100000" fill="hold" grpId="1" nodeType="withEffect">
                                  <p:stCondLst>
                                    <p:cond delay="0"/>
                                  </p:stCondLst>
                                  <p:iterate type="lt">
                                    <p:tmPct val="0"/>
                                  </p:iterate>
                                  <p:childTnLst>
                                    <p:set>
                                      <p:cBhvr>
                                        <p:cTn id="13" dur="1" fill="hold">
                                          <p:stCondLst>
                                            <p:cond delay="0"/>
                                          </p:stCondLst>
                                        </p:cTn>
                                        <p:tgtEl>
                                          <p:spTgt spid="81"/>
                                        </p:tgtEl>
                                        <p:attrNameLst>
                                          <p:attrName>style.visibility</p:attrName>
                                        </p:attrNameLst>
                                      </p:cBhvr>
                                      <p:to>
                                        <p:strVal val="visible"/>
                                      </p:to>
                                    </p:set>
                                    <p:anim calcmode="lin" valueType="num">
                                      <p:cBhvr>
                                        <p:cTn id="14" dur="500" fill="hold"/>
                                        <p:tgtEl>
                                          <p:spTgt spid="81"/>
                                        </p:tgtEl>
                                        <p:attrNameLst>
                                          <p:attrName>ppt_w</p:attrName>
                                        </p:attrNameLst>
                                      </p:cBhvr>
                                      <p:tavLst>
                                        <p:tav tm="0">
                                          <p:val>
                                            <p:fltVal val="0"/>
                                          </p:val>
                                        </p:tav>
                                        <p:tav tm="100000">
                                          <p:val>
                                            <p:strVal val="#ppt_w"/>
                                          </p:val>
                                        </p:tav>
                                      </p:tavLst>
                                    </p:anim>
                                    <p:anim calcmode="lin" valueType="num">
                                      <p:cBhvr>
                                        <p:cTn id="15" dur="500" fill="hold"/>
                                        <p:tgtEl>
                                          <p:spTgt spid="81"/>
                                        </p:tgtEl>
                                        <p:attrNameLst>
                                          <p:attrName>ppt_h</p:attrName>
                                        </p:attrNameLst>
                                      </p:cBhvr>
                                      <p:tavLst>
                                        <p:tav tm="0">
                                          <p:val>
                                            <p:fltVal val="0"/>
                                          </p:val>
                                        </p:tav>
                                        <p:tav tm="100000">
                                          <p:val>
                                            <p:strVal val="#ppt_h"/>
                                          </p:val>
                                        </p:tav>
                                      </p:tavLst>
                                    </p:anim>
                                    <p:anim calcmode="lin" valueType="num">
                                      <p:cBhvr>
                                        <p:cTn id="16" dur="500" fill="hold"/>
                                        <p:tgtEl>
                                          <p:spTgt spid="81"/>
                                        </p:tgtEl>
                                        <p:attrNameLst>
                                          <p:attrName>style.rotation</p:attrName>
                                        </p:attrNameLst>
                                      </p:cBhvr>
                                      <p:tavLst>
                                        <p:tav tm="0">
                                          <p:val>
                                            <p:fltVal val="360"/>
                                          </p:val>
                                        </p:tav>
                                        <p:tav tm="100000">
                                          <p:val>
                                            <p:fltVal val="0"/>
                                          </p:val>
                                        </p:tav>
                                      </p:tavLst>
                                    </p:anim>
                                    <p:animEffect transition="in" filter="fade">
                                      <p:cBhvr>
                                        <p:cTn id="17" dur="500"/>
                                        <p:tgtEl>
                                          <p:spTgt spid="81"/>
                                        </p:tgtEl>
                                      </p:cBhvr>
                                    </p:animEffect>
                                  </p:childTnLst>
                                </p:cTn>
                              </p:par>
                            </p:childTnLst>
                          </p:cTn>
                        </p:par>
                      </p:childTnLst>
                    </p:cTn>
                  </p:par>
                </p:childTnLst>
              </p:cTn>
              <p:nextCondLst>
                <p:cond evt="onClick" delay="0">
                  <p:tgtEl>
                    <p:spTgt spid="80"/>
                  </p:tgtEl>
                </p:cond>
              </p:nextCondLst>
            </p:seq>
            <p:seq concurrent="1" nextAc="seek">
              <p:cTn id="18" restart="whenNotActive" fill="hold" evtFilter="cancelBubble" nodeType="interactiveSeq">
                <p:stCondLst>
                  <p:cond evt="onClick" delay="0">
                    <p:tgtEl>
                      <p:spTgt spid="81"/>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iterate type="lt">
                                    <p:tmAbs val="0"/>
                                  </p:iterate>
                                  <p:childTnLst>
                                    <p:set>
                                      <p:cBhvr>
                                        <p:cTn id="2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oin.wav"/>
                                        </p:tgtEl>
                                      </p:cMediaNode>
                                    </p:audio>
                                  </p:subTnLst>
                                </p:cTn>
                              </p:par>
                              <p:par>
                                <p:cTn id="23" presetID="49" presetClass="entr" presetSubtype="0" decel="100000" fill="hold" grpId="1" nodeType="withEffect">
                                  <p:stCondLst>
                                    <p:cond delay="0"/>
                                  </p:stCondLst>
                                  <p:iterate type="lt">
                                    <p:tmPct val="0"/>
                                  </p:iterate>
                                  <p:childTnLst>
                                    <p:set>
                                      <p:cBhvr>
                                        <p:cTn id="24" dur="1" fill="hold">
                                          <p:stCondLst>
                                            <p:cond delay="0"/>
                                          </p:stCondLst>
                                        </p:cTn>
                                        <p:tgtEl>
                                          <p:spTgt spid="82"/>
                                        </p:tgtEl>
                                        <p:attrNameLst>
                                          <p:attrName>style.visibility</p:attrName>
                                        </p:attrNameLst>
                                      </p:cBhvr>
                                      <p:to>
                                        <p:strVal val="visible"/>
                                      </p:to>
                                    </p:set>
                                    <p:anim calcmode="lin" valueType="num">
                                      <p:cBhvr>
                                        <p:cTn id="25" dur="500" fill="hold"/>
                                        <p:tgtEl>
                                          <p:spTgt spid="82"/>
                                        </p:tgtEl>
                                        <p:attrNameLst>
                                          <p:attrName>ppt_w</p:attrName>
                                        </p:attrNameLst>
                                      </p:cBhvr>
                                      <p:tavLst>
                                        <p:tav tm="0">
                                          <p:val>
                                            <p:fltVal val="0"/>
                                          </p:val>
                                        </p:tav>
                                        <p:tav tm="100000">
                                          <p:val>
                                            <p:strVal val="#ppt_w"/>
                                          </p:val>
                                        </p:tav>
                                      </p:tavLst>
                                    </p:anim>
                                    <p:anim calcmode="lin" valueType="num">
                                      <p:cBhvr>
                                        <p:cTn id="26" dur="500" fill="hold"/>
                                        <p:tgtEl>
                                          <p:spTgt spid="82"/>
                                        </p:tgtEl>
                                        <p:attrNameLst>
                                          <p:attrName>ppt_h</p:attrName>
                                        </p:attrNameLst>
                                      </p:cBhvr>
                                      <p:tavLst>
                                        <p:tav tm="0">
                                          <p:val>
                                            <p:fltVal val="0"/>
                                          </p:val>
                                        </p:tav>
                                        <p:tav tm="100000">
                                          <p:val>
                                            <p:strVal val="#ppt_h"/>
                                          </p:val>
                                        </p:tav>
                                      </p:tavLst>
                                    </p:anim>
                                    <p:anim calcmode="lin" valueType="num">
                                      <p:cBhvr>
                                        <p:cTn id="27" dur="500" fill="hold"/>
                                        <p:tgtEl>
                                          <p:spTgt spid="82"/>
                                        </p:tgtEl>
                                        <p:attrNameLst>
                                          <p:attrName>style.rotation</p:attrName>
                                        </p:attrNameLst>
                                      </p:cBhvr>
                                      <p:tavLst>
                                        <p:tav tm="0">
                                          <p:val>
                                            <p:fltVal val="360"/>
                                          </p:val>
                                        </p:tav>
                                        <p:tav tm="100000">
                                          <p:val>
                                            <p:fltVal val="0"/>
                                          </p:val>
                                        </p:tav>
                                      </p:tavLst>
                                    </p:anim>
                                    <p:animEffect transition="in" filter="fade">
                                      <p:cBhvr>
                                        <p:cTn id="28" dur="500"/>
                                        <p:tgtEl>
                                          <p:spTgt spid="82"/>
                                        </p:tgtEl>
                                      </p:cBhvr>
                                    </p:animEffect>
                                  </p:childTnLst>
                                </p:cTn>
                              </p:par>
                            </p:childTnLst>
                          </p:cTn>
                        </p:par>
                      </p:childTnLst>
                    </p:cTn>
                  </p:par>
                </p:childTnLst>
              </p:cTn>
              <p:nextCondLst>
                <p:cond evt="onClick" delay="0">
                  <p:tgtEl>
                    <p:spTgt spid="81"/>
                  </p:tgtEl>
                </p:cond>
              </p:nextCondLst>
            </p:seq>
            <p:seq concurrent="1" nextAc="seek">
              <p:cTn id="29" restart="whenNotActive" fill="hold" evtFilter="cancelBubble" nodeType="interactiveSeq">
                <p:stCondLst>
                  <p:cond evt="onClick" delay="0">
                    <p:tgtEl>
                      <p:spTgt spid="8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iterate type="lt">
                                    <p:tmAbs val="0"/>
                                  </p:iterate>
                                  <p:childTnLst>
                                    <p:set>
                                      <p:cBhvr>
                                        <p:cTn id="33"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oin.wav"/>
                                        </p:tgtEl>
                                      </p:cMediaNode>
                                    </p:audio>
                                  </p:subTnLst>
                                </p:cTn>
                              </p:par>
                              <p:par>
                                <p:cTn id="34" presetID="49" presetClass="entr" presetSubtype="0" decel="100000" fill="hold" grpId="1" nodeType="withEffect">
                                  <p:stCondLst>
                                    <p:cond delay="0"/>
                                  </p:stCondLst>
                                  <p:iterate type="lt">
                                    <p:tmPct val="0"/>
                                  </p:iterate>
                                  <p:childTnLst>
                                    <p:set>
                                      <p:cBhvr>
                                        <p:cTn id="35" dur="1" fill="hold">
                                          <p:stCondLst>
                                            <p:cond delay="0"/>
                                          </p:stCondLst>
                                        </p:cTn>
                                        <p:tgtEl>
                                          <p:spTgt spid="83"/>
                                        </p:tgtEl>
                                        <p:attrNameLst>
                                          <p:attrName>style.visibility</p:attrName>
                                        </p:attrNameLst>
                                      </p:cBhvr>
                                      <p:to>
                                        <p:strVal val="visible"/>
                                      </p:to>
                                    </p:set>
                                    <p:anim calcmode="lin" valueType="num">
                                      <p:cBhvr>
                                        <p:cTn id="36" dur="500" fill="hold"/>
                                        <p:tgtEl>
                                          <p:spTgt spid="83"/>
                                        </p:tgtEl>
                                        <p:attrNameLst>
                                          <p:attrName>ppt_w</p:attrName>
                                        </p:attrNameLst>
                                      </p:cBhvr>
                                      <p:tavLst>
                                        <p:tav tm="0">
                                          <p:val>
                                            <p:fltVal val="0"/>
                                          </p:val>
                                        </p:tav>
                                        <p:tav tm="100000">
                                          <p:val>
                                            <p:strVal val="#ppt_w"/>
                                          </p:val>
                                        </p:tav>
                                      </p:tavLst>
                                    </p:anim>
                                    <p:anim calcmode="lin" valueType="num">
                                      <p:cBhvr>
                                        <p:cTn id="37" dur="500" fill="hold"/>
                                        <p:tgtEl>
                                          <p:spTgt spid="83"/>
                                        </p:tgtEl>
                                        <p:attrNameLst>
                                          <p:attrName>ppt_h</p:attrName>
                                        </p:attrNameLst>
                                      </p:cBhvr>
                                      <p:tavLst>
                                        <p:tav tm="0">
                                          <p:val>
                                            <p:fltVal val="0"/>
                                          </p:val>
                                        </p:tav>
                                        <p:tav tm="100000">
                                          <p:val>
                                            <p:strVal val="#ppt_h"/>
                                          </p:val>
                                        </p:tav>
                                      </p:tavLst>
                                    </p:anim>
                                    <p:anim calcmode="lin" valueType="num">
                                      <p:cBhvr>
                                        <p:cTn id="38" dur="500" fill="hold"/>
                                        <p:tgtEl>
                                          <p:spTgt spid="83"/>
                                        </p:tgtEl>
                                        <p:attrNameLst>
                                          <p:attrName>style.rotation</p:attrName>
                                        </p:attrNameLst>
                                      </p:cBhvr>
                                      <p:tavLst>
                                        <p:tav tm="0">
                                          <p:val>
                                            <p:fltVal val="360"/>
                                          </p:val>
                                        </p:tav>
                                        <p:tav tm="100000">
                                          <p:val>
                                            <p:fltVal val="0"/>
                                          </p:val>
                                        </p:tav>
                                      </p:tavLst>
                                    </p:anim>
                                    <p:animEffect transition="in" filter="fade">
                                      <p:cBhvr>
                                        <p:cTn id="39" dur="500"/>
                                        <p:tgtEl>
                                          <p:spTgt spid="83"/>
                                        </p:tgtEl>
                                      </p:cBhvr>
                                    </p:animEffect>
                                  </p:childTnLst>
                                </p:cTn>
                              </p:par>
                            </p:childTnLst>
                          </p:cTn>
                        </p:par>
                      </p:childTnLst>
                    </p:cTn>
                  </p:par>
                </p:childTnLst>
              </p:cTn>
              <p:nextCondLst>
                <p:cond evt="onClick" delay="0">
                  <p:tgtEl>
                    <p:spTgt spid="82"/>
                  </p:tgtEl>
                </p:cond>
              </p:nextCondLst>
            </p:seq>
            <p:seq concurrent="1" nextAc="seek">
              <p:cTn id="40" restart="whenNotActive" fill="hold" evtFilter="cancelBubble" nodeType="interactiveSeq">
                <p:stCondLst>
                  <p:cond evt="onClick" delay="0">
                    <p:tgtEl>
                      <p:spTgt spid="83"/>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0" nodeType="clickEffect">
                                  <p:stCondLst>
                                    <p:cond delay="0"/>
                                  </p:stCondLst>
                                  <p:iterate type="lt">
                                    <p:tmAbs val="0"/>
                                  </p:iterate>
                                  <p:childTnLst>
                                    <p:set>
                                      <p:cBhvr>
                                        <p:cTn id="44"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oin.wav"/>
                                        </p:tgtEl>
                                      </p:cMediaNode>
                                    </p:audio>
                                  </p:subTnLst>
                                </p:cTn>
                              </p:par>
                              <p:par>
                                <p:cTn id="45" presetID="49" presetClass="entr" presetSubtype="0" decel="100000" fill="hold" grpId="1" nodeType="withEffect">
                                  <p:stCondLst>
                                    <p:cond delay="0"/>
                                  </p:stCondLst>
                                  <p:iterate type="lt">
                                    <p:tmPct val="0"/>
                                  </p:iterate>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 calcmode="lin" valueType="num">
                                      <p:cBhvr>
                                        <p:cTn id="49" dur="500" fill="hold"/>
                                        <p:tgtEl>
                                          <p:spTgt spid="84"/>
                                        </p:tgtEl>
                                        <p:attrNameLst>
                                          <p:attrName>style.rotation</p:attrName>
                                        </p:attrNameLst>
                                      </p:cBhvr>
                                      <p:tavLst>
                                        <p:tav tm="0">
                                          <p:val>
                                            <p:fltVal val="360"/>
                                          </p:val>
                                        </p:tav>
                                        <p:tav tm="100000">
                                          <p:val>
                                            <p:fltVal val="0"/>
                                          </p:val>
                                        </p:tav>
                                      </p:tavLst>
                                    </p:anim>
                                    <p:animEffect transition="in" filter="fade">
                                      <p:cBhvr>
                                        <p:cTn id="50" dur="500"/>
                                        <p:tgtEl>
                                          <p:spTgt spid="84"/>
                                        </p:tgtEl>
                                      </p:cBhvr>
                                    </p:animEffect>
                                  </p:childTnLst>
                                </p:cTn>
                              </p:par>
                            </p:childTnLst>
                          </p:cTn>
                        </p:par>
                      </p:childTnLst>
                    </p:cTn>
                  </p:par>
                </p:childTnLst>
              </p:cTn>
              <p:nextCondLst>
                <p:cond evt="onClick" delay="0">
                  <p:tgtEl>
                    <p:spTgt spid="83"/>
                  </p:tgtEl>
                </p:cond>
              </p:nextCondLst>
            </p:seq>
            <p:seq concurrent="1" nextAc="seek">
              <p:cTn id="51" restart="whenNotActive" fill="hold" evtFilter="cancelBubble" nodeType="interactiveSeq">
                <p:stCondLst>
                  <p:cond evt="onClick" delay="0">
                    <p:tgtEl>
                      <p:spTgt spid="8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iterate type="lt">
                                    <p:tmAbs val="0"/>
                                  </p:iterate>
                                  <p:childTnLst>
                                    <p:set>
                                      <p:cBhvr>
                                        <p:cTn id="55"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coin.wav"/>
                                        </p:tgtEl>
                                      </p:cMediaNode>
                                    </p:audio>
                                  </p:subTnLst>
                                </p:cTn>
                              </p:par>
                              <p:par>
                                <p:cTn id="56" presetID="49" presetClass="entr" presetSubtype="0" decel="100000" fill="hold" grpId="1" nodeType="withEffect">
                                  <p:stCondLst>
                                    <p:cond delay="0"/>
                                  </p:stCondLst>
                                  <p:iterate type="lt">
                                    <p:tmPct val="0"/>
                                  </p:iterate>
                                  <p:childTnLst>
                                    <p:set>
                                      <p:cBhvr>
                                        <p:cTn id="57" dur="1" fill="hold">
                                          <p:stCondLst>
                                            <p:cond delay="0"/>
                                          </p:stCondLst>
                                        </p:cTn>
                                        <p:tgtEl>
                                          <p:spTgt spid="85"/>
                                        </p:tgtEl>
                                        <p:attrNameLst>
                                          <p:attrName>style.visibility</p:attrName>
                                        </p:attrNameLst>
                                      </p:cBhvr>
                                      <p:to>
                                        <p:strVal val="visible"/>
                                      </p:to>
                                    </p:set>
                                    <p:anim calcmode="lin" valueType="num">
                                      <p:cBhvr>
                                        <p:cTn id="58" dur="500" fill="hold"/>
                                        <p:tgtEl>
                                          <p:spTgt spid="85"/>
                                        </p:tgtEl>
                                        <p:attrNameLst>
                                          <p:attrName>ppt_w</p:attrName>
                                        </p:attrNameLst>
                                      </p:cBhvr>
                                      <p:tavLst>
                                        <p:tav tm="0">
                                          <p:val>
                                            <p:fltVal val="0"/>
                                          </p:val>
                                        </p:tav>
                                        <p:tav tm="100000">
                                          <p:val>
                                            <p:strVal val="#ppt_w"/>
                                          </p:val>
                                        </p:tav>
                                      </p:tavLst>
                                    </p:anim>
                                    <p:anim calcmode="lin" valueType="num">
                                      <p:cBhvr>
                                        <p:cTn id="59" dur="500" fill="hold"/>
                                        <p:tgtEl>
                                          <p:spTgt spid="85"/>
                                        </p:tgtEl>
                                        <p:attrNameLst>
                                          <p:attrName>ppt_h</p:attrName>
                                        </p:attrNameLst>
                                      </p:cBhvr>
                                      <p:tavLst>
                                        <p:tav tm="0">
                                          <p:val>
                                            <p:fltVal val="0"/>
                                          </p:val>
                                        </p:tav>
                                        <p:tav tm="100000">
                                          <p:val>
                                            <p:strVal val="#ppt_h"/>
                                          </p:val>
                                        </p:tav>
                                      </p:tavLst>
                                    </p:anim>
                                    <p:anim calcmode="lin" valueType="num">
                                      <p:cBhvr>
                                        <p:cTn id="60" dur="500" fill="hold"/>
                                        <p:tgtEl>
                                          <p:spTgt spid="85"/>
                                        </p:tgtEl>
                                        <p:attrNameLst>
                                          <p:attrName>style.rotation</p:attrName>
                                        </p:attrNameLst>
                                      </p:cBhvr>
                                      <p:tavLst>
                                        <p:tav tm="0">
                                          <p:val>
                                            <p:fltVal val="360"/>
                                          </p:val>
                                        </p:tav>
                                        <p:tav tm="100000">
                                          <p:val>
                                            <p:fltVal val="0"/>
                                          </p:val>
                                        </p:tav>
                                      </p:tavLst>
                                    </p:anim>
                                    <p:animEffect transition="in" filter="fade">
                                      <p:cBhvr>
                                        <p:cTn id="61" dur="500"/>
                                        <p:tgtEl>
                                          <p:spTgt spid="85"/>
                                        </p:tgtEl>
                                      </p:cBhvr>
                                    </p:animEffect>
                                  </p:childTnLst>
                                </p:cTn>
                              </p:par>
                            </p:childTnLst>
                          </p:cTn>
                        </p:par>
                      </p:childTnLst>
                    </p:cTn>
                  </p:par>
                </p:childTnLst>
              </p:cTn>
              <p:nextCondLst>
                <p:cond evt="onClick" delay="0">
                  <p:tgtEl>
                    <p:spTgt spid="84"/>
                  </p:tgtEl>
                </p:cond>
              </p:nextCondLst>
            </p:seq>
            <p:seq concurrent="1" nextAc="seek">
              <p:cTn id="62" restart="whenNotActive" fill="hold" evtFilter="cancelBubble" nodeType="interactiveSeq">
                <p:stCondLst>
                  <p:cond evt="onClick" delay="0">
                    <p:tgtEl>
                      <p:spTgt spid="8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iterate type="lt">
                                    <p:tmAbs val="0"/>
                                  </p:iterate>
                                  <p:childTnLst>
                                    <p:set>
                                      <p:cBhvr>
                                        <p:cTn id="66"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oin.wav"/>
                                        </p:tgtEl>
                                      </p:cMediaNode>
                                    </p:audio>
                                  </p:subTnLst>
                                </p:cTn>
                              </p:par>
                              <p:par>
                                <p:cTn id="67" presetID="49" presetClass="entr" presetSubtype="0" decel="100000" fill="hold" grpId="1" nodeType="withEffect">
                                  <p:stCondLst>
                                    <p:cond delay="0"/>
                                  </p:stCondLst>
                                  <p:iterate type="lt">
                                    <p:tmPct val="0"/>
                                  </p:iterate>
                                  <p:childTnLst>
                                    <p:set>
                                      <p:cBhvr>
                                        <p:cTn id="68" dur="1" fill="hold">
                                          <p:stCondLst>
                                            <p:cond delay="0"/>
                                          </p:stCondLst>
                                        </p:cTn>
                                        <p:tgtEl>
                                          <p:spTgt spid="86"/>
                                        </p:tgtEl>
                                        <p:attrNameLst>
                                          <p:attrName>style.visibility</p:attrName>
                                        </p:attrNameLst>
                                      </p:cBhvr>
                                      <p:to>
                                        <p:strVal val="visible"/>
                                      </p:to>
                                    </p:set>
                                    <p:anim calcmode="lin" valueType="num">
                                      <p:cBhvr>
                                        <p:cTn id="69" dur="500" fill="hold"/>
                                        <p:tgtEl>
                                          <p:spTgt spid="86"/>
                                        </p:tgtEl>
                                        <p:attrNameLst>
                                          <p:attrName>ppt_w</p:attrName>
                                        </p:attrNameLst>
                                      </p:cBhvr>
                                      <p:tavLst>
                                        <p:tav tm="0">
                                          <p:val>
                                            <p:fltVal val="0"/>
                                          </p:val>
                                        </p:tav>
                                        <p:tav tm="100000">
                                          <p:val>
                                            <p:strVal val="#ppt_w"/>
                                          </p:val>
                                        </p:tav>
                                      </p:tavLst>
                                    </p:anim>
                                    <p:anim calcmode="lin" valueType="num">
                                      <p:cBhvr>
                                        <p:cTn id="70" dur="500" fill="hold"/>
                                        <p:tgtEl>
                                          <p:spTgt spid="86"/>
                                        </p:tgtEl>
                                        <p:attrNameLst>
                                          <p:attrName>ppt_h</p:attrName>
                                        </p:attrNameLst>
                                      </p:cBhvr>
                                      <p:tavLst>
                                        <p:tav tm="0">
                                          <p:val>
                                            <p:fltVal val="0"/>
                                          </p:val>
                                        </p:tav>
                                        <p:tav tm="100000">
                                          <p:val>
                                            <p:strVal val="#ppt_h"/>
                                          </p:val>
                                        </p:tav>
                                      </p:tavLst>
                                    </p:anim>
                                    <p:anim calcmode="lin" valueType="num">
                                      <p:cBhvr>
                                        <p:cTn id="71" dur="500" fill="hold"/>
                                        <p:tgtEl>
                                          <p:spTgt spid="86"/>
                                        </p:tgtEl>
                                        <p:attrNameLst>
                                          <p:attrName>style.rotation</p:attrName>
                                        </p:attrNameLst>
                                      </p:cBhvr>
                                      <p:tavLst>
                                        <p:tav tm="0">
                                          <p:val>
                                            <p:fltVal val="360"/>
                                          </p:val>
                                        </p:tav>
                                        <p:tav tm="100000">
                                          <p:val>
                                            <p:fltVal val="0"/>
                                          </p:val>
                                        </p:tav>
                                      </p:tavLst>
                                    </p:anim>
                                    <p:animEffect transition="in" filter="fade">
                                      <p:cBhvr>
                                        <p:cTn id="72" dur="500"/>
                                        <p:tgtEl>
                                          <p:spTgt spid="86"/>
                                        </p:tgtEl>
                                      </p:cBhvr>
                                    </p:animEffect>
                                  </p:childTnLst>
                                </p:cTn>
                              </p:par>
                            </p:childTnLst>
                          </p:cTn>
                        </p:par>
                      </p:childTnLst>
                    </p:cTn>
                  </p:par>
                </p:childTnLst>
              </p:cTn>
              <p:nextCondLst>
                <p:cond evt="onClick" delay="0">
                  <p:tgtEl>
                    <p:spTgt spid="85"/>
                  </p:tgtEl>
                </p:cond>
              </p:nextCondLst>
            </p:seq>
            <p:seq concurrent="1" nextAc="seek">
              <p:cTn id="73" restart="whenNotActive" fill="hold" evtFilter="cancelBubble" nodeType="interactiveSeq">
                <p:stCondLst>
                  <p:cond evt="onClick" delay="0">
                    <p:tgtEl>
                      <p:spTgt spid="86"/>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iterate type="lt">
                                    <p:tmAbs val="0"/>
                                  </p:iterate>
                                  <p:childTnLst>
                                    <p:set>
                                      <p:cBhvr>
                                        <p:cTn id="77"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coin.wav"/>
                                        </p:tgtEl>
                                      </p:cMediaNode>
                                    </p:audio>
                                  </p:subTnLst>
                                </p:cTn>
                              </p:par>
                              <p:par>
                                <p:cTn id="78" presetID="49" presetClass="entr" presetSubtype="0" decel="100000" fill="hold" grpId="1" nodeType="withEffect">
                                  <p:stCondLst>
                                    <p:cond delay="0"/>
                                  </p:stCondLst>
                                  <p:iterate type="lt">
                                    <p:tmPct val="0"/>
                                  </p:iterate>
                                  <p:childTnLst>
                                    <p:set>
                                      <p:cBhvr>
                                        <p:cTn id="79" dur="1" fill="hold">
                                          <p:stCondLst>
                                            <p:cond delay="0"/>
                                          </p:stCondLst>
                                        </p:cTn>
                                        <p:tgtEl>
                                          <p:spTgt spid="87"/>
                                        </p:tgtEl>
                                        <p:attrNameLst>
                                          <p:attrName>style.visibility</p:attrName>
                                        </p:attrNameLst>
                                      </p:cBhvr>
                                      <p:to>
                                        <p:strVal val="visible"/>
                                      </p:to>
                                    </p:set>
                                    <p:anim calcmode="lin" valueType="num">
                                      <p:cBhvr>
                                        <p:cTn id="80" dur="500" fill="hold"/>
                                        <p:tgtEl>
                                          <p:spTgt spid="87"/>
                                        </p:tgtEl>
                                        <p:attrNameLst>
                                          <p:attrName>ppt_w</p:attrName>
                                        </p:attrNameLst>
                                      </p:cBhvr>
                                      <p:tavLst>
                                        <p:tav tm="0">
                                          <p:val>
                                            <p:fltVal val="0"/>
                                          </p:val>
                                        </p:tav>
                                        <p:tav tm="100000">
                                          <p:val>
                                            <p:strVal val="#ppt_w"/>
                                          </p:val>
                                        </p:tav>
                                      </p:tavLst>
                                    </p:anim>
                                    <p:anim calcmode="lin" valueType="num">
                                      <p:cBhvr>
                                        <p:cTn id="81" dur="500" fill="hold"/>
                                        <p:tgtEl>
                                          <p:spTgt spid="87"/>
                                        </p:tgtEl>
                                        <p:attrNameLst>
                                          <p:attrName>ppt_h</p:attrName>
                                        </p:attrNameLst>
                                      </p:cBhvr>
                                      <p:tavLst>
                                        <p:tav tm="0">
                                          <p:val>
                                            <p:fltVal val="0"/>
                                          </p:val>
                                        </p:tav>
                                        <p:tav tm="100000">
                                          <p:val>
                                            <p:strVal val="#ppt_h"/>
                                          </p:val>
                                        </p:tav>
                                      </p:tavLst>
                                    </p:anim>
                                    <p:anim calcmode="lin" valueType="num">
                                      <p:cBhvr>
                                        <p:cTn id="82" dur="500" fill="hold"/>
                                        <p:tgtEl>
                                          <p:spTgt spid="87"/>
                                        </p:tgtEl>
                                        <p:attrNameLst>
                                          <p:attrName>style.rotation</p:attrName>
                                        </p:attrNameLst>
                                      </p:cBhvr>
                                      <p:tavLst>
                                        <p:tav tm="0">
                                          <p:val>
                                            <p:fltVal val="360"/>
                                          </p:val>
                                        </p:tav>
                                        <p:tav tm="100000">
                                          <p:val>
                                            <p:fltVal val="0"/>
                                          </p:val>
                                        </p:tav>
                                      </p:tavLst>
                                    </p:anim>
                                    <p:animEffect transition="in" filter="fade">
                                      <p:cBhvr>
                                        <p:cTn id="83" dur="500"/>
                                        <p:tgtEl>
                                          <p:spTgt spid="87"/>
                                        </p:tgtEl>
                                      </p:cBhvr>
                                    </p:animEffect>
                                  </p:childTnLst>
                                </p:cTn>
                              </p:par>
                            </p:childTnLst>
                          </p:cTn>
                        </p:par>
                      </p:childTnLst>
                    </p:cTn>
                  </p:par>
                </p:childTnLst>
              </p:cTn>
              <p:nextCondLst>
                <p:cond evt="onClick" delay="0">
                  <p:tgtEl>
                    <p:spTgt spid="86"/>
                  </p:tgtEl>
                </p:cond>
              </p:nextCondLst>
            </p:seq>
            <p:seq concurrent="1" nextAc="seek">
              <p:cTn id="84" restart="whenNotActive" fill="hold" evtFilter="cancelBubble" nodeType="interactiveSeq">
                <p:stCondLst>
                  <p:cond evt="onClick" delay="0">
                    <p:tgtEl>
                      <p:spTgt spid="87"/>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iterate type="lt">
                                    <p:tmAbs val="0"/>
                                  </p:iterate>
                                  <p:childTnLst>
                                    <p:set>
                                      <p:cBhvr>
                                        <p:cTn id="88"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coin.wav"/>
                                        </p:tgtEl>
                                      </p:cMediaNode>
                                    </p:audio>
                                  </p:subTnLst>
                                </p:cTn>
                              </p:par>
                              <p:par>
                                <p:cTn id="89" presetID="49" presetClass="entr" presetSubtype="0" decel="100000" fill="hold" grpId="1" nodeType="withEffect">
                                  <p:stCondLst>
                                    <p:cond delay="0"/>
                                  </p:stCondLst>
                                  <p:iterate type="lt">
                                    <p:tmPct val="0"/>
                                  </p:iterate>
                                  <p:childTnLst>
                                    <p:set>
                                      <p:cBhvr>
                                        <p:cTn id="90" dur="1" fill="hold">
                                          <p:stCondLst>
                                            <p:cond delay="0"/>
                                          </p:stCondLst>
                                        </p:cTn>
                                        <p:tgtEl>
                                          <p:spTgt spid="88"/>
                                        </p:tgtEl>
                                        <p:attrNameLst>
                                          <p:attrName>style.visibility</p:attrName>
                                        </p:attrNameLst>
                                      </p:cBhvr>
                                      <p:to>
                                        <p:strVal val="visible"/>
                                      </p:to>
                                    </p:set>
                                    <p:anim calcmode="lin" valueType="num">
                                      <p:cBhvr>
                                        <p:cTn id="91" dur="500" fill="hold"/>
                                        <p:tgtEl>
                                          <p:spTgt spid="88"/>
                                        </p:tgtEl>
                                        <p:attrNameLst>
                                          <p:attrName>ppt_w</p:attrName>
                                        </p:attrNameLst>
                                      </p:cBhvr>
                                      <p:tavLst>
                                        <p:tav tm="0">
                                          <p:val>
                                            <p:fltVal val="0"/>
                                          </p:val>
                                        </p:tav>
                                        <p:tav tm="100000">
                                          <p:val>
                                            <p:strVal val="#ppt_w"/>
                                          </p:val>
                                        </p:tav>
                                      </p:tavLst>
                                    </p:anim>
                                    <p:anim calcmode="lin" valueType="num">
                                      <p:cBhvr>
                                        <p:cTn id="92" dur="500" fill="hold"/>
                                        <p:tgtEl>
                                          <p:spTgt spid="88"/>
                                        </p:tgtEl>
                                        <p:attrNameLst>
                                          <p:attrName>ppt_h</p:attrName>
                                        </p:attrNameLst>
                                      </p:cBhvr>
                                      <p:tavLst>
                                        <p:tav tm="0">
                                          <p:val>
                                            <p:fltVal val="0"/>
                                          </p:val>
                                        </p:tav>
                                        <p:tav tm="100000">
                                          <p:val>
                                            <p:strVal val="#ppt_h"/>
                                          </p:val>
                                        </p:tav>
                                      </p:tavLst>
                                    </p:anim>
                                    <p:anim calcmode="lin" valueType="num">
                                      <p:cBhvr>
                                        <p:cTn id="93" dur="500" fill="hold"/>
                                        <p:tgtEl>
                                          <p:spTgt spid="88"/>
                                        </p:tgtEl>
                                        <p:attrNameLst>
                                          <p:attrName>style.rotation</p:attrName>
                                        </p:attrNameLst>
                                      </p:cBhvr>
                                      <p:tavLst>
                                        <p:tav tm="0">
                                          <p:val>
                                            <p:fltVal val="360"/>
                                          </p:val>
                                        </p:tav>
                                        <p:tav tm="100000">
                                          <p:val>
                                            <p:fltVal val="0"/>
                                          </p:val>
                                        </p:tav>
                                      </p:tavLst>
                                    </p:anim>
                                    <p:animEffect transition="in" filter="fade">
                                      <p:cBhvr>
                                        <p:cTn id="94" dur="500"/>
                                        <p:tgtEl>
                                          <p:spTgt spid="88"/>
                                        </p:tgtEl>
                                      </p:cBhvr>
                                    </p:animEffect>
                                  </p:childTnLst>
                                </p:cTn>
                              </p:par>
                            </p:childTnLst>
                          </p:cTn>
                        </p:par>
                      </p:childTnLst>
                    </p:cTn>
                  </p:par>
                </p:childTnLst>
              </p:cTn>
              <p:nextCondLst>
                <p:cond evt="onClick" delay="0">
                  <p:tgtEl>
                    <p:spTgt spid="87"/>
                  </p:tgtEl>
                </p:cond>
              </p:nextCondLst>
            </p:seq>
            <p:seq concurrent="1" nextAc="seek">
              <p:cTn id="95" restart="whenNotActive" fill="hold" evtFilter="cancelBubble" nodeType="interactiveSeq">
                <p:stCondLst>
                  <p:cond evt="onClick" delay="0">
                    <p:tgtEl>
                      <p:spTgt spid="88"/>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0" nodeType="clickEffect">
                                  <p:stCondLst>
                                    <p:cond delay="0"/>
                                  </p:stCondLst>
                                  <p:iterate type="lt">
                                    <p:tmAbs val="0"/>
                                  </p:iterate>
                                  <p:childTnLst>
                                    <p:set>
                                      <p:cBhvr>
                                        <p:cTn id="99"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coin.wav"/>
                                        </p:tgtEl>
                                      </p:cMediaNode>
                                    </p:audio>
                                  </p:subTnLst>
                                </p:cTn>
                              </p:par>
                              <p:par>
                                <p:cTn id="100" presetID="49" presetClass="entr" presetSubtype="0" decel="100000" fill="hold" grpId="1" nodeType="withEffect">
                                  <p:stCondLst>
                                    <p:cond delay="0"/>
                                  </p:stCondLst>
                                  <p:iterate type="lt">
                                    <p:tmPct val="0"/>
                                  </p:iterate>
                                  <p:childTnLst>
                                    <p:set>
                                      <p:cBhvr>
                                        <p:cTn id="101" dur="1" fill="hold">
                                          <p:stCondLst>
                                            <p:cond delay="0"/>
                                          </p:stCondLst>
                                        </p:cTn>
                                        <p:tgtEl>
                                          <p:spTgt spid="89"/>
                                        </p:tgtEl>
                                        <p:attrNameLst>
                                          <p:attrName>style.visibility</p:attrName>
                                        </p:attrNameLst>
                                      </p:cBhvr>
                                      <p:to>
                                        <p:strVal val="visible"/>
                                      </p:to>
                                    </p:set>
                                    <p:anim calcmode="lin" valueType="num">
                                      <p:cBhvr>
                                        <p:cTn id="102" dur="500" fill="hold"/>
                                        <p:tgtEl>
                                          <p:spTgt spid="89"/>
                                        </p:tgtEl>
                                        <p:attrNameLst>
                                          <p:attrName>ppt_w</p:attrName>
                                        </p:attrNameLst>
                                      </p:cBhvr>
                                      <p:tavLst>
                                        <p:tav tm="0">
                                          <p:val>
                                            <p:fltVal val="0"/>
                                          </p:val>
                                        </p:tav>
                                        <p:tav tm="100000">
                                          <p:val>
                                            <p:strVal val="#ppt_w"/>
                                          </p:val>
                                        </p:tav>
                                      </p:tavLst>
                                    </p:anim>
                                    <p:anim calcmode="lin" valueType="num">
                                      <p:cBhvr>
                                        <p:cTn id="103" dur="500" fill="hold"/>
                                        <p:tgtEl>
                                          <p:spTgt spid="89"/>
                                        </p:tgtEl>
                                        <p:attrNameLst>
                                          <p:attrName>ppt_h</p:attrName>
                                        </p:attrNameLst>
                                      </p:cBhvr>
                                      <p:tavLst>
                                        <p:tav tm="0">
                                          <p:val>
                                            <p:fltVal val="0"/>
                                          </p:val>
                                        </p:tav>
                                        <p:tav tm="100000">
                                          <p:val>
                                            <p:strVal val="#ppt_h"/>
                                          </p:val>
                                        </p:tav>
                                      </p:tavLst>
                                    </p:anim>
                                    <p:anim calcmode="lin" valueType="num">
                                      <p:cBhvr>
                                        <p:cTn id="104" dur="500" fill="hold"/>
                                        <p:tgtEl>
                                          <p:spTgt spid="89"/>
                                        </p:tgtEl>
                                        <p:attrNameLst>
                                          <p:attrName>style.rotation</p:attrName>
                                        </p:attrNameLst>
                                      </p:cBhvr>
                                      <p:tavLst>
                                        <p:tav tm="0">
                                          <p:val>
                                            <p:fltVal val="360"/>
                                          </p:val>
                                        </p:tav>
                                        <p:tav tm="100000">
                                          <p:val>
                                            <p:fltVal val="0"/>
                                          </p:val>
                                        </p:tav>
                                      </p:tavLst>
                                    </p:anim>
                                    <p:animEffect transition="in" filter="fade">
                                      <p:cBhvr>
                                        <p:cTn id="105" dur="500"/>
                                        <p:tgtEl>
                                          <p:spTgt spid="89"/>
                                        </p:tgtEl>
                                      </p:cBhvr>
                                    </p:animEffect>
                                  </p:childTnLst>
                                </p:cTn>
                              </p:par>
                            </p:childTnLst>
                          </p:cTn>
                        </p:par>
                      </p:childTnLst>
                    </p:cTn>
                  </p:par>
                </p:childTnLst>
              </p:cTn>
              <p:nextCondLst>
                <p:cond evt="onClick" delay="0">
                  <p:tgtEl>
                    <p:spTgt spid="88"/>
                  </p:tgtEl>
                </p:cond>
              </p:nextCondLst>
            </p:seq>
            <p:seq concurrent="1" nextAc="seek">
              <p:cTn id="106" restart="whenNotActive" fill="hold" evtFilter="cancelBubble" nodeType="interactiveSeq">
                <p:stCondLst>
                  <p:cond evt="onClick" delay="0">
                    <p:tgtEl>
                      <p:spTgt spid="89"/>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iterate type="lt">
                                    <p:tmAbs val="0"/>
                                  </p:iterate>
                                  <p:childTnLst>
                                    <p:set>
                                      <p:cBhvr>
                                        <p:cTn id="110"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coin.wav"/>
                                        </p:tgtEl>
                                      </p:cMediaNode>
                                    </p:audio>
                                  </p:subTnLst>
                                </p:cTn>
                              </p:par>
                              <p:par>
                                <p:cTn id="111" presetID="49" presetClass="entr" presetSubtype="0" decel="100000" fill="hold" grpId="1" nodeType="withEffect">
                                  <p:stCondLst>
                                    <p:cond delay="0"/>
                                  </p:stCondLst>
                                  <p:iterate type="lt">
                                    <p:tmPct val="0"/>
                                  </p:iterate>
                                  <p:childTnLst>
                                    <p:set>
                                      <p:cBhvr>
                                        <p:cTn id="112" dur="1" fill="hold">
                                          <p:stCondLst>
                                            <p:cond delay="0"/>
                                          </p:stCondLst>
                                        </p:cTn>
                                        <p:tgtEl>
                                          <p:spTgt spid="80"/>
                                        </p:tgtEl>
                                        <p:attrNameLst>
                                          <p:attrName>style.visibility</p:attrName>
                                        </p:attrNameLst>
                                      </p:cBhvr>
                                      <p:to>
                                        <p:strVal val="visible"/>
                                      </p:to>
                                    </p:set>
                                    <p:anim calcmode="lin" valueType="num">
                                      <p:cBhvr>
                                        <p:cTn id="113" dur="500" fill="hold"/>
                                        <p:tgtEl>
                                          <p:spTgt spid="80"/>
                                        </p:tgtEl>
                                        <p:attrNameLst>
                                          <p:attrName>ppt_w</p:attrName>
                                        </p:attrNameLst>
                                      </p:cBhvr>
                                      <p:tavLst>
                                        <p:tav tm="0">
                                          <p:val>
                                            <p:fltVal val="0"/>
                                          </p:val>
                                        </p:tav>
                                        <p:tav tm="100000">
                                          <p:val>
                                            <p:strVal val="#ppt_w"/>
                                          </p:val>
                                        </p:tav>
                                      </p:tavLst>
                                    </p:anim>
                                    <p:anim calcmode="lin" valueType="num">
                                      <p:cBhvr>
                                        <p:cTn id="114" dur="500" fill="hold"/>
                                        <p:tgtEl>
                                          <p:spTgt spid="80"/>
                                        </p:tgtEl>
                                        <p:attrNameLst>
                                          <p:attrName>ppt_h</p:attrName>
                                        </p:attrNameLst>
                                      </p:cBhvr>
                                      <p:tavLst>
                                        <p:tav tm="0">
                                          <p:val>
                                            <p:fltVal val="0"/>
                                          </p:val>
                                        </p:tav>
                                        <p:tav tm="100000">
                                          <p:val>
                                            <p:strVal val="#ppt_h"/>
                                          </p:val>
                                        </p:tav>
                                      </p:tavLst>
                                    </p:anim>
                                    <p:anim calcmode="lin" valueType="num">
                                      <p:cBhvr>
                                        <p:cTn id="115" dur="500" fill="hold"/>
                                        <p:tgtEl>
                                          <p:spTgt spid="80"/>
                                        </p:tgtEl>
                                        <p:attrNameLst>
                                          <p:attrName>style.rotation</p:attrName>
                                        </p:attrNameLst>
                                      </p:cBhvr>
                                      <p:tavLst>
                                        <p:tav tm="0">
                                          <p:val>
                                            <p:fltVal val="360"/>
                                          </p:val>
                                        </p:tav>
                                        <p:tav tm="100000">
                                          <p:val>
                                            <p:fltVal val="0"/>
                                          </p:val>
                                        </p:tav>
                                      </p:tavLst>
                                    </p:anim>
                                    <p:animEffect transition="in" filter="fade">
                                      <p:cBhvr>
                                        <p:cTn id="116" dur="500"/>
                                        <p:tgtEl>
                                          <p:spTgt spid="80"/>
                                        </p:tgtEl>
                                      </p:cBhvr>
                                    </p:animEffect>
                                  </p:childTnLst>
                                </p:cTn>
                              </p:par>
                            </p:childTnLst>
                          </p:cTn>
                        </p:par>
                      </p:childTnLst>
                    </p:cTn>
                  </p:par>
                </p:childTnLst>
              </p:cTn>
              <p:nextCondLst>
                <p:cond evt="onClick" delay="0">
                  <p:tgtEl>
                    <p:spTgt spid="89"/>
                  </p:tgtEl>
                </p:cond>
              </p:nextCondLst>
            </p:seq>
            <p:seq concurrent="1" nextAc="seek">
              <p:cTn id="117" restart="whenNotActive" fill="hold" evtFilter="cancelBubble" nodeType="interactiveSeq">
                <p:stCondLst>
                  <p:cond evt="onClick" delay="0">
                    <p:tgtEl>
                      <p:spTgt spid="90"/>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iterate type="lt">
                                    <p:tmAbs val="0"/>
                                  </p:iterate>
                                  <p:childTnLst>
                                    <p:set>
                                      <p:cBhvr>
                                        <p:cTn id="121"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4" name="coin.wav"/>
                                        </p:tgtEl>
                                      </p:cMediaNode>
                                    </p:audio>
                                  </p:subTnLst>
                                </p:cTn>
                              </p:par>
                              <p:par>
                                <p:cTn id="122" presetID="49" presetClass="entr" presetSubtype="0" decel="100000" fill="hold" grpId="1" nodeType="withEffect">
                                  <p:stCondLst>
                                    <p:cond delay="0"/>
                                  </p:stCondLst>
                                  <p:iterate type="lt">
                                    <p:tmPct val="0"/>
                                  </p:iterate>
                                  <p:childTnLst>
                                    <p:set>
                                      <p:cBhvr>
                                        <p:cTn id="123" dur="1" fill="hold">
                                          <p:stCondLst>
                                            <p:cond delay="0"/>
                                          </p:stCondLst>
                                        </p:cTn>
                                        <p:tgtEl>
                                          <p:spTgt spid="91"/>
                                        </p:tgtEl>
                                        <p:attrNameLst>
                                          <p:attrName>style.visibility</p:attrName>
                                        </p:attrNameLst>
                                      </p:cBhvr>
                                      <p:to>
                                        <p:strVal val="visible"/>
                                      </p:to>
                                    </p:set>
                                    <p:anim calcmode="lin" valueType="num">
                                      <p:cBhvr>
                                        <p:cTn id="124" dur="500" fill="hold"/>
                                        <p:tgtEl>
                                          <p:spTgt spid="91"/>
                                        </p:tgtEl>
                                        <p:attrNameLst>
                                          <p:attrName>ppt_w</p:attrName>
                                        </p:attrNameLst>
                                      </p:cBhvr>
                                      <p:tavLst>
                                        <p:tav tm="0">
                                          <p:val>
                                            <p:fltVal val="0"/>
                                          </p:val>
                                        </p:tav>
                                        <p:tav tm="100000">
                                          <p:val>
                                            <p:strVal val="#ppt_w"/>
                                          </p:val>
                                        </p:tav>
                                      </p:tavLst>
                                    </p:anim>
                                    <p:anim calcmode="lin" valueType="num">
                                      <p:cBhvr>
                                        <p:cTn id="125" dur="500" fill="hold"/>
                                        <p:tgtEl>
                                          <p:spTgt spid="91"/>
                                        </p:tgtEl>
                                        <p:attrNameLst>
                                          <p:attrName>ppt_h</p:attrName>
                                        </p:attrNameLst>
                                      </p:cBhvr>
                                      <p:tavLst>
                                        <p:tav tm="0">
                                          <p:val>
                                            <p:fltVal val="0"/>
                                          </p:val>
                                        </p:tav>
                                        <p:tav tm="100000">
                                          <p:val>
                                            <p:strVal val="#ppt_h"/>
                                          </p:val>
                                        </p:tav>
                                      </p:tavLst>
                                    </p:anim>
                                    <p:anim calcmode="lin" valueType="num">
                                      <p:cBhvr>
                                        <p:cTn id="126" dur="500" fill="hold"/>
                                        <p:tgtEl>
                                          <p:spTgt spid="91"/>
                                        </p:tgtEl>
                                        <p:attrNameLst>
                                          <p:attrName>style.rotation</p:attrName>
                                        </p:attrNameLst>
                                      </p:cBhvr>
                                      <p:tavLst>
                                        <p:tav tm="0">
                                          <p:val>
                                            <p:fltVal val="360"/>
                                          </p:val>
                                        </p:tav>
                                        <p:tav tm="100000">
                                          <p:val>
                                            <p:fltVal val="0"/>
                                          </p:val>
                                        </p:tav>
                                      </p:tavLst>
                                    </p:anim>
                                    <p:animEffect transition="in" filter="fade">
                                      <p:cBhvr>
                                        <p:cTn id="127" dur="500"/>
                                        <p:tgtEl>
                                          <p:spTgt spid="91"/>
                                        </p:tgtEl>
                                      </p:cBhvr>
                                    </p:animEffect>
                                  </p:childTnLst>
                                </p:cTn>
                              </p:par>
                            </p:childTnLst>
                          </p:cTn>
                        </p:par>
                      </p:childTnLst>
                    </p:cTn>
                  </p:par>
                </p:childTnLst>
              </p:cTn>
              <p:nextCondLst>
                <p:cond evt="onClick" delay="0">
                  <p:tgtEl>
                    <p:spTgt spid="90"/>
                  </p:tgtEl>
                </p:cond>
              </p:nextCondLst>
            </p:seq>
            <p:seq concurrent="1" nextAc="seek">
              <p:cTn id="128" restart="whenNotActive" fill="hold" evtFilter="cancelBubble" nodeType="interactiveSeq">
                <p:stCondLst>
                  <p:cond evt="onClick" delay="0">
                    <p:tgtEl>
                      <p:spTgt spid="91"/>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iterate type="lt">
                                    <p:tmAbs val="0"/>
                                  </p:iterate>
                                  <p:childTnLst>
                                    <p:set>
                                      <p:cBhvr>
                                        <p:cTn id="132"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4" name="coin.wav"/>
                                        </p:tgtEl>
                                      </p:cMediaNode>
                                    </p:audio>
                                  </p:subTnLst>
                                </p:cTn>
                              </p:par>
                              <p:par>
                                <p:cTn id="133" presetID="49" presetClass="entr" presetSubtype="0" decel="100000" fill="hold" grpId="1" nodeType="withEffect">
                                  <p:stCondLst>
                                    <p:cond delay="0"/>
                                  </p:stCondLst>
                                  <p:iterate type="lt">
                                    <p:tmPct val="0"/>
                                  </p:iterate>
                                  <p:childTnLst>
                                    <p:set>
                                      <p:cBhvr>
                                        <p:cTn id="134" dur="1" fill="hold">
                                          <p:stCondLst>
                                            <p:cond delay="0"/>
                                          </p:stCondLst>
                                        </p:cTn>
                                        <p:tgtEl>
                                          <p:spTgt spid="92"/>
                                        </p:tgtEl>
                                        <p:attrNameLst>
                                          <p:attrName>style.visibility</p:attrName>
                                        </p:attrNameLst>
                                      </p:cBhvr>
                                      <p:to>
                                        <p:strVal val="visible"/>
                                      </p:to>
                                    </p:set>
                                    <p:anim calcmode="lin" valueType="num">
                                      <p:cBhvr>
                                        <p:cTn id="135" dur="500" fill="hold"/>
                                        <p:tgtEl>
                                          <p:spTgt spid="92"/>
                                        </p:tgtEl>
                                        <p:attrNameLst>
                                          <p:attrName>ppt_w</p:attrName>
                                        </p:attrNameLst>
                                      </p:cBhvr>
                                      <p:tavLst>
                                        <p:tav tm="0">
                                          <p:val>
                                            <p:fltVal val="0"/>
                                          </p:val>
                                        </p:tav>
                                        <p:tav tm="100000">
                                          <p:val>
                                            <p:strVal val="#ppt_w"/>
                                          </p:val>
                                        </p:tav>
                                      </p:tavLst>
                                    </p:anim>
                                    <p:anim calcmode="lin" valueType="num">
                                      <p:cBhvr>
                                        <p:cTn id="136" dur="500" fill="hold"/>
                                        <p:tgtEl>
                                          <p:spTgt spid="92"/>
                                        </p:tgtEl>
                                        <p:attrNameLst>
                                          <p:attrName>ppt_h</p:attrName>
                                        </p:attrNameLst>
                                      </p:cBhvr>
                                      <p:tavLst>
                                        <p:tav tm="0">
                                          <p:val>
                                            <p:fltVal val="0"/>
                                          </p:val>
                                        </p:tav>
                                        <p:tav tm="100000">
                                          <p:val>
                                            <p:strVal val="#ppt_h"/>
                                          </p:val>
                                        </p:tav>
                                      </p:tavLst>
                                    </p:anim>
                                    <p:anim calcmode="lin" valueType="num">
                                      <p:cBhvr>
                                        <p:cTn id="137" dur="500" fill="hold"/>
                                        <p:tgtEl>
                                          <p:spTgt spid="92"/>
                                        </p:tgtEl>
                                        <p:attrNameLst>
                                          <p:attrName>style.rotation</p:attrName>
                                        </p:attrNameLst>
                                      </p:cBhvr>
                                      <p:tavLst>
                                        <p:tav tm="0">
                                          <p:val>
                                            <p:fltVal val="360"/>
                                          </p:val>
                                        </p:tav>
                                        <p:tav tm="100000">
                                          <p:val>
                                            <p:fltVal val="0"/>
                                          </p:val>
                                        </p:tav>
                                      </p:tavLst>
                                    </p:anim>
                                    <p:animEffect transition="in" filter="fade">
                                      <p:cBhvr>
                                        <p:cTn id="138" dur="500"/>
                                        <p:tgtEl>
                                          <p:spTgt spid="92"/>
                                        </p:tgtEl>
                                      </p:cBhvr>
                                    </p:animEffect>
                                  </p:childTnLst>
                                </p:cTn>
                              </p:par>
                            </p:childTnLst>
                          </p:cTn>
                        </p:par>
                      </p:childTnLst>
                    </p:cTn>
                  </p:par>
                </p:childTnLst>
              </p:cTn>
              <p:nextCondLst>
                <p:cond evt="onClick" delay="0">
                  <p:tgtEl>
                    <p:spTgt spid="91"/>
                  </p:tgtEl>
                </p:cond>
              </p:nextCondLst>
            </p:seq>
            <p:seq concurrent="1" nextAc="seek">
              <p:cTn id="139" restart="whenNotActive" fill="hold" evtFilter="cancelBubble" nodeType="interactiveSeq">
                <p:stCondLst>
                  <p:cond evt="onClick" delay="0">
                    <p:tgtEl>
                      <p:spTgt spid="92"/>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0" nodeType="clickEffect">
                                  <p:stCondLst>
                                    <p:cond delay="0"/>
                                  </p:stCondLst>
                                  <p:iterate type="lt">
                                    <p:tmAbs val="0"/>
                                  </p:iterate>
                                  <p:childTnLst>
                                    <p:set>
                                      <p:cBhvr>
                                        <p:cTn id="143"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4" name="coin.wav"/>
                                        </p:tgtEl>
                                      </p:cMediaNode>
                                    </p:audio>
                                  </p:subTnLst>
                                </p:cTn>
                              </p:par>
                              <p:par>
                                <p:cTn id="144" presetID="49" presetClass="entr" presetSubtype="0" decel="100000" fill="hold" grpId="1" nodeType="withEffect">
                                  <p:stCondLst>
                                    <p:cond delay="0"/>
                                  </p:stCondLst>
                                  <p:iterate type="lt">
                                    <p:tmPct val="0"/>
                                  </p:iterate>
                                  <p:childTnLst>
                                    <p:set>
                                      <p:cBhvr>
                                        <p:cTn id="145" dur="1" fill="hold">
                                          <p:stCondLst>
                                            <p:cond delay="0"/>
                                          </p:stCondLst>
                                        </p:cTn>
                                        <p:tgtEl>
                                          <p:spTgt spid="93"/>
                                        </p:tgtEl>
                                        <p:attrNameLst>
                                          <p:attrName>style.visibility</p:attrName>
                                        </p:attrNameLst>
                                      </p:cBhvr>
                                      <p:to>
                                        <p:strVal val="visible"/>
                                      </p:to>
                                    </p:set>
                                    <p:anim calcmode="lin" valueType="num">
                                      <p:cBhvr>
                                        <p:cTn id="146" dur="500" fill="hold"/>
                                        <p:tgtEl>
                                          <p:spTgt spid="93"/>
                                        </p:tgtEl>
                                        <p:attrNameLst>
                                          <p:attrName>ppt_w</p:attrName>
                                        </p:attrNameLst>
                                      </p:cBhvr>
                                      <p:tavLst>
                                        <p:tav tm="0">
                                          <p:val>
                                            <p:fltVal val="0"/>
                                          </p:val>
                                        </p:tav>
                                        <p:tav tm="100000">
                                          <p:val>
                                            <p:strVal val="#ppt_w"/>
                                          </p:val>
                                        </p:tav>
                                      </p:tavLst>
                                    </p:anim>
                                    <p:anim calcmode="lin" valueType="num">
                                      <p:cBhvr>
                                        <p:cTn id="147" dur="500" fill="hold"/>
                                        <p:tgtEl>
                                          <p:spTgt spid="93"/>
                                        </p:tgtEl>
                                        <p:attrNameLst>
                                          <p:attrName>ppt_h</p:attrName>
                                        </p:attrNameLst>
                                      </p:cBhvr>
                                      <p:tavLst>
                                        <p:tav tm="0">
                                          <p:val>
                                            <p:fltVal val="0"/>
                                          </p:val>
                                        </p:tav>
                                        <p:tav tm="100000">
                                          <p:val>
                                            <p:strVal val="#ppt_h"/>
                                          </p:val>
                                        </p:tav>
                                      </p:tavLst>
                                    </p:anim>
                                    <p:anim calcmode="lin" valueType="num">
                                      <p:cBhvr>
                                        <p:cTn id="148" dur="500" fill="hold"/>
                                        <p:tgtEl>
                                          <p:spTgt spid="93"/>
                                        </p:tgtEl>
                                        <p:attrNameLst>
                                          <p:attrName>style.rotation</p:attrName>
                                        </p:attrNameLst>
                                      </p:cBhvr>
                                      <p:tavLst>
                                        <p:tav tm="0">
                                          <p:val>
                                            <p:fltVal val="360"/>
                                          </p:val>
                                        </p:tav>
                                        <p:tav tm="100000">
                                          <p:val>
                                            <p:fltVal val="0"/>
                                          </p:val>
                                        </p:tav>
                                      </p:tavLst>
                                    </p:anim>
                                    <p:animEffect transition="in" filter="fade">
                                      <p:cBhvr>
                                        <p:cTn id="149" dur="500"/>
                                        <p:tgtEl>
                                          <p:spTgt spid="93"/>
                                        </p:tgtEl>
                                      </p:cBhvr>
                                    </p:animEffect>
                                  </p:childTnLst>
                                </p:cTn>
                              </p:par>
                            </p:childTnLst>
                          </p:cTn>
                        </p:par>
                      </p:childTnLst>
                    </p:cTn>
                  </p:par>
                </p:childTnLst>
              </p:cTn>
              <p:nextCondLst>
                <p:cond evt="onClick" delay="0">
                  <p:tgtEl>
                    <p:spTgt spid="92"/>
                  </p:tgtEl>
                </p:cond>
              </p:nextCondLst>
            </p:seq>
            <p:seq concurrent="1" nextAc="seek">
              <p:cTn id="150" restart="whenNotActive" fill="hold" evtFilter="cancelBubble" nodeType="interactiveSeq">
                <p:stCondLst>
                  <p:cond evt="onClick" delay="0">
                    <p:tgtEl>
                      <p:spTgt spid="93"/>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iterate type="lt">
                                    <p:tmAbs val="0"/>
                                  </p:iterate>
                                  <p:childTnLst>
                                    <p:set>
                                      <p:cBhvr>
                                        <p:cTn id="154"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4" name="coin.wav"/>
                                        </p:tgtEl>
                                      </p:cMediaNode>
                                    </p:audio>
                                  </p:subTnLst>
                                </p:cTn>
                              </p:par>
                              <p:par>
                                <p:cTn id="155" presetID="49" presetClass="entr" presetSubtype="0" decel="100000" fill="hold" grpId="1" nodeType="withEffect">
                                  <p:stCondLst>
                                    <p:cond delay="0"/>
                                  </p:stCondLst>
                                  <p:iterate type="lt">
                                    <p:tmPct val="0"/>
                                  </p:iterate>
                                  <p:childTnLst>
                                    <p:set>
                                      <p:cBhvr>
                                        <p:cTn id="156" dur="1" fill="hold">
                                          <p:stCondLst>
                                            <p:cond delay="0"/>
                                          </p:stCondLst>
                                        </p:cTn>
                                        <p:tgtEl>
                                          <p:spTgt spid="94"/>
                                        </p:tgtEl>
                                        <p:attrNameLst>
                                          <p:attrName>style.visibility</p:attrName>
                                        </p:attrNameLst>
                                      </p:cBhvr>
                                      <p:to>
                                        <p:strVal val="visible"/>
                                      </p:to>
                                    </p:set>
                                    <p:anim calcmode="lin" valueType="num">
                                      <p:cBhvr>
                                        <p:cTn id="157" dur="500" fill="hold"/>
                                        <p:tgtEl>
                                          <p:spTgt spid="94"/>
                                        </p:tgtEl>
                                        <p:attrNameLst>
                                          <p:attrName>ppt_w</p:attrName>
                                        </p:attrNameLst>
                                      </p:cBhvr>
                                      <p:tavLst>
                                        <p:tav tm="0">
                                          <p:val>
                                            <p:fltVal val="0"/>
                                          </p:val>
                                        </p:tav>
                                        <p:tav tm="100000">
                                          <p:val>
                                            <p:strVal val="#ppt_w"/>
                                          </p:val>
                                        </p:tav>
                                      </p:tavLst>
                                    </p:anim>
                                    <p:anim calcmode="lin" valueType="num">
                                      <p:cBhvr>
                                        <p:cTn id="158" dur="500" fill="hold"/>
                                        <p:tgtEl>
                                          <p:spTgt spid="94"/>
                                        </p:tgtEl>
                                        <p:attrNameLst>
                                          <p:attrName>ppt_h</p:attrName>
                                        </p:attrNameLst>
                                      </p:cBhvr>
                                      <p:tavLst>
                                        <p:tav tm="0">
                                          <p:val>
                                            <p:fltVal val="0"/>
                                          </p:val>
                                        </p:tav>
                                        <p:tav tm="100000">
                                          <p:val>
                                            <p:strVal val="#ppt_h"/>
                                          </p:val>
                                        </p:tav>
                                      </p:tavLst>
                                    </p:anim>
                                    <p:anim calcmode="lin" valueType="num">
                                      <p:cBhvr>
                                        <p:cTn id="159" dur="500" fill="hold"/>
                                        <p:tgtEl>
                                          <p:spTgt spid="94"/>
                                        </p:tgtEl>
                                        <p:attrNameLst>
                                          <p:attrName>style.rotation</p:attrName>
                                        </p:attrNameLst>
                                      </p:cBhvr>
                                      <p:tavLst>
                                        <p:tav tm="0">
                                          <p:val>
                                            <p:fltVal val="360"/>
                                          </p:val>
                                        </p:tav>
                                        <p:tav tm="100000">
                                          <p:val>
                                            <p:fltVal val="0"/>
                                          </p:val>
                                        </p:tav>
                                      </p:tavLst>
                                    </p:anim>
                                    <p:animEffect transition="in" filter="fade">
                                      <p:cBhvr>
                                        <p:cTn id="160" dur="500"/>
                                        <p:tgtEl>
                                          <p:spTgt spid="94"/>
                                        </p:tgtEl>
                                      </p:cBhvr>
                                    </p:animEffect>
                                  </p:childTnLst>
                                </p:cTn>
                              </p:par>
                            </p:childTnLst>
                          </p:cTn>
                        </p:par>
                      </p:childTnLst>
                    </p:cTn>
                  </p:par>
                </p:childTnLst>
              </p:cTn>
              <p:nextCondLst>
                <p:cond evt="onClick" delay="0">
                  <p:tgtEl>
                    <p:spTgt spid="93"/>
                  </p:tgtEl>
                </p:cond>
              </p:nextCondLst>
            </p:seq>
            <p:seq concurrent="1" nextAc="seek">
              <p:cTn id="161" restart="whenNotActive" fill="hold" evtFilter="cancelBubble" nodeType="interactiveSeq">
                <p:stCondLst>
                  <p:cond evt="onClick" delay="0">
                    <p:tgtEl>
                      <p:spTgt spid="94"/>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iterate type="lt">
                                    <p:tmAbs val="0"/>
                                  </p:iterate>
                                  <p:childTnLst>
                                    <p:set>
                                      <p:cBhvr>
                                        <p:cTn id="165"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4" name="coin.wav"/>
                                        </p:tgtEl>
                                      </p:cMediaNode>
                                    </p:audio>
                                  </p:subTnLst>
                                </p:cTn>
                              </p:par>
                              <p:par>
                                <p:cTn id="166" presetID="49" presetClass="entr" presetSubtype="0" decel="100000" fill="hold" grpId="1" nodeType="withEffect">
                                  <p:stCondLst>
                                    <p:cond delay="0"/>
                                  </p:stCondLst>
                                  <p:iterate type="lt">
                                    <p:tmPct val="0"/>
                                  </p:iterate>
                                  <p:childTnLst>
                                    <p:set>
                                      <p:cBhvr>
                                        <p:cTn id="167" dur="1" fill="hold">
                                          <p:stCondLst>
                                            <p:cond delay="0"/>
                                          </p:stCondLst>
                                        </p:cTn>
                                        <p:tgtEl>
                                          <p:spTgt spid="95"/>
                                        </p:tgtEl>
                                        <p:attrNameLst>
                                          <p:attrName>style.visibility</p:attrName>
                                        </p:attrNameLst>
                                      </p:cBhvr>
                                      <p:to>
                                        <p:strVal val="visible"/>
                                      </p:to>
                                    </p:set>
                                    <p:anim calcmode="lin" valueType="num">
                                      <p:cBhvr>
                                        <p:cTn id="168" dur="500" fill="hold"/>
                                        <p:tgtEl>
                                          <p:spTgt spid="95"/>
                                        </p:tgtEl>
                                        <p:attrNameLst>
                                          <p:attrName>ppt_w</p:attrName>
                                        </p:attrNameLst>
                                      </p:cBhvr>
                                      <p:tavLst>
                                        <p:tav tm="0">
                                          <p:val>
                                            <p:fltVal val="0"/>
                                          </p:val>
                                        </p:tav>
                                        <p:tav tm="100000">
                                          <p:val>
                                            <p:strVal val="#ppt_w"/>
                                          </p:val>
                                        </p:tav>
                                      </p:tavLst>
                                    </p:anim>
                                    <p:anim calcmode="lin" valueType="num">
                                      <p:cBhvr>
                                        <p:cTn id="169" dur="500" fill="hold"/>
                                        <p:tgtEl>
                                          <p:spTgt spid="95"/>
                                        </p:tgtEl>
                                        <p:attrNameLst>
                                          <p:attrName>ppt_h</p:attrName>
                                        </p:attrNameLst>
                                      </p:cBhvr>
                                      <p:tavLst>
                                        <p:tav tm="0">
                                          <p:val>
                                            <p:fltVal val="0"/>
                                          </p:val>
                                        </p:tav>
                                        <p:tav tm="100000">
                                          <p:val>
                                            <p:strVal val="#ppt_h"/>
                                          </p:val>
                                        </p:tav>
                                      </p:tavLst>
                                    </p:anim>
                                    <p:anim calcmode="lin" valueType="num">
                                      <p:cBhvr>
                                        <p:cTn id="170" dur="500" fill="hold"/>
                                        <p:tgtEl>
                                          <p:spTgt spid="95"/>
                                        </p:tgtEl>
                                        <p:attrNameLst>
                                          <p:attrName>style.rotation</p:attrName>
                                        </p:attrNameLst>
                                      </p:cBhvr>
                                      <p:tavLst>
                                        <p:tav tm="0">
                                          <p:val>
                                            <p:fltVal val="360"/>
                                          </p:val>
                                        </p:tav>
                                        <p:tav tm="100000">
                                          <p:val>
                                            <p:fltVal val="0"/>
                                          </p:val>
                                        </p:tav>
                                      </p:tavLst>
                                    </p:anim>
                                    <p:animEffect transition="in" filter="fade">
                                      <p:cBhvr>
                                        <p:cTn id="171" dur="500"/>
                                        <p:tgtEl>
                                          <p:spTgt spid="95"/>
                                        </p:tgtEl>
                                      </p:cBhvr>
                                    </p:animEffect>
                                  </p:childTnLst>
                                </p:cTn>
                              </p:par>
                            </p:childTnLst>
                          </p:cTn>
                        </p:par>
                      </p:childTnLst>
                    </p:cTn>
                  </p:par>
                </p:childTnLst>
              </p:cTn>
              <p:nextCondLst>
                <p:cond evt="onClick" delay="0">
                  <p:tgtEl>
                    <p:spTgt spid="94"/>
                  </p:tgtEl>
                </p:cond>
              </p:nextCondLst>
            </p:seq>
            <p:seq concurrent="1" nextAc="seek">
              <p:cTn id="172" restart="whenNotActive" fill="hold" evtFilter="cancelBubble" nodeType="interactiveSeq">
                <p:stCondLst>
                  <p:cond evt="onClick" delay="0">
                    <p:tgtEl>
                      <p:spTgt spid="95"/>
                    </p:tgtEl>
                  </p:cond>
                </p:stCondLst>
                <p:endSync evt="end" delay="0">
                  <p:rtn val="all"/>
                </p:endSync>
                <p:childTnLst>
                  <p:par>
                    <p:cTn id="173" fill="hold">
                      <p:stCondLst>
                        <p:cond delay="0"/>
                      </p:stCondLst>
                      <p:childTnLst>
                        <p:par>
                          <p:cTn id="174" fill="hold">
                            <p:stCondLst>
                              <p:cond delay="0"/>
                            </p:stCondLst>
                            <p:childTnLst>
                              <p:par>
                                <p:cTn id="175" presetID="1" presetClass="exit" presetSubtype="0" fill="hold" grpId="0" nodeType="clickEffect">
                                  <p:stCondLst>
                                    <p:cond delay="0"/>
                                  </p:stCondLst>
                                  <p:iterate type="lt">
                                    <p:tmAbs val="0"/>
                                  </p:iterate>
                                  <p:childTnLst>
                                    <p:set>
                                      <p:cBhvr>
                                        <p:cTn id="176"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oin.wav"/>
                                        </p:tgtEl>
                                      </p:cMediaNode>
                                    </p:audio>
                                  </p:subTnLst>
                                </p:cTn>
                              </p:par>
                              <p:par>
                                <p:cTn id="177" presetID="49" presetClass="entr" presetSubtype="0" decel="100000" fill="hold" grpId="1" nodeType="withEffect">
                                  <p:stCondLst>
                                    <p:cond delay="0"/>
                                  </p:stCondLst>
                                  <p:iterate type="lt">
                                    <p:tmPct val="0"/>
                                  </p:iterate>
                                  <p:childTnLst>
                                    <p:set>
                                      <p:cBhvr>
                                        <p:cTn id="178" dur="1" fill="hold">
                                          <p:stCondLst>
                                            <p:cond delay="0"/>
                                          </p:stCondLst>
                                        </p:cTn>
                                        <p:tgtEl>
                                          <p:spTgt spid="96"/>
                                        </p:tgtEl>
                                        <p:attrNameLst>
                                          <p:attrName>style.visibility</p:attrName>
                                        </p:attrNameLst>
                                      </p:cBhvr>
                                      <p:to>
                                        <p:strVal val="visible"/>
                                      </p:to>
                                    </p:set>
                                    <p:anim calcmode="lin" valueType="num">
                                      <p:cBhvr>
                                        <p:cTn id="179" dur="500" fill="hold"/>
                                        <p:tgtEl>
                                          <p:spTgt spid="96"/>
                                        </p:tgtEl>
                                        <p:attrNameLst>
                                          <p:attrName>ppt_w</p:attrName>
                                        </p:attrNameLst>
                                      </p:cBhvr>
                                      <p:tavLst>
                                        <p:tav tm="0">
                                          <p:val>
                                            <p:fltVal val="0"/>
                                          </p:val>
                                        </p:tav>
                                        <p:tav tm="100000">
                                          <p:val>
                                            <p:strVal val="#ppt_w"/>
                                          </p:val>
                                        </p:tav>
                                      </p:tavLst>
                                    </p:anim>
                                    <p:anim calcmode="lin" valueType="num">
                                      <p:cBhvr>
                                        <p:cTn id="180" dur="500" fill="hold"/>
                                        <p:tgtEl>
                                          <p:spTgt spid="96"/>
                                        </p:tgtEl>
                                        <p:attrNameLst>
                                          <p:attrName>ppt_h</p:attrName>
                                        </p:attrNameLst>
                                      </p:cBhvr>
                                      <p:tavLst>
                                        <p:tav tm="0">
                                          <p:val>
                                            <p:fltVal val="0"/>
                                          </p:val>
                                        </p:tav>
                                        <p:tav tm="100000">
                                          <p:val>
                                            <p:strVal val="#ppt_h"/>
                                          </p:val>
                                        </p:tav>
                                      </p:tavLst>
                                    </p:anim>
                                    <p:anim calcmode="lin" valueType="num">
                                      <p:cBhvr>
                                        <p:cTn id="181" dur="500" fill="hold"/>
                                        <p:tgtEl>
                                          <p:spTgt spid="96"/>
                                        </p:tgtEl>
                                        <p:attrNameLst>
                                          <p:attrName>style.rotation</p:attrName>
                                        </p:attrNameLst>
                                      </p:cBhvr>
                                      <p:tavLst>
                                        <p:tav tm="0">
                                          <p:val>
                                            <p:fltVal val="360"/>
                                          </p:val>
                                        </p:tav>
                                        <p:tav tm="100000">
                                          <p:val>
                                            <p:fltVal val="0"/>
                                          </p:val>
                                        </p:tav>
                                      </p:tavLst>
                                    </p:anim>
                                    <p:animEffect transition="in" filter="fade">
                                      <p:cBhvr>
                                        <p:cTn id="182" dur="500"/>
                                        <p:tgtEl>
                                          <p:spTgt spid="96"/>
                                        </p:tgtEl>
                                      </p:cBhvr>
                                    </p:animEffect>
                                  </p:childTnLst>
                                </p:cTn>
                              </p:par>
                            </p:childTnLst>
                          </p:cTn>
                        </p:par>
                      </p:childTnLst>
                    </p:cTn>
                  </p:par>
                </p:childTnLst>
              </p:cTn>
              <p:nextCondLst>
                <p:cond evt="onClick" delay="0">
                  <p:tgtEl>
                    <p:spTgt spid="95"/>
                  </p:tgtEl>
                </p:cond>
              </p:nextCondLst>
            </p:seq>
            <p:seq concurrent="1" nextAc="seek">
              <p:cTn id="183" restart="whenNotActive" fill="hold" evtFilter="cancelBubble" nodeType="interactiveSeq">
                <p:stCondLst>
                  <p:cond evt="onClick" delay="0">
                    <p:tgtEl>
                      <p:spTgt spid="96"/>
                    </p:tgtEl>
                  </p:cond>
                </p:stCondLst>
                <p:endSync evt="end" delay="0">
                  <p:rtn val="all"/>
                </p:endSync>
                <p:childTnLst>
                  <p:par>
                    <p:cTn id="184" fill="hold">
                      <p:stCondLst>
                        <p:cond delay="0"/>
                      </p:stCondLst>
                      <p:childTnLst>
                        <p:par>
                          <p:cTn id="185" fill="hold">
                            <p:stCondLst>
                              <p:cond delay="0"/>
                            </p:stCondLst>
                            <p:childTnLst>
                              <p:par>
                                <p:cTn id="186" presetID="1" presetClass="exit" presetSubtype="0" fill="hold" grpId="0" nodeType="clickEffect">
                                  <p:stCondLst>
                                    <p:cond delay="0"/>
                                  </p:stCondLst>
                                  <p:iterate type="lt">
                                    <p:tmAbs val="0"/>
                                  </p:iterate>
                                  <p:childTnLst>
                                    <p:set>
                                      <p:cBhvr>
                                        <p:cTn id="187"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4" name="coin.wav"/>
                                        </p:tgtEl>
                                      </p:cMediaNode>
                                    </p:audio>
                                  </p:subTnLst>
                                </p:cTn>
                              </p:par>
                              <p:par>
                                <p:cTn id="188" presetID="49" presetClass="entr" presetSubtype="0" decel="100000" fill="hold" grpId="1" nodeType="withEffect">
                                  <p:stCondLst>
                                    <p:cond delay="0"/>
                                  </p:stCondLst>
                                  <p:iterate type="lt">
                                    <p:tmPct val="0"/>
                                  </p:iterate>
                                  <p:childTnLst>
                                    <p:set>
                                      <p:cBhvr>
                                        <p:cTn id="189" dur="1" fill="hold">
                                          <p:stCondLst>
                                            <p:cond delay="0"/>
                                          </p:stCondLst>
                                        </p:cTn>
                                        <p:tgtEl>
                                          <p:spTgt spid="97"/>
                                        </p:tgtEl>
                                        <p:attrNameLst>
                                          <p:attrName>style.visibility</p:attrName>
                                        </p:attrNameLst>
                                      </p:cBhvr>
                                      <p:to>
                                        <p:strVal val="visible"/>
                                      </p:to>
                                    </p:set>
                                    <p:anim calcmode="lin" valueType="num">
                                      <p:cBhvr>
                                        <p:cTn id="190" dur="500" fill="hold"/>
                                        <p:tgtEl>
                                          <p:spTgt spid="97"/>
                                        </p:tgtEl>
                                        <p:attrNameLst>
                                          <p:attrName>ppt_w</p:attrName>
                                        </p:attrNameLst>
                                      </p:cBhvr>
                                      <p:tavLst>
                                        <p:tav tm="0">
                                          <p:val>
                                            <p:fltVal val="0"/>
                                          </p:val>
                                        </p:tav>
                                        <p:tav tm="100000">
                                          <p:val>
                                            <p:strVal val="#ppt_w"/>
                                          </p:val>
                                        </p:tav>
                                      </p:tavLst>
                                    </p:anim>
                                    <p:anim calcmode="lin" valueType="num">
                                      <p:cBhvr>
                                        <p:cTn id="191" dur="500" fill="hold"/>
                                        <p:tgtEl>
                                          <p:spTgt spid="97"/>
                                        </p:tgtEl>
                                        <p:attrNameLst>
                                          <p:attrName>ppt_h</p:attrName>
                                        </p:attrNameLst>
                                      </p:cBhvr>
                                      <p:tavLst>
                                        <p:tav tm="0">
                                          <p:val>
                                            <p:fltVal val="0"/>
                                          </p:val>
                                        </p:tav>
                                        <p:tav tm="100000">
                                          <p:val>
                                            <p:strVal val="#ppt_h"/>
                                          </p:val>
                                        </p:tav>
                                      </p:tavLst>
                                    </p:anim>
                                    <p:anim calcmode="lin" valueType="num">
                                      <p:cBhvr>
                                        <p:cTn id="192" dur="500" fill="hold"/>
                                        <p:tgtEl>
                                          <p:spTgt spid="97"/>
                                        </p:tgtEl>
                                        <p:attrNameLst>
                                          <p:attrName>style.rotation</p:attrName>
                                        </p:attrNameLst>
                                      </p:cBhvr>
                                      <p:tavLst>
                                        <p:tav tm="0">
                                          <p:val>
                                            <p:fltVal val="360"/>
                                          </p:val>
                                        </p:tav>
                                        <p:tav tm="100000">
                                          <p:val>
                                            <p:fltVal val="0"/>
                                          </p:val>
                                        </p:tav>
                                      </p:tavLst>
                                    </p:anim>
                                    <p:animEffect transition="in" filter="fade">
                                      <p:cBhvr>
                                        <p:cTn id="193" dur="500"/>
                                        <p:tgtEl>
                                          <p:spTgt spid="97"/>
                                        </p:tgtEl>
                                      </p:cBhvr>
                                    </p:animEffect>
                                  </p:childTnLst>
                                </p:cTn>
                              </p:par>
                            </p:childTnLst>
                          </p:cTn>
                        </p:par>
                      </p:childTnLst>
                    </p:cTn>
                  </p:par>
                </p:childTnLst>
              </p:cTn>
              <p:nextCondLst>
                <p:cond evt="onClick" delay="0">
                  <p:tgtEl>
                    <p:spTgt spid="96"/>
                  </p:tgtEl>
                </p:cond>
              </p:nextCondLst>
            </p:seq>
            <p:seq concurrent="1" nextAc="seek">
              <p:cTn id="194" restart="whenNotActive" fill="hold" evtFilter="cancelBubble" nodeType="interactiveSeq">
                <p:stCondLst>
                  <p:cond evt="onClick" delay="0">
                    <p:tgtEl>
                      <p:spTgt spid="97"/>
                    </p:tgtEl>
                  </p:cond>
                </p:stCondLst>
                <p:endSync evt="end" delay="0">
                  <p:rtn val="all"/>
                </p:endSync>
                <p:childTnLst>
                  <p:par>
                    <p:cTn id="195" fill="hold">
                      <p:stCondLst>
                        <p:cond delay="0"/>
                      </p:stCondLst>
                      <p:childTnLst>
                        <p:par>
                          <p:cTn id="196" fill="hold">
                            <p:stCondLst>
                              <p:cond delay="0"/>
                            </p:stCondLst>
                            <p:childTnLst>
                              <p:par>
                                <p:cTn id="197" presetID="1" presetClass="exit" presetSubtype="0" fill="hold" grpId="0" nodeType="clickEffect">
                                  <p:stCondLst>
                                    <p:cond delay="0"/>
                                  </p:stCondLst>
                                  <p:iterate type="lt">
                                    <p:tmAbs val="0"/>
                                  </p:iterate>
                                  <p:childTnLst>
                                    <p:set>
                                      <p:cBhvr>
                                        <p:cTn id="198"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4" name="coin.wav"/>
                                        </p:tgtEl>
                                      </p:cMediaNode>
                                    </p:audio>
                                  </p:subTnLst>
                                </p:cTn>
                              </p:par>
                              <p:par>
                                <p:cTn id="199" presetID="49" presetClass="entr" presetSubtype="0" decel="100000" fill="hold" grpId="1" nodeType="withEffect">
                                  <p:stCondLst>
                                    <p:cond delay="0"/>
                                  </p:stCondLst>
                                  <p:iterate type="lt">
                                    <p:tmPct val="0"/>
                                  </p:iterate>
                                  <p:childTnLst>
                                    <p:set>
                                      <p:cBhvr>
                                        <p:cTn id="200" dur="1" fill="hold">
                                          <p:stCondLst>
                                            <p:cond delay="0"/>
                                          </p:stCondLst>
                                        </p:cTn>
                                        <p:tgtEl>
                                          <p:spTgt spid="98"/>
                                        </p:tgtEl>
                                        <p:attrNameLst>
                                          <p:attrName>style.visibility</p:attrName>
                                        </p:attrNameLst>
                                      </p:cBhvr>
                                      <p:to>
                                        <p:strVal val="visible"/>
                                      </p:to>
                                    </p:set>
                                    <p:anim calcmode="lin" valueType="num">
                                      <p:cBhvr>
                                        <p:cTn id="201" dur="500" fill="hold"/>
                                        <p:tgtEl>
                                          <p:spTgt spid="98"/>
                                        </p:tgtEl>
                                        <p:attrNameLst>
                                          <p:attrName>ppt_w</p:attrName>
                                        </p:attrNameLst>
                                      </p:cBhvr>
                                      <p:tavLst>
                                        <p:tav tm="0">
                                          <p:val>
                                            <p:fltVal val="0"/>
                                          </p:val>
                                        </p:tav>
                                        <p:tav tm="100000">
                                          <p:val>
                                            <p:strVal val="#ppt_w"/>
                                          </p:val>
                                        </p:tav>
                                      </p:tavLst>
                                    </p:anim>
                                    <p:anim calcmode="lin" valueType="num">
                                      <p:cBhvr>
                                        <p:cTn id="202" dur="500" fill="hold"/>
                                        <p:tgtEl>
                                          <p:spTgt spid="98"/>
                                        </p:tgtEl>
                                        <p:attrNameLst>
                                          <p:attrName>ppt_h</p:attrName>
                                        </p:attrNameLst>
                                      </p:cBhvr>
                                      <p:tavLst>
                                        <p:tav tm="0">
                                          <p:val>
                                            <p:fltVal val="0"/>
                                          </p:val>
                                        </p:tav>
                                        <p:tav tm="100000">
                                          <p:val>
                                            <p:strVal val="#ppt_h"/>
                                          </p:val>
                                        </p:tav>
                                      </p:tavLst>
                                    </p:anim>
                                    <p:anim calcmode="lin" valueType="num">
                                      <p:cBhvr>
                                        <p:cTn id="203" dur="500" fill="hold"/>
                                        <p:tgtEl>
                                          <p:spTgt spid="98"/>
                                        </p:tgtEl>
                                        <p:attrNameLst>
                                          <p:attrName>style.rotation</p:attrName>
                                        </p:attrNameLst>
                                      </p:cBhvr>
                                      <p:tavLst>
                                        <p:tav tm="0">
                                          <p:val>
                                            <p:fltVal val="360"/>
                                          </p:val>
                                        </p:tav>
                                        <p:tav tm="100000">
                                          <p:val>
                                            <p:fltVal val="0"/>
                                          </p:val>
                                        </p:tav>
                                      </p:tavLst>
                                    </p:anim>
                                    <p:animEffect transition="in" filter="fade">
                                      <p:cBhvr>
                                        <p:cTn id="204" dur="500"/>
                                        <p:tgtEl>
                                          <p:spTgt spid="98"/>
                                        </p:tgtEl>
                                      </p:cBhvr>
                                    </p:animEffect>
                                  </p:childTnLst>
                                </p:cTn>
                              </p:par>
                            </p:childTnLst>
                          </p:cTn>
                        </p:par>
                      </p:childTnLst>
                    </p:cTn>
                  </p:par>
                </p:childTnLst>
              </p:cTn>
              <p:nextCondLst>
                <p:cond evt="onClick" delay="0">
                  <p:tgtEl>
                    <p:spTgt spid="97"/>
                  </p:tgtEl>
                </p:cond>
              </p:nextCondLst>
            </p:seq>
            <p:seq concurrent="1" nextAc="seek">
              <p:cTn id="205" restart="whenNotActive" fill="hold" evtFilter="cancelBubble" nodeType="interactiveSeq">
                <p:stCondLst>
                  <p:cond evt="onClick" delay="0">
                    <p:tgtEl>
                      <p:spTgt spid="98"/>
                    </p:tgtEl>
                  </p:cond>
                </p:stCondLst>
                <p:endSync evt="end" delay="0">
                  <p:rtn val="all"/>
                </p:endSync>
                <p:childTnLst>
                  <p:par>
                    <p:cTn id="206" fill="hold">
                      <p:stCondLst>
                        <p:cond delay="0"/>
                      </p:stCondLst>
                      <p:childTnLst>
                        <p:par>
                          <p:cTn id="207" fill="hold">
                            <p:stCondLst>
                              <p:cond delay="0"/>
                            </p:stCondLst>
                            <p:childTnLst>
                              <p:par>
                                <p:cTn id="208" presetID="1" presetClass="exit" presetSubtype="0" fill="hold" grpId="0" nodeType="clickEffect">
                                  <p:stCondLst>
                                    <p:cond delay="0"/>
                                  </p:stCondLst>
                                  <p:iterate type="lt">
                                    <p:tmAbs val="0"/>
                                  </p:iterate>
                                  <p:childTnLst>
                                    <p:set>
                                      <p:cBhvr>
                                        <p:cTn id="209"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4" name="coin.wav"/>
                                        </p:tgtEl>
                                      </p:cMediaNode>
                                    </p:audio>
                                  </p:subTnLst>
                                </p:cTn>
                              </p:par>
                              <p:par>
                                <p:cTn id="210" presetID="49" presetClass="entr" presetSubtype="0" decel="100000" fill="hold" grpId="1" nodeType="withEffect">
                                  <p:stCondLst>
                                    <p:cond delay="0"/>
                                  </p:stCondLst>
                                  <p:iterate type="lt">
                                    <p:tmPct val="0"/>
                                  </p:iterate>
                                  <p:childTnLst>
                                    <p:set>
                                      <p:cBhvr>
                                        <p:cTn id="211" dur="1" fill="hold">
                                          <p:stCondLst>
                                            <p:cond delay="0"/>
                                          </p:stCondLst>
                                        </p:cTn>
                                        <p:tgtEl>
                                          <p:spTgt spid="99"/>
                                        </p:tgtEl>
                                        <p:attrNameLst>
                                          <p:attrName>style.visibility</p:attrName>
                                        </p:attrNameLst>
                                      </p:cBhvr>
                                      <p:to>
                                        <p:strVal val="visible"/>
                                      </p:to>
                                    </p:set>
                                    <p:anim calcmode="lin" valueType="num">
                                      <p:cBhvr>
                                        <p:cTn id="212" dur="500" fill="hold"/>
                                        <p:tgtEl>
                                          <p:spTgt spid="99"/>
                                        </p:tgtEl>
                                        <p:attrNameLst>
                                          <p:attrName>ppt_w</p:attrName>
                                        </p:attrNameLst>
                                      </p:cBhvr>
                                      <p:tavLst>
                                        <p:tav tm="0">
                                          <p:val>
                                            <p:fltVal val="0"/>
                                          </p:val>
                                        </p:tav>
                                        <p:tav tm="100000">
                                          <p:val>
                                            <p:strVal val="#ppt_w"/>
                                          </p:val>
                                        </p:tav>
                                      </p:tavLst>
                                    </p:anim>
                                    <p:anim calcmode="lin" valueType="num">
                                      <p:cBhvr>
                                        <p:cTn id="213" dur="500" fill="hold"/>
                                        <p:tgtEl>
                                          <p:spTgt spid="99"/>
                                        </p:tgtEl>
                                        <p:attrNameLst>
                                          <p:attrName>ppt_h</p:attrName>
                                        </p:attrNameLst>
                                      </p:cBhvr>
                                      <p:tavLst>
                                        <p:tav tm="0">
                                          <p:val>
                                            <p:fltVal val="0"/>
                                          </p:val>
                                        </p:tav>
                                        <p:tav tm="100000">
                                          <p:val>
                                            <p:strVal val="#ppt_h"/>
                                          </p:val>
                                        </p:tav>
                                      </p:tavLst>
                                    </p:anim>
                                    <p:anim calcmode="lin" valueType="num">
                                      <p:cBhvr>
                                        <p:cTn id="214" dur="500" fill="hold"/>
                                        <p:tgtEl>
                                          <p:spTgt spid="99"/>
                                        </p:tgtEl>
                                        <p:attrNameLst>
                                          <p:attrName>style.rotation</p:attrName>
                                        </p:attrNameLst>
                                      </p:cBhvr>
                                      <p:tavLst>
                                        <p:tav tm="0">
                                          <p:val>
                                            <p:fltVal val="360"/>
                                          </p:val>
                                        </p:tav>
                                        <p:tav tm="100000">
                                          <p:val>
                                            <p:fltVal val="0"/>
                                          </p:val>
                                        </p:tav>
                                      </p:tavLst>
                                    </p:anim>
                                    <p:animEffect transition="in" filter="fade">
                                      <p:cBhvr>
                                        <p:cTn id="215" dur="500"/>
                                        <p:tgtEl>
                                          <p:spTgt spid="99"/>
                                        </p:tgtEl>
                                      </p:cBhvr>
                                    </p:animEffect>
                                  </p:childTnLst>
                                </p:cTn>
                              </p:par>
                            </p:childTnLst>
                          </p:cTn>
                        </p:par>
                      </p:childTnLst>
                    </p:cTn>
                  </p:par>
                </p:childTnLst>
              </p:cTn>
              <p:nextCondLst>
                <p:cond evt="onClick" delay="0">
                  <p:tgtEl>
                    <p:spTgt spid="98"/>
                  </p:tgtEl>
                </p:cond>
              </p:nextCondLst>
            </p:seq>
            <p:seq concurrent="1" nextAc="seek">
              <p:cTn id="216" restart="whenNotActive" fill="hold" evtFilter="cancelBubble" nodeType="interactiveSeq">
                <p:stCondLst>
                  <p:cond evt="onClick" delay="0">
                    <p:tgtEl>
                      <p:spTgt spid="99"/>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iterate type="lt">
                                    <p:tmAbs val="0"/>
                                  </p:iterate>
                                  <p:childTnLst>
                                    <p:set>
                                      <p:cBhvr>
                                        <p:cTn id="220"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4" name="coin.wav"/>
                                        </p:tgtEl>
                                      </p:cMediaNode>
                                    </p:audio>
                                  </p:subTnLst>
                                </p:cTn>
                              </p:par>
                              <p:par>
                                <p:cTn id="221" presetID="49" presetClass="entr" presetSubtype="0" decel="100000" fill="hold" grpId="1" nodeType="withEffect">
                                  <p:stCondLst>
                                    <p:cond delay="0"/>
                                  </p:stCondLst>
                                  <p:iterate type="lt">
                                    <p:tmPct val="0"/>
                                  </p:iterate>
                                  <p:childTnLst>
                                    <p:set>
                                      <p:cBhvr>
                                        <p:cTn id="222" dur="1" fill="hold">
                                          <p:stCondLst>
                                            <p:cond delay="0"/>
                                          </p:stCondLst>
                                        </p:cTn>
                                        <p:tgtEl>
                                          <p:spTgt spid="90"/>
                                        </p:tgtEl>
                                        <p:attrNameLst>
                                          <p:attrName>style.visibility</p:attrName>
                                        </p:attrNameLst>
                                      </p:cBhvr>
                                      <p:to>
                                        <p:strVal val="visible"/>
                                      </p:to>
                                    </p:set>
                                    <p:anim calcmode="lin" valueType="num">
                                      <p:cBhvr>
                                        <p:cTn id="223" dur="500" fill="hold"/>
                                        <p:tgtEl>
                                          <p:spTgt spid="90"/>
                                        </p:tgtEl>
                                        <p:attrNameLst>
                                          <p:attrName>ppt_w</p:attrName>
                                        </p:attrNameLst>
                                      </p:cBhvr>
                                      <p:tavLst>
                                        <p:tav tm="0">
                                          <p:val>
                                            <p:fltVal val="0"/>
                                          </p:val>
                                        </p:tav>
                                        <p:tav tm="100000">
                                          <p:val>
                                            <p:strVal val="#ppt_w"/>
                                          </p:val>
                                        </p:tav>
                                      </p:tavLst>
                                    </p:anim>
                                    <p:anim calcmode="lin" valueType="num">
                                      <p:cBhvr>
                                        <p:cTn id="224" dur="500" fill="hold"/>
                                        <p:tgtEl>
                                          <p:spTgt spid="90"/>
                                        </p:tgtEl>
                                        <p:attrNameLst>
                                          <p:attrName>ppt_h</p:attrName>
                                        </p:attrNameLst>
                                      </p:cBhvr>
                                      <p:tavLst>
                                        <p:tav tm="0">
                                          <p:val>
                                            <p:fltVal val="0"/>
                                          </p:val>
                                        </p:tav>
                                        <p:tav tm="100000">
                                          <p:val>
                                            <p:strVal val="#ppt_h"/>
                                          </p:val>
                                        </p:tav>
                                      </p:tavLst>
                                    </p:anim>
                                    <p:anim calcmode="lin" valueType="num">
                                      <p:cBhvr>
                                        <p:cTn id="225" dur="500" fill="hold"/>
                                        <p:tgtEl>
                                          <p:spTgt spid="90"/>
                                        </p:tgtEl>
                                        <p:attrNameLst>
                                          <p:attrName>style.rotation</p:attrName>
                                        </p:attrNameLst>
                                      </p:cBhvr>
                                      <p:tavLst>
                                        <p:tav tm="0">
                                          <p:val>
                                            <p:fltVal val="360"/>
                                          </p:val>
                                        </p:tav>
                                        <p:tav tm="100000">
                                          <p:val>
                                            <p:fltVal val="0"/>
                                          </p:val>
                                        </p:tav>
                                      </p:tavLst>
                                    </p:anim>
                                    <p:animEffect transition="in" filter="fade">
                                      <p:cBhvr>
                                        <p:cTn id="226" dur="500"/>
                                        <p:tgtEl>
                                          <p:spTgt spid="90"/>
                                        </p:tgtEl>
                                      </p:cBhvr>
                                    </p:animEffect>
                                  </p:childTnLst>
                                </p:cTn>
                              </p:par>
                            </p:childTnLst>
                          </p:cTn>
                        </p:par>
                      </p:childTnLst>
                    </p:cTn>
                  </p:par>
                </p:childTnLst>
              </p:cTn>
              <p:nextCondLst>
                <p:cond evt="onClick" delay="0">
                  <p:tgtEl>
                    <p:spTgt spid="99"/>
                  </p:tgtEl>
                </p:cond>
              </p:nextCondLst>
            </p:seq>
            <p:seq concurrent="1" nextAc="seek">
              <p:cTn id="227" restart="whenNotActive" fill="hold" evtFilter="cancelBubble" nodeType="interactiveSeq">
                <p:stCondLst>
                  <p:cond evt="onClick" delay="0">
                    <p:tgtEl>
                      <p:spTgt spid="100"/>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0" nodeType="clickEffect">
                                  <p:stCondLst>
                                    <p:cond delay="0"/>
                                  </p:stCondLst>
                                  <p:iterate type="lt">
                                    <p:tmAbs val="0"/>
                                  </p:iterate>
                                  <p:childTnLst>
                                    <p:set>
                                      <p:cBhvr>
                                        <p:cTn id="231"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4" name="coin.wav"/>
                                        </p:tgtEl>
                                      </p:cMediaNode>
                                    </p:audio>
                                  </p:subTnLst>
                                </p:cTn>
                              </p:par>
                              <p:par>
                                <p:cTn id="232" presetID="49" presetClass="entr" presetSubtype="0" decel="100000" fill="hold" grpId="1" nodeType="withEffect">
                                  <p:stCondLst>
                                    <p:cond delay="0"/>
                                  </p:stCondLst>
                                  <p:iterate type="lt">
                                    <p:tmPct val="0"/>
                                  </p:iterate>
                                  <p:childTnLst>
                                    <p:set>
                                      <p:cBhvr>
                                        <p:cTn id="233" dur="1" fill="hold">
                                          <p:stCondLst>
                                            <p:cond delay="0"/>
                                          </p:stCondLst>
                                        </p:cTn>
                                        <p:tgtEl>
                                          <p:spTgt spid="101"/>
                                        </p:tgtEl>
                                        <p:attrNameLst>
                                          <p:attrName>style.visibility</p:attrName>
                                        </p:attrNameLst>
                                      </p:cBhvr>
                                      <p:to>
                                        <p:strVal val="visible"/>
                                      </p:to>
                                    </p:set>
                                    <p:anim calcmode="lin" valueType="num">
                                      <p:cBhvr>
                                        <p:cTn id="234" dur="500" fill="hold"/>
                                        <p:tgtEl>
                                          <p:spTgt spid="101"/>
                                        </p:tgtEl>
                                        <p:attrNameLst>
                                          <p:attrName>ppt_w</p:attrName>
                                        </p:attrNameLst>
                                      </p:cBhvr>
                                      <p:tavLst>
                                        <p:tav tm="0">
                                          <p:val>
                                            <p:fltVal val="0"/>
                                          </p:val>
                                        </p:tav>
                                        <p:tav tm="100000">
                                          <p:val>
                                            <p:strVal val="#ppt_w"/>
                                          </p:val>
                                        </p:tav>
                                      </p:tavLst>
                                    </p:anim>
                                    <p:anim calcmode="lin" valueType="num">
                                      <p:cBhvr>
                                        <p:cTn id="235" dur="500" fill="hold"/>
                                        <p:tgtEl>
                                          <p:spTgt spid="101"/>
                                        </p:tgtEl>
                                        <p:attrNameLst>
                                          <p:attrName>ppt_h</p:attrName>
                                        </p:attrNameLst>
                                      </p:cBhvr>
                                      <p:tavLst>
                                        <p:tav tm="0">
                                          <p:val>
                                            <p:fltVal val="0"/>
                                          </p:val>
                                        </p:tav>
                                        <p:tav tm="100000">
                                          <p:val>
                                            <p:strVal val="#ppt_h"/>
                                          </p:val>
                                        </p:tav>
                                      </p:tavLst>
                                    </p:anim>
                                    <p:anim calcmode="lin" valueType="num">
                                      <p:cBhvr>
                                        <p:cTn id="236" dur="500" fill="hold"/>
                                        <p:tgtEl>
                                          <p:spTgt spid="101"/>
                                        </p:tgtEl>
                                        <p:attrNameLst>
                                          <p:attrName>style.rotation</p:attrName>
                                        </p:attrNameLst>
                                      </p:cBhvr>
                                      <p:tavLst>
                                        <p:tav tm="0">
                                          <p:val>
                                            <p:fltVal val="360"/>
                                          </p:val>
                                        </p:tav>
                                        <p:tav tm="100000">
                                          <p:val>
                                            <p:fltVal val="0"/>
                                          </p:val>
                                        </p:tav>
                                      </p:tavLst>
                                    </p:anim>
                                    <p:animEffect transition="in" filter="fade">
                                      <p:cBhvr>
                                        <p:cTn id="237" dur="500"/>
                                        <p:tgtEl>
                                          <p:spTgt spid="101"/>
                                        </p:tgtEl>
                                      </p:cBhvr>
                                    </p:animEffect>
                                  </p:childTnLst>
                                </p:cTn>
                              </p:par>
                            </p:childTnLst>
                          </p:cTn>
                        </p:par>
                      </p:childTnLst>
                    </p:cTn>
                  </p:par>
                </p:childTnLst>
              </p:cTn>
              <p:nextCondLst>
                <p:cond evt="onClick" delay="0">
                  <p:tgtEl>
                    <p:spTgt spid="100"/>
                  </p:tgtEl>
                </p:cond>
              </p:nextCondLst>
            </p:seq>
            <p:seq concurrent="1" nextAc="seek">
              <p:cTn id="238" restart="whenNotActive" fill="hold" evtFilter="cancelBubble" nodeType="interactiveSeq">
                <p:stCondLst>
                  <p:cond evt="onClick" delay="0">
                    <p:tgtEl>
                      <p:spTgt spid="101"/>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iterate type="lt">
                                    <p:tmAbs val="0"/>
                                  </p:iterate>
                                  <p:childTnLst>
                                    <p:set>
                                      <p:cBhvr>
                                        <p:cTn id="242"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4" name="coin.wav"/>
                                        </p:tgtEl>
                                      </p:cMediaNode>
                                    </p:audio>
                                  </p:subTnLst>
                                </p:cTn>
                              </p:par>
                              <p:par>
                                <p:cTn id="243" presetID="49" presetClass="entr" presetSubtype="0" decel="100000" fill="hold" grpId="1" nodeType="withEffect">
                                  <p:stCondLst>
                                    <p:cond delay="0"/>
                                  </p:stCondLst>
                                  <p:iterate type="lt">
                                    <p:tmPct val="0"/>
                                  </p:iterate>
                                  <p:childTnLst>
                                    <p:set>
                                      <p:cBhvr>
                                        <p:cTn id="244" dur="1" fill="hold">
                                          <p:stCondLst>
                                            <p:cond delay="0"/>
                                          </p:stCondLst>
                                        </p:cTn>
                                        <p:tgtEl>
                                          <p:spTgt spid="102"/>
                                        </p:tgtEl>
                                        <p:attrNameLst>
                                          <p:attrName>style.visibility</p:attrName>
                                        </p:attrNameLst>
                                      </p:cBhvr>
                                      <p:to>
                                        <p:strVal val="visible"/>
                                      </p:to>
                                    </p:set>
                                    <p:anim calcmode="lin" valueType="num">
                                      <p:cBhvr>
                                        <p:cTn id="245" dur="500" fill="hold"/>
                                        <p:tgtEl>
                                          <p:spTgt spid="102"/>
                                        </p:tgtEl>
                                        <p:attrNameLst>
                                          <p:attrName>ppt_w</p:attrName>
                                        </p:attrNameLst>
                                      </p:cBhvr>
                                      <p:tavLst>
                                        <p:tav tm="0">
                                          <p:val>
                                            <p:fltVal val="0"/>
                                          </p:val>
                                        </p:tav>
                                        <p:tav tm="100000">
                                          <p:val>
                                            <p:strVal val="#ppt_w"/>
                                          </p:val>
                                        </p:tav>
                                      </p:tavLst>
                                    </p:anim>
                                    <p:anim calcmode="lin" valueType="num">
                                      <p:cBhvr>
                                        <p:cTn id="246" dur="500" fill="hold"/>
                                        <p:tgtEl>
                                          <p:spTgt spid="102"/>
                                        </p:tgtEl>
                                        <p:attrNameLst>
                                          <p:attrName>ppt_h</p:attrName>
                                        </p:attrNameLst>
                                      </p:cBhvr>
                                      <p:tavLst>
                                        <p:tav tm="0">
                                          <p:val>
                                            <p:fltVal val="0"/>
                                          </p:val>
                                        </p:tav>
                                        <p:tav tm="100000">
                                          <p:val>
                                            <p:strVal val="#ppt_h"/>
                                          </p:val>
                                        </p:tav>
                                      </p:tavLst>
                                    </p:anim>
                                    <p:anim calcmode="lin" valueType="num">
                                      <p:cBhvr>
                                        <p:cTn id="247" dur="500" fill="hold"/>
                                        <p:tgtEl>
                                          <p:spTgt spid="102"/>
                                        </p:tgtEl>
                                        <p:attrNameLst>
                                          <p:attrName>style.rotation</p:attrName>
                                        </p:attrNameLst>
                                      </p:cBhvr>
                                      <p:tavLst>
                                        <p:tav tm="0">
                                          <p:val>
                                            <p:fltVal val="360"/>
                                          </p:val>
                                        </p:tav>
                                        <p:tav tm="100000">
                                          <p:val>
                                            <p:fltVal val="0"/>
                                          </p:val>
                                        </p:tav>
                                      </p:tavLst>
                                    </p:anim>
                                    <p:animEffect transition="in" filter="fade">
                                      <p:cBhvr>
                                        <p:cTn id="248" dur="500"/>
                                        <p:tgtEl>
                                          <p:spTgt spid="102"/>
                                        </p:tgtEl>
                                      </p:cBhvr>
                                    </p:animEffect>
                                  </p:childTnLst>
                                </p:cTn>
                              </p:par>
                            </p:childTnLst>
                          </p:cTn>
                        </p:par>
                      </p:childTnLst>
                    </p:cTn>
                  </p:par>
                </p:childTnLst>
              </p:cTn>
              <p:nextCondLst>
                <p:cond evt="onClick" delay="0">
                  <p:tgtEl>
                    <p:spTgt spid="101"/>
                  </p:tgtEl>
                </p:cond>
              </p:nextCondLst>
            </p:seq>
            <p:seq concurrent="1" nextAc="seek">
              <p:cTn id="249" restart="whenNotActive" fill="hold" evtFilter="cancelBubble" nodeType="interactiveSeq">
                <p:stCondLst>
                  <p:cond evt="onClick" delay="0">
                    <p:tgtEl>
                      <p:spTgt spid="102"/>
                    </p:tgtEl>
                  </p:cond>
                </p:stCondLst>
                <p:endSync evt="end" delay="0">
                  <p:rtn val="all"/>
                </p:endSync>
                <p:childTnLst>
                  <p:par>
                    <p:cTn id="250" fill="hold">
                      <p:stCondLst>
                        <p:cond delay="0"/>
                      </p:stCondLst>
                      <p:childTnLst>
                        <p:par>
                          <p:cTn id="251" fill="hold">
                            <p:stCondLst>
                              <p:cond delay="0"/>
                            </p:stCondLst>
                            <p:childTnLst>
                              <p:par>
                                <p:cTn id="252" presetID="1" presetClass="exit" presetSubtype="0" fill="hold" grpId="0" nodeType="clickEffect">
                                  <p:stCondLst>
                                    <p:cond delay="0"/>
                                  </p:stCondLst>
                                  <p:iterate type="lt">
                                    <p:tmAbs val="0"/>
                                  </p:iterate>
                                  <p:childTnLst>
                                    <p:set>
                                      <p:cBhvr>
                                        <p:cTn id="253"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4" name="coin.wav"/>
                                        </p:tgtEl>
                                      </p:cMediaNode>
                                    </p:audio>
                                  </p:subTnLst>
                                </p:cTn>
                              </p:par>
                              <p:par>
                                <p:cTn id="254" presetID="49" presetClass="entr" presetSubtype="0" decel="100000" fill="hold" grpId="1" nodeType="withEffect">
                                  <p:stCondLst>
                                    <p:cond delay="0"/>
                                  </p:stCondLst>
                                  <p:iterate type="lt">
                                    <p:tmPct val="0"/>
                                  </p:iterate>
                                  <p:childTnLst>
                                    <p:set>
                                      <p:cBhvr>
                                        <p:cTn id="255" dur="1" fill="hold">
                                          <p:stCondLst>
                                            <p:cond delay="0"/>
                                          </p:stCondLst>
                                        </p:cTn>
                                        <p:tgtEl>
                                          <p:spTgt spid="103"/>
                                        </p:tgtEl>
                                        <p:attrNameLst>
                                          <p:attrName>style.visibility</p:attrName>
                                        </p:attrNameLst>
                                      </p:cBhvr>
                                      <p:to>
                                        <p:strVal val="visible"/>
                                      </p:to>
                                    </p:set>
                                    <p:anim calcmode="lin" valueType="num">
                                      <p:cBhvr>
                                        <p:cTn id="256" dur="500" fill="hold"/>
                                        <p:tgtEl>
                                          <p:spTgt spid="103"/>
                                        </p:tgtEl>
                                        <p:attrNameLst>
                                          <p:attrName>ppt_w</p:attrName>
                                        </p:attrNameLst>
                                      </p:cBhvr>
                                      <p:tavLst>
                                        <p:tav tm="0">
                                          <p:val>
                                            <p:fltVal val="0"/>
                                          </p:val>
                                        </p:tav>
                                        <p:tav tm="100000">
                                          <p:val>
                                            <p:strVal val="#ppt_w"/>
                                          </p:val>
                                        </p:tav>
                                      </p:tavLst>
                                    </p:anim>
                                    <p:anim calcmode="lin" valueType="num">
                                      <p:cBhvr>
                                        <p:cTn id="257" dur="500" fill="hold"/>
                                        <p:tgtEl>
                                          <p:spTgt spid="103"/>
                                        </p:tgtEl>
                                        <p:attrNameLst>
                                          <p:attrName>ppt_h</p:attrName>
                                        </p:attrNameLst>
                                      </p:cBhvr>
                                      <p:tavLst>
                                        <p:tav tm="0">
                                          <p:val>
                                            <p:fltVal val="0"/>
                                          </p:val>
                                        </p:tav>
                                        <p:tav tm="100000">
                                          <p:val>
                                            <p:strVal val="#ppt_h"/>
                                          </p:val>
                                        </p:tav>
                                      </p:tavLst>
                                    </p:anim>
                                    <p:anim calcmode="lin" valueType="num">
                                      <p:cBhvr>
                                        <p:cTn id="258" dur="500" fill="hold"/>
                                        <p:tgtEl>
                                          <p:spTgt spid="103"/>
                                        </p:tgtEl>
                                        <p:attrNameLst>
                                          <p:attrName>style.rotation</p:attrName>
                                        </p:attrNameLst>
                                      </p:cBhvr>
                                      <p:tavLst>
                                        <p:tav tm="0">
                                          <p:val>
                                            <p:fltVal val="360"/>
                                          </p:val>
                                        </p:tav>
                                        <p:tav tm="100000">
                                          <p:val>
                                            <p:fltVal val="0"/>
                                          </p:val>
                                        </p:tav>
                                      </p:tavLst>
                                    </p:anim>
                                    <p:animEffect transition="in" filter="fade">
                                      <p:cBhvr>
                                        <p:cTn id="259" dur="500"/>
                                        <p:tgtEl>
                                          <p:spTgt spid="103"/>
                                        </p:tgtEl>
                                      </p:cBhvr>
                                    </p:animEffect>
                                  </p:childTnLst>
                                </p:cTn>
                              </p:par>
                            </p:childTnLst>
                          </p:cTn>
                        </p:par>
                      </p:childTnLst>
                    </p:cTn>
                  </p:par>
                </p:childTnLst>
              </p:cTn>
              <p:nextCondLst>
                <p:cond evt="onClick" delay="0">
                  <p:tgtEl>
                    <p:spTgt spid="102"/>
                  </p:tgtEl>
                </p:cond>
              </p:nextCondLst>
            </p:seq>
            <p:seq concurrent="1" nextAc="seek">
              <p:cTn id="260" restart="whenNotActive" fill="hold" evtFilter="cancelBubble" nodeType="interactiveSeq">
                <p:stCondLst>
                  <p:cond evt="onClick" delay="0">
                    <p:tgtEl>
                      <p:spTgt spid="103"/>
                    </p:tgtEl>
                  </p:cond>
                </p:stCondLst>
                <p:endSync evt="end" delay="0">
                  <p:rtn val="all"/>
                </p:endSync>
                <p:childTnLst>
                  <p:par>
                    <p:cTn id="261" fill="hold">
                      <p:stCondLst>
                        <p:cond delay="0"/>
                      </p:stCondLst>
                      <p:childTnLst>
                        <p:par>
                          <p:cTn id="262" fill="hold">
                            <p:stCondLst>
                              <p:cond delay="0"/>
                            </p:stCondLst>
                            <p:childTnLst>
                              <p:par>
                                <p:cTn id="263" presetID="1" presetClass="exit" presetSubtype="0" fill="hold" grpId="0" nodeType="clickEffect">
                                  <p:stCondLst>
                                    <p:cond delay="0"/>
                                  </p:stCondLst>
                                  <p:iterate type="lt">
                                    <p:tmAbs val="0"/>
                                  </p:iterate>
                                  <p:childTnLst>
                                    <p:set>
                                      <p:cBhvr>
                                        <p:cTn id="264"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4" name="coin.wav"/>
                                        </p:tgtEl>
                                      </p:cMediaNode>
                                    </p:audio>
                                  </p:subTnLst>
                                </p:cTn>
                              </p:par>
                              <p:par>
                                <p:cTn id="265" presetID="49" presetClass="entr" presetSubtype="0" decel="100000" fill="hold" grpId="1" nodeType="withEffect">
                                  <p:stCondLst>
                                    <p:cond delay="0"/>
                                  </p:stCondLst>
                                  <p:iterate type="lt">
                                    <p:tmPct val="0"/>
                                  </p:iterate>
                                  <p:childTnLst>
                                    <p:set>
                                      <p:cBhvr>
                                        <p:cTn id="266" dur="1" fill="hold">
                                          <p:stCondLst>
                                            <p:cond delay="0"/>
                                          </p:stCondLst>
                                        </p:cTn>
                                        <p:tgtEl>
                                          <p:spTgt spid="104"/>
                                        </p:tgtEl>
                                        <p:attrNameLst>
                                          <p:attrName>style.visibility</p:attrName>
                                        </p:attrNameLst>
                                      </p:cBhvr>
                                      <p:to>
                                        <p:strVal val="visible"/>
                                      </p:to>
                                    </p:set>
                                    <p:anim calcmode="lin" valueType="num">
                                      <p:cBhvr>
                                        <p:cTn id="267" dur="500" fill="hold"/>
                                        <p:tgtEl>
                                          <p:spTgt spid="104"/>
                                        </p:tgtEl>
                                        <p:attrNameLst>
                                          <p:attrName>ppt_w</p:attrName>
                                        </p:attrNameLst>
                                      </p:cBhvr>
                                      <p:tavLst>
                                        <p:tav tm="0">
                                          <p:val>
                                            <p:fltVal val="0"/>
                                          </p:val>
                                        </p:tav>
                                        <p:tav tm="100000">
                                          <p:val>
                                            <p:strVal val="#ppt_w"/>
                                          </p:val>
                                        </p:tav>
                                      </p:tavLst>
                                    </p:anim>
                                    <p:anim calcmode="lin" valueType="num">
                                      <p:cBhvr>
                                        <p:cTn id="268" dur="500" fill="hold"/>
                                        <p:tgtEl>
                                          <p:spTgt spid="104"/>
                                        </p:tgtEl>
                                        <p:attrNameLst>
                                          <p:attrName>ppt_h</p:attrName>
                                        </p:attrNameLst>
                                      </p:cBhvr>
                                      <p:tavLst>
                                        <p:tav tm="0">
                                          <p:val>
                                            <p:fltVal val="0"/>
                                          </p:val>
                                        </p:tav>
                                        <p:tav tm="100000">
                                          <p:val>
                                            <p:strVal val="#ppt_h"/>
                                          </p:val>
                                        </p:tav>
                                      </p:tavLst>
                                    </p:anim>
                                    <p:anim calcmode="lin" valueType="num">
                                      <p:cBhvr>
                                        <p:cTn id="269" dur="500" fill="hold"/>
                                        <p:tgtEl>
                                          <p:spTgt spid="104"/>
                                        </p:tgtEl>
                                        <p:attrNameLst>
                                          <p:attrName>style.rotation</p:attrName>
                                        </p:attrNameLst>
                                      </p:cBhvr>
                                      <p:tavLst>
                                        <p:tav tm="0">
                                          <p:val>
                                            <p:fltVal val="360"/>
                                          </p:val>
                                        </p:tav>
                                        <p:tav tm="100000">
                                          <p:val>
                                            <p:fltVal val="0"/>
                                          </p:val>
                                        </p:tav>
                                      </p:tavLst>
                                    </p:anim>
                                    <p:animEffect transition="in" filter="fade">
                                      <p:cBhvr>
                                        <p:cTn id="270" dur="500"/>
                                        <p:tgtEl>
                                          <p:spTgt spid="104"/>
                                        </p:tgtEl>
                                      </p:cBhvr>
                                    </p:animEffect>
                                  </p:childTnLst>
                                </p:cTn>
                              </p:par>
                            </p:childTnLst>
                          </p:cTn>
                        </p:par>
                      </p:childTnLst>
                    </p:cTn>
                  </p:par>
                </p:childTnLst>
              </p:cTn>
              <p:nextCondLst>
                <p:cond evt="onClick" delay="0">
                  <p:tgtEl>
                    <p:spTgt spid="103"/>
                  </p:tgtEl>
                </p:cond>
              </p:nextCondLst>
            </p:seq>
            <p:seq concurrent="1" nextAc="seek">
              <p:cTn id="271" restart="whenNotActive" fill="hold" evtFilter="cancelBubble" nodeType="interactiveSeq">
                <p:stCondLst>
                  <p:cond evt="onClick" delay="0">
                    <p:tgtEl>
                      <p:spTgt spid="104"/>
                    </p:tgtEl>
                  </p:cond>
                </p:stCondLst>
                <p:endSync evt="end" delay="0">
                  <p:rtn val="all"/>
                </p:endSync>
                <p:childTnLst>
                  <p:par>
                    <p:cTn id="272" fill="hold">
                      <p:stCondLst>
                        <p:cond delay="0"/>
                      </p:stCondLst>
                      <p:childTnLst>
                        <p:par>
                          <p:cTn id="273" fill="hold">
                            <p:stCondLst>
                              <p:cond delay="0"/>
                            </p:stCondLst>
                            <p:childTnLst>
                              <p:par>
                                <p:cTn id="274" presetID="1" presetClass="exit" presetSubtype="0" fill="hold" grpId="0" nodeType="clickEffect">
                                  <p:stCondLst>
                                    <p:cond delay="0"/>
                                  </p:stCondLst>
                                  <p:iterate type="lt">
                                    <p:tmAbs val="0"/>
                                  </p:iterate>
                                  <p:childTnLst>
                                    <p:set>
                                      <p:cBhvr>
                                        <p:cTn id="275"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74"/>
                                            </p:cond>
                                          </p:stCondLst>
                                          <p:endCondLst>
                                            <p:cond evt="onStopAudio" delay="0">
                                              <p:tgtEl>
                                                <p:sldTgt/>
                                              </p:tgtEl>
                                            </p:cond>
                                          </p:endCondLst>
                                        </p:cTn>
                                        <p:tgtEl>
                                          <p:sndTgt r:embed="rId4" name="coin.wav"/>
                                        </p:tgtEl>
                                      </p:cMediaNode>
                                    </p:audio>
                                  </p:subTnLst>
                                </p:cTn>
                              </p:par>
                              <p:par>
                                <p:cTn id="276" presetID="49" presetClass="entr" presetSubtype="0" decel="100000" fill="hold" grpId="1" nodeType="withEffect">
                                  <p:stCondLst>
                                    <p:cond delay="0"/>
                                  </p:stCondLst>
                                  <p:iterate type="lt">
                                    <p:tmPct val="0"/>
                                  </p:iterate>
                                  <p:childTnLst>
                                    <p:set>
                                      <p:cBhvr>
                                        <p:cTn id="277" dur="1" fill="hold">
                                          <p:stCondLst>
                                            <p:cond delay="0"/>
                                          </p:stCondLst>
                                        </p:cTn>
                                        <p:tgtEl>
                                          <p:spTgt spid="105"/>
                                        </p:tgtEl>
                                        <p:attrNameLst>
                                          <p:attrName>style.visibility</p:attrName>
                                        </p:attrNameLst>
                                      </p:cBhvr>
                                      <p:to>
                                        <p:strVal val="visible"/>
                                      </p:to>
                                    </p:set>
                                    <p:anim calcmode="lin" valueType="num">
                                      <p:cBhvr>
                                        <p:cTn id="278" dur="500" fill="hold"/>
                                        <p:tgtEl>
                                          <p:spTgt spid="105"/>
                                        </p:tgtEl>
                                        <p:attrNameLst>
                                          <p:attrName>ppt_w</p:attrName>
                                        </p:attrNameLst>
                                      </p:cBhvr>
                                      <p:tavLst>
                                        <p:tav tm="0">
                                          <p:val>
                                            <p:fltVal val="0"/>
                                          </p:val>
                                        </p:tav>
                                        <p:tav tm="100000">
                                          <p:val>
                                            <p:strVal val="#ppt_w"/>
                                          </p:val>
                                        </p:tav>
                                      </p:tavLst>
                                    </p:anim>
                                    <p:anim calcmode="lin" valueType="num">
                                      <p:cBhvr>
                                        <p:cTn id="279" dur="500" fill="hold"/>
                                        <p:tgtEl>
                                          <p:spTgt spid="105"/>
                                        </p:tgtEl>
                                        <p:attrNameLst>
                                          <p:attrName>ppt_h</p:attrName>
                                        </p:attrNameLst>
                                      </p:cBhvr>
                                      <p:tavLst>
                                        <p:tav tm="0">
                                          <p:val>
                                            <p:fltVal val="0"/>
                                          </p:val>
                                        </p:tav>
                                        <p:tav tm="100000">
                                          <p:val>
                                            <p:strVal val="#ppt_h"/>
                                          </p:val>
                                        </p:tav>
                                      </p:tavLst>
                                    </p:anim>
                                    <p:anim calcmode="lin" valueType="num">
                                      <p:cBhvr>
                                        <p:cTn id="280" dur="500" fill="hold"/>
                                        <p:tgtEl>
                                          <p:spTgt spid="105"/>
                                        </p:tgtEl>
                                        <p:attrNameLst>
                                          <p:attrName>style.rotation</p:attrName>
                                        </p:attrNameLst>
                                      </p:cBhvr>
                                      <p:tavLst>
                                        <p:tav tm="0">
                                          <p:val>
                                            <p:fltVal val="360"/>
                                          </p:val>
                                        </p:tav>
                                        <p:tav tm="100000">
                                          <p:val>
                                            <p:fltVal val="0"/>
                                          </p:val>
                                        </p:tav>
                                      </p:tavLst>
                                    </p:anim>
                                    <p:animEffect transition="in" filter="fade">
                                      <p:cBhvr>
                                        <p:cTn id="281" dur="500"/>
                                        <p:tgtEl>
                                          <p:spTgt spid="105"/>
                                        </p:tgtEl>
                                      </p:cBhvr>
                                    </p:animEffect>
                                  </p:childTnLst>
                                </p:cTn>
                              </p:par>
                            </p:childTnLst>
                          </p:cTn>
                        </p:par>
                      </p:childTnLst>
                    </p:cTn>
                  </p:par>
                </p:childTnLst>
              </p:cTn>
              <p:nextCondLst>
                <p:cond evt="onClick" delay="0">
                  <p:tgtEl>
                    <p:spTgt spid="104"/>
                  </p:tgtEl>
                </p:cond>
              </p:nextCondLst>
            </p:seq>
            <p:seq concurrent="1" nextAc="seek">
              <p:cTn id="282" restart="whenNotActive" fill="hold" evtFilter="cancelBubble" nodeType="interactiveSeq">
                <p:stCondLst>
                  <p:cond evt="onClick" delay="0">
                    <p:tgtEl>
                      <p:spTgt spid="105"/>
                    </p:tgtEl>
                  </p:cond>
                </p:stCondLst>
                <p:endSync evt="end" delay="0">
                  <p:rtn val="all"/>
                </p:endSync>
                <p:childTnLst>
                  <p:par>
                    <p:cTn id="283" fill="hold">
                      <p:stCondLst>
                        <p:cond delay="0"/>
                      </p:stCondLst>
                      <p:childTnLst>
                        <p:par>
                          <p:cTn id="284" fill="hold">
                            <p:stCondLst>
                              <p:cond delay="0"/>
                            </p:stCondLst>
                            <p:childTnLst>
                              <p:par>
                                <p:cTn id="285" presetID="1" presetClass="exit" presetSubtype="0" fill="hold" grpId="0" nodeType="clickEffect">
                                  <p:stCondLst>
                                    <p:cond delay="0"/>
                                  </p:stCondLst>
                                  <p:iterate type="lt">
                                    <p:tmAbs val="0"/>
                                  </p:iterate>
                                  <p:childTnLst>
                                    <p:set>
                                      <p:cBhvr>
                                        <p:cTn id="286"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5"/>
                                            </p:cond>
                                          </p:stCondLst>
                                          <p:endCondLst>
                                            <p:cond evt="onStopAudio" delay="0">
                                              <p:tgtEl>
                                                <p:sldTgt/>
                                              </p:tgtEl>
                                            </p:cond>
                                          </p:endCondLst>
                                        </p:cTn>
                                        <p:tgtEl>
                                          <p:sndTgt r:embed="rId4" name="coin.wav"/>
                                        </p:tgtEl>
                                      </p:cMediaNode>
                                    </p:audio>
                                  </p:subTnLst>
                                </p:cTn>
                              </p:par>
                              <p:par>
                                <p:cTn id="287" presetID="49" presetClass="entr" presetSubtype="0" decel="100000" fill="hold" grpId="1" nodeType="withEffect">
                                  <p:stCondLst>
                                    <p:cond delay="0"/>
                                  </p:stCondLst>
                                  <p:iterate type="lt">
                                    <p:tmPct val="0"/>
                                  </p:iterate>
                                  <p:childTnLst>
                                    <p:set>
                                      <p:cBhvr>
                                        <p:cTn id="288" dur="1" fill="hold">
                                          <p:stCondLst>
                                            <p:cond delay="0"/>
                                          </p:stCondLst>
                                        </p:cTn>
                                        <p:tgtEl>
                                          <p:spTgt spid="106"/>
                                        </p:tgtEl>
                                        <p:attrNameLst>
                                          <p:attrName>style.visibility</p:attrName>
                                        </p:attrNameLst>
                                      </p:cBhvr>
                                      <p:to>
                                        <p:strVal val="visible"/>
                                      </p:to>
                                    </p:set>
                                    <p:anim calcmode="lin" valueType="num">
                                      <p:cBhvr>
                                        <p:cTn id="289" dur="500" fill="hold"/>
                                        <p:tgtEl>
                                          <p:spTgt spid="106"/>
                                        </p:tgtEl>
                                        <p:attrNameLst>
                                          <p:attrName>ppt_w</p:attrName>
                                        </p:attrNameLst>
                                      </p:cBhvr>
                                      <p:tavLst>
                                        <p:tav tm="0">
                                          <p:val>
                                            <p:fltVal val="0"/>
                                          </p:val>
                                        </p:tav>
                                        <p:tav tm="100000">
                                          <p:val>
                                            <p:strVal val="#ppt_w"/>
                                          </p:val>
                                        </p:tav>
                                      </p:tavLst>
                                    </p:anim>
                                    <p:anim calcmode="lin" valueType="num">
                                      <p:cBhvr>
                                        <p:cTn id="290" dur="500" fill="hold"/>
                                        <p:tgtEl>
                                          <p:spTgt spid="106"/>
                                        </p:tgtEl>
                                        <p:attrNameLst>
                                          <p:attrName>ppt_h</p:attrName>
                                        </p:attrNameLst>
                                      </p:cBhvr>
                                      <p:tavLst>
                                        <p:tav tm="0">
                                          <p:val>
                                            <p:fltVal val="0"/>
                                          </p:val>
                                        </p:tav>
                                        <p:tav tm="100000">
                                          <p:val>
                                            <p:strVal val="#ppt_h"/>
                                          </p:val>
                                        </p:tav>
                                      </p:tavLst>
                                    </p:anim>
                                    <p:anim calcmode="lin" valueType="num">
                                      <p:cBhvr>
                                        <p:cTn id="291" dur="500" fill="hold"/>
                                        <p:tgtEl>
                                          <p:spTgt spid="106"/>
                                        </p:tgtEl>
                                        <p:attrNameLst>
                                          <p:attrName>style.rotation</p:attrName>
                                        </p:attrNameLst>
                                      </p:cBhvr>
                                      <p:tavLst>
                                        <p:tav tm="0">
                                          <p:val>
                                            <p:fltVal val="360"/>
                                          </p:val>
                                        </p:tav>
                                        <p:tav tm="100000">
                                          <p:val>
                                            <p:fltVal val="0"/>
                                          </p:val>
                                        </p:tav>
                                      </p:tavLst>
                                    </p:anim>
                                    <p:animEffect transition="in" filter="fade">
                                      <p:cBhvr>
                                        <p:cTn id="292" dur="500"/>
                                        <p:tgtEl>
                                          <p:spTgt spid="106"/>
                                        </p:tgtEl>
                                      </p:cBhvr>
                                    </p:animEffect>
                                  </p:childTnLst>
                                </p:cTn>
                              </p:par>
                            </p:childTnLst>
                          </p:cTn>
                        </p:par>
                      </p:childTnLst>
                    </p:cTn>
                  </p:par>
                </p:childTnLst>
              </p:cTn>
              <p:nextCondLst>
                <p:cond evt="onClick" delay="0">
                  <p:tgtEl>
                    <p:spTgt spid="105"/>
                  </p:tgtEl>
                </p:cond>
              </p:nextCondLst>
            </p:seq>
            <p:seq concurrent="1" nextAc="seek">
              <p:cTn id="293" restart="whenNotActive" fill="hold" evtFilter="cancelBubble" nodeType="interactiveSeq">
                <p:stCondLst>
                  <p:cond evt="onClick" delay="0">
                    <p:tgtEl>
                      <p:spTgt spid="106"/>
                    </p:tgtEl>
                  </p:cond>
                </p:stCondLst>
                <p:endSync evt="end" delay="0">
                  <p:rtn val="all"/>
                </p:endSync>
                <p:childTnLst>
                  <p:par>
                    <p:cTn id="294" fill="hold">
                      <p:stCondLst>
                        <p:cond delay="0"/>
                      </p:stCondLst>
                      <p:childTnLst>
                        <p:par>
                          <p:cTn id="295" fill="hold">
                            <p:stCondLst>
                              <p:cond delay="0"/>
                            </p:stCondLst>
                            <p:childTnLst>
                              <p:par>
                                <p:cTn id="296" presetID="1" presetClass="exit" presetSubtype="0" fill="hold" grpId="0" nodeType="clickEffect">
                                  <p:stCondLst>
                                    <p:cond delay="0"/>
                                  </p:stCondLst>
                                  <p:iterate type="lt">
                                    <p:tmAbs val="0"/>
                                  </p:iterate>
                                  <p:childTnLst>
                                    <p:set>
                                      <p:cBhvr>
                                        <p:cTn id="297"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4" name="coin.wav"/>
                                        </p:tgtEl>
                                      </p:cMediaNode>
                                    </p:audio>
                                  </p:subTnLst>
                                </p:cTn>
                              </p:par>
                              <p:par>
                                <p:cTn id="298" presetID="49" presetClass="entr" presetSubtype="0" decel="100000" fill="hold" grpId="1" nodeType="withEffect">
                                  <p:stCondLst>
                                    <p:cond delay="0"/>
                                  </p:stCondLst>
                                  <p:iterate type="lt">
                                    <p:tmPct val="0"/>
                                  </p:iterate>
                                  <p:childTnLst>
                                    <p:set>
                                      <p:cBhvr>
                                        <p:cTn id="299" dur="1" fill="hold">
                                          <p:stCondLst>
                                            <p:cond delay="0"/>
                                          </p:stCondLst>
                                        </p:cTn>
                                        <p:tgtEl>
                                          <p:spTgt spid="107"/>
                                        </p:tgtEl>
                                        <p:attrNameLst>
                                          <p:attrName>style.visibility</p:attrName>
                                        </p:attrNameLst>
                                      </p:cBhvr>
                                      <p:to>
                                        <p:strVal val="visible"/>
                                      </p:to>
                                    </p:set>
                                    <p:anim calcmode="lin" valueType="num">
                                      <p:cBhvr>
                                        <p:cTn id="300" dur="500" fill="hold"/>
                                        <p:tgtEl>
                                          <p:spTgt spid="107"/>
                                        </p:tgtEl>
                                        <p:attrNameLst>
                                          <p:attrName>ppt_w</p:attrName>
                                        </p:attrNameLst>
                                      </p:cBhvr>
                                      <p:tavLst>
                                        <p:tav tm="0">
                                          <p:val>
                                            <p:fltVal val="0"/>
                                          </p:val>
                                        </p:tav>
                                        <p:tav tm="100000">
                                          <p:val>
                                            <p:strVal val="#ppt_w"/>
                                          </p:val>
                                        </p:tav>
                                      </p:tavLst>
                                    </p:anim>
                                    <p:anim calcmode="lin" valueType="num">
                                      <p:cBhvr>
                                        <p:cTn id="301" dur="500" fill="hold"/>
                                        <p:tgtEl>
                                          <p:spTgt spid="107"/>
                                        </p:tgtEl>
                                        <p:attrNameLst>
                                          <p:attrName>ppt_h</p:attrName>
                                        </p:attrNameLst>
                                      </p:cBhvr>
                                      <p:tavLst>
                                        <p:tav tm="0">
                                          <p:val>
                                            <p:fltVal val="0"/>
                                          </p:val>
                                        </p:tav>
                                        <p:tav tm="100000">
                                          <p:val>
                                            <p:strVal val="#ppt_h"/>
                                          </p:val>
                                        </p:tav>
                                      </p:tavLst>
                                    </p:anim>
                                    <p:anim calcmode="lin" valueType="num">
                                      <p:cBhvr>
                                        <p:cTn id="302" dur="500" fill="hold"/>
                                        <p:tgtEl>
                                          <p:spTgt spid="107"/>
                                        </p:tgtEl>
                                        <p:attrNameLst>
                                          <p:attrName>style.rotation</p:attrName>
                                        </p:attrNameLst>
                                      </p:cBhvr>
                                      <p:tavLst>
                                        <p:tav tm="0">
                                          <p:val>
                                            <p:fltVal val="360"/>
                                          </p:val>
                                        </p:tav>
                                        <p:tav tm="100000">
                                          <p:val>
                                            <p:fltVal val="0"/>
                                          </p:val>
                                        </p:tav>
                                      </p:tavLst>
                                    </p:anim>
                                    <p:animEffect transition="in" filter="fade">
                                      <p:cBhvr>
                                        <p:cTn id="303" dur="500"/>
                                        <p:tgtEl>
                                          <p:spTgt spid="107"/>
                                        </p:tgtEl>
                                      </p:cBhvr>
                                    </p:animEffect>
                                  </p:childTnLst>
                                </p:cTn>
                              </p:par>
                            </p:childTnLst>
                          </p:cTn>
                        </p:par>
                      </p:childTnLst>
                    </p:cTn>
                  </p:par>
                </p:childTnLst>
              </p:cTn>
              <p:nextCondLst>
                <p:cond evt="onClick" delay="0">
                  <p:tgtEl>
                    <p:spTgt spid="106"/>
                  </p:tgtEl>
                </p:cond>
              </p:nextCondLst>
            </p:seq>
            <p:seq concurrent="1" nextAc="seek">
              <p:cTn id="304" restart="whenNotActive" fill="hold" evtFilter="cancelBubble" nodeType="interactiveSeq">
                <p:stCondLst>
                  <p:cond evt="onClick" delay="0">
                    <p:tgtEl>
                      <p:spTgt spid="107"/>
                    </p:tgtEl>
                  </p:cond>
                </p:stCondLst>
                <p:endSync evt="end" delay="0">
                  <p:rtn val="all"/>
                </p:endSync>
                <p:childTnLst>
                  <p:par>
                    <p:cTn id="305" fill="hold">
                      <p:stCondLst>
                        <p:cond delay="0"/>
                      </p:stCondLst>
                      <p:childTnLst>
                        <p:par>
                          <p:cTn id="306" fill="hold">
                            <p:stCondLst>
                              <p:cond delay="0"/>
                            </p:stCondLst>
                            <p:childTnLst>
                              <p:par>
                                <p:cTn id="307" presetID="1" presetClass="exit" presetSubtype="0" fill="hold" grpId="0" nodeType="clickEffect">
                                  <p:stCondLst>
                                    <p:cond delay="0"/>
                                  </p:stCondLst>
                                  <p:iterate type="lt">
                                    <p:tmAbs val="0"/>
                                  </p:iterate>
                                  <p:childTnLst>
                                    <p:set>
                                      <p:cBhvr>
                                        <p:cTn id="308"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7"/>
                                            </p:cond>
                                          </p:stCondLst>
                                          <p:endCondLst>
                                            <p:cond evt="onStopAudio" delay="0">
                                              <p:tgtEl>
                                                <p:sldTgt/>
                                              </p:tgtEl>
                                            </p:cond>
                                          </p:endCondLst>
                                        </p:cTn>
                                        <p:tgtEl>
                                          <p:sndTgt r:embed="rId4" name="coin.wav"/>
                                        </p:tgtEl>
                                      </p:cMediaNode>
                                    </p:audio>
                                  </p:subTnLst>
                                </p:cTn>
                              </p:par>
                              <p:par>
                                <p:cTn id="309" presetID="49" presetClass="entr" presetSubtype="0" decel="100000" fill="hold" grpId="1" nodeType="withEffect">
                                  <p:stCondLst>
                                    <p:cond delay="0"/>
                                  </p:stCondLst>
                                  <p:iterate type="lt">
                                    <p:tmPct val="0"/>
                                  </p:iterate>
                                  <p:childTnLst>
                                    <p:set>
                                      <p:cBhvr>
                                        <p:cTn id="310" dur="1" fill="hold">
                                          <p:stCondLst>
                                            <p:cond delay="0"/>
                                          </p:stCondLst>
                                        </p:cTn>
                                        <p:tgtEl>
                                          <p:spTgt spid="108"/>
                                        </p:tgtEl>
                                        <p:attrNameLst>
                                          <p:attrName>style.visibility</p:attrName>
                                        </p:attrNameLst>
                                      </p:cBhvr>
                                      <p:to>
                                        <p:strVal val="visible"/>
                                      </p:to>
                                    </p:set>
                                    <p:anim calcmode="lin" valueType="num">
                                      <p:cBhvr>
                                        <p:cTn id="311" dur="500" fill="hold"/>
                                        <p:tgtEl>
                                          <p:spTgt spid="108"/>
                                        </p:tgtEl>
                                        <p:attrNameLst>
                                          <p:attrName>ppt_w</p:attrName>
                                        </p:attrNameLst>
                                      </p:cBhvr>
                                      <p:tavLst>
                                        <p:tav tm="0">
                                          <p:val>
                                            <p:fltVal val="0"/>
                                          </p:val>
                                        </p:tav>
                                        <p:tav tm="100000">
                                          <p:val>
                                            <p:strVal val="#ppt_w"/>
                                          </p:val>
                                        </p:tav>
                                      </p:tavLst>
                                    </p:anim>
                                    <p:anim calcmode="lin" valueType="num">
                                      <p:cBhvr>
                                        <p:cTn id="312" dur="500" fill="hold"/>
                                        <p:tgtEl>
                                          <p:spTgt spid="108"/>
                                        </p:tgtEl>
                                        <p:attrNameLst>
                                          <p:attrName>ppt_h</p:attrName>
                                        </p:attrNameLst>
                                      </p:cBhvr>
                                      <p:tavLst>
                                        <p:tav tm="0">
                                          <p:val>
                                            <p:fltVal val="0"/>
                                          </p:val>
                                        </p:tav>
                                        <p:tav tm="100000">
                                          <p:val>
                                            <p:strVal val="#ppt_h"/>
                                          </p:val>
                                        </p:tav>
                                      </p:tavLst>
                                    </p:anim>
                                    <p:anim calcmode="lin" valueType="num">
                                      <p:cBhvr>
                                        <p:cTn id="313" dur="500" fill="hold"/>
                                        <p:tgtEl>
                                          <p:spTgt spid="108"/>
                                        </p:tgtEl>
                                        <p:attrNameLst>
                                          <p:attrName>style.rotation</p:attrName>
                                        </p:attrNameLst>
                                      </p:cBhvr>
                                      <p:tavLst>
                                        <p:tav tm="0">
                                          <p:val>
                                            <p:fltVal val="360"/>
                                          </p:val>
                                        </p:tav>
                                        <p:tav tm="100000">
                                          <p:val>
                                            <p:fltVal val="0"/>
                                          </p:val>
                                        </p:tav>
                                      </p:tavLst>
                                    </p:anim>
                                    <p:animEffect transition="in" filter="fade">
                                      <p:cBhvr>
                                        <p:cTn id="314" dur="500"/>
                                        <p:tgtEl>
                                          <p:spTgt spid="108"/>
                                        </p:tgtEl>
                                      </p:cBhvr>
                                    </p:animEffect>
                                  </p:childTnLst>
                                </p:cTn>
                              </p:par>
                            </p:childTnLst>
                          </p:cTn>
                        </p:par>
                      </p:childTnLst>
                    </p:cTn>
                  </p:par>
                </p:childTnLst>
              </p:cTn>
              <p:nextCondLst>
                <p:cond evt="onClick" delay="0">
                  <p:tgtEl>
                    <p:spTgt spid="107"/>
                  </p:tgtEl>
                </p:cond>
              </p:nextCondLst>
            </p:seq>
            <p:seq concurrent="1" nextAc="seek">
              <p:cTn id="315" restart="whenNotActive" fill="hold" evtFilter="cancelBubble" nodeType="interactiveSeq">
                <p:stCondLst>
                  <p:cond evt="onClick" delay="0">
                    <p:tgtEl>
                      <p:spTgt spid="108"/>
                    </p:tgtEl>
                  </p:cond>
                </p:stCondLst>
                <p:endSync evt="end" delay="0">
                  <p:rtn val="all"/>
                </p:endSync>
                <p:childTnLst>
                  <p:par>
                    <p:cTn id="316" fill="hold">
                      <p:stCondLst>
                        <p:cond delay="0"/>
                      </p:stCondLst>
                      <p:childTnLst>
                        <p:par>
                          <p:cTn id="317" fill="hold">
                            <p:stCondLst>
                              <p:cond delay="0"/>
                            </p:stCondLst>
                            <p:childTnLst>
                              <p:par>
                                <p:cTn id="318" presetID="1" presetClass="exit" presetSubtype="0" fill="hold" grpId="0" nodeType="clickEffect">
                                  <p:stCondLst>
                                    <p:cond delay="0"/>
                                  </p:stCondLst>
                                  <p:iterate type="lt">
                                    <p:tmAbs val="0"/>
                                  </p:iterate>
                                  <p:childTnLst>
                                    <p:set>
                                      <p:cBhvr>
                                        <p:cTn id="319"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8"/>
                                            </p:cond>
                                          </p:stCondLst>
                                          <p:endCondLst>
                                            <p:cond evt="onStopAudio" delay="0">
                                              <p:tgtEl>
                                                <p:sldTgt/>
                                              </p:tgtEl>
                                            </p:cond>
                                          </p:endCondLst>
                                        </p:cTn>
                                        <p:tgtEl>
                                          <p:sndTgt r:embed="rId4" name="coin.wav"/>
                                        </p:tgtEl>
                                      </p:cMediaNode>
                                    </p:audio>
                                  </p:subTnLst>
                                </p:cTn>
                              </p:par>
                              <p:par>
                                <p:cTn id="320" presetID="49" presetClass="entr" presetSubtype="0" decel="100000" fill="hold" grpId="1" nodeType="withEffect">
                                  <p:stCondLst>
                                    <p:cond delay="0"/>
                                  </p:stCondLst>
                                  <p:iterate type="lt">
                                    <p:tmPct val="0"/>
                                  </p:iterate>
                                  <p:childTnLst>
                                    <p:set>
                                      <p:cBhvr>
                                        <p:cTn id="321" dur="1" fill="hold">
                                          <p:stCondLst>
                                            <p:cond delay="0"/>
                                          </p:stCondLst>
                                        </p:cTn>
                                        <p:tgtEl>
                                          <p:spTgt spid="109"/>
                                        </p:tgtEl>
                                        <p:attrNameLst>
                                          <p:attrName>style.visibility</p:attrName>
                                        </p:attrNameLst>
                                      </p:cBhvr>
                                      <p:to>
                                        <p:strVal val="visible"/>
                                      </p:to>
                                    </p:set>
                                    <p:anim calcmode="lin" valueType="num">
                                      <p:cBhvr>
                                        <p:cTn id="322" dur="500" fill="hold"/>
                                        <p:tgtEl>
                                          <p:spTgt spid="109"/>
                                        </p:tgtEl>
                                        <p:attrNameLst>
                                          <p:attrName>ppt_w</p:attrName>
                                        </p:attrNameLst>
                                      </p:cBhvr>
                                      <p:tavLst>
                                        <p:tav tm="0">
                                          <p:val>
                                            <p:fltVal val="0"/>
                                          </p:val>
                                        </p:tav>
                                        <p:tav tm="100000">
                                          <p:val>
                                            <p:strVal val="#ppt_w"/>
                                          </p:val>
                                        </p:tav>
                                      </p:tavLst>
                                    </p:anim>
                                    <p:anim calcmode="lin" valueType="num">
                                      <p:cBhvr>
                                        <p:cTn id="323" dur="500" fill="hold"/>
                                        <p:tgtEl>
                                          <p:spTgt spid="109"/>
                                        </p:tgtEl>
                                        <p:attrNameLst>
                                          <p:attrName>ppt_h</p:attrName>
                                        </p:attrNameLst>
                                      </p:cBhvr>
                                      <p:tavLst>
                                        <p:tav tm="0">
                                          <p:val>
                                            <p:fltVal val="0"/>
                                          </p:val>
                                        </p:tav>
                                        <p:tav tm="100000">
                                          <p:val>
                                            <p:strVal val="#ppt_h"/>
                                          </p:val>
                                        </p:tav>
                                      </p:tavLst>
                                    </p:anim>
                                    <p:anim calcmode="lin" valueType="num">
                                      <p:cBhvr>
                                        <p:cTn id="324" dur="500" fill="hold"/>
                                        <p:tgtEl>
                                          <p:spTgt spid="109"/>
                                        </p:tgtEl>
                                        <p:attrNameLst>
                                          <p:attrName>style.rotation</p:attrName>
                                        </p:attrNameLst>
                                      </p:cBhvr>
                                      <p:tavLst>
                                        <p:tav tm="0">
                                          <p:val>
                                            <p:fltVal val="360"/>
                                          </p:val>
                                        </p:tav>
                                        <p:tav tm="100000">
                                          <p:val>
                                            <p:fltVal val="0"/>
                                          </p:val>
                                        </p:tav>
                                      </p:tavLst>
                                    </p:anim>
                                    <p:animEffect transition="in" filter="fade">
                                      <p:cBhvr>
                                        <p:cTn id="325" dur="500"/>
                                        <p:tgtEl>
                                          <p:spTgt spid="109"/>
                                        </p:tgtEl>
                                      </p:cBhvr>
                                    </p:animEffect>
                                  </p:childTnLst>
                                </p:cTn>
                              </p:par>
                            </p:childTnLst>
                          </p:cTn>
                        </p:par>
                      </p:childTnLst>
                    </p:cTn>
                  </p:par>
                </p:childTnLst>
              </p:cTn>
              <p:nextCondLst>
                <p:cond evt="onClick" delay="0">
                  <p:tgtEl>
                    <p:spTgt spid="108"/>
                  </p:tgtEl>
                </p:cond>
              </p:nextCondLst>
            </p:seq>
            <p:seq concurrent="1" nextAc="seek">
              <p:cTn id="326" restart="whenNotActive" fill="hold" evtFilter="cancelBubble" nodeType="interactiveSeq">
                <p:stCondLst>
                  <p:cond evt="onClick" delay="0">
                    <p:tgtEl>
                      <p:spTgt spid="109"/>
                    </p:tgtEl>
                  </p:cond>
                </p:stCondLst>
                <p:endSync evt="end" delay="0">
                  <p:rtn val="all"/>
                </p:endSync>
                <p:childTnLst>
                  <p:par>
                    <p:cTn id="327" fill="hold">
                      <p:stCondLst>
                        <p:cond delay="0"/>
                      </p:stCondLst>
                      <p:childTnLst>
                        <p:par>
                          <p:cTn id="328" fill="hold">
                            <p:stCondLst>
                              <p:cond delay="0"/>
                            </p:stCondLst>
                            <p:childTnLst>
                              <p:par>
                                <p:cTn id="329" presetID="1" presetClass="exit" presetSubtype="0" fill="hold" grpId="0" nodeType="clickEffect">
                                  <p:stCondLst>
                                    <p:cond delay="0"/>
                                  </p:stCondLst>
                                  <p:iterate type="lt">
                                    <p:tmAbs val="0"/>
                                  </p:iterate>
                                  <p:childTnLst>
                                    <p:set>
                                      <p:cBhvr>
                                        <p:cTn id="330"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9"/>
                                            </p:cond>
                                          </p:stCondLst>
                                          <p:endCondLst>
                                            <p:cond evt="onStopAudio" delay="0">
                                              <p:tgtEl>
                                                <p:sldTgt/>
                                              </p:tgtEl>
                                            </p:cond>
                                          </p:endCondLst>
                                        </p:cTn>
                                        <p:tgtEl>
                                          <p:sndTgt r:embed="rId4" name="coin.wav"/>
                                        </p:tgtEl>
                                      </p:cMediaNode>
                                    </p:audio>
                                  </p:subTnLst>
                                </p:cTn>
                              </p:par>
                              <p:par>
                                <p:cTn id="331" presetID="49" presetClass="entr" presetSubtype="0" decel="100000" fill="hold" grpId="1" nodeType="withEffect">
                                  <p:stCondLst>
                                    <p:cond delay="0"/>
                                  </p:stCondLst>
                                  <p:iterate type="lt">
                                    <p:tmPct val="0"/>
                                  </p:iterate>
                                  <p:childTnLst>
                                    <p:set>
                                      <p:cBhvr>
                                        <p:cTn id="332" dur="1" fill="hold">
                                          <p:stCondLst>
                                            <p:cond delay="0"/>
                                          </p:stCondLst>
                                        </p:cTn>
                                        <p:tgtEl>
                                          <p:spTgt spid="100"/>
                                        </p:tgtEl>
                                        <p:attrNameLst>
                                          <p:attrName>style.visibility</p:attrName>
                                        </p:attrNameLst>
                                      </p:cBhvr>
                                      <p:to>
                                        <p:strVal val="visible"/>
                                      </p:to>
                                    </p:set>
                                    <p:anim calcmode="lin" valueType="num">
                                      <p:cBhvr>
                                        <p:cTn id="333" dur="500" fill="hold"/>
                                        <p:tgtEl>
                                          <p:spTgt spid="100"/>
                                        </p:tgtEl>
                                        <p:attrNameLst>
                                          <p:attrName>ppt_w</p:attrName>
                                        </p:attrNameLst>
                                      </p:cBhvr>
                                      <p:tavLst>
                                        <p:tav tm="0">
                                          <p:val>
                                            <p:fltVal val="0"/>
                                          </p:val>
                                        </p:tav>
                                        <p:tav tm="100000">
                                          <p:val>
                                            <p:strVal val="#ppt_w"/>
                                          </p:val>
                                        </p:tav>
                                      </p:tavLst>
                                    </p:anim>
                                    <p:anim calcmode="lin" valueType="num">
                                      <p:cBhvr>
                                        <p:cTn id="334" dur="500" fill="hold"/>
                                        <p:tgtEl>
                                          <p:spTgt spid="100"/>
                                        </p:tgtEl>
                                        <p:attrNameLst>
                                          <p:attrName>ppt_h</p:attrName>
                                        </p:attrNameLst>
                                      </p:cBhvr>
                                      <p:tavLst>
                                        <p:tav tm="0">
                                          <p:val>
                                            <p:fltVal val="0"/>
                                          </p:val>
                                        </p:tav>
                                        <p:tav tm="100000">
                                          <p:val>
                                            <p:strVal val="#ppt_h"/>
                                          </p:val>
                                        </p:tav>
                                      </p:tavLst>
                                    </p:anim>
                                    <p:anim calcmode="lin" valueType="num">
                                      <p:cBhvr>
                                        <p:cTn id="335" dur="500" fill="hold"/>
                                        <p:tgtEl>
                                          <p:spTgt spid="100"/>
                                        </p:tgtEl>
                                        <p:attrNameLst>
                                          <p:attrName>style.rotation</p:attrName>
                                        </p:attrNameLst>
                                      </p:cBhvr>
                                      <p:tavLst>
                                        <p:tav tm="0">
                                          <p:val>
                                            <p:fltVal val="360"/>
                                          </p:val>
                                        </p:tav>
                                        <p:tav tm="100000">
                                          <p:val>
                                            <p:fltVal val="0"/>
                                          </p:val>
                                        </p:tav>
                                      </p:tavLst>
                                    </p:anim>
                                    <p:animEffect transition="in" filter="fade">
                                      <p:cBhvr>
                                        <p:cTn id="336" dur="500"/>
                                        <p:tgtEl>
                                          <p:spTgt spid="100"/>
                                        </p:tgtEl>
                                      </p:cBhvr>
                                    </p:animEffect>
                                  </p:childTnLst>
                                </p:cTn>
                              </p:par>
                            </p:childTnLst>
                          </p:cTn>
                        </p:par>
                      </p:childTnLst>
                    </p:cTn>
                  </p:par>
                </p:childTnLst>
              </p:cTn>
              <p:nextCondLst>
                <p:cond evt="onClick" delay="0">
                  <p:tgtEl>
                    <p:spTgt spid="109"/>
                  </p:tgtEl>
                </p:cond>
              </p:nextCondLst>
            </p:seq>
            <p:seq concurrent="1" nextAc="seek">
              <p:cTn id="337" restart="whenNotActive" fill="hold" evtFilter="cancelBubble" nodeType="interactiveSeq">
                <p:stCondLst>
                  <p:cond evt="onClick" delay="0">
                    <p:tgtEl>
                      <p:spTgt spid="110"/>
                    </p:tgtEl>
                  </p:cond>
                </p:stCondLst>
                <p:endSync evt="end" delay="0">
                  <p:rtn val="all"/>
                </p:endSync>
                <p:childTnLst>
                  <p:par>
                    <p:cTn id="338" fill="hold">
                      <p:stCondLst>
                        <p:cond delay="0"/>
                      </p:stCondLst>
                      <p:childTnLst>
                        <p:par>
                          <p:cTn id="339" fill="hold">
                            <p:stCondLst>
                              <p:cond delay="0"/>
                            </p:stCondLst>
                            <p:childTnLst>
                              <p:par>
                                <p:cTn id="340" presetID="1" presetClass="exit" presetSubtype="0" fill="hold" grpId="0" nodeType="clickEffect">
                                  <p:stCondLst>
                                    <p:cond delay="0"/>
                                  </p:stCondLst>
                                  <p:iterate type="lt">
                                    <p:tmAbs val="0"/>
                                  </p:iterate>
                                  <p:childTnLst>
                                    <p:set>
                                      <p:cBhvr>
                                        <p:cTn id="341"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40"/>
                                            </p:cond>
                                          </p:stCondLst>
                                          <p:endCondLst>
                                            <p:cond evt="onStopAudio" delay="0">
                                              <p:tgtEl>
                                                <p:sldTgt/>
                                              </p:tgtEl>
                                            </p:cond>
                                          </p:endCondLst>
                                        </p:cTn>
                                        <p:tgtEl>
                                          <p:sndTgt r:embed="rId4" name="coin.wav"/>
                                        </p:tgtEl>
                                      </p:cMediaNode>
                                    </p:audio>
                                  </p:subTnLst>
                                </p:cTn>
                              </p:par>
                              <p:par>
                                <p:cTn id="342" presetID="49" presetClass="entr" presetSubtype="0" decel="100000" fill="hold" grpId="1" nodeType="withEffect">
                                  <p:stCondLst>
                                    <p:cond delay="0"/>
                                  </p:stCondLst>
                                  <p:iterate type="lt">
                                    <p:tmPct val="0"/>
                                  </p:iterate>
                                  <p:childTnLst>
                                    <p:set>
                                      <p:cBhvr>
                                        <p:cTn id="343" dur="1" fill="hold">
                                          <p:stCondLst>
                                            <p:cond delay="0"/>
                                          </p:stCondLst>
                                        </p:cTn>
                                        <p:tgtEl>
                                          <p:spTgt spid="111"/>
                                        </p:tgtEl>
                                        <p:attrNameLst>
                                          <p:attrName>style.visibility</p:attrName>
                                        </p:attrNameLst>
                                      </p:cBhvr>
                                      <p:to>
                                        <p:strVal val="visible"/>
                                      </p:to>
                                    </p:set>
                                    <p:anim calcmode="lin" valueType="num">
                                      <p:cBhvr>
                                        <p:cTn id="344" dur="500" fill="hold"/>
                                        <p:tgtEl>
                                          <p:spTgt spid="111"/>
                                        </p:tgtEl>
                                        <p:attrNameLst>
                                          <p:attrName>ppt_w</p:attrName>
                                        </p:attrNameLst>
                                      </p:cBhvr>
                                      <p:tavLst>
                                        <p:tav tm="0">
                                          <p:val>
                                            <p:fltVal val="0"/>
                                          </p:val>
                                        </p:tav>
                                        <p:tav tm="100000">
                                          <p:val>
                                            <p:strVal val="#ppt_w"/>
                                          </p:val>
                                        </p:tav>
                                      </p:tavLst>
                                    </p:anim>
                                    <p:anim calcmode="lin" valueType="num">
                                      <p:cBhvr>
                                        <p:cTn id="345" dur="500" fill="hold"/>
                                        <p:tgtEl>
                                          <p:spTgt spid="111"/>
                                        </p:tgtEl>
                                        <p:attrNameLst>
                                          <p:attrName>ppt_h</p:attrName>
                                        </p:attrNameLst>
                                      </p:cBhvr>
                                      <p:tavLst>
                                        <p:tav tm="0">
                                          <p:val>
                                            <p:fltVal val="0"/>
                                          </p:val>
                                        </p:tav>
                                        <p:tav tm="100000">
                                          <p:val>
                                            <p:strVal val="#ppt_h"/>
                                          </p:val>
                                        </p:tav>
                                      </p:tavLst>
                                    </p:anim>
                                    <p:anim calcmode="lin" valueType="num">
                                      <p:cBhvr>
                                        <p:cTn id="346" dur="500" fill="hold"/>
                                        <p:tgtEl>
                                          <p:spTgt spid="111"/>
                                        </p:tgtEl>
                                        <p:attrNameLst>
                                          <p:attrName>style.rotation</p:attrName>
                                        </p:attrNameLst>
                                      </p:cBhvr>
                                      <p:tavLst>
                                        <p:tav tm="0">
                                          <p:val>
                                            <p:fltVal val="360"/>
                                          </p:val>
                                        </p:tav>
                                        <p:tav tm="100000">
                                          <p:val>
                                            <p:fltVal val="0"/>
                                          </p:val>
                                        </p:tav>
                                      </p:tavLst>
                                    </p:anim>
                                    <p:animEffect transition="in" filter="fade">
                                      <p:cBhvr>
                                        <p:cTn id="347" dur="500"/>
                                        <p:tgtEl>
                                          <p:spTgt spid="111"/>
                                        </p:tgtEl>
                                      </p:cBhvr>
                                    </p:animEffect>
                                  </p:childTnLst>
                                </p:cTn>
                              </p:par>
                            </p:childTnLst>
                          </p:cTn>
                        </p:par>
                      </p:childTnLst>
                    </p:cTn>
                  </p:par>
                </p:childTnLst>
              </p:cTn>
              <p:nextCondLst>
                <p:cond evt="onClick" delay="0">
                  <p:tgtEl>
                    <p:spTgt spid="110"/>
                  </p:tgtEl>
                </p:cond>
              </p:nextCondLst>
            </p:seq>
            <p:seq concurrent="1" nextAc="seek">
              <p:cTn id="348" restart="whenNotActive" fill="hold" evtFilter="cancelBubble" nodeType="interactiveSeq">
                <p:stCondLst>
                  <p:cond evt="onClick" delay="0">
                    <p:tgtEl>
                      <p:spTgt spid="111"/>
                    </p:tgtEl>
                  </p:cond>
                </p:stCondLst>
                <p:endSync evt="end" delay="0">
                  <p:rtn val="all"/>
                </p:endSync>
                <p:childTnLst>
                  <p:par>
                    <p:cTn id="349" fill="hold">
                      <p:stCondLst>
                        <p:cond delay="0"/>
                      </p:stCondLst>
                      <p:childTnLst>
                        <p:par>
                          <p:cTn id="350" fill="hold">
                            <p:stCondLst>
                              <p:cond delay="0"/>
                            </p:stCondLst>
                            <p:childTnLst>
                              <p:par>
                                <p:cTn id="351" presetID="1" presetClass="exit" presetSubtype="0" fill="hold" grpId="0" nodeType="clickEffect">
                                  <p:stCondLst>
                                    <p:cond delay="0"/>
                                  </p:stCondLst>
                                  <p:iterate type="lt">
                                    <p:tmAbs val="0"/>
                                  </p:iterate>
                                  <p:childTnLst>
                                    <p:set>
                                      <p:cBhvr>
                                        <p:cTn id="352"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4" name="coin.wav"/>
                                        </p:tgtEl>
                                      </p:cMediaNode>
                                    </p:audio>
                                  </p:subTnLst>
                                </p:cTn>
                              </p:par>
                              <p:par>
                                <p:cTn id="353" presetID="49" presetClass="entr" presetSubtype="0" decel="100000" fill="hold" grpId="1" nodeType="withEffect">
                                  <p:stCondLst>
                                    <p:cond delay="0"/>
                                  </p:stCondLst>
                                  <p:iterate type="lt">
                                    <p:tmPct val="0"/>
                                  </p:iterate>
                                  <p:childTnLst>
                                    <p:set>
                                      <p:cBhvr>
                                        <p:cTn id="354" dur="1" fill="hold">
                                          <p:stCondLst>
                                            <p:cond delay="0"/>
                                          </p:stCondLst>
                                        </p:cTn>
                                        <p:tgtEl>
                                          <p:spTgt spid="112"/>
                                        </p:tgtEl>
                                        <p:attrNameLst>
                                          <p:attrName>style.visibility</p:attrName>
                                        </p:attrNameLst>
                                      </p:cBhvr>
                                      <p:to>
                                        <p:strVal val="visible"/>
                                      </p:to>
                                    </p:set>
                                    <p:anim calcmode="lin" valueType="num">
                                      <p:cBhvr>
                                        <p:cTn id="355" dur="500" fill="hold"/>
                                        <p:tgtEl>
                                          <p:spTgt spid="112"/>
                                        </p:tgtEl>
                                        <p:attrNameLst>
                                          <p:attrName>ppt_w</p:attrName>
                                        </p:attrNameLst>
                                      </p:cBhvr>
                                      <p:tavLst>
                                        <p:tav tm="0">
                                          <p:val>
                                            <p:fltVal val="0"/>
                                          </p:val>
                                        </p:tav>
                                        <p:tav tm="100000">
                                          <p:val>
                                            <p:strVal val="#ppt_w"/>
                                          </p:val>
                                        </p:tav>
                                      </p:tavLst>
                                    </p:anim>
                                    <p:anim calcmode="lin" valueType="num">
                                      <p:cBhvr>
                                        <p:cTn id="356" dur="500" fill="hold"/>
                                        <p:tgtEl>
                                          <p:spTgt spid="112"/>
                                        </p:tgtEl>
                                        <p:attrNameLst>
                                          <p:attrName>ppt_h</p:attrName>
                                        </p:attrNameLst>
                                      </p:cBhvr>
                                      <p:tavLst>
                                        <p:tav tm="0">
                                          <p:val>
                                            <p:fltVal val="0"/>
                                          </p:val>
                                        </p:tav>
                                        <p:tav tm="100000">
                                          <p:val>
                                            <p:strVal val="#ppt_h"/>
                                          </p:val>
                                        </p:tav>
                                      </p:tavLst>
                                    </p:anim>
                                    <p:anim calcmode="lin" valueType="num">
                                      <p:cBhvr>
                                        <p:cTn id="357" dur="500" fill="hold"/>
                                        <p:tgtEl>
                                          <p:spTgt spid="112"/>
                                        </p:tgtEl>
                                        <p:attrNameLst>
                                          <p:attrName>style.rotation</p:attrName>
                                        </p:attrNameLst>
                                      </p:cBhvr>
                                      <p:tavLst>
                                        <p:tav tm="0">
                                          <p:val>
                                            <p:fltVal val="360"/>
                                          </p:val>
                                        </p:tav>
                                        <p:tav tm="100000">
                                          <p:val>
                                            <p:fltVal val="0"/>
                                          </p:val>
                                        </p:tav>
                                      </p:tavLst>
                                    </p:anim>
                                    <p:animEffect transition="in" filter="fade">
                                      <p:cBhvr>
                                        <p:cTn id="358" dur="500"/>
                                        <p:tgtEl>
                                          <p:spTgt spid="112"/>
                                        </p:tgtEl>
                                      </p:cBhvr>
                                    </p:animEffect>
                                  </p:childTnLst>
                                </p:cTn>
                              </p:par>
                            </p:childTnLst>
                          </p:cTn>
                        </p:par>
                      </p:childTnLst>
                    </p:cTn>
                  </p:par>
                </p:childTnLst>
              </p:cTn>
              <p:nextCondLst>
                <p:cond evt="onClick" delay="0">
                  <p:tgtEl>
                    <p:spTgt spid="111"/>
                  </p:tgtEl>
                </p:cond>
              </p:nextCondLst>
            </p:seq>
            <p:seq concurrent="1" nextAc="seek">
              <p:cTn id="359" restart="whenNotActive" fill="hold" evtFilter="cancelBubble" nodeType="interactiveSeq">
                <p:stCondLst>
                  <p:cond evt="onClick" delay="0">
                    <p:tgtEl>
                      <p:spTgt spid="112"/>
                    </p:tgtEl>
                  </p:cond>
                </p:stCondLst>
                <p:endSync evt="end" delay="0">
                  <p:rtn val="all"/>
                </p:endSync>
                <p:childTnLst>
                  <p:par>
                    <p:cTn id="360" fill="hold">
                      <p:stCondLst>
                        <p:cond delay="0"/>
                      </p:stCondLst>
                      <p:childTnLst>
                        <p:par>
                          <p:cTn id="361" fill="hold">
                            <p:stCondLst>
                              <p:cond delay="0"/>
                            </p:stCondLst>
                            <p:childTnLst>
                              <p:par>
                                <p:cTn id="362" presetID="1" presetClass="exit" presetSubtype="0" fill="hold" grpId="0" nodeType="clickEffect">
                                  <p:stCondLst>
                                    <p:cond delay="0"/>
                                  </p:stCondLst>
                                  <p:iterate type="lt">
                                    <p:tmAbs val="0"/>
                                  </p:iterate>
                                  <p:childTnLst>
                                    <p:set>
                                      <p:cBhvr>
                                        <p:cTn id="363"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62"/>
                                            </p:cond>
                                          </p:stCondLst>
                                          <p:endCondLst>
                                            <p:cond evt="onStopAudio" delay="0">
                                              <p:tgtEl>
                                                <p:sldTgt/>
                                              </p:tgtEl>
                                            </p:cond>
                                          </p:endCondLst>
                                        </p:cTn>
                                        <p:tgtEl>
                                          <p:sndTgt r:embed="rId4" name="coin.wav"/>
                                        </p:tgtEl>
                                      </p:cMediaNode>
                                    </p:audio>
                                  </p:subTnLst>
                                </p:cTn>
                              </p:par>
                              <p:par>
                                <p:cTn id="364" presetID="49" presetClass="entr" presetSubtype="0" decel="100000" fill="hold" grpId="1" nodeType="withEffect">
                                  <p:stCondLst>
                                    <p:cond delay="0"/>
                                  </p:stCondLst>
                                  <p:iterate type="lt">
                                    <p:tmPct val="0"/>
                                  </p:iterate>
                                  <p:childTnLst>
                                    <p:set>
                                      <p:cBhvr>
                                        <p:cTn id="365" dur="1" fill="hold">
                                          <p:stCondLst>
                                            <p:cond delay="0"/>
                                          </p:stCondLst>
                                        </p:cTn>
                                        <p:tgtEl>
                                          <p:spTgt spid="113"/>
                                        </p:tgtEl>
                                        <p:attrNameLst>
                                          <p:attrName>style.visibility</p:attrName>
                                        </p:attrNameLst>
                                      </p:cBhvr>
                                      <p:to>
                                        <p:strVal val="visible"/>
                                      </p:to>
                                    </p:set>
                                    <p:anim calcmode="lin" valueType="num">
                                      <p:cBhvr>
                                        <p:cTn id="366" dur="500" fill="hold"/>
                                        <p:tgtEl>
                                          <p:spTgt spid="113"/>
                                        </p:tgtEl>
                                        <p:attrNameLst>
                                          <p:attrName>ppt_w</p:attrName>
                                        </p:attrNameLst>
                                      </p:cBhvr>
                                      <p:tavLst>
                                        <p:tav tm="0">
                                          <p:val>
                                            <p:fltVal val="0"/>
                                          </p:val>
                                        </p:tav>
                                        <p:tav tm="100000">
                                          <p:val>
                                            <p:strVal val="#ppt_w"/>
                                          </p:val>
                                        </p:tav>
                                      </p:tavLst>
                                    </p:anim>
                                    <p:anim calcmode="lin" valueType="num">
                                      <p:cBhvr>
                                        <p:cTn id="367" dur="500" fill="hold"/>
                                        <p:tgtEl>
                                          <p:spTgt spid="113"/>
                                        </p:tgtEl>
                                        <p:attrNameLst>
                                          <p:attrName>ppt_h</p:attrName>
                                        </p:attrNameLst>
                                      </p:cBhvr>
                                      <p:tavLst>
                                        <p:tav tm="0">
                                          <p:val>
                                            <p:fltVal val="0"/>
                                          </p:val>
                                        </p:tav>
                                        <p:tav tm="100000">
                                          <p:val>
                                            <p:strVal val="#ppt_h"/>
                                          </p:val>
                                        </p:tav>
                                      </p:tavLst>
                                    </p:anim>
                                    <p:anim calcmode="lin" valueType="num">
                                      <p:cBhvr>
                                        <p:cTn id="368" dur="500" fill="hold"/>
                                        <p:tgtEl>
                                          <p:spTgt spid="113"/>
                                        </p:tgtEl>
                                        <p:attrNameLst>
                                          <p:attrName>style.rotation</p:attrName>
                                        </p:attrNameLst>
                                      </p:cBhvr>
                                      <p:tavLst>
                                        <p:tav tm="0">
                                          <p:val>
                                            <p:fltVal val="360"/>
                                          </p:val>
                                        </p:tav>
                                        <p:tav tm="100000">
                                          <p:val>
                                            <p:fltVal val="0"/>
                                          </p:val>
                                        </p:tav>
                                      </p:tavLst>
                                    </p:anim>
                                    <p:animEffect transition="in" filter="fade">
                                      <p:cBhvr>
                                        <p:cTn id="369" dur="500"/>
                                        <p:tgtEl>
                                          <p:spTgt spid="113"/>
                                        </p:tgtEl>
                                      </p:cBhvr>
                                    </p:animEffect>
                                  </p:childTnLst>
                                </p:cTn>
                              </p:par>
                            </p:childTnLst>
                          </p:cTn>
                        </p:par>
                      </p:childTnLst>
                    </p:cTn>
                  </p:par>
                </p:childTnLst>
              </p:cTn>
              <p:nextCondLst>
                <p:cond evt="onClick" delay="0">
                  <p:tgtEl>
                    <p:spTgt spid="112"/>
                  </p:tgtEl>
                </p:cond>
              </p:nextCondLst>
            </p:seq>
            <p:seq concurrent="1" nextAc="seek">
              <p:cTn id="370" restart="whenNotActive" fill="hold" evtFilter="cancelBubble" nodeType="interactiveSeq">
                <p:stCondLst>
                  <p:cond evt="onClick" delay="0">
                    <p:tgtEl>
                      <p:spTgt spid="113"/>
                    </p:tgtEl>
                  </p:cond>
                </p:stCondLst>
                <p:endSync evt="end" delay="0">
                  <p:rtn val="all"/>
                </p:endSync>
                <p:childTnLst>
                  <p:par>
                    <p:cTn id="371" fill="hold">
                      <p:stCondLst>
                        <p:cond delay="0"/>
                      </p:stCondLst>
                      <p:childTnLst>
                        <p:par>
                          <p:cTn id="372" fill="hold">
                            <p:stCondLst>
                              <p:cond delay="0"/>
                            </p:stCondLst>
                            <p:childTnLst>
                              <p:par>
                                <p:cTn id="373" presetID="1" presetClass="exit" presetSubtype="0" fill="hold" grpId="0" nodeType="clickEffect">
                                  <p:stCondLst>
                                    <p:cond delay="0"/>
                                  </p:stCondLst>
                                  <p:iterate type="lt">
                                    <p:tmAbs val="0"/>
                                  </p:iterate>
                                  <p:childTnLst>
                                    <p:set>
                                      <p:cBhvr>
                                        <p:cTn id="374"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73"/>
                                            </p:cond>
                                          </p:stCondLst>
                                          <p:endCondLst>
                                            <p:cond evt="onStopAudio" delay="0">
                                              <p:tgtEl>
                                                <p:sldTgt/>
                                              </p:tgtEl>
                                            </p:cond>
                                          </p:endCondLst>
                                        </p:cTn>
                                        <p:tgtEl>
                                          <p:sndTgt r:embed="rId4" name="coin.wav"/>
                                        </p:tgtEl>
                                      </p:cMediaNode>
                                    </p:audio>
                                  </p:subTnLst>
                                </p:cTn>
                              </p:par>
                              <p:par>
                                <p:cTn id="375" presetID="49" presetClass="entr" presetSubtype="0" decel="100000" fill="hold" grpId="1" nodeType="withEffect">
                                  <p:stCondLst>
                                    <p:cond delay="0"/>
                                  </p:stCondLst>
                                  <p:iterate type="lt">
                                    <p:tmPct val="0"/>
                                  </p:iterate>
                                  <p:childTnLst>
                                    <p:set>
                                      <p:cBhvr>
                                        <p:cTn id="376" dur="1" fill="hold">
                                          <p:stCondLst>
                                            <p:cond delay="0"/>
                                          </p:stCondLst>
                                        </p:cTn>
                                        <p:tgtEl>
                                          <p:spTgt spid="114"/>
                                        </p:tgtEl>
                                        <p:attrNameLst>
                                          <p:attrName>style.visibility</p:attrName>
                                        </p:attrNameLst>
                                      </p:cBhvr>
                                      <p:to>
                                        <p:strVal val="visible"/>
                                      </p:to>
                                    </p:set>
                                    <p:anim calcmode="lin" valueType="num">
                                      <p:cBhvr>
                                        <p:cTn id="377" dur="500" fill="hold"/>
                                        <p:tgtEl>
                                          <p:spTgt spid="114"/>
                                        </p:tgtEl>
                                        <p:attrNameLst>
                                          <p:attrName>ppt_w</p:attrName>
                                        </p:attrNameLst>
                                      </p:cBhvr>
                                      <p:tavLst>
                                        <p:tav tm="0">
                                          <p:val>
                                            <p:fltVal val="0"/>
                                          </p:val>
                                        </p:tav>
                                        <p:tav tm="100000">
                                          <p:val>
                                            <p:strVal val="#ppt_w"/>
                                          </p:val>
                                        </p:tav>
                                      </p:tavLst>
                                    </p:anim>
                                    <p:anim calcmode="lin" valueType="num">
                                      <p:cBhvr>
                                        <p:cTn id="378" dur="500" fill="hold"/>
                                        <p:tgtEl>
                                          <p:spTgt spid="114"/>
                                        </p:tgtEl>
                                        <p:attrNameLst>
                                          <p:attrName>ppt_h</p:attrName>
                                        </p:attrNameLst>
                                      </p:cBhvr>
                                      <p:tavLst>
                                        <p:tav tm="0">
                                          <p:val>
                                            <p:fltVal val="0"/>
                                          </p:val>
                                        </p:tav>
                                        <p:tav tm="100000">
                                          <p:val>
                                            <p:strVal val="#ppt_h"/>
                                          </p:val>
                                        </p:tav>
                                      </p:tavLst>
                                    </p:anim>
                                    <p:anim calcmode="lin" valueType="num">
                                      <p:cBhvr>
                                        <p:cTn id="379" dur="500" fill="hold"/>
                                        <p:tgtEl>
                                          <p:spTgt spid="114"/>
                                        </p:tgtEl>
                                        <p:attrNameLst>
                                          <p:attrName>style.rotation</p:attrName>
                                        </p:attrNameLst>
                                      </p:cBhvr>
                                      <p:tavLst>
                                        <p:tav tm="0">
                                          <p:val>
                                            <p:fltVal val="360"/>
                                          </p:val>
                                        </p:tav>
                                        <p:tav tm="100000">
                                          <p:val>
                                            <p:fltVal val="0"/>
                                          </p:val>
                                        </p:tav>
                                      </p:tavLst>
                                    </p:anim>
                                    <p:animEffect transition="in" filter="fade">
                                      <p:cBhvr>
                                        <p:cTn id="380" dur="500"/>
                                        <p:tgtEl>
                                          <p:spTgt spid="114"/>
                                        </p:tgtEl>
                                      </p:cBhvr>
                                    </p:animEffect>
                                  </p:childTnLst>
                                </p:cTn>
                              </p:par>
                            </p:childTnLst>
                          </p:cTn>
                        </p:par>
                      </p:childTnLst>
                    </p:cTn>
                  </p:par>
                </p:childTnLst>
              </p:cTn>
              <p:nextCondLst>
                <p:cond evt="onClick" delay="0">
                  <p:tgtEl>
                    <p:spTgt spid="113"/>
                  </p:tgtEl>
                </p:cond>
              </p:nextCondLst>
            </p:seq>
            <p:seq concurrent="1" nextAc="seek">
              <p:cTn id="381" restart="whenNotActive" fill="hold" evtFilter="cancelBubble" nodeType="interactiveSeq">
                <p:stCondLst>
                  <p:cond evt="onClick" delay="0">
                    <p:tgtEl>
                      <p:spTgt spid="114"/>
                    </p:tgtEl>
                  </p:cond>
                </p:stCondLst>
                <p:endSync evt="end" delay="0">
                  <p:rtn val="all"/>
                </p:endSync>
                <p:childTnLst>
                  <p:par>
                    <p:cTn id="382" fill="hold">
                      <p:stCondLst>
                        <p:cond delay="0"/>
                      </p:stCondLst>
                      <p:childTnLst>
                        <p:par>
                          <p:cTn id="383" fill="hold">
                            <p:stCondLst>
                              <p:cond delay="0"/>
                            </p:stCondLst>
                            <p:childTnLst>
                              <p:par>
                                <p:cTn id="384" presetID="1" presetClass="exit" presetSubtype="0" fill="hold" grpId="0" nodeType="clickEffect">
                                  <p:stCondLst>
                                    <p:cond delay="0"/>
                                  </p:stCondLst>
                                  <p:iterate type="lt">
                                    <p:tmAbs val="0"/>
                                  </p:iterate>
                                  <p:childTnLst>
                                    <p:set>
                                      <p:cBhvr>
                                        <p:cTn id="385"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84"/>
                                            </p:cond>
                                          </p:stCondLst>
                                          <p:endCondLst>
                                            <p:cond evt="onStopAudio" delay="0">
                                              <p:tgtEl>
                                                <p:sldTgt/>
                                              </p:tgtEl>
                                            </p:cond>
                                          </p:endCondLst>
                                        </p:cTn>
                                        <p:tgtEl>
                                          <p:sndTgt r:embed="rId4" name="coin.wav"/>
                                        </p:tgtEl>
                                      </p:cMediaNode>
                                    </p:audio>
                                  </p:subTnLst>
                                </p:cTn>
                              </p:par>
                              <p:par>
                                <p:cTn id="386" presetID="49" presetClass="entr" presetSubtype="0" decel="100000" fill="hold" grpId="1" nodeType="withEffect">
                                  <p:stCondLst>
                                    <p:cond delay="0"/>
                                  </p:stCondLst>
                                  <p:iterate type="lt">
                                    <p:tmPct val="0"/>
                                  </p:iterate>
                                  <p:childTnLst>
                                    <p:set>
                                      <p:cBhvr>
                                        <p:cTn id="387" dur="1" fill="hold">
                                          <p:stCondLst>
                                            <p:cond delay="0"/>
                                          </p:stCondLst>
                                        </p:cTn>
                                        <p:tgtEl>
                                          <p:spTgt spid="115"/>
                                        </p:tgtEl>
                                        <p:attrNameLst>
                                          <p:attrName>style.visibility</p:attrName>
                                        </p:attrNameLst>
                                      </p:cBhvr>
                                      <p:to>
                                        <p:strVal val="visible"/>
                                      </p:to>
                                    </p:set>
                                    <p:anim calcmode="lin" valueType="num">
                                      <p:cBhvr>
                                        <p:cTn id="388" dur="500" fill="hold"/>
                                        <p:tgtEl>
                                          <p:spTgt spid="115"/>
                                        </p:tgtEl>
                                        <p:attrNameLst>
                                          <p:attrName>ppt_w</p:attrName>
                                        </p:attrNameLst>
                                      </p:cBhvr>
                                      <p:tavLst>
                                        <p:tav tm="0">
                                          <p:val>
                                            <p:fltVal val="0"/>
                                          </p:val>
                                        </p:tav>
                                        <p:tav tm="100000">
                                          <p:val>
                                            <p:strVal val="#ppt_w"/>
                                          </p:val>
                                        </p:tav>
                                      </p:tavLst>
                                    </p:anim>
                                    <p:anim calcmode="lin" valueType="num">
                                      <p:cBhvr>
                                        <p:cTn id="389" dur="500" fill="hold"/>
                                        <p:tgtEl>
                                          <p:spTgt spid="115"/>
                                        </p:tgtEl>
                                        <p:attrNameLst>
                                          <p:attrName>ppt_h</p:attrName>
                                        </p:attrNameLst>
                                      </p:cBhvr>
                                      <p:tavLst>
                                        <p:tav tm="0">
                                          <p:val>
                                            <p:fltVal val="0"/>
                                          </p:val>
                                        </p:tav>
                                        <p:tav tm="100000">
                                          <p:val>
                                            <p:strVal val="#ppt_h"/>
                                          </p:val>
                                        </p:tav>
                                      </p:tavLst>
                                    </p:anim>
                                    <p:anim calcmode="lin" valueType="num">
                                      <p:cBhvr>
                                        <p:cTn id="390" dur="500" fill="hold"/>
                                        <p:tgtEl>
                                          <p:spTgt spid="115"/>
                                        </p:tgtEl>
                                        <p:attrNameLst>
                                          <p:attrName>style.rotation</p:attrName>
                                        </p:attrNameLst>
                                      </p:cBhvr>
                                      <p:tavLst>
                                        <p:tav tm="0">
                                          <p:val>
                                            <p:fltVal val="360"/>
                                          </p:val>
                                        </p:tav>
                                        <p:tav tm="100000">
                                          <p:val>
                                            <p:fltVal val="0"/>
                                          </p:val>
                                        </p:tav>
                                      </p:tavLst>
                                    </p:anim>
                                    <p:animEffect transition="in" filter="fade">
                                      <p:cBhvr>
                                        <p:cTn id="391" dur="500"/>
                                        <p:tgtEl>
                                          <p:spTgt spid="115"/>
                                        </p:tgtEl>
                                      </p:cBhvr>
                                    </p:animEffect>
                                  </p:childTnLst>
                                </p:cTn>
                              </p:par>
                            </p:childTnLst>
                          </p:cTn>
                        </p:par>
                      </p:childTnLst>
                    </p:cTn>
                  </p:par>
                </p:childTnLst>
              </p:cTn>
              <p:nextCondLst>
                <p:cond evt="onClick" delay="0">
                  <p:tgtEl>
                    <p:spTgt spid="114"/>
                  </p:tgtEl>
                </p:cond>
              </p:nextCondLst>
            </p:seq>
            <p:seq concurrent="1" nextAc="seek">
              <p:cTn id="392" restart="whenNotActive" fill="hold" evtFilter="cancelBubble" nodeType="interactiveSeq">
                <p:stCondLst>
                  <p:cond evt="onClick" delay="0">
                    <p:tgtEl>
                      <p:spTgt spid="115"/>
                    </p:tgtEl>
                  </p:cond>
                </p:stCondLst>
                <p:endSync evt="end" delay="0">
                  <p:rtn val="all"/>
                </p:endSync>
                <p:childTnLst>
                  <p:par>
                    <p:cTn id="393" fill="hold">
                      <p:stCondLst>
                        <p:cond delay="0"/>
                      </p:stCondLst>
                      <p:childTnLst>
                        <p:par>
                          <p:cTn id="394" fill="hold">
                            <p:stCondLst>
                              <p:cond delay="0"/>
                            </p:stCondLst>
                            <p:childTnLst>
                              <p:par>
                                <p:cTn id="395" presetID="1" presetClass="exit" presetSubtype="0" fill="hold" grpId="0" nodeType="clickEffect">
                                  <p:stCondLst>
                                    <p:cond delay="0"/>
                                  </p:stCondLst>
                                  <p:iterate type="lt">
                                    <p:tmAbs val="0"/>
                                  </p:iterate>
                                  <p:childTnLst>
                                    <p:set>
                                      <p:cBhvr>
                                        <p:cTn id="396"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5"/>
                                            </p:cond>
                                          </p:stCondLst>
                                          <p:endCondLst>
                                            <p:cond evt="onStopAudio" delay="0">
                                              <p:tgtEl>
                                                <p:sldTgt/>
                                              </p:tgtEl>
                                            </p:cond>
                                          </p:endCondLst>
                                        </p:cTn>
                                        <p:tgtEl>
                                          <p:sndTgt r:embed="rId4" name="coin.wav"/>
                                        </p:tgtEl>
                                      </p:cMediaNode>
                                    </p:audio>
                                  </p:subTnLst>
                                </p:cTn>
                              </p:par>
                              <p:par>
                                <p:cTn id="397" presetID="49" presetClass="entr" presetSubtype="0" decel="100000" fill="hold" grpId="1" nodeType="withEffect">
                                  <p:stCondLst>
                                    <p:cond delay="0"/>
                                  </p:stCondLst>
                                  <p:iterate type="lt">
                                    <p:tmPct val="0"/>
                                  </p:iterate>
                                  <p:childTnLst>
                                    <p:set>
                                      <p:cBhvr>
                                        <p:cTn id="398" dur="1" fill="hold">
                                          <p:stCondLst>
                                            <p:cond delay="0"/>
                                          </p:stCondLst>
                                        </p:cTn>
                                        <p:tgtEl>
                                          <p:spTgt spid="116"/>
                                        </p:tgtEl>
                                        <p:attrNameLst>
                                          <p:attrName>style.visibility</p:attrName>
                                        </p:attrNameLst>
                                      </p:cBhvr>
                                      <p:to>
                                        <p:strVal val="visible"/>
                                      </p:to>
                                    </p:set>
                                    <p:anim calcmode="lin" valueType="num">
                                      <p:cBhvr>
                                        <p:cTn id="399" dur="500" fill="hold"/>
                                        <p:tgtEl>
                                          <p:spTgt spid="116"/>
                                        </p:tgtEl>
                                        <p:attrNameLst>
                                          <p:attrName>ppt_w</p:attrName>
                                        </p:attrNameLst>
                                      </p:cBhvr>
                                      <p:tavLst>
                                        <p:tav tm="0">
                                          <p:val>
                                            <p:fltVal val="0"/>
                                          </p:val>
                                        </p:tav>
                                        <p:tav tm="100000">
                                          <p:val>
                                            <p:strVal val="#ppt_w"/>
                                          </p:val>
                                        </p:tav>
                                      </p:tavLst>
                                    </p:anim>
                                    <p:anim calcmode="lin" valueType="num">
                                      <p:cBhvr>
                                        <p:cTn id="400" dur="500" fill="hold"/>
                                        <p:tgtEl>
                                          <p:spTgt spid="116"/>
                                        </p:tgtEl>
                                        <p:attrNameLst>
                                          <p:attrName>ppt_h</p:attrName>
                                        </p:attrNameLst>
                                      </p:cBhvr>
                                      <p:tavLst>
                                        <p:tav tm="0">
                                          <p:val>
                                            <p:fltVal val="0"/>
                                          </p:val>
                                        </p:tav>
                                        <p:tav tm="100000">
                                          <p:val>
                                            <p:strVal val="#ppt_h"/>
                                          </p:val>
                                        </p:tav>
                                      </p:tavLst>
                                    </p:anim>
                                    <p:anim calcmode="lin" valueType="num">
                                      <p:cBhvr>
                                        <p:cTn id="401" dur="500" fill="hold"/>
                                        <p:tgtEl>
                                          <p:spTgt spid="116"/>
                                        </p:tgtEl>
                                        <p:attrNameLst>
                                          <p:attrName>style.rotation</p:attrName>
                                        </p:attrNameLst>
                                      </p:cBhvr>
                                      <p:tavLst>
                                        <p:tav tm="0">
                                          <p:val>
                                            <p:fltVal val="360"/>
                                          </p:val>
                                        </p:tav>
                                        <p:tav tm="100000">
                                          <p:val>
                                            <p:fltVal val="0"/>
                                          </p:val>
                                        </p:tav>
                                      </p:tavLst>
                                    </p:anim>
                                    <p:animEffect transition="in" filter="fade">
                                      <p:cBhvr>
                                        <p:cTn id="402" dur="500"/>
                                        <p:tgtEl>
                                          <p:spTgt spid="116"/>
                                        </p:tgtEl>
                                      </p:cBhvr>
                                    </p:animEffect>
                                  </p:childTnLst>
                                </p:cTn>
                              </p:par>
                            </p:childTnLst>
                          </p:cTn>
                        </p:par>
                      </p:childTnLst>
                    </p:cTn>
                  </p:par>
                </p:childTnLst>
              </p:cTn>
              <p:nextCondLst>
                <p:cond evt="onClick" delay="0">
                  <p:tgtEl>
                    <p:spTgt spid="115"/>
                  </p:tgtEl>
                </p:cond>
              </p:nextCondLst>
            </p:seq>
            <p:seq concurrent="1" nextAc="seek">
              <p:cTn id="403" restart="whenNotActive" fill="hold" evtFilter="cancelBubble" nodeType="interactiveSeq">
                <p:stCondLst>
                  <p:cond evt="onClick" delay="0">
                    <p:tgtEl>
                      <p:spTgt spid="116"/>
                    </p:tgtEl>
                  </p:cond>
                </p:stCondLst>
                <p:endSync evt="end" delay="0">
                  <p:rtn val="all"/>
                </p:endSync>
                <p:childTnLst>
                  <p:par>
                    <p:cTn id="404" fill="hold">
                      <p:stCondLst>
                        <p:cond delay="0"/>
                      </p:stCondLst>
                      <p:childTnLst>
                        <p:par>
                          <p:cTn id="405" fill="hold">
                            <p:stCondLst>
                              <p:cond delay="0"/>
                            </p:stCondLst>
                            <p:childTnLst>
                              <p:par>
                                <p:cTn id="406" presetID="1" presetClass="exit" presetSubtype="0" fill="hold" grpId="0" nodeType="clickEffect">
                                  <p:stCondLst>
                                    <p:cond delay="0"/>
                                  </p:stCondLst>
                                  <p:iterate type="lt">
                                    <p:tmAbs val="0"/>
                                  </p:iterate>
                                  <p:childTnLst>
                                    <p:set>
                                      <p:cBhvr>
                                        <p:cTn id="407"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6"/>
                                            </p:cond>
                                          </p:stCondLst>
                                          <p:endCondLst>
                                            <p:cond evt="onStopAudio" delay="0">
                                              <p:tgtEl>
                                                <p:sldTgt/>
                                              </p:tgtEl>
                                            </p:cond>
                                          </p:endCondLst>
                                        </p:cTn>
                                        <p:tgtEl>
                                          <p:sndTgt r:embed="rId4" name="coin.wav"/>
                                        </p:tgtEl>
                                      </p:cMediaNode>
                                    </p:audio>
                                  </p:subTnLst>
                                </p:cTn>
                              </p:par>
                              <p:par>
                                <p:cTn id="408" presetID="49" presetClass="entr" presetSubtype="0" decel="100000" fill="hold" grpId="1" nodeType="withEffect">
                                  <p:stCondLst>
                                    <p:cond delay="0"/>
                                  </p:stCondLst>
                                  <p:iterate type="lt">
                                    <p:tmPct val="0"/>
                                  </p:iterate>
                                  <p:childTnLst>
                                    <p:set>
                                      <p:cBhvr>
                                        <p:cTn id="409" dur="1" fill="hold">
                                          <p:stCondLst>
                                            <p:cond delay="0"/>
                                          </p:stCondLst>
                                        </p:cTn>
                                        <p:tgtEl>
                                          <p:spTgt spid="117"/>
                                        </p:tgtEl>
                                        <p:attrNameLst>
                                          <p:attrName>style.visibility</p:attrName>
                                        </p:attrNameLst>
                                      </p:cBhvr>
                                      <p:to>
                                        <p:strVal val="visible"/>
                                      </p:to>
                                    </p:set>
                                    <p:anim calcmode="lin" valueType="num">
                                      <p:cBhvr>
                                        <p:cTn id="410" dur="500" fill="hold"/>
                                        <p:tgtEl>
                                          <p:spTgt spid="117"/>
                                        </p:tgtEl>
                                        <p:attrNameLst>
                                          <p:attrName>ppt_w</p:attrName>
                                        </p:attrNameLst>
                                      </p:cBhvr>
                                      <p:tavLst>
                                        <p:tav tm="0">
                                          <p:val>
                                            <p:fltVal val="0"/>
                                          </p:val>
                                        </p:tav>
                                        <p:tav tm="100000">
                                          <p:val>
                                            <p:strVal val="#ppt_w"/>
                                          </p:val>
                                        </p:tav>
                                      </p:tavLst>
                                    </p:anim>
                                    <p:anim calcmode="lin" valueType="num">
                                      <p:cBhvr>
                                        <p:cTn id="411" dur="500" fill="hold"/>
                                        <p:tgtEl>
                                          <p:spTgt spid="117"/>
                                        </p:tgtEl>
                                        <p:attrNameLst>
                                          <p:attrName>ppt_h</p:attrName>
                                        </p:attrNameLst>
                                      </p:cBhvr>
                                      <p:tavLst>
                                        <p:tav tm="0">
                                          <p:val>
                                            <p:fltVal val="0"/>
                                          </p:val>
                                        </p:tav>
                                        <p:tav tm="100000">
                                          <p:val>
                                            <p:strVal val="#ppt_h"/>
                                          </p:val>
                                        </p:tav>
                                      </p:tavLst>
                                    </p:anim>
                                    <p:anim calcmode="lin" valueType="num">
                                      <p:cBhvr>
                                        <p:cTn id="412" dur="500" fill="hold"/>
                                        <p:tgtEl>
                                          <p:spTgt spid="117"/>
                                        </p:tgtEl>
                                        <p:attrNameLst>
                                          <p:attrName>style.rotation</p:attrName>
                                        </p:attrNameLst>
                                      </p:cBhvr>
                                      <p:tavLst>
                                        <p:tav tm="0">
                                          <p:val>
                                            <p:fltVal val="360"/>
                                          </p:val>
                                        </p:tav>
                                        <p:tav tm="100000">
                                          <p:val>
                                            <p:fltVal val="0"/>
                                          </p:val>
                                        </p:tav>
                                      </p:tavLst>
                                    </p:anim>
                                    <p:animEffect transition="in" filter="fade">
                                      <p:cBhvr>
                                        <p:cTn id="413" dur="500"/>
                                        <p:tgtEl>
                                          <p:spTgt spid="117"/>
                                        </p:tgtEl>
                                      </p:cBhvr>
                                    </p:animEffect>
                                  </p:childTnLst>
                                </p:cTn>
                              </p:par>
                            </p:childTnLst>
                          </p:cTn>
                        </p:par>
                      </p:childTnLst>
                    </p:cTn>
                  </p:par>
                </p:childTnLst>
              </p:cTn>
              <p:nextCondLst>
                <p:cond evt="onClick" delay="0">
                  <p:tgtEl>
                    <p:spTgt spid="116"/>
                  </p:tgtEl>
                </p:cond>
              </p:nextCondLst>
            </p:seq>
            <p:seq concurrent="1" nextAc="seek">
              <p:cTn id="414" restart="whenNotActive" fill="hold" evtFilter="cancelBubble" nodeType="interactiveSeq">
                <p:stCondLst>
                  <p:cond evt="onClick" delay="0">
                    <p:tgtEl>
                      <p:spTgt spid="117"/>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grpId="0" nodeType="clickEffect">
                                  <p:stCondLst>
                                    <p:cond delay="0"/>
                                  </p:stCondLst>
                                  <p:iterate type="lt">
                                    <p:tmAbs val="0"/>
                                  </p:iterate>
                                  <p:childTnLst>
                                    <p:set>
                                      <p:cBhvr>
                                        <p:cTn id="418"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7"/>
                                            </p:cond>
                                          </p:stCondLst>
                                          <p:endCondLst>
                                            <p:cond evt="onStopAudio" delay="0">
                                              <p:tgtEl>
                                                <p:sldTgt/>
                                              </p:tgtEl>
                                            </p:cond>
                                          </p:endCondLst>
                                        </p:cTn>
                                        <p:tgtEl>
                                          <p:sndTgt r:embed="rId4" name="coin.wav"/>
                                        </p:tgtEl>
                                      </p:cMediaNode>
                                    </p:audio>
                                  </p:subTnLst>
                                </p:cTn>
                              </p:par>
                              <p:par>
                                <p:cTn id="419" presetID="49" presetClass="entr" presetSubtype="0" decel="100000" fill="hold" grpId="1" nodeType="withEffect">
                                  <p:stCondLst>
                                    <p:cond delay="0"/>
                                  </p:stCondLst>
                                  <p:iterate type="lt">
                                    <p:tmPct val="0"/>
                                  </p:iterate>
                                  <p:childTnLst>
                                    <p:set>
                                      <p:cBhvr>
                                        <p:cTn id="420" dur="1" fill="hold">
                                          <p:stCondLst>
                                            <p:cond delay="0"/>
                                          </p:stCondLst>
                                        </p:cTn>
                                        <p:tgtEl>
                                          <p:spTgt spid="118"/>
                                        </p:tgtEl>
                                        <p:attrNameLst>
                                          <p:attrName>style.visibility</p:attrName>
                                        </p:attrNameLst>
                                      </p:cBhvr>
                                      <p:to>
                                        <p:strVal val="visible"/>
                                      </p:to>
                                    </p:set>
                                    <p:anim calcmode="lin" valueType="num">
                                      <p:cBhvr>
                                        <p:cTn id="421" dur="500" fill="hold"/>
                                        <p:tgtEl>
                                          <p:spTgt spid="118"/>
                                        </p:tgtEl>
                                        <p:attrNameLst>
                                          <p:attrName>ppt_w</p:attrName>
                                        </p:attrNameLst>
                                      </p:cBhvr>
                                      <p:tavLst>
                                        <p:tav tm="0">
                                          <p:val>
                                            <p:fltVal val="0"/>
                                          </p:val>
                                        </p:tav>
                                        <p:tav tm="100000">
                                          <p:val>
                                            <p:strVal val="#ppt_w"/>
                                          </p:val>
                                        </p:tav>
                                      </p:tavLst>
                                    </p:anim>
                                    <p:anim calcmode="lin" valueType="num">
                                      <p:cBhvr>
                                        <p:cTn id="422" dur="500" fill="hold"/>
                                        <p:tgtEl>
                                          <p:spTgt spid="118"/>
                                        </p:tgtEl>
                                        <p:attrNameLst>
                                          <p:attrName>ppt_h</p:attrName>
                                        </p:attrNameLst>
                                      </p:cBhvr>
                                      <p:tavLst>
                                        <p:tav tm="0">
                                          <p:val>
                                            <p:fltVal val="0"/>
                                          </p:val>
                                        </p:tav>
                                        <p:tav tm="100000">
                                          <p:val>
                                            <p:strVal val="#ppt_h"/>
                                          </p:val>
                                        </p:tav>
                                      </p:tavLst>
                                    </p:anim>
                                    <p:anim calcmode="lin" valueType="num">
                                      <p:cBhvr>
                                        <p:cTn id="423" dur="500" fill="hold"/>
                                        <p:tgtEl>
                                          <p:spTgt spid="118"/>
                                        </p:tgtEl>
                                        <p:attrNameLst>
                                          <p:attrName>style.rotation</p:attrName>
                                        </p:attrNameLst>
                                      </p:cBhvr>
                                      <p:tavLst>
                                        <p:tav tm="0">
                                          <p:val>
                                            <p:fltVal val="360"/>
                                          </p:val>
                                        </p:tav>
                                        <p:tav tm="100000">
                                          <p:val>
                                            <p:fltVal val="0"/>
                                          </p:val>
                                        </p:tav>
                                      </p:tavLst>
                                    </p:anim>
                                    <p:animEffect transition="in" filter="fade">
                                      <p:cBhvr>
                                        <p:cTn id="424" dur="500"/>
                                        <p:tgtEl>
                                          <p:spTgt spid="118"/>
                                        </p:tgtEl>
                                      </p:cBhvr>
                                    </p:animEffect>
                                  </p:childTnLst>
                                </p:cTn>
                              </p:par>
                            </p:childTnLst>
                          </p:cTn>
                        </p:par>
                      </p:childTnLst>
                    </p:cTn>
                  </p:par>
                </p:childTnLst>
              </p:cTn>
              <p:nextCondLst>
                <p:cond evt="onClick" delay="0">
                  <p:tgtEl>
                    <p:spTgt spid="117"/>
                  </p:tgtEl>
                </p:cond>
              </p:nextCondLst>
            </p:seq>
            <p:seq concurrent="1" nextAc="seek">
              <p:cTn id="425" restart="whenNotActive" fill="hold" evtFilter="cancelBubble" nodeType="interactiveSeq">
                <p:stCondLst>
                  <p:cond evt="onClick" delay="0">
                    <p:tgtEl>
                      <p:spTgt spid="118"/>
                    </p:tgtEl>
                  </p:cond>
                </p:stCondLst>
                <p:endSync evt="end" delay="0">
                  <p:rtn val="all"/>
                </p:endSync>
                <p:childTnLst>
                  <p:par>
                    <p:cTn id="426" fill="hold">
                      <p:stCondLst>
                        <p:cond delay="0"/>
                      </p:stCondLst>
                      <p:childTnLst>
                        <p:par>
                          <p:cTn id="427" fill="hold">
                            <p:stCondLst>
                              <p:cond delay="0"/>
                            </p:stCondLst>
                            <p:childTnLst>
                              <p:par>
                                <p:cTn id="428" presetID="1" presetClass="exit" presetSubtype="0" fill="hold" grpId="0" nodeType="clickEffect">
                                  <p:stCondLst>
                                    <p:cond delay="0"/>
                                  </p:stCondLst>
                                  <p:iterate type="lt">
                                    <p:tmAbs val="0"/>
                                  </p:iterate>
                                  <p:childTnLst>
                                    <p:set>
                                      <p:cBhvr>
                                        <p:cTn id="429"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8"/>
                                            </p:cond>
                                          </p:stCondLst>
                                          <p:endCondLst>
                                            <p:cond evt="onStopAudio" delay="0">
                                              <p:tgtEl>
                                                <p:sldTgt/>
                                              </p:tgtEl>
                                            </p:cond>
                                          </p:endCondLst>
                                        </p:cTn>
                                        <p:tgtEl>
                                          <p:sndTgt r:embed="rId4" name="coin.wav"/>
                                        </p:tgtEl>
                                      </p:cMediaNode>
                                    </p:audio>
                                  </p:subTnLst>
                                </p:cTn>
                              </p:par>
                              <p:par>
                                <p:cTn id="430" presetID="49" presetClass="entr" presetSubtype="0" decel="100000" fill="hold" grpId="1" nodeType="withEffect">
                                  <p:stCondLst>
                                    <p:cond delay="0"/>
                                  </p:stCondLst>
                                  <p:iterate type="lt">
                                    <p:tmPct val="0"/>
                                  </p:iterate>
                                  <p:childTnLst>
                                    <p:set>
                                      <p:cBhvr>
                                        <p:cTn id="431" dur="1" fill="hold">
                                          <p:stCondLst>
                                            <p:cond delay="0"/>
                                          </p:stCondLst>
                                        </p:cTn>
                                        <p:tgtEl>
                                          <p:spTgt spid="119"/>
                                        </p:tgtEl>
                                        <p:attrNameLst>
                                          <p:attrName>style.visibility</p:attrName>
                                        </p:attrNameLst>
                                      </p:cBhvr>
                                      <p:to>
                                        <p:strVal val="visible"/>
                                      </p:to>
                                    </p:set>
                                    <p:anim calcmode="lin" valueType="num">
                                      <p:cBhvr>
                                        <p:cTn id="432" dur="500" fill="hold"/>
                                        <p:tgtEl>
                                          <p:spTgt spid="119"/>
                                        </p:tgtEl>
                                        <p:attrNameLst>
                                          <p:attrName>ppt_w</p:attrName>
                                        </p:attrNameLst>
                                      </p:cBhvr>
                                      <p:tavLst>
                                        <p:tav tm="0">
                                          <p:val>
                                            <p:fltVal val="0"/>
                                          </p:val>
                                        </p:tav>
                                        <p:tav tm="100000">
                                          <p:val>
                                            <p:strVal val="#ppt_w"/>
                                          </p:val>
                                        </p:tav>
                                      </p:tavLst>
                                    </p:anim>
                                    <p:anim calcmode="lin" valueType="num">
                                      <p:cBhvr>
                                        <p:cTn id="433" dur="500" fill="hold"/>
                                        <p:tgtEl>
                                          <p:spTgt spid="119"/>
                                        </p:tgtEl>
                                        <p:attrNameLst>
                                          <p:attrName>ppt_h</p:attrName>
                                        </p:attrNameLst>
                                      </p:cBhvr>
                                      <p:tavLst>
                                        <p:tav tm="0">
                                          <p:val>
                                            <p:fltVal val="0"/>
                                          </p:val>
                                        </p:tav>
                                        <p:tav tm="100000">
                                          <p:val>
                                            <p:strVal val="#ppt_h"/>
                                          </p:val>
                                        </p:tav>
                                      </p:tavLst>
                                    </p:anim>
                                    <p:anim calcmode="lin" valueType="num">
                                      <p:cBhvr>
                                        <p:cTn id="434" dur="500" fill="hold"/>
                                        <p:tgtEl>
                                          <p:spTgt spid="119"/>
                                        </p:tgtEl>
                                        <p:attrNameLst>
                                          <p:attrName>style.rotation</p:attrName>
                                        </p:attrNameLst>
                                      </p:cBhvr>
                                      <p:tavLst>
                                        <p:tav tm="0">
                                          <p:val>
                                            <p:fltVal val="360"/>
                                          </p:val>
                                        </p:tav>
                                        <p:tav tm="100000">
                                          <p:val>
                                            <p:fltVal val="0"/>
                                          </p:val>
                                        </p:tav>
                                      </p:tavLst>
                                    </p:anim>
                                    <p:animEffect transition="in" filter="fade">
                                      <p:cBhvr>
                                        <p:cTn id="435" dur="500"/>
                                        <p:tgtEl>
                                          <p:spTgt spid="119"/>
                                        </p:tgtEl>
                                      </p:cBhvr>
                                    </p:animEffect>
                                  </p:childTnLst>
                                </p:cTn>
                              </p:par>
                            </p:childTnLst>
                          </p:cTn>
                        </p:par>
                      </p:childTnLst>
                    </p:cTn>
                  </p:par>
                </p:childTnLst>
              </p:cTn>
              <p:nextCondLst>
                <p:cond evt="onClick" delay="0">
                  <p:tgtEl>
                    <p:spTgt spid="118"/>
                  </p:tgtEl>
                </p:cond>
              </p:nextCondLst>
            </p:seq>
            <p:seq concurrent="1" nextAc="seek">
              <p:cTn id="436" restart="whenNotActive" fill="hold" evtFilter="cancelBubble" nodeType="interactiveSeq">
                <p:stCondLst>
                  <p:cond evt="onClick" delay="0">
                    <p:tgtEl>
                      <p:spTgt spid="119"/>
                    </p:tgtEl>
                  </p:cond>
                </p:stCondLst>
                <p:endSync evt="end" delay="0">
                  <p:rtn val="all"/>
                </p:endSync>
                <p:childTnLst>
                  <p:par>
                    <p:cTn id="437" fill="hold">
                      <p:stCondLst>
                        <p:cond delay="0"/>
                      </p:stCondLst>
                      <p:childTnLst>
                        <p:par>
                          <p:cTn id="438" fill="hold">
                            <p:stCondLst>
                              <p:cond delay="0"/>
                            </p:stCondLst>
                            <p:childTnLst>
                              <p:par>
                                <p:cTn id="439" presetID="1" presetClass="exit" presetSubtype="0" fill="hold" grpId="0" nodeType="clickEffect">
                                  <p:stCondLst>
                                    <p:cond delay="0"/>
                                  </p:stCondLst>
                                  <p:iterate type="lt">
                                    <p:tmAbs val="0"/>
                                  </p:iterate>
                                  <p:childTnLst>
                                    <p:set>
                                      <p:cBhvr>
                                        <p:cTn id="440"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9"/>
                                            </p:cond>
                                          </p:stCondLst>
                                          <p:endCondLst>
                                            <p:cond evt="onStopAudio" delay="0">
                                              <p:tgtEl>
                                                <p:sldTgt/>
                                              </p:tgtEl>
                                            </p:cond>
                                          </p:endCondLst>
                                        </p:cTn>
                                        <p:tgtEl>
                                          <p:sndTgt r:embed="rId4" name="coin.wav"/>
                                        </p:tgtEl>
                                      </p:cMediaNode>
                                    </p:audio>
                                  </p:subTnLst>
                                </p:cTn>
                              </p:par>
                              <p:par>
                                <p:cTn id="441" presetID="49" presetClass="entr" presetSubtype="0" decel="100000" fill="hold" grpId="1" nodeType="withEffect">
                                  <p:stCondLst>
                                    <p:cond delay="0"/>
                                  </p:stCondLst>
                                  <p:iterate type="lt">
                                    <p:tmPct val="0"/>
                                  </p:iterate>
                                  <p:childTnLst>
                                    <p:set>
                                      <p:cBhvr>
                                        <p:cTn id="442" dur="1" fill="hold">
                                          <p:stCondLst>
                                            <p:cond delay="0"/>
                                          </p:stCondLst>
                                        </p:cTn>
                                        <p:tgtEl>
                                          <p:spTgt spid="110"/>
                                        </p:tgtEl>
                                        <p:attrNameLst>
                                          <p:attrName>style.visibility</p:attrName>
                                        </p:attrNameLst>
                                      </p:cBhvr>
                                      <p:to>
                                        <p:strVal val="visible"/>
                                      </p:to>
                                    </p:set>
                                    <p:anim calcmode="lin" valueType="num">
                                      <p:cBhvr>
                                        <p:cTn id="443" dur="500" fill="hold"/>
                                        <p:tgtEl>
                                          <p:spTgt spid="110"/>
                                        </p:tgtEl>
                                        <p:attrNameLst>
                                          <p:attrName>ppt_w</p:attrName>
                                        </p:attrNameLst>
                                      </p:cBhvr>
                                      <p:tavLst>
                                        <p:tav tm="0">
                                          <p:val>
                                            <p:fltVal val="0"/>
                                          </p:val>
                                        </p:tav>
                                        <p:tav tm="100000">
                                          <p:val>
                                            <p:strVal val="#ppt_w"/>
                                          </p:val>
                                        </p:tav>
                                      </p:tavLst>
                                    </p:anim>
                                    <p:anim calcmode="lin" valueType="num">
                                      <p:cBhvr>
                                        <p:cTn id="444" dur="500" fill="hold"/>
                                        <p:tgtEl>
                                          <p:spTgt spid="110"/>
                                        </p:tgtEl>
                                        <p:attrNameLst>
                                          <p:attrName>ppt_h</p:attrName>
                                        </p:attrNameLst>
                                      </p:cBhvr>
                                      <p:tavLst>
                                        <p:tav tm="0">
                                          <p:val>
                                            <p:fltVal val="0"/>
                                          </p:val>
                                        </p:tav>
                                        <p:tav tm="100000">
                                          <p:val>
                                            <p:strVal val="#ppt_h"/>
                                          </p:val>
                                        </p:tav>
                                      </p:tavLst>
                                    </p:anim>
                                    <p:anim calcmode="lin" valueType="num">
                                      <p:cBhvr>
                                        <p:cTn id="445" dur="500" fill="hold"/>
                                        <p:tgtEl>
                                          <p:spTgt spid="110"/>
                                        </p:tgtEl>
                                        <p:attrNameLst>
                                          <p:attrName>style.rotation</p:attrName>
                                        </p:attrNameLst>
                                      </p:cBhvr>
                                      <p:tavLst>
                                        <p:tav tm="0">
                                          <p:val>
                                            <p:fltVal val="360"/>
                                          </p:val>
                                        </p:tav>
                                        <p:tav tm="100000">
                                          <p:val>
                                            <p:fltVal val="0"/>
                                          </p:val>
                                        </p:tav>
                                      </p:tavLst>
                                    </p:anim>
                                    <p:animEffect transition="in" filter="fade">
                                      <p:cBhvr>
                                        <p:cTn id="446" dur="500"/>
                                        <p:tgtEl>
                                          <p:spTgt spid="110"/>
                                        </p:tgtEl>
                                      </p:cBhvr>
                                    </p:animEffect>
                                  </p:childTnLst>
                                </p:cTn>
                              </p:par>
                            </p:childTnLst>
                          </p:cTn>
                        </p:par>
                      </p:childTnLst>
                    </p:cTn>
                  </p:par>
                </p:childTnLst>
              </p:cTn>
              <p:nextCondLst>
                <p:cond evt="onClick" delay="0">
                  <p:tgtEl>
                    <p:spTgt spid="119"/>
                  </p:tgtEl>
                </p:cond>
              </p:nextCondLst>
            </p:seq>
            <p:seq concurrent="1" nextAc="seek">
              <p:cTn id="447" restart="whenNotActive" fill="hold" evtFilter="cancelBubble" nodeType="interactiveSeq">
                <p:stCondLst>
                  <p:cond evt="onClick" delay="0">
                    <p:tgtEl>
                      <p:spTgt spid="120"/>
                    </p:tgtEl>
                  </p:cond>
                </p:stCondLst>
                <p:endSync evt="end" delay="0">
                  <p:rtn val="all"/>
                </p:endSync>
                <p:childTnLst>
                  <p:par>
                    <p:cTn id="448" fill="hold">
                      <p:stCondLst>
                        <p:cond delay="0"/>
                      </p:stCondLst>
                      <p:childTnLst>
                        <p:par>
                          <p:cTn id="449" fill="hold">
                            <p:stCondLst>
                              <p:cond delay="0"/>
                            </p:stCondLst>
                            <p:childTnLst>
                              <p:par>
                                <p:cTn id="450" presetID="1" presetClass="exit" presetSubtype="0" fill="hold" grpId="0" nodeType="clickEffect">
                                  <p:stCondLst>
                                    <p:cond delay="0"/>
                                  </p:stCondLst>
                                  <p:iterate type="lt">
                                    <p:tmAbs val="0"/>
                                  </p:iterate>
                                  <p:childTnLst>
                                    <p:set>
                                      <p:cBhvr>
                                        <p:cTn id="451"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50"/>
                                            </p:cond>
                                          </p:stCondLst>
                                          <p:endCondLst>
                                            <p:cond evt="onStopAudio" delay="0">
                                              <p:tgtEl>
                                                <p:sldTgt/>
                                              </p:tgtEl>
                                            </p:cond>
                                          </p:endCondLst>
                                        </p:cTn>
                                        <p:tgtEl>
                                          <p:sndTgt r:embed="rId4" name="coin.wav"/>
                                        </p:tgtEl>
                                      </p:cMediaNode>
                                    </p:audio>
                                  </p:subTnLst>
                                </p:cTn>
                              </p:par>
                              <p:par>
                                <p:cTn id="452" presetID="49" presetClass="entr" presetSubtype="0" decel="100000" fill="hold" grpId="1" nodeType="withEffect">
                                  <p:stCondLst>
                                    <p:cond delay="0"/>
                                  </p:stCondLst>
                                  <p:iterate type="lt">
                                    <p:tmPct val="0"/>
                                  </p:iterate>
                                  <p:childTnLst>
                                    <p:set>
                                      <p:cBhvr>
                                        <p:cTn id="453" dur="1" fill="hold">
                                          <p:stCondLst>
                                            <p:cond delay="0"/>
                                          </p:stCondLst>
                                        </p:cTn>
                                        <p:tgtEl>
                                          <p:spTgt spid="121"/>
                                        </p:tgtEl>
                                        <p:attrNameLst>
                                          <p:attrName>style.visibility</p:attrName>
                                        </p:attrNameLst>
                                      </p:cBhvr>
                                      <p:to>
                                        <p:strVal val="visible"/>
                                      </p:to>
                                    </p:set>
                                    <p:anim calcmode="lin" valueType="num">
                                      <p:cBhvr>
                                        <p:cTn id="454" dur="500" fill="hold"/>
                                        <p:tgtEl>
                                          <p:spTgt spid="121"/>
                                        </p:tgtEl>
                                        <p:attrNameLst>
                                          <p:attrName>ppt_w</p:attrName>
                                        </p:attrNameLst>
                                      </p:cBhvr>
                                      <p:tavLst>
                                        <p:tav tm="0">
                                          <p:val>
                                            <p:fltVal val="0"/>
                                          </p:val>
                                        </p:tav>
                                        <p:tav tm="100000">
                                          <p:val>
                                            <p:strVal val="#ppt_w"/>
                                          </p:val>
                                        </p:tav>
                                      </p:tavLst>
                                    </p:anim>
                                    <p:anim calcmode="lin" valueType="num">
                                      <p:cBhvr>
                                        <p:cTn id="455" dur="500" fill="hold"/>
                                        <p:tgtEl>
                                          <p:spTgt spid="121"/>
                                        </p:tgtEl>
                                        <p:attrNameLst>
                                          <p:attrName>ppt_h</p:attrName>
                                        </p:attrNameLst>
                                      </p:cBhvr>
                                      <p:tavLst>
                                        <p:tav tm="0">
                                          <p:val>
                                            <p:fltVal val="0"/>
                                          </p:val>
                                        </p:tav>
                                        <p:tav tm="100000">
                                          <p:val>
                                            <p:strVal val="#ppt_h"/>
                                          </p:val>
                                        </p:tav>
                                      </p:tavLst>
                                    </p:anim>
                                    <p:anim calcmode="lin" valueType="num">
                                      <p:cBhvr>
                                        <p:cTn id="456" dur="500" fill="hold"/>
                                        <p:tgtEl>
                                          <p:spTgt spid="121"/>
                                        </p:tgtEl>
                                        <p:attrNameLst>
                                          <p:attrName>style.rotation</p:attrName>
                                        </p:attrNameLst>
                                      </p:cBhvr>
                                      <p:tavLst>
                                        <p:tav tm="0">
                                          <p:val>
                                            <p:fltVal val="360"/>
                                          </p:val>
                                        </p:tav>
                                        <p:tav tm="100000">
                                          <p:val>
                                            <p:fltVal val="0"/>
                                          </p:val>
                                        </p:tav>
                                      </p:tavLst>
                                    </p:anim>
                                    <p:animEffect transition="in" filter="fade">
                                      <p:cBhvr>
                                        <p:cTn id="457" dur="500"/>
                                        <p:tgtEl>
                                          <p:spTgt spid="121"/>
                                        </p:tgtEl>
                                      </p:cBhvr>
                                    </p:animEffect>
                                  </p:childTnLst>
                                </p:cTn>
                              </p:par>
                            </p:childTnLst>
                          </p:cTn>
                        </p:par>
                      </p:childTnLst>
                    </p:cTn>
                  </p:par>
                </p:childTnLst>
              </p:cTn>
              <p:nextCondLst>
                <p:cond evt="onClick" delay="0">
                  <p:tgtEl>
                    <p:spTgt spid="120"/>
                  </p:tgtEl>
                </p:cond>
              </p:nextCondLst>
            </p:seq>
            <p:seq concurrent="1" nextAc="seek">
              <p:cTn id="458" restart="whenNotActive" fill="hold" evtFilter="cancelBubble" nodeType="interactiveSeq">
                <p:stCondLst>
                  <p:cond evt="onClick" delay="0">
                    <p:tgtEl>
                      <p:spTgt spid="121"/>
                    </p:tgtEl>
                  </p:cond>
                </p:stCondLst>
                <p:endSync evt="end" delay="0">
                  <p:rtn val="all"/>
                </p:endSync>
                <p:childTnLst>
                  <p:par>
                    <p:cTn id="459" fill="hold">
                      <p:stCondLst>
                        <p:cond delay="0"/>
                      </p:stCondLst>
                      <p:childTnLst>
                        <p:par>
                          <p:cTn id="460" fill="hold">
                            <p:stCondLst>
                              <p:cond delay="0"/>
                            </p:stCondLst>
                            <p:childTnLst>
                              <p:par>
                                <p:cTn id="461" presetID="1" presetClass="exit" presetSubtype="0" fill="hold" grpId="0" nodeType="clickEffect">
                                  <p:stCondLst>
                                    <p:cond delay="0"/>
                                  </p:stCondLst>
                                  <p:iterate type="lt">
                                    <p:tmAbs val="0"/>
                                  </p:iterate>
                                  <p:childTnLst>
                                    <p:set>
                                      <p:cBhvr>
                                        <p:cTn id="462"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61"/>
                                            </p:cond>
                                          </p:stCondLst>
                                          <p:endCondLst>
                                            <p:cond evt="onStopAudio" delay="0">
                                              <p:tgtEl>
                                                <p:sldTgt/>
                                              </p:tgtEl>
                                            </p:cond>
                                          </p:endCondLst>
                                        </p:cTn>
                                        <p:tgtEl>
                                          <p:sndTgt r:embed="rId4" name="coin.wav"/>
                                        </p:tgtEl>
                                      </p:cMediaNode>
                                    </p:audio>
                                  </p:subTnLst>
                                </p:cTn>
                              </p:par>
                              <p:par>
                                <p:cTn id="463" presetID="49" presetClass="entr" presetSubtype="0" decel="100000" fill="hold" grpId="1" nodeType="withEffect">
                                  <p:stCondLst>
                                    <p:cond delay="0"/>
                                  </p:stCondLst>
                                  <p:iterate type="lt">
                                    <p:tmPct val="0"/>
                                  </p:iterate>
                                  <p:childTnLst>
                                    <p:set>
                                      <p:cBhvr>
                                        <p:cTn id="464" dur="1" fill="hold">
                                          <p:stCondLst>
                                            <p:cond delay="0"/>
                                          </p:stCondLst>
                                        </p:cTn>
                                        <p:tgtEl>
                                          <p:spTgt spid="122"/>
                                        </p:tgtEl>
                                        <p:attrNameLst>
                                          <p:attrName>style.visibility</p:attrName>
                                        </p:attrNameLst>
                                      </p:cBhvr>
                                      <p:to>
                                        <p:strVal val="visible"/>
                                      </p:to>
                                    </p:set>
                                    <p:anim calcmode="lin" valueType="num">
                                      <p:cBhvr>
                                        <p:cTn id="465" dur="500" fill="hold"/>
                                        <p:tgtEl>
                                          <p:spTgt spid="122"/>
                                        </p:tgtEl>
                                        <p:attrNameLst>
                                          <p:attrName>ppt_w</p:attrName>
                                        </p:attrNameLst>
                                      </p:cBhvr>
                                      <p:tavLst>
                                        <p:tav tm="0">
                                          <p:val>
                                            <p:fltVal val="0"/>
                                          </p:val>
                                        </p:tav>
                                        <p:tav tm="100000">
                                          <p:val>
                                            <p:strVal val="#ppt_w"/>
                                          </p:val>
                                        </p:tav>
                                      </p:tavLst>
                                    </p:anim>
                                    <p:anim calcmode="lin" valueType="num">
                                      <p:cBhvr>
                                        <p:cTn id="466" dur="500" fill="hold"/>
                                        <p:tgtEl>
                                          <p:spTgt spid="122"/>
                                        </p:tgtEl>
                                        <p:attrNameLst>
                                          <p:attrName>ppt_h</p:attrName>
                                        </p:attrNameLst>
                                      </p:cBhvr>
                                      <p:tavLst>
                                        <p:tav tm="0">
                                          <p:val>
                                            <p:fltVal val="0"/>
                                          </p:val>
                                        </p:tav>
                                        <p:tav tm="100000">
                                          <p:val>
                                            <p:strVal val="#ppt_h"/>
                                          </p:val>
                                        </p:tav>
                                      </p:tavLst>
                                    </p:anim>
                                    <p:anim calcmode="lin" valueType="num">
                                      <p:cBhvr>
                                        <p:cTn id="467" dur="500" fill="hold"/>
                                        <p:tgtEl>
                                          <p:spTgt spid="122"/>
                                        </p:tgtEl>
                                        <p:attrNameLst>
                                          <p:attrName>style.rotation</p:attrName>
                                        </p:attrNameLst>
                                      </p:cBhvr>
                                      <p:tavLst>
                                        <p:tav tm="0">
                                          <p:val>
                                            <p:fltVal val="360"/>
                                          </p:val>
                                        </p:tav>
                                        <p:tav tm="100000">
                                          <p:val>
                                            <p:fltVal val="0"/>
                                          </p:val>
                                        </p:tav>
                                      </p:tavLst>
                                    </p:anim>
                                    <p:animEffect transition="in" filter="fade">
                                      <p:cBhvr>
                                        <p:cTn id="468" dur="500"/>
                                        <p:tgtEl>
                                          <p:spTgt spid="122"/>
                                        </p:tgtEl>
                                      </p:cBhvr>
                                    </p:animEffect>
                                  </p:childTnLst>
                                </p:cTn>
                              </p:par>
                            </p:childTnLst>
                          </p:cTn>
                        </p:par>
                      </p:childTnLst>
                    </p:cTn>
                  </p:par>
                </p:childTnLst>
              </p:cTn>
              <p:nextCondLst>
                <p:cond evt="onClick" delay="0">
                  <p:tgtEl>
                    <p:spTgt spid="121"/>
                  </p:tgtEl>
                </p:cond>
              </p:nextCondLst>
            </p:seq>
            <p:seq concurrent="1" nextAc="seek">
              <p:cTn id="469" restart="whenNotActive" fill="hold" evtFilter="cancelBubble" nodeType="interactiveSeq">
                <p:stCondLst>
                  <p:cond evt="onClick" delay="0">
                    <p:tgtEl>
                      <p:spTgt spid="122"/>
                    </p:tgtEl>
                  </p:cond>
                </p:stCondLst>
                <p:endSync evt="end" delay="0">
                  <p:rtn val="all"/>
                </p:endSync>
                <p:childTnLst>
                  <p:par>
                    <p:cTn id="470" fill="hold">
                      <p:stCondLst>
                        <p:cond delay="0"/>
                      </p:stCondLst>
                      <p:childTnLst>
                        <p:par>
                          <p:cTn id="471" fill="hold">
                            <p:stCondLst>
                              <p:cond delay="0"/>
                            </p:stCondLst>
                            <p:childTnLst>
                              <p:par>
                                <p:cTn id="472" presetID="1" presetClass="exit" presetSubtype="0" fill="hold" grpId="0" nodeType="clickEffect">
                                  <p:stCondLst>
                                    <p:cond delay="0"/>
                                  </p:stCondLst>
                                  <p:iterate type="lt">
                                    <p:tmAbs val="0"/>
                                  </p:iterate>
                                  <p:childTnLst>
                                    <p:set>
                                      <p:cBhvr>
                                        <p:cTn id="473"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72"/>
                                            </p:cond>
                                          </p:stCondLst>
                                          <p:endCondLst>
                                            <p:cond evt="onStopAudio" delay="0">
                                              <p:tgtEl>
                                                <p:sldTgt/>
                                              </p:tgtEl>
                                            </p:cond>
                                          </p:endCondLst>
                                        </p:cTn>
                                        <p:tgtEl>
                                          <p:sndTgt r:embed="rId4" name="coin.wav"/>
                                        </p:tgtEl>
                                      </p:cMediaNode>
                                    </p:audio>
                                  </p:subTnLst>
                                </p:cTn>
                              </p:par>
                              <p:par>
                                <p:cTn id="474" presetID="49" presetClass="entr" presetSubtype="0" decel="100000" fill="hold" grpId="1" nodeType="withEffect">
                                  <p:stCondLst>
                                    <p:cond delay="0"/>
                                  </p:stCondLst>
                                  <p:iterate type="lt">
                                    <p:tmPct val="0"/>
                                  </p:iterate>
                                  <p:childTnLst>
                                    <p:set>
                                      <p:cBhvr>
                                        <p:cTn id="475" dur="1" fill="hold">
                                          <p:stCondLst>
                                            <p:cond delay="0"/>
                                          </p:stCondLst>
                                        </p:cTn>
                                        <p:tgtEl>
                                          <p:spTgt spid="123"/>
                                        </p:tgtEl>
                                        <p:attrNameLst>
                                          <p:attrName>style.visibility</p:attrName>
                                        </p:attrNameLst>
                                      </p:cBhvr>
                                      <p:to>
                                        <p:strVal val="visible"/>
                                      </p:to>
                                    </p:set>
                                    <p:anim calcmode="lin" valueType="num">
                                      <p:cBhvr>
                                        <p:cTn id="476" dur="500" fill="hold"/>
                                        <p:tgtEl>
                                          <p:spTgt spid="123"/>
                                        </p:tgtEl>
                                        <p:attrNameLst>
                                          <p:attrName>ppt_w</p:attrName>
                                        </p:attrNameLst>
                                      </p:cBhvr>
                                      <p:tavLst>
                                        <p:tav tm="0">
                                          <p:val>
                                            <p:fltVal val="0"/>
                                          </p:val>
                                        </p:tav>
                                        <p:tav tm="100000">
                                          <p:val>
                                            <p:strVal val="#ppt_w"/>
                                          </p:val>
                                        </p:tav>
                                      </p:tavLst>
                                    </p:anim>
                                    <p:anim calcmode="lin" valueType="num">
                                      <p:cBhvr>
                                        <p:cTn id="477" dur="500" fill="hold"/>
                                        <p:tgtEl>
                                          <p:spTgt spid="123"/>
                                        </p:tgtEl>
                                        <p:attrNameLst>
                                          <p:attrName>ppt_h</p:attrName>
                                        </p:attrNameLst>
                                      </p:cBhvr>
                                      <p:tavLst>
                                        <p:tav tm="0">
                                          <p:val>
                                            <p:fltVal val="0"/>
                                          </p:val>
                                        </p:tav>
                                        <p:tav tm="100000">
                                          <p:val>
                                            <p:strVal val="#ppt_h"/>
                                          </p:val>
                                        </p:tav>
                                      </p:tavLst>
                                    </p:anim>
                                    <p:anim calcmode="lin" valueType="num">
                                      <p:cBhvr>
                                        <p:cTn id="478" dur="500" fill="hold"/>
                                        <p:tgtEl>
                                          <p:spTgt spid="123"/>
                                        </p:tgtEl>
                                        <p:attrNameLst>
                                          <p:attrName>style.rotation</p:attrName>
                                        </p:attrNameLst>
                                      </p:cBhvr>
                                      <p:tavLst>
                                        <p:tav tm="0">
                                          <p:val>
                                            <p:fltVal val="360"/>
                                          </p:val>
                                        </p:tav>
                                        <p:tav tm="100000">
                                          <p:val>
                                            <p:fltVal val="0"/>
                                          </p:val>
                                        </p:tav>
                                      </p:tavLst>
                                    </p:anim>
                                    <p:animEffect transition="in" filter="fade">
                                      <p:cBhvr>
                                        <p:cTn id="479" dur="500"/>
                                        <p:tgtEl>
                                          <p:spTgt spid="123"/>
                                        </p:tgtEl>
                                      </p:cBhvr>
                                    </p:animEffect>
                                  </p:childTnLst>
                                </p:cTn>
                              </p:par>
                            </p:childTnLst>
                          </p:cTn>
                        </p:par>
                      </p:childTnLst>
                    </p:cTn>
                  </p:par>
                </p:childTnLst>
              </p:cTn>
              <p:nextCondLst>
                <p:cond evt="onClick" delay="0">
                  <p:tgtEl>
                    <p:spTgt spid="122"/>
                  </p:tgtEl>
                </p:cond>
              </p:nextCondLst>
            </p:seq>
            <p:seq concurrent="1" nextAc="seek">
              <p:cTn id="480" restart="whenNotActive" fill="hold" evtFilter="cancelBubble" nodeType="interactiveSeq">
                <p:stCondLst>
                  <p:cond evt="onClick" delay="0">
                    <p:tgtEl>
                      <p:spTgt spid="123"/>
                    </p:tgtEl>
                  </p:cond>
                </p:stCondLst>
                <p:endSync evt="end" delay="0">
                  <p:rtn val="all"/>
                </p:endSync>
                <p:childTnLst>
                  <p:par>
                    <p:cTn id="481" fill="hold">
                      <p:stCondLst>
                        <p:cond delay="0"/>
                      </p:stCondLst>
                      <p:childTnLst>
                        <p:par>
                          <p:cTn id="482" fill="hold">
                            <p:stCondLst>
                              <p:cond delay="0"/>
                            </p:stCondLst>
                            <p:childTnLst>
                              <p:par>
                                <p:cTn id="483" presetID="1" presetClass="exit" presetSubtype="0" fill="hold" grpId="0" nodeType="clickEffect">
                                  <p:stCondLst>
                                    <p:cond delay="0"/>
                                  </p:stCondLst>
                                  <p:iterate type="lt">
                                    <p:tmAbs val="0"/>
                                  </p:iterate>
                                  <p:childTnLst>
                                    <p:set>
                                      <p:cBhvr>
                                        <p:cTn id="484"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83"/>
                                            </p:cond>
                                          </p:stCondLst>
                                          <p:endCondLst>
                                            <p:cond evt="onStopAudio" delay="0">
                                              <p:tgtEl>
                                                <p:sldTgt/>
                                              </p:tgtEl>
                                            </p:cond>
                                          </p:endCondLst>
                                        </p:cTn>
                                        <p:tgtEl>
                                          <p:sndTgt r:embed="rId4" name="coin.wav"/>
                                        </p:tgtEl>
                                      </p:cMediaNode>
                                    </p:audio>
                                  </p:subTnLst>
                                </p:cTn>
                              </p:par>
                              <p:par>
                                <p:cTn id="485" presetID="49" presetClass="entr" presetSubtype="0" decel="100000" fill="hold" grpId="1" nodeType="withEffect">
                                  <p:stCondLst>
                                    <p:cond delay="0"/>
                                  </p:stCondLst>
                                  <p:iterate type="lt">
                                    <p:tmPct val="0"/>
                                  </p:iterate>
                                  <p:childTnLst>
                                    <p:set>
                                      <p:cBhvr>
                                        <p:cTn id="486" dur="1" fill="hold">
                                          <p:stCondLst>
                                            <p:cond delay="0"/>
                                          </p:stCondLst>
                                        </p:cTn>
                                        <p:tgtEl>
                                          <p:spTgt spid="124"/>
                                        </p:tgtEl>
                                        <p:attrNameLst>
                                          <p:attrName>style.visibility</p:attrName>
                                        </p:attrNameLst>
                                      </p:cBhvr>
                                      <p:to>
                                        <p:strVal val="visible"/>
                                      </p:to>
                                    </p:set>
                                    <p:anim calcmode="lin" valueType="num">
                                      <p:cBhvr>
                                        <p:cTn id="487" dur="500" fill="hold"/>
                                        <p:tgtEl>
                                          <p:spTgt spid="124"/>
                                        </p:tgtEl>
                                        <p:attrNameLst>
                                          <p:attrName>ppt_w</p:attrName>
                                        </p:attrNameLst>
                                      </p:cBhvr>
                                      <p:tavLst>
                                        <p:tav tm="0">
                                          <p:val>
                                            <p:fltVal val="0"/>
                                          </p:val>
                                        </p:tav>
                                        <p:tav tm="100000">
                                          <p:val>
                                            <p:strVal val="#ppt_w"/>
                                          </p:val>
                                        </p:tav>
                                      </p:tavLst>
                                    </p:anim>
                                    <p:anim calcmode="lin" valueType="num">
                                      <p:cBhvr>
                                        <p:cTn id="488" dur="500" fill="hold"/>
                                        <p:tgtEl>
                                          <p:spTgt spid="124"/>
                                        </p:tgtEl>
                                        <p:attrNameLst>
                                          <p:attrName>ppt_h</p:attrName>
                                        </p:attrNameLst>
                                      </p:cBhvr>
                                      <p:tavLst>
                                        <p:tav tm="0">
                                          <p:val>
                                            <p:fltVal val="0"/>
                                          </p:val>
                                        </p:tav>
                                        <p:tav tm="100000">
                                          <p:val>
                                            <p:strVal val="#ppt_h"/>
                                          </p:val>
                                        </p:tav>
                                      </p:tavLst>
                                    </p:anim>
                                    <p:anim calcmode="lin" valueType="num">
                                      <p:cBhvr>
                                        <p:cTn id="489" dur="500" fill="hold"/>
                                        <p:tgtEl>
                                          <p:spTgt spid="124"/>
                                        </p:tgtEl>
                                        <p:attrNameLst>
                                          <p:attrName>style.rotation</p:attrName>
                                        </p:attrNameLst>
                                      </p:cBhvr>
                                      <p:tavLst>
                                        <p:tav tm="0">
                                          <p:val>
                                            <p:fltVal val="360"/>
                                          </p:val>
                                        </p:tav>
                                        <p:tav tm="100000">
                                          <p:val>
                                            <p:fltVal val="0"/>
                                          </p:val>
                                        </p:tav>
                                      </p:tavLst>
                                    </p:anim>
                                    <p:animEffect transition="in" filter="fade">
                                      <p:cBhvr>
                                        <p:cTn id="490" dur="500"/>
                                        <p:tgtEl>
                                          <p:spTgt spid="124"/>
                                        </p:tgtEl>
                                      </p:cBhvr>
                                    </p:animEffect>
                                  </p:childTnLst>
                                </p:cTn>
                              </p:par>
                            </p:childTnLst>
                          </p:cTn>
                        </p:par>
                      </p:childTnLst>
                    </p:cTn>
                  </p:par>
                </p:childTnLst>
              </p:cTn>
              <p:nextCondLst>
                <p:cond evt="onClick" delay="0">
                  <p:tgtEl>
                    <p:spTgt spid="123"/>
                  </p:tgtEl>
                </p:cond>
              </p:nextCondLst>
            </p:seq>
            <p:seq concurrent="1" nextAc="seek">
              <p:cTn id="491" restart="whenNotActive" fill="hold" evtFilter="cancelBubble" nodeType="interactiveSeq">
                <p:stCondLst>
                  <p:cond evt="onClick" delay="0">
                    <p:tgtEl>
                      <p:spTgt spid="124"/>
                    </p:tgtEl>
                  </p:cond>
                </p:stCondLst>
                <p:endSync evt="end" delay="0">
                  <p:rtn val="all"/>
                </p:endSync>
                <p:childTnLst>
                  <p:par>
                    <p:cTn id="492" fill="hold">
                      <p:stCondLst>
                        <p:cond delay="0"/>
                      </p:stCondLst>
                      <p:childTnLst>
                        <p:par>
                          <p:cTn id="493" fill="hold">
                            <p:stCondLst>
                              <p:cond delay="0"/>
                            </p:stCondLst>
                            <p:childTnLst>
                              <p:par>
                                <p:cTn id="494" presetID="1" presetClass="exit" presetSubtype="0" fill="hold" grpId="0" nodeType="clickEffect">
                                  <p:stCondLst>
                                    <p:cond delay="0"/>
                                  </p:stCondLst>
                                  <p:iterate type="lt">
                                    <p:tmAbs val="0"/>
                                  </p:iterate>
                                  <p:childTnLst>
                                    <p:set>
                                      <p:cBhvr>
                                        <p:cTn id="495"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94"/>
                                            </p:cond>
                                          </p:stCondLst>
                                          <p:endCondLst>
                                            <p:cond evt="onStopAudio" delay="0">
                                              <p:tgtEl>
                                                <p:sldTgt/>
                                              </p:tgtEl>
                                            </p:cond>
                                          </p:endCondLst>
                                        </p:cTn>
                                        <p:tgtEl>
                                          <p:sndTgt r:embed="rId4" name="coin.wav"/>
                                        </p:tgtEl>
                                      </p:cMediaNode>
                                    </p:audio>
                                  </p:subTnLst>
                                </p:cTn>
                              </p:par>
                              <p:par>
                                <p:cTn id="496" presetID="49" presetClass="entr" presetSubtype="0" decel="100000" fill="hold" grpId="1" nodeType="withEffect">
                                  <p:stCondLst>
                                    <p:cond delay="0"/>
                                  </p:stCondLst>
                                  <p:iterate type="lt">
                                    <p:tmPct val="0"/>
                                  </p:iterate>
                                  <p:childTnLst>
                                    <p:set>
                                      <p:cBhvr>
                                        <p:cTn id="497" dur="1" fill="hold">
                                          <p:stCondLst>
                                            <p:cond delay="0"/>
                                          </p:stCondLst>
                                        </p:cTn>
                                        <p:tgtEl>
                                          <p:spTgt spid="125"/>
                                        </p:tgtEl>
                                        <p:attrNameLst>
                                          <p:attrName>style.visibility</p:attrName>
                                        </p:attrNameLst>
                                      </p:cBhvr>
                                      <p:to>
                                        <p:strVal val="visible"/>
                                      </p:to>
                                    </p:set>
                                    <p:anim calcmode="lin" valueType="num">
                                      <p:cBhvr>
                                        <p:cTn id="498" dur="500" fill="hold"/>
                                        <p:tgtEl>
                                          <p:spTgt spid="125"/>
                                        </p:tgtEl>
                                        <p:attrNameLst>
                                          <p:attrName>ppt_w</p:attrName>
                                        </p:attrNameLst>
                                      </p:cBhvr>
                                      <p:tavLst>
                                        <p:tav tm="0">
                                          <p:val>
                                            <p:fltVal val="0"/>
                                          </p:val>
                                        </p:tav>
                                        <p:tav tm="100000">
                                          <p:val>
                                            <p:strVal val="#ppt_w"/>
                                          </p:val>
                                        </p:tav>
                                      </p:tavLst>
                                    </p:anim>
                                    <p:anim calcmode="lin" valueType="num">
                                      <p:cBhvr>
                                        <p:cTn id="499" dur="500" fill="hold"/>
                                        <p:tgtEl>
                                          <p:spTgt spid="125"/>
                                        </p:tgtEl>
                                        <p:attrNameLst>
                                          <p:attrName>ppt_h</p:attrName>
                                        </p:attrNameLst>
                                      </p:cBhvr>
                                      <p:tavLst>
                                        <p:tav tm="0">
                                          <p:val>
                                            <p:fltVal val="0"/>
                                          </p:val>
                                        </p:tav>
                                        <p:tav tm="100000">
                                          <p:val>
                                            <p:strVal val="#ppt_h"/>
                                          </p:val>
                                        </p:tav>
                                      </p:tavLst>
                                    </p:anim>
                                    <p:anim calcmode="lin" valueType="num">
                                      <p:cBhvr>
                                        <p:cTn id="500" dur="500" fill="hold"/>
                                        <p:tgtEl>
                                          <p:spTgt spid="125"/>
                                        </p:tgtEl>
                                        <p:attrNameLst>
                                          <p:attrName>style.rotation</p:attrName>
                                        </p:attrNameLst>
                                      </p:cBhvr>
                                      <p:tavLst>
                                        <p:tav tm="0">
                                          <p:val>
                                            <p:fltVal val="360"/>
                                          </p:val>
                                        </p:tav>
                                        <p:tav tm="100000">
                                          <p:val>
                                            <p:fltVal val="0"/>
                                          </p:val>
                                        </p:tav>
                                      </p:tavLst>
                                    </p:anim>
                                    <p:animEffect transition="in" filter="fade">
                                      <p:cBhvr>
                                        <p:cTn id="501" dur="500"/>
                                        <p:tgtEl>
                                          <p:spTgt spid="125"/>
                                        </p:tgtEl>
                                      </p:cBhvr>
                                    </p:animEffect>
                                  </p:childTnLst>
                                </p:cTn>
                              </p:par>
                            </p:childTnLst>
                          </p:cTn>
                        </p:par>
                      </p:childTnLst>
                    </p:cTn>
                  </p:par>
                </p:childTnLst>
              </p:cTn>
              <p:nextCondLst>
                <p:cond evt="onClick" delay="0">
                  <p:tgtEl>
                    <p:spTgt spid="124"/>
                  </p:tgtEl>
                </p:cond>
              </p:nextCondLst>
            </p:seq>
            <p:seq concurrent="1" nextAc="seek">
              <p:cTn id="502" restart="whenNotActive" fill="hold" evtFilter="cancelBubble" nodeType="interactiveSeq">
                <p:stCondLst>
                  <p:cond evt="onClick" delay="0">
                    <p:tgtEl>
                      <p:spTgt spid="125"/>
                    </p:tgtEl>
                  </p:cond>
                </p:stCondLst>
                <p:endSync evt="end" delay="0">
                  <p:rtn val="all"/>
                </p:endSync>
                <p:childTnLst>
                  <p:par>
                    <p:cTn id="503" fill="hold">
                      <p:stCondLst>
                        <p:cond delay="0"/>
                      </p:stCondLst>
                      <p:childTnLst>
                        <p:par>
                          <p:cTn id="504" fill="hold">
                            <p:stCondLst>
                              <p:cond delay="0"/>
                            </p:stCondLst>
                            <p:childTnLst>
                              <p:par>
                                <p:cTn id="505" presetID="1" presetClass="exit" presetSubtype="0" fill="hold" grpId="0" nodeType="clickEffect">
                                  <p:stCondLst>
                                    <p:cond delay="0"/>
                                  </p:stCondLst>
                                  <p:iterate type="lt">
                                    <p:tmAbs val="0"/>
                                  </p:iterate>
                                  <p:childTnLst>
                                    <p:set>
                                      <p:cBhvr>
                                        <p:cTn id="506"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5"/>
                                            </p:cond>
                                          </p:stCondLst>
                                          <p:endCondLst>
                                            <p:cond evt="onStopAudio" delay="0">
                                              <p:tgtEl>
                                                <p:sldTgt/>
                                              </p:tgtEl>
                                            </p:cond>
                                          </p:endCondLst>
                                        </p:cTn>
                                        <p:tgtEl>
                                          <p:sndTgt r:embed="rId4" name="coin.wav"/>
                                        </p:tgtEl>
                                      </p:cMediaNode>
                                    </p:audio>
                                  </p:subTnLst>
                                </p:cTn>
                              </p:par>
                              <p:par>
                                <p:cTn id="507" presetID="49" presetClass="entr" presetSubtype="0" decel="100000" fill="hold" grpId="1" nodeType="withEffect">
                                  <p:stCondLst>
                                    <p:cond delay="0"/>
                                  </p:stCondLst>
                                  <p:iterate type="lt">
                                    <p:tmPct val="0"/>
                                  </p:iterate>
                                  <p:childTnLst>
                                    <p:set>
                                      <p:cBhvr>
                                        <p:cTn id="508" dur="1" fill="hold">
                                          <p:stCondLst>
                                            <p:cond delay="0"/>
                                          </p:stCondLst>
                                        </p:cTn>
                                        <p:tgtEl>
                                          <p:spTgt spid="126"/>
                                        </p:tgtEl>
                                        <p:attrNameLst>
                                          <p:attrName>style.visibility</p:attrName>
                                        </p:attrNameLst>
                                      </p:cBhvr>
                                      <p:to>
                                        <p:strVal val="visible"/>
                                      </p:to>
                                    </p:set>
                                    <p:anim calcmode="lin" valueType="num">
                                      <p:cBhvr>
                                        <p:cTn id="509" dur="500" fill="hold"/>
                                        <p:tgtEl>
                                          <p:spTgt spid="126"/>
                                        </p:tgtEl>
                                        <p:attrNameLst>
                                          <p:attrName>ppt_w</p:attrName>
                                        </p:attrNameLst>
                                      </p:cBhvr>
                                      <p:tavLst>
                                        <p:tav tm="0">
                                          <p:val>
                                            <p:fltVal val="0"/>
                                          </p:val>
                                        </p:tav>
                                        <p:tav tm="100000">
                                          <p:val>
                                            <p:strVal val="#ppt_w"/>
                                          </p:val>
                                        </p:tav>
                                      </p:tavLst>
                                    </p:anim>
                                    <p:anim calcmode="lin" valueType="num">
                                      <p:cBhvr>
                                        <p:cTn id="510" dur="500" fill="hold"/>
                                        <p:tgtEl>
                                          <p:spTgt spid="126"/>
                                        </p:tgtEl>
                                        <p:attrNameLst>
                                          <p:attrName>ppt_h</p:attrName>
                                        </p:attrNameLst>
                                      </p:cBhvr>
                                      <p:tavLst>
                                        <p:tav tm="0">
                                          <p:val>
                                            <p:fltVal val="0"/>
                                          </p:val>
                                        </p:tav>
                                        <p:tav tm="100000">
                                          <p:val>
                                            <p:strVal val="#ppt_h"/>
                                          </p:val>
                                        </p:tav>
                                      </p:tavLst>
                                    </p:anim>
                                    <p:anim calcmode="lin" valueType="num">
                                      <p:cBhvr>
                                        <p:cTn id="511" dur="500" fill="hold"/>
                                        <p:tgtEl>
                                          <p:spTgt spid="126"/>
                                        </p:tgtEl>
                                        <p:attrNameLst>
                                          <p:attrName>style.rotation</p:attrName>
                                        </p:attrNameLst>
                                      </p:cBhvr>
                                      <p:tavLst>
                                        <p:tav tm="0">
                                          <p:val>
                                            <p:fltVal val="360"/>
                                          </p:val>
                                        </p:tav>
                                        <p:tav tm="100000">
                                          <p:val>
                                            <p:fltVal val="0"/>
                                          </p:val>
                                        </p:tav>
                                      </p:tavLst>
                                    </p:anim>
                                    <p:animEffect transition="in" filter="fade">
                                      <p:cBhvr>
                                        <p:cTn id="512" dur="500"/>
                                        <p:tgtEl>
                                          <p:spTgt spid="126"/>
                                        </p:tgtEl>
                                      </p:cBhvr>
                                    </p:animEffect>
                                  </p:childTnLst>
                                </p:cTn>
                              </p:par>
                            </p:childTnLst>
                          </p:cTn>
                        </p:par>
                      </p:childTnLst>
                    </p:cTn>
                  </p:par>
                </p:childTnLst>
              </p:cTn>
              <p:nextCondLst>
                <p:cond evt="onClick" delay="0">
                  <p:tgtEl>
                    <p:spTgt spid="125"/>
                  </p:tgtEl>
                </p:cond>
              </p:nextCondLst>
            </p:seq>
            <p:seq concurrent="1" nextAc="seek">
              <p:cTn id="513" restart="whenNotActive" fill="hold" evtFilter="cancelBubble" nodeType="interactiveSeq">
                <p:stCondLst>
                  <p:cond evt="onClick" delay="0">
                    <p:tgtEl>
                      <p:spTgt spid="126"/>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iterate type="lt">
                                    <p:tmAbs val="0"/>
                                  </p:iterate>
                                  <p:childTnLst>
                                    <p:set>
                                      <p:cBhvr>
                                        <p:cTn id="517"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6"/>
                                            </p:cond>
                                          </p:stCondLst>
                                          <p:endCondLst>
                                            <p:cond evt="onStopAudio" delay="0">
                                              <p:tgtEl>
                                                <p:sldTgt/>
                                              </p:tgtEl>
                                            </p:cond>
                                          </p:endCondLst>
                                        </p:cTn>
                                        <p:tgtEl>
                                          <p:sndTgt r:embed="rId4" name="coin.wav"/>
                                        </p:tgtEl>
                                      </p:cMediaNode>
                                    </p:audio>
                                  </p:subTnLst>
                                </p:cTn>
                              </p:par>
                              <p:par>
                                <p:cTn id="518" presetID="49" presetClass="entr" presetSubtype="0" decel="100000" fill="hold" grpId="1" nodeType="withEffect">
                                  <p:stCondLst>
                                    <p:cond delay="0"/>
                                  </p:stCondLst>
                                  <p:iterate type="lt">
                                    <p:tmPct val="0"/>
                                  </p:iterate>
                                  <p:childTnLst>
                                    <p:set>
                                      <p:cBhvr>
                                        <p:cTn id="519" dur="1" fill="hold">
                                          <p:stCondLst>
                                            <p:cond delay="0"/>
                                          </p:stCondLst>
                                        </p:cTn>
                                        <p:tgtEl>
                                          <p:spTgt spid="127"/>
                                        </p:tgtEl>
                                        <p:attrNameLst>
                                          <p:attrName>style.visibility</p:attrName>
                                        </p:attrNameLst>
                                      </p:cBhvr>
                                      <p:to>
                                        <p:strVal val="visible"/>
                                      </p:to>
                                    </p:set>
                                    <p:anim calcmode="lin" valueType="num">
                                      <p:cBhvr>
                                        <p:cTn id="520" dur="500" fill="hold"/>
                                        <p:tgtEl>
                                          <p:spTgt spid="127"/>
                                        </p:tgtEl>
                                        <p:attrNameLst>
                                          <p:attrName>ppt_w</p:attrName>
                                        </p:attrNameLst>
                                      </p:cBhvr>
                                      <p:tavLst>
                                        <p:tav tm="0">
                                          <p:val>
                                            <p:fltVal val="0"/>
                                          </p:val>
                                        </p:tav>
                                        <p:tav tm="100000">
                                          <p:val>
                                            <p:strVal val="#ppt_w"/>
                                          </p:val>
                                        </p:tav>
                                      </p:tavLst>
                                    </p:anim>
                                    <p:anim calcmode="lin" valueType="num">
                                      <p:cBhvr>
                                        <p:cTn id="521" dur="500" fill="hold"/>
                                        <p:tgtEl>
                                          <p:spTgt spid="127"/>
                                        </p:tgtEl>
                                        <p:attrNameLst>
                                          <p:attrName>ppt_h</p:attrName>
                                        </p:attrNameLst>
                                      </p:cBhvr>
                                      <p:tavLst>
                                        <p:tav tm="0">
                                          <p:val>
                                            <p:fltVal val="0"/>
                                          </p:val>
                                        </p:tav>
                                        <p:tav tm="100000">
                                          <p:val>
                                            <p:strVal val="#ppt_h"/>
                                          </p:val>
                                        </p:tav>
                                      </p:tavLst>
                                    </p:anim>
                                    <p:anim calcmode="lin" valueType="num">
                                      <p:cBhvr>
                                        <p:cTn id="522" dur="500" fill="hold"/>
                                        <p:tgtEl>
                                          <p:spTgt spid="127"/>
                                        </p:tgtEl>
                                        <p:attrNameLst>
                                          <p:attrName>style.rotation</p:attrName>
                                        </p:attrNameLst>
                                      </p:cBhvr>
                                      <p:tavLst>
                                        <p:tav tm="0">
                                          <p:val>
                                            <p:fltVal val="360"/>
                                          </p:val>
                                        </p:tav>
                                        <p:tav tm="100000">
                                          <p:val>
                                            <p:fltVal val="0"/>
                                          </p:val>
                                        </p:tav>
                                      </p:tavLst>
                                    </p:anim>
                                    <p:animEffect transition="in" filter="fade">
                                      <p:cBhvr>
                                        <p:cTn id="523" dur="500"/>
                                        <p:tgtEl>
                                          <p:spTgt spid="127"/>
                                        </p:tgtEl>
                                      </p:cBhvr>
                                    </p:animEffect>
                                  </p:childTnLst>
                                </p:cTn>
                              </p:par>
                            </p:childTnLst>
                          </p:cTn>
                        </p:par>
                      </p:childTnLst>
                    </p:cTn>
                  </p:par>
                </p:childTnLst>
              </p:cTn>
              <p:nextCondLst>
                <p:cond evt="onClick" delay="0">
                  <p:tgtEl>
                    <p:spTgt spid="126"/>
                  </p:tgtEl>
                </p:cond>
              </p:nextCondLst>
            </p:seq>
            <p:seq concurrent="1" nextAc="seek">
              <p:cTn id="524" restart="whenNotActive" fill="hold" evtFilter="cancelBubble" nodeType="interactiveSeq">
                <p:stCondLst>
                  <p:cond evt="onClick" delay="0">
                    <p:tgtEl>
                      <p:spTgt spid="127"/>
                    </p:tgtEl>
                  </p:cond>
                </p:stCondLst>
                <p:endSync evt="end" delay="0">
                  <p:rtn val="all"/>
                </p:endSync>
                <p:childTnLst>
                  <p:par>
                    <p:cTn id="525" fill="hold">
                      <p:stCondLst>
                        <p:cond delay="0"/>
                      </p:stCondLst>
                      <p:childTnLst>
                        <p:par>
                          <p:cTn id="526" fill="hold">
                            <p:stCondLst>
                              <p:cond delay="0"/>
                            </p:stCondLst>
                            <p:childTnLst>
                              <p:par>
                                <p:cTn id="527" presetID="1" presetClass="exit" presetSubtype="0" fill="hold" grpId="0" nodeType="clickEffect">
                                  <p:stCondLst>
                                    <p:cond delay="0"/>
                                  </p:stCondLst>
                                  <p:iterate type="lt">
                                    <p:tmAbs val="0"/>
                                  </p:iterate>
                                  <p:childTnLst>
                                    <p:set>
                                      <p:cBhvr>
                                        <p:cTn id="528"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7"/>
                                            </p:cond>
                                          </p:stCondLst>
                                          <p:endCondLst>
                                            <p:cond evt="onStopAudio" delay="0">
                                              <p:tgtEl>
                                                <p:sldTgt/>
                                              </p:tgtEl>
                                            </p:cond>
                                          </p:endCondLst>
                                        </p:cTn>
                                        <p:tgtEl>
                                          <p:sndTgt r:embed="rId4" name="coin.wav"/>
                                        </p:tgtEl>
                                      </p:cMediaNode>
                                    </p:audio>
                                  </p:subTnLst>
                                </p:cTn>
                              </p:par>
                              <p:par>
                                <p:cTn id="529" presetID="49" presetClass="entr" presetSubtype="0" decel="100000" fill="hold" grpId="1" nodeType="withEffect">
                                  <p:stCondLst>
                                    <p:cond delay="0"/>
                                  </p:stCondLst>
                                  <p:iterate type="lt">
                                    <p:tmPct val="0"/>
                                  </p:iterate>
                                  <p:childTnLst>
                                    <p:set>
                                      <p:cBhvr>
                                        <p:cTn id="530" dur="1" fill="hold">
                                          <p:stCondLst>
                                            <p:cond delay="0"/>
                                          </p:stCondLst>
                                        </p:cTn>
                                        <p:tgtEl>
                                          <p:spTgt spid="128"/>
                                        </p:tgtEl>
                                        <p:attrNameLst>
                                          <p:attrName>style.visibility</p:attrName>
                                        </p:attrNameLst>
                                      </p:cBhvr>
                                      <p:to>
                                        <p:strVal val="visible"/>
                                      </p:to>
                                    </p:set>
                                    <p:anim calcmode="lin" valueType="num">
                                      <p:cBhvr>
                                        <p:cTn id="531" dur="500" fill="hold"/>
                                        <p:tgtEl>
                                          <p:spTgt spid="128"/>
                                        </p:tgtEl>
                                        <p:attrNameLst>
                                          <p:attrName>ppt_w</p:attrName>
                                        </p:attrNameLst>
                                      </p:cBhvr>
                                      <p:tavLst>
                                        <p:tav tm="0">
                                          <p:val>
                                            <p:fltVal val="0"/>
                                          </p:val>
                                        </p:tav>
                                        <p:tav tm="100000">
                                          <p:val>
                                            <p:strVal val="#ppt_w"/>
                                          </p:val>
                                        </p:tav>
                                      </p:tavLst>
                                    </p:anim>
                                    <p:anim calcmode="lin" valueType="num">
                                      <p:cBhvr>
                                        <p:cTn id="532" dur="500" fill="hold"/>
                                        <p:tgtEl>
                                          <p:spTgt spid="128"/>
                                        </p:tgtEl>
                                        <p:attrNameLst>
                                          <p:attrName>ppt_h</p:attrName>
                                        </p:attrNameLst>
                                      </p:cBhvr>
                                      <p:tavLst>
                                        <p:tav tm="0">
                                          <p:val>
                                            <p:fltVal val="0"/>
                                          </p:val>
                                        </p:tav>
                                        <p:tav tm="100000">
                                          <p:val>
                                            <p:strVal val="#ppt_h"/>
                                          </p:val>
                                        </p:tav>
                                      </p:tavLst>
                                    </p:anim>
                                    <p:anim calcmode="lin" valueType="num">
                                      <p:cBhvr>
                                        <p:cTn id="533" dur="500" fill="hold"/>
                                        <p:tgtEl>
                                          <p:spTgt spid="128"/>
                                        </p:tgtEl>
                                        <p:attrNameLst>
                                          <p:attrName>style.rotation</p:attrName>
                                        </p:attrNameLst>
                                      </p:cBhvr>
                                      <p:tavLst>
                                        <p:tav tm="0">
                                          <p:val>
                                            <p:fltVal val="360"/>
                                          </p:val>
                                        </p:tav>
                                        <p:tav tm="100000">
                                          <p:val>
                                            <p:fltVal val="0"/>
                                          </p:val>
                                        </p:tav>
                                      </p:tavLst>
                                    </p:anim>
                                    <p:animEffect transition="in" filter="fade">
                                      <p:cBhvr>
                                        <p:cTn id="534" dur="500"/>
                                        <p:tgtEl>
                                          <p:spTgt spid="128"/>
                                        </p:tgtEl>
                                      </p:cBhvr>
                                    </p:animEffect>
                                  </p:childTnLst>
                                </p:cTn>
                              </p:par>
                            </p:childTnLst>
                          </p:cTn>
                        </p:par>
                      </p:childTnLst>
                    </p:cTn>
                  </p:par>
                </p:childTnLst>
              </p:cTn>
              <p:nextCondLst>
                <p:cond evt="onClick" delay="0">
                  <p:tgtEl>
                    <p:spTgt spid="127"/>
                  </p:tgtEl>
                </p:cond>
              </p:nextCondLst>
            </p:seq>
            <p:seq concurrent="1" nextAc="seek">
              <p:cTn id="535" restart="whenNotActive" fill="hold" evtFilter="cancelBubble" nodeType="interactiveSeq">
                <p:stCondLst>
                  <p:cond evt="onClick" delay="0">
                    <p:tgtEl>
                      <p:spTgt spid="128"/>
                    </p:tgtEl>
                  </p:cond>
                </p:stCondLst>
                <p:endSync evt="end" delay="0">
                  <p:rtn val="all"/>
                </p:endSync>
                <p:childTnLst>
                  <p:par>
                    <p:cTn id="536" fill="hold">
                      <p:stCondLst>
                        <p:cond delay="0"/>
                      </p:stCondLst>
                      <p:childTnLst>
                        <p:par>
                          <p:cTn id="537" fill="hold">
                            <p:stCondLst>
                              <p:cond delay="0"/>
                            </p:stCondLst>
                            <p:childTnLst>
                              <p:par>
                                <p:cTn id="538" presetID="1" presetClass="exit" presetSubtype="0" fill="hold" grpId="0" nodeType="clickEffect">
                                  <p:stCondLst>
                                    <p:cond delay="0"/>
                                  </p:stCondLst>
                                  <p:iterate type="lt">
                                    <p:tmAbs val="0"/>
                                  </p:iterate>
                                  <p:childTnLst>
                                    <p:set>
                                      <p:cBhvr>
                                        <p:cTn id="539"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8"/>
                                            </p:cond>
                                          </p:stCondLst>
                                          <p:endCondLst>
                                            <p:cond evt="onStopAudio" delay="0">
                                              <p:tgtEl>
                                                <p:sldTgt/>
                                              </p:tgtEl>
                                            </p:cond>
                                          </p:endCondLst>
                                        </p:cTn>
                                        <p:tgtEl>
                                          <p:sndTgt r:embed="rId4" name="coin.wav"/>
                                        </p:tgtEl>
                                      </p:cMediaNode>
                                    </p:audio>
                                  </p:subTnLst>
                                </p:cTn>
                              </p:par>
                              <p:par>
                                <p:cTn id="540" presetID="49" presetClass="entr" presetSubtype="0" decel="100000" fill="hold" grpId="1" nodeType="withEffect">
                                  <p:stCondLst>
                                    <p:cond delay="0"/>
                                  </p:stCondLst>
                                  <p:iterate type="lt">
                                    <p:tmPct val="0"/>
                                  </p:iterate>
                                  <p:childTnLst>
                                    <p:set>
                                      <p:cBhvr>
                                        <p:cTn id="541" dur="1" fill="hold">
                                          <p:stCondLst>
                                            <p:cond delay="0"/>
                                          </p:stCondLst>
                                        </p:cTn>
                                        <p:tgtEl>
                                          <p:spTgt spid="129"/>
                                        </p:tgtEl>
                                        <p:attrNameLst>
                                          <p:attrName>style.visibility</p:attrName>
                                        </p:attrNameLst>
                                      </p:cBhvr>
                                      <p:to>
                                        <p:strVal val="visible"/>
                                      </p:to>
                                    </p:set>
                                    <p:anim calcmode="lin" valueType="num">
                                      <p:cBhvr>
                                        <p:cTn id="542" dur="500" fill="hold"/>
                                        <p:tgtEl>
                                          <p:spTgt spid="129"/>
                                        </p:tgtEl>
                                        <p:attrNameLst>
                                          <p:attrName>ppt_w</p:attrName>
                                        </p:attrNameLst>
                                      </p:cBhvr>
                                      <p:tavLst>
                                        <p:tav tm="0">
                                          <p:val>
                                            <p:fltVal val="0"/>
                                          </p:val>
                                        </p:tav>
                                        <p:tav tm="100000">
                                          <p:val>
                                            <p:strVal val="#ppt_w"/>
                                          </p:val>
                                        </p:tav>
                                      </p:tavLst>
                                    </p:anim>
                                    <p:anim calcmode="lin" valueType="num">
                                      <p:cBhvr>
                                        <p:cTn id="543" dur="500" fill="hold"/>
                                        <p:tgtEl>
                                          <p:spTgt spid="129"/>
                                        </p:tgtEl>
                                        <p:attrNameLst>
                                          <p:attrName>ppt_h</p:attrName>
                                        </p:attrNameLst>
                                      </p:cBhvr>
                                      <p:tavLst>
                                        <p:tav tm="0">
                                          <p:val>
                                            <p:fltVal val="0"/>
                                          </p:val>
                                        </p:tav>
                                        <p:tav tm="100000">
                                          <p:val>
                                            <p:strVal val="#ppt_h"/>
                                          </p:val>
                                        </p:tav>
                                      </p:tavLst>
                                    </p:anim>
                                    <p:anim calcmode="lin" valueType="num">
                                      <p:cBhvr>
                                        <p:cTn id="544" dur="500" fill="hold"/>
                                        <p:tgtEl>
                                          <p:spTgt spid="129"/>
                                        </p:tgtEl>
                                        <p:attrNameLst>
                                          <p:attrName>style.rotation</p:attrName>
                                        </p:attrNameLst>
                                      </p:cBhvr>
                                      <p:tavLst>
                                        <p:tav tm="0">
                                          <p:val>
                                            <p:fltVal val="360"/>
                                          </p:val>
                                        </p:tav>
                                        <p:tav tm="100000">
                                          <p:val>
                                            <p:fltVal val="0"/>
                                          </p:val>
                                        </p:tav>
                                      </p:tavLst>
                                    </p:anim>
                                    <p:animEffect transition="in" filter="fade">
                                      <p:cBhvr>
                                        <p:cTn id="545" dur="500"/>
                                        <p:tgtEl>
                                          <p:spTgt spid="129"/>
                                        </p:tgtEl>
                                      </p:cBhvr>
                                    </p:animEffect>
                                  </p:childTnLst>
                                </p:cTn>
                              </p:par>
                            </p:childTnLst>
                          </p:cTn>
                        </p:par>
                      </p:childTnLst>
                    </p:cTn>
                  </p:par>
                </p:childTnLst>
              </p:cTn>
              <p:nextCondLst>
                <p:cond evt="onClick" delay="0">
                  <p:tgtEl>
                    <p:spTgt spid="128"/>
                  </p:tgtEl>
                </p:cond>
              </p:nextCondLst>
            </p:seq>
            <p:seq concurrent="1" nextAc="seek">
              <p:cTn id="546" restart="whenNotActive" fill="hold" evtFilter="cancelBubble" nodeType="interactiveSeq">
                <p:stCondLst>
                  <p:cond evt="onClick" delay="0">
                    <p:tgtEl>
                      <p:spTgt spid="129"/>
                    </p:tgtEl>
                  </p:cond>
                </p:stCondLst>
                <p:endSync evt="end" delay="0">
                  <p:rtn val="all"/>
                </p:endSync>
                <p:childTnLst>
                  <p:par>
                    <p:cTn id="547" fill="hold">
                      <p:stCondLst>
                        <p:cond delay="0"/>
                      </p:stCondLst>
                      <p:childTnLst>
                        <p:par>
                          <p:cTn id="548" fill="hold">
                            <p:stCondLst>
                              <p:cond delay="0"/>
                            </p:stCondLst>
                            <p:childTnLst>
                              <p:par>
                                <p:cTn id="549" presetID="1" presetClass="exit" presetSubtype="0" fill="hold" grpId="0" nodeType="clickEffect">
                                  <p:stCondLst>
                                    <p:cond delay="0"/>
                                  </p:stCondLst>
                                  <p:iterate type="lt">
                                    <p:tmAbs val="0"/>
                                  </p:iterate>
                                  <p:childTnLst>
                                    <p:set>
                                      <p:cBhvr>
                                        <p:cTn id="550"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9"/>
                                            </p:cond>
                                          </p:stCondLst>
                                          <p:endCondLst>
                                            <p:cond evt="onStopAudio" delay="0">
                                              <p:tgtEl>
                                                <p:sldTgt/>
                                              </p:tgtEl>
                                            </p:cond>
                                          </p:endCondLst>
                                        </p:cTn>
                                        <p:tgtEl>
                                          <p:sndTgt r:embed="rId4" name="coin.wav"/>
                                        </p:tgtEl>
                                      </p:cMediaNode>
                                    </p:audio>
                                  </p:subTnLst>
                                </p:cTn>
                              </p:par>
                              <p:par>
                                <p:cTn id="551" presetID="49" presetClass="entr" presetSubtype="0" decel="100000" fill="hold" grpId="1" nodeType="withEffect">
                                  <p:stCondLst>
                                    <p:cond delay="0"/>
                                  </p:stCondLst>
                                  <p:iterate type="lt">
                                    <p:tmPct val="0"/>
                                  </p:iterate>
                                  <p:childTnLst>
                                    <p:set>
                                      <p:cBhvr>
                                        <p:cTn id="552" dur="1" fill="hold">
                                          <p:stCondLst>
                                            <p:cond delay="0"/>
                                          </p:stCondLst>
                                        </p:cTn>
                                        <p:tgtEl>
                                          <p:spTgt spid="120"/>
                                        </p:tgtEl>
                                        <p:attrNameLst>
                                          <p:attrName>style.visibility</p:attrName>
                                        </p:attrNameLst>
                                      </p:cBhvr>
                                      <p:to>
                                        <p:strVal val="visible"/>
                                      </p:to>
                                    </p:set>
                                    <p:anim calcmode="lin" valueType="num">
                                      <p:cBhvr>
                                        <p:cTn id="553" dur="500" fill="hold"/>
                                        <p:tgtEl>
                                          <p:spTgt spid="120"/>
                                        </p:tgtEl>
                                        <p:attrNameLst>
                                          <p:attrName>ppt_w</p:attrName>
                                        </p:attrNameLst>
                                      </p:cBhvr>
                                      <p:tavLst>
                                        <p:tav tm="0">
                                          <p:val>
                                            <p:fltVal val="0"/>
                                          </p:val>
                                        </p:tav>
                                        <p:tav tm="100000">
                                          <p:val>
                                            <p:strVal val="#ppt_w"/>
                                          </p:val>
                                        </p:tav>
                                      </p:tavLst>
                                    </p:anim>
                                    <p:anim calcmode="lin" valueType="num">
                                      <p:cBhvr>
                                        <p:cTn id="554" dur="500" fill="hold"/>
                                        <p:tgtEl>
                                          <p:spTgt spid="120"/>
                                        </p:tgtEl>
                                        <p:attrNameLst>
                                          <p:attrName>ppt_h</p:attrName>
                                        </p:attrNameLst>
                                      </p:cBhvr>
                                      <p:tavLst>
                                        <p:tav tm="0">
                                          <p:val>
                                            <p:fltVal val="0"/>
                                          </p:val>
                                        </p:tav>
                                        <p:tav tm="100000">
                                          <p:val>
                                            <p:strVal val="#ppt_h"/>
                                          </p:val>
                                        </p:tav>
                                      </p:tavLst>
                                    </p:anim>
                                    <p:anim calcmode="lin" valueType="num">
                                      <p:cBhvr>
                                        <p:cTn id="555" dur="500" fill="hold"/>
                                        <p:tgtEl>
                                          <p:spTgt spid="120"/>
                                        </p:tgtEl>
                                        <p:attrNameLst>
                                          <p:attrName>style.rotation</p:attrName>
                                        </p:attrNameLst>
                                      </p:cBhvr>
                                      <p:tavLst>
                                        <p:tav tm="0">
                                          <p:val>
                                            <p:fltVal val="360"/>
                                          </p:val>
                                        </p:tav>
                                        <p:tav tm="100000">
                                          <p:val>
                                            <p:fltVal val="0"/>
                                          </p:val>
                                        </p:tav>
                                      </p:tavLst>
                                    </p:anim>
                                    <p:animEffect transition="in" filter="fade">
                                      <p:cBhvr>
                                        <p:cTn id="556" dur="500"/>
                                        <p:tgtEl>
                                          <p:spTgt spid="120"/>
                                        </p:tgtEl>
                                      </p:cBhvr>
                                    </p:animEffect>
                                  </p:childTnLst>
                                </p:cTn>
                              </p:par>
                            </p:childTnLst>
                          </p:cTn>
                        </p:par>
                      </p:childTnLst>
                    </p:cTn>
                  </p:par>
                </p:childTnLst>
              </p:cTn>
              <p:nextCondLst>
                <p:cond evt="onClick" delay="0">
                  <p:tgtEl>
                    <p:spTgt spid="129"/>
                  </p:tgtEl>
                </p:cond>
              </p:nextCondLst>
            </p:seq>
            <p:seq concurrent="1" nextAc="seek">
              <p:cTn id="557" restart="whenNotActive" fill="hold" evtFilter="cancelBubble" nodeType="interactiveSeq">
                <p:stCondLst>
                  <p:cond evt="onClick" delay="0">
                    <p:tgtEl>
                      <p:spTgt spid="130"/>
                    </p:tgtEl>
                  </p:cond>
                </p:stCondLst>
                <p:endSync evt="end" delay="0">
                  <p:rtn val="all"/>
                </p:endSync>
                <p:childTnLst>
                  <p:par>
                    <p:cTn id="558" fill="hold">
                      <p:stCondLst>
                        <p:cond delay="0"/>
                      </p:stCondLst>
                      <p:childTnLst>
                        <p:par>
                          <p:cTn id="559" fill="hold">
                            <p:stCondLst>
                              <p:cond delay="0"/>
                            </p:stCondLst>
                            <p:childTnLst>
                              <p:par>
                                <p:cTn id="560" presetID="1" presetClass="exit" presetSubtype="0" fill="hold" grpId="0" nodeType="clickEffect">
                                  <p:stCondLst>
                                    <p:cond delay="0"/>
                                  </p:stCondLst>
                                  <p:iterate type="lt">
                                    <p:tmAbs val="0"/>
                                  </p:iterate>
                                  <p:childTnLst>
                                    <p:set>
                                      <p:cBhvr>
                                        <p:cTn id="561"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60"/>
                                            </p:cond>
                                          </p:stCondLst>
                                          <p:endCondLst>
                                            <p:cond evt="onStopAudio" delay="0">
                                              <p:tgtEl>
                                                <p:sldTgt/>
                                              </p:tgtEl>
                                            </p:cond>
                                          </p:endCondLst>
                                        </p:cTn>
                                        <p:tgtEl>
                                          <p:sndTgt r:embed="rId4" name="coin.wav"/>
                                        </p:tgtEl>
                                      </p:cMediaNode>
                                    </p:audio>
                                  </p:subTnLst>
                                </p:cTn>
                              </p:par>
                              <p:par>
                                <p:cTn id="562" presetID="49" presetClass="entr" presetSubtype="0" decel="100000" fill="hold" grpId="1" nodeType="withEffect">
                                  <p:stCondLst>
                                    <p:cond delay="0"/>
                                  </p:stCondLst>
                                  <p:iterate type="lt">
                                    <p:tmPct val="0"/>
                                  </p:iterate>
                                  <p:childTnLst>
                                    <p:set>
                                      <p:cBhvr>
                                        <p:cTn id="563" dur="1" fill="hold">
                                          <p:stCondLst>
                                            <p:cond delay="0"/>
                                          </p:stCondLst>
                                        </p:cTn>
                                        <p:tgtEl>
                                          <p:spTgt spid="131"/>
                                        </p:tgtEl>
                                        <p:attrNameLst>
                                          <p:attrName>style.visibility</p:attrName>
                                        </p:attrNameLst>
                                      </p:cBhvr>
                                      <p:to>
                                        <p:strVal val="visible"/>
                                      </p:to>
                                    </p:set>
                                    <p:anim calcmode="lin" valueType="num">
                                      <p:cBhvr>
                                        <p:cTn id="564" dur="500" fill="hold"/>
                                        <p:tgtEl>
                                          <p:spTgt spid="131"/>
                                        </p:tgtEl>
                                        <p:attrNameLst>
                                          <p:attrName>ppt_w</p:attrName>
                                        </p:attrNameLst>
                                      </p:cBhvr>
                                      <p:tavLst>
                                        <p:tav tm="0">
                                          <p:val>
                                            <p:fltVal val="0"/>
                                          </p:val>
                                        </p:tav>
                                        <p:tav tm="100000">
                                          <p:val>
                                            <p:strVal val="#ppt_w"/>
                                          </p:val>
                                        </p:tav>
                                      </p:tavLst>
                                    </p:anim>
                                    <p:anim calcmode="lin" valueType="num">
                                      <p:cBhvr>
                                        <p:cTn id="565" dur="500" fill="hold"/>
                                        <p:tgtEl>
                                          <p:spTgt spid="131"/>
                                        </p:tgtEl>
                                        <p:attrNameLst>
                                          <p:attrName>ppt_h</p:attrName>
                                        </p:attrNameLst>
                                      </p:cBhvr>
                                      <p:tavLst>
                                        <p:tav tm="0">
                                          <p:val>
                                            <p:fltVal val="0"/>
                                          </p:val>
                                        </p:tav>
                                        <p:tav tm="100000">
                                          <p:val>
                                            <p:strVal val="#ppt_h"/>
                                          </p:val>
                                        </p:tav>
                                      </p:tavLst>
                                    </p:anim>
                                    <p:anim calcmode="lin" valueType="num">
                                      <p:cBhvr>
                                        <p:cTn id="566" dur="500" fill="hold"/>
                                        <p:tgtEl>
                                          <p:spTgt spid="131"/>
                                        </p:tgtEl>
                                        <p:attrNameLst>
                                          <p:attrName>style.rotation</p:attrName>
                                        </p:attrNameLst>
                                      </p:cBhvr>
                                      <p:tavLst>
                                        <p:tav tm="0">
                                          <p:val>
                                            <p:fltVal val="360"/>
                                          </p:val>
                                        </p:tav>
                                        <p:tav tm="100000">
                                          <p:val>
                                            <p:fltVal val="0"/>
                                          </p:val>
                                        </p:tav>
                                      </p:tavLst>
                                    </p:anim>
                                    <p:animEffect transition="in" filter="fade">
                                      <p:cBhvr>
                                        <p:cTn id="567" dur="500"/>
                                        <p:tgtEl>
                                          <p:spTgt spid="131"/>
                                        </p:tgtEl>
                                      </p:cBhvr>
                                    </p:animEffect>
                                  </p:childTnLst>
                                </p:cTn>
                              </p:par>
                            </p:childTnLst>
                          </p:cTn>
                        </p:par>
                      </p:childTnLst>
                    </p:cTn>
                  </p:par>
                </p:childTnLst>
              </p:cTn>
              <p:nextCondLst>
                <p:cond evt="onClick" delay="0">
                  <p:tgtEl>
                    <p:spTgt spid="130"/>
                  </p:tgtEl>
                </p:cond>
              </p:nextCondLst>
            </p:seq>
            <p:seq concurrent="1" nextAc="seek">
              <p:cTn id="568" restart="whenNotActive" fill="hold" evtFilter="cancelBubble" nodeType="interactiveSeq">
                <p:stCondLst>
                  <p:cond evt="onClick" delay="0">
                    <p:tgtEl>
                      <p:spTgt spid="131"/>
                    </p:tgtEl>
                  </p:cond>
                </p:stCondLst>
                <p:endSync evt="end" delay="0">
                  <p:rtn val="all"/>
                </p:endSync>
                <p:childTnLst>
                  <p:par>
                    <p:cTn id="569" fill="hold">
                      <p:stCondLst>
                        <p:cond delay="0"/>
                      </p:stCondLst>
                      <p:childTnLst>
                        <p:par>
                          <p:cTn id="570" fill="hold">
                            <p:stCondLst>
                              <p:cond delay="0"/>
                            </p:stCondLst>
                            <p:childTnLst>
                              <p:par>
                                <p:cTn id="571" presetID="1" presetClass="exit" presetSubtype="0" fill="hold" grpId="0" nodeType="clickEffect">
                                  <p:stCondLst>
                                    <p:cond delay="0"/>
                                  </p:stCondLst>
                                  <p:iterate type="lt">
                                    <p:tmAbs val="0"/>
                                  </p:iterate>
                                  <p:childTnLst>
                                    <p:set>
                                      <p:cBhvr>
                                        <p:cTn id="572"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71"/>
                                            </p:cond>
                                          </p:stCondLst>
                                          <p:endCondLst>
                                            <p:cond evt="onStopAudio" delay="0">
                                              <p:tgtEl>
                                                <p:sldTgt/>
                                              </p:tgtEl>
                                            </p:cond>
                                          </p:endCondLst>
                                        </p:cTn>
                                        <p:tgtEl>
                                          <p:sndTgt r:embed="rId4" name="coin.wav"/>
                                        </p:tgtEl>
                                      </p:cMediaNode>
                                    </p:audio>
                                  </p:subTnLst>
                                </p:cTn>
                              </p:par>
                              <p:par>
                                <p:cTn id="573" presetID="49" presetClass="entr" presetSubtype="0" decel="100000" fill="hold" grpId="1" nodeType="withEffect">
                                  <p:stCondLst>
                                    <p:cond delay="0"/>
                                  </p:stCondLst>
                                  <p:iterate type="lt">
                                    <p:tmPct val="0"/>
                                  </p:iterate>
                                  <p:childTnLst>
                                    <p:set>
                                      <p:cBhvr>
                                        <p:cTn id="574" dur="1" fill="hold">
                                          <p:stCondLst>
                                            <p:cond delay="0"/>
                                          </p:stCondLst>
                                        </p:cTn>
                                        <p:tgtEl>
                                          <p:spTgt spid="132"/>
                                        </p:tgtEl>
                                        <p:attrNameLst>
                                          <p:attrName>style.visibility</p:attrName>
                                        </p:attrNameLst>
                                      </p:cBhvr>
                                      <p:to>
                                        <p:strVal val="visible"/>
                                      </p:to>
                                    </p:set>
                                    <p:anim calcmode="lin" valueType="num">
                                      <p:cBhvr>
                                        <p:cTn id="575" dur="500" fill="hold"/>
                                        <p:tgtEl>
                                          <p:spTgt spid="132"/>
                                        </p:tgtEl>
                                        <p:attrNameLst>
                                          <p:attrName>ppt_w</p:attrName>
                                        </p:attrNameLst>
                                      </p:cBhvr>
                                      <p:tavLst>
                                        <p:tav tm="0">
                                          <p:val>
                                            <p:fltVal val="0"/>
                                          </p:val>
                                        </p:tav>
                                        <p:tav tm="100000">
                                          <p:val>
                                            <p:strVal val="#ppt_w"/>
                                          </p:val>
                                        </p:tav>
                                      </p:tavLst>
                                    </p:anim>
                                    <p:anim calcmode="lin" valueType="num">
                                      <p:cBhvr>
                                        <p:cTn id="576" dur="500" fill="hold"/>
                                        <p:tgtEl>
                                          <p:spTgt spid="132"/>
                                        </p:tgtEl>
                                        <p:attrNameLst>
                                          <p:attrName>ppt_h</p:attrName>
                                        </p:attrNameLst>
                                      </p:cBhvr>
                                      <p:tavLst>
                                        <p:tav tm="0">
                                          <p:val>
                                            <p:fltVal val="0"/>
                                          </p:val>
                                        </p:tav>
                                        <p:tav tm="100000">
                                          <p:val>
                                            <p:strVal val="#ppt_h"/>
                                          </p:val>
                                        </p:tav>
                                      </p:tavLst>
                                    </p:anim>
                                    <p:anim calcmode="lin" valueType="num">
                                      <p:cBhvr>
                                        <p:cTn id="577" dur="500" fill="hold"/>
                                        <p:tgtEl>
                                          <p:spTgt spid="132"/>
                                        </p:tgtEl>
                                        <p:attrNameLst>
                                          <p:attrName>style.rotation</p:attrName>
                                        </p:attrNameLst>
                                      </p:cBhvr>
                                      <p:tavLst>
                                        <p:tav tm="0">
                                          <p:val>
                                            <p:fltVal val="360"/>
                                          </p:val>
                                        </p:tav>
                                        <p:tav tm="100000">
                                          <p:val>
                                            <p:fltVal val="0"/>
                                          </p:val>
                                        </p:tav>
                                      </p:tavLst>
                                    </p:anim>
                                    <p:animEffect transition="in" filter="fade">
                                      <p:cBhvr>
                                        <p:cTn id="578" dur="500"/>
                                        <p:tgtEl>
                                          <p:spTgt spid="132"/>
                                        </p:tgtEl>
                                      </p:cBhvr>
                                    </p:animEffect>
                                  </p:childTnLst>
                                </p:cTn>
                              </p:par>
                            </p:childTnLst>
                          </p:cTn>
                        </p:par>
                      </p:childTnLst>
                    </p:cTn>
                  </p:par>
                </p:childTnLst>
              </p:cTn>
              <p:nextCondLst>
                <p:cond evt="onClick" delay="0">
                  <p:tgtEl>
                    <p:spTgt spid="131"/>
                  </p:tgtEl>
                </p:cond>
              </p:nextCondLst>
            </p:seq>
            <p:seq concurrent="1" nextAc="seek">
              <p:cTn id="579" restart="whenNotActive" fill="hold" evtFilter="cancelBubble" nodeType="interactiveSeq">
                <p:stCondLst>
                  <p:cond evt="onClick" delay="0">
                    <p:tgtEl>
                      <p:spTgt spid="132"/>
                    </p:tgtEl>
                  </p:cond>
                </p:stCondLst>
                <p:endSync evt="end" delay="0">
                  <p:rtn val="all"/>
                </p:endSync>
                <p:childTnLst>
                  <p:par>
                    <p:cTn id="580" fill="hold">
                      <p:stCondLst>
                        <p:cond delay="0"/>
                      </p:stCondLst>
                      <p:childTnLst>
                        <p:par>
                          <p:cTn id="581" fill="hold">
                            <p:stCondLst>
                              <p:cond delay="0"/>
                            </p:stCondLst>
                            <p:childTnLst>
                              <p:par>
                                <p:cTn id="582" presetID="1" presetClass="exit" presetSubtype="0" fill="hold" grpId="0" nodeType="clickEffect">
                                  <p:stCondLst>
                                    <p:cond delay="0"/>
                                  </p:stCondLst>
                                  <p:iterate type="lt">
                                    <p:tmAbs val="0"/>
                                  </p:iterate>
                                  <p:childTnLst>
                                    <p:set>
                                      <p:cBhvr>
                                        <p:cTn id="583"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82"/>
                                            </p:cond>
                                          </p:stCondLst>
                                          <p:endCondLst>
                                            <p:cond evt="onStopAudio" delay="0">
                                              <p:tgtEl>
                                                <p:sldTgt/>
                                              </p:tgtEl>
                                            </p:cond>
                                          </p:endCondLst>
                                        </p:cTn>
                                        <p:tgtEl>
                                          <p:sndTgt r:embed="rId4" name="coin.wav"/>
                                        </p:tgtEl>
                                      </p:cMediaNode>
                                    </p:audio>
                                  </p:subTnLst>
                                </p:cTn>
                              </p:par>
                              <p:par>
                                <p:cTn id="584" presetID="49" presetClass="entr" presetSubtype="0" decel="100000" fill="hold" grpId="1" nodeType="withEffect">
                                  <p:stCondLst>
                                    <p:cond delay="0"/>
                                  </p:stCondLst>
                                  <p:iterate type="lt">
                                    <p:tmPct val="0"/>
                                  </p:iterate>
                                  <p:childTnLst>
                                    <p:set>
                                      <p:cBhvr>
                                        <p:cTn id="585" dur="1" fill="hold">
                                          <p:stCondLst>
                                            <p:cond delay="0"/>
                                          </p:stCondLst>
                                        </p:cTn>
                                        <p:tgtEl>
                                          <p:spTgt spid="133"/>
                                        </p:tgtEl>
                                        <p:attrNameLst>
                                          <p:attrName>style.visibility</p:attrName>
                                        </p:attrNameLst>
                                      </p:cBhvr>
                                      <p:to>
                                        <p:strVal val="visible"/>
                                      </p:to>
                                    </p:set>
                                    <p:anim calcmode="lin" valueType="num">
                                      <p:cBhvr>
                                        <p:cTn id="586" dur="500" fill="hold"/>
                                        <p:tgtEl>
                                          <p:spTgt spid="133"/>
                                        </p:tgtEl>
                                        <p:attrNameLst>
                                          <p:attrName>ppt_w</p:attrName>
                                        </p:attrNameLst>
                                      </p:cBhvr>
                                      <p:tavLst>
                                        <p:tav tm="0">
                                          <p:val>
                                            <p:fltVal val="0"/>
                                          </p:val>
                                        </p:tav>
                                        <p:tav tm="100000">
                                          <p:val>
                                            <p:strVal val="#ppt_w"/>
                                          </p:val>
                                        </p:tav>
                                      </p:tavLst>
                                    </p:anim>
                                    <p:anim calcmode="lin" valueType="num">
                                      <p:cBhvr>
                                        <p:cTn id="587" dur="500" fill="hold"/>
                                        <p:tgtEl>
                                          <p:spTgt spid="133"/>
                                        </p:tgtEl>
                                        <p:attrNameLst>
                                          <p:attrName>ppt_h</p:attrName>
                                        </p:attrNameLst>
                                      </p:cBhvr>
                                      <p:tavLst>
                                        <p:tav tm="0">
                                          <p:val>
                                            <p:fltVal val="0"/>
                                          </p:val>
                                        </p:tav>
                                        <p:tav tm="100000">
                                          <p:val>
                                            <p:strVal val="#ppt_h"/>
                                          </p:val>
                                        </p:tav>
                                      </p:tavLst>
                                    </p:anim>
                                    <p:anim calcmode="lin" valueType="num">
                                      <p:cBhvr>
                                        <p:cTn id="588" dur="500" fill="hold"/>
                                        <p:tgtEl>
                                          <p:spTgt spid="133"/>
                                        </p:tgtEl>
                                        <p:attrNameLst>
                                          <p:attrName>style.rotation</p:attrName>
                                        </p:attrNameLst>
                                      </p:cBhvr>
                                      <p:tavLst>
                                        <p:tav tm="0">
                                          <p:val>
                                            <p:fltVal val="360"/>
                                          </p:val>
                                        </p:tav>
                                        <p:tav tm="100000">
                                          <p:val>
                                            <p:fltVal val="0"/>
                                          </p:val>
                                        </p:tav>
                                      </p:tavLst>
                                    </p:anim>
                                    <p:animEffect transition="in" filter="fade">
                                      <p:cBhvr>
                                        <p:cTn id="589" dur="500"/>
                                        <p:tgtEl>
                                          <p:spTgt spid="133"/>
                                        </p:tgtEl>
                                      </p:cBhvr>
                                    </p:animEffect>
                                  </p:childTnLst>
                                </p:cTn>
                              </p:par>
                            </p:childTnLst>
                          </p:cTn>
                        </p:par>
                      </p:childTnLst>
                    </p:cTn>
                  </p:par>
                </p:childTnLst>
              </p:cTn>
              <p:nextCondLst>
                <p:cond evt="onClick" delay="0">
                  <p:tgtEl>
                    <p:spTgt spid="132"/>
                  </p:tgtEl>
                </p:cond>
              </p:nextCondLst>
            </p:seq>
            <p:seq concurrent="1" nextAc="seek">
              <p:cTn id="590" restart="whenNotActive" fill="hold" evtFilter="cancelBubble" nodeType="interactiveSeq">
                <p:stCondLst>
                  <p:cond evt="onClick" delay="0">
                    <p:tgtEl>
                      <p:spTgt spid="133"/>
                    </p:tgtEl>
                  </p:cond>
                </p:stCondLst>
                <p:endSync evt="end" delay="0">
                  <p:rtn val="all"/>
                </p:endSync>
                <p:childTnLst>
                  <p:par>
                    <p:cTn id="591" fill="hold">
                      <p:stCondLst>
                        <p:cond delay="0"/>
                      </p:stCondLst>
                      <p:childTnLst>
                        <p:par>
                          <p:cTn id="592" fill="hold">
                            <p:stCondLst>
                              <p:cond delay="0"/>
                            </p:stCondLst>
                            <p:childTnLst>
                              <p:par>
                                <p:cTn id="593" presetID="1" presetClass="exit" presetSubtype="0" fill="hold" grpId="0" nodeType="clickEffect">
                                  <p:stCondLst>
                                    <p:cond delay="0"/>
                                  </p:stCondLst>
                                  <p:iterate type="lt">
                                    <p:tmAbs val="0"/>
                                  </p:iterate>
                                  <p:childTnLst>
                                    <p:set>
                                      <p:cBhvr>
                                        <p:cTn id="594"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93"/>
                                            </p:cond>
                                          </p:stCondLst>
                                          <p:endCondLst>
                                            <p:cond evt="onStopAudio" delay="0">
                                              <p:tgtEl>
                                                <p:sldTgt/>
                                              </p:tgtEl>
                                            </p:cond>
                                          </p:endCondLst>
                                        </p:cTn>
                                        <p:tgtEl>
                                          <p:sndTgt r:embed="rId4" name="coin.wav"/>
                                        </p:tgtEl>
                                      </p:cMediaNode>
                                    </p:audio>
                                  </p:subTnLst>
                                </p:cTn>
                              </p:par>
                              <p:par>
                                <p:cTn id="595" presetID="49" presetClass="entr" presetSubtype="0" decel="100000" fill="hold" grpId="1" nodeType="withEffect">
                                  <p:stCondLst>
                                    <p:cond delay="0"/>
                                  </p:stCondLst>
                                  <p:iterate type="lt">
                                    <p:tmPct val="0"/>
                                  </p:iterate>
                                  <p:childTnLst>
                                    <p:set>
                                      <p:cBhvr>
                                        <p:cTn id="596" dur="1" fill="hold">
                                          <p:stCondLst>
                                            <p:cond delay="0"/>
                                          </p:stCondLst>
                                        </p:cTn>
                                        <p:tgtEl>
                                          <p:spTgt spid="134"/>
                                        </p:tgtEl>
                                        <p:attrNameLst>
                                          <p:attrName>style.visibility</p:attrName>
                                        </p:attrNameLst>
                                      </p:cBhvr>
                                      <p:to>
                                        <p:strVal val="visible"/>
                                      </p:to>
                                    </p:set>
                                    <p:anim calcmode="lin" valueType="num">
                                      <p:cBhvr>
                                        <p:cTn id="597" dur="500" fill="hold"/>
                                        <p:tgtEl>
                                          <p:spTgt spid="134"/>
                                        </p:tgtEl>
                                        <p:attrNameLst>
                                          <p:attrName>ppt_w</p:attrName>
                                        </p:attrNameLst>
                                      </p:cBhvr>
                                      <p:tavLst>
                                        <p:tav tm="0">
                                          <p:val>
                                            <p:fltVal val="0"/>
                                          </p:val>
                                        </p:tav>
                                        <p:tav tm="100000">
                                          <p:val>
                                            <p:strVal val="#ppt_w"/>
                                          </p:val>
                                        </p:tav>
                                      </p:tavLst>
                                    </p:anim>
                                    <p:anim calcmode="lin" valueType="num">
                                      <p:cBhvr>
                                        <p:cTn id="598" dur="500" fill="hold"/>
                                        <p:tgtEl>
                                          <p:spTgt spid="134"/>
                                        </p:tgtEl>
                                        <p:attrNameLst>
                                          <p:attrName>ppt_h</p:attrName>
                                        </p:attrNameLst>
                                      </p:cBhvr>
                                      <p:tavLst>
                                        <p:tav tm="0">
                                          <p:val>
                                            <p:fltVal val="0"/>
                                          </p:val>
                                        </p:tav>
                                        <p:tav tm="100000">
                                          <p:val>
                                            <p:strVal val="#ppt_h"/>
                                          </p:val>
                                        </p:tav>
                                      </p:tavLst>
                                    </p:anim>
                                    <p:anim calcmode="lin" valueType="num">
                                      <p:cBhvr>
                                        <p:cTn id="599" dur="500" fill="hold"/>
                                        <p:tgtEl>
                                          <p:spTgt spid="134"/>
                                        </p:tgtEl>
                                        <p:attrNameLst>
                                          <p:attrName>style.rotation</p:attrName>
                                        </p:attrNameLst>
                                      </p:cBhvr>
                                      <p:tavLst>
                                        <p:tav tm="0">
                                          <p:val>
                                            <p:fltVal val="360"/>
                                          </p:val>
                                        </p:tav>
                                        <p:tav tm="100000">
                                          <p:val>
                                            <p:fltVal val="0"/>
                                          </p:val>
                                        </p:tav>
                                      </p:tavLst>
                                    </p:anim>
                                    <p:animEffect transition="in" filter="fade">
                                      <p:cBhvr>
                                        <p:cTn id="600" dur="500"/>
                                        <p:tgtEl>
                                          <p:spTgt spid="134"/>
                                        </p:tgtEl>
                                      </p:cBhvr>
                                    </p:animEffect>
                                  </p:childTnLst>
                                </p:cTn>
                              </p:par>
                            </p:childTnLst>
                          </p:cTn>
                        </p:par>
                      </p:childTnLst>
                    </p:cTn>
                  </p:par>
                </p:childTnLst>
              </p:cTn>
              <p:nextCondLst>
                <p:cond evt="onClick" delay="0">
                  <p:tgtEl>
                    <p:spTgt spid="133"/>
                  </p:tgtEl>
                </p:cond>
              </p:nextCondLst>
            </p:seq>
            <p:seq concurrent="1" nextAc="seek">
              <p:cTn id="601" restart="whenNotActive" fill="hold" evtFilter="cancelBubble" nodeType="interactiveSeq">
                <p:stCondLst>
                  <p:cond evt="onClick" delay="0">
                    <p:tgtEl>
                      <p:spTgt spid="134"/>
                    </p:tgtEl>
                  </p:cond>
                </p:stCondLst>
                <p:endSync evt="end" delay="0">
                  <p:rtn val="all"/>
                </p:endSync>
                <p:childTnLst>
                  <p:par>
                    <p:cTn id="602" fill="hold">
                      <p:stCondLst>
                        <p:cond delay="0"/>
                      </p:stCondLst>
                      <p:childTnLst>
                        <p:par>
                          <p:cTn id="603" fill="hold">
                            <p:stCondLst>
                              <p:cond delay="0"/>
                            </p:stCondLst>
                            <p:childTnLst>
                              <p:par>
                                <p:cTn id="604" presetID="1" presetClass="exit" presetSubtype="0" fill="hold" grpId="0" nodeType="clickEffect">
                                  <p:stCondLst>
                                    <p:cond delay="0"/>
                                  </p:stCondLst>
                                  <p:iterate type="lt">
                                    <p:tmAbs val="0"/>
                                  </p:iterate>
                                  <p:childTnLst>
                                    <p:set>
                                      <p:cBhvr>
                                        <p:cTn id="605"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604"/>
                                            </p:cond>
                                          </p:stCondLst>
                                          <p:endCondLst>
                                            <p:cond evt="onStopAudio" delay="0">
                                              <p:tgtEl>
                                                <p:sldTgt/>
                                              </p:tgtEl>
                                            </p:cond>
                                          </p:endCondLst>
                                        </p:cTn>
                                        <p:tgtEl>
                                          <p:sndTgt r:embed="rId4" name="coin.wav"/>
                                        </p:tgtEl>
                                      </p:cMediaNode>
                                    </p:audio>
                                  </p:subTnLst>
                                </p:cTn>
                              </p:par>
                              <p:par>
                                <p:cTn id="606" presetID="49" presetClass="entr" presetSubtype="0" decel="100000" fill="hold" grpId="1" nodeType="withEffect">
                                  <p:stCondLst>
                                    <p:cond delay="0"/>
                                  </p:stCondLst>
                                  <p:iterate type="lt">
                                    <p:tmPct val="0"/>
                                  </p:iterate>
                                  <p:childTnLst>
                                    <p:set>
                                      <p:cBhvr>
                                        <p:cTn id="607" dur="1" fill="hold">
                                          <p:stCondLst>
                                            <p:cond delay="0"/>
                                          </p:stCondLst>
                                        </p:cTn>
                                        <p:tgtEl>
                                          <p:spTgt spid="135"/>
                                        </p:tgtEl>
                                        <p:attrNameLst>
                                          <p:attrName>style.visibility</p:attrName>
                                        </p:attrNameLst>
                                      </p:cBhvr>
                                      <p:to>
                                        <p:strVal val="visible"/>
                                      </p:to>
                                    </p:set>
                                    <p:anim calcmode="lin" valueType="num">
                                      <p:cBhvr>
                                        <p:cTn id="608" dur="500" fill="hold"/>
                                        <p:tgtEl>
                                          <p:spTgt spid="135"/>
                                        </p:tgtEl>
                                        <p:attrNameLst>
                                          <p:attrName>ppt_w</p:attrName>
                                        </p:attrNameLst>
                                      </p:cBhvr>
                                      <p:tavLst>
                                        <p:tav tm="0">
                                          <p:val>
                                            <p:fltVal val="0"/>
                                          </p:val>
                                        </p:tav>
                                        <p:tav tm="100000">
                                          <p:val>
                                            <p:strVal val="#ppt_w"/>
                                          </p:val>
                                        </p:tav>
                                      </p:tavLst>
                                    </p:anim>
                                    <p:anim calcmode="lin" valueType="num">
                                      <p:cBhvr>
                                        <p:cTn id="609" dur="500" fill="hold"/>
                                        <p:tgtEl>
                                          <p:spTgt spid="135"/>
                                        </p:tgtEl>
                                        <p:attrNameLst>
                                          <p:attrName>ppt_h</p:attrName>
                                        </p:attrNameLst>
                                      </p:cBhvr>
                                      <p:tavLst>
                                        <p:tav tm="0">
                                          <p:val>
                                            <p:fltVal val="0"/>
                                          </p:val>
                                        </p:tav>
                                        <p:tav tm="100000">
                                          <p:val>
                                            <p:strVal val="#ppt_h"/>
                                          </p:val>
                                        </p:tav>
                                      </p:tavLst>
                                    </p:anim>
                                    <p:anim calcmode="lin" valueType="num">
                                      <p:cBhvr>
                                        <p:cTn id="610" dur="500" fill="hold"/>
                                        <p:tgtEl>
                                          <p:spTgt spid="135"/>
                                        </p:tgtEl>
                                        <p:attrNameLst>
                                          <p:attrName>style.rotation</p:attrName>
                                        </p:attrNameLst>
                                      </p:cBhvr>
                                      <p:tavLst>
                                        <p:tav tm="0">
                                          <p:val>
                                            <p:fltVal val="360"/>
                                          </p:val>
                                        </p:tav>
                                        <p:tav tm="100000">
                                          <p:val>
                                            <p:fltVal val="0"/>
                                          </p:val>
                                        </p:tav>
                                      </p:tavLst>
                                    </p:anim>
                                    <p:animEffect transition="in" filter="fade">
                                      <p:cBhvr>
                                        <p:cTn id="611" dur="500"/>
                                        <p:tgtEl>
                                          <p:spTgt spid="135"/>
                                        </p:tgtEl>
                                      </p:cBhvr>
                                    </p:animEffect>
                                  </p:childTnLst>
                                </p:cTn>
                              </p:par>
                            </p:childTnLst>
                          </p:cTn>
                        </p:par>
                      </p:childTnLst>
                    </p:cTn>
                  </p:par>
                </p:childTnLst>
              </p:cTn>
              <p:nextCondLst>
                <p:cond evt="onClick" delay="0">
                  <p:tgtEl>
                    <p:spTgt spid="134"/>
                  </p:tgtEl>
                </p:cond>
              </p:nextCondLst>
            </p:seq>
            <p:seq concurrent="1" nextAc="seek">
              <p:cTn id="612" restart="whenNotActive" fill="hold" evtFilter="cancelBubble" nodeType="interactiveSeq">
                <p:stCondLst>
                  <p:cond evt="onClick" delay="0">
                    <p:tgtEl>
                      <p:spTgt spid="135"/>
                    </p:tgtEl>
                  </p:cond>
                </p:stCondLst>
                <p:endSync evt="end" delay="0">
                  <p:rtn val="all"/>
                </p:endSync>
                <p:childTnLst>
                  <p:par>
                    <p:cTn id="613" fill="hold">
                      <p:stCondLst>
                        <p:cond delay="0"/>
                      </p:stCondLst>
                      <p:childTnLst>
                        <p:par>
                          <p:cTn id="614" fill="hold">
                            <p:stCondLst>
                              <p:cond delay="0"/>
                            </p:stCondLst>
                            <p:childTnLst>
                              <p:par>
                                <p:cTn id="615" presetID="1" presetClass="exit" presetSubtype="0" fill="hold" grpId="0" nodeType="clickEffect">
                                  <p:stCondLst>
                                    <p:cond delay="0"/>
                                  </p:stCondLst>
                                  <p:iterate type="lt">
                                    <p:tmAbs val="0"/>
                                  </p:iterate>
                                  <p:childTnLst>
                                    <p:set>
                                      <p:cBhvr>
                                        <p:cTn id="616"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5"/>
                                            </p:cond>
                                          </p:stCondLst>
                                          <p:endCondLst>
                                            <p:cond evt="onStopAudio" delay="0">
                                              <p:tgtEl>
                                                <p:sldTgt/>
                                              </p:tgtEl>
                                            </p:cond>
                                          </p:endCondLst>
                                        </p:cTn>
                                        <p:tgtEl>
                                          <p:sndTgt r:embed="rId4" name="coin.wav"/>
                                        </p:tgtEl>
                                      </p:cMediaNode>
                                    </p:audio>
                                  </p:subTnLst>
                                </p:cTn>
                              </p:par>
                              <p:par>
                                <p:cTn id="617" presetID="49" presetClass="entr" presetSubtype="0" decel="100000" fill="hold" grpId="1" nodeType="withEffect">
                                  <p:stCondLst>
                                    <p:cond delay="0"/>
                                  </p:stCondLst>
                                  <p:iterate type="lt">
                                    <p:tmPct val="0"/>
                                  </p:iterate>
                                  <p:childTnLst>
                                    <p:set>
                                      <p:cBhvr>
                                        <p:cTn id="618" dur="1" fill="hold">
                                          <p:stCondLst>
                                            <p:cond delay="0"/>
                                          </p:stCondLst>
                                        </p:cTn>
                                        <p:tgtEl>
                                          <p:spTgt spid="136"/>
                                        </p:tgtEl>
                                        <p:attrNameLst>
                                          <p:attrName>style.visibility</p:attrName>
                                        </p:attrNameLst>
                                      </p:cBhvr>
                                      <p:to>
                                        <p:strVal val="visible"/>
                                      </p:to>
                                    </p:set>
                                    <p:anim calcmode="lin" valueType="num">
                                      <p:cBhvr>
                                        <p:cTn id="619" dur="500" fill="hold"/>
                                        <p:tgtEl>
                                          <p:spTgt spid="136"/>
                                        </p:tgtEl>
                                        <p:attrNameLst>
                                          <p:attrName>ppt_w</p:attrName>
                                        </p:attrNameLst>
                                      </p:cBhvr>
                                      <p:tavLst>
                                        <p:tav tm="0">
                                          <p:val>
                                            <p:fltVal val="0"/>
                                          </p:val>
                                        </p:tav>
                                        <p:tav tm="100000">
                                          <p:val>
                                            <p:strVal val="#ppt_w"/>
                                          </p:val>
                                        </p:tav>
                                      </p:tavLst>
                                    </p:anim>
                                    <p:anim calcmode="lin" valueType="num">
                                      <p:cBhvr>
                                        <p:cTn id="620" dur="500" fill="hold"/>
                                        <p:tgtEl>
                                          <p:spTgt spid="136"/>
                                        </p:tgtEl>
                                        <p:attrNameLst>
                                          <p:attrName>ppt_h</p:attrName>
                                        </p:attrNameLst>
                                      </p:cBhvr>
                                      <p:tavLst>
                                        <p:tav tm="0">
                                          <p:val>
                                            <p:fltVal val="0"/>
                                          </p:val>
                                        </p:tav>
                                        <p:tav tm="100000">
                                          <p:val>
                                            <p:strVal val="#ppt_h"/>
                                          </p:val>
                                        </p:tav>
                                      </p:tavLst>
                                    </p:anim>
                                    <p:anim calcmode="lin" valueType="num">
                                      <p:cBhvr>
                                        <p:cTn id="621" dur="500" fill="hold"/>
                                        <p:tgtEl>
                                          <p:spTgt spid="136"/>
                                        </p:tgtEl>
                                        <p:attrNameLst>
                                          <p:attrName>style.rotation</p:attrName>
                                        </p:attrNameLst>
                                      </p:cBhvr>
                                      <p:tavLst>
                                        <p:tav tm="0">
                                          <p:val>
                                            <p:fltVal val="360"/>
                                          </p:val>
                                        </p:tav>
                                        <p:tav tm="100000">
                                          <p:val>
                                            <p:fltVal val="0"/>
                                          </p:val>
                                        </p:tav>
                                      </p:tavLst>
                                    </p:anim>
                                    <p:animEffect transition="in" filter="fade">
                                      <p:cBhvr>
                                        <p:cTn id="622" dur="500"/>
                                        <p:tgtEl>
                                          <p:spTgt spid="136"/>
                                        </p:tgtEl>
                                      </p:cBhvr>
                                    </p:animEffect>
                                  </p:childTnLst>
                                </p:cTn>
                              </p:par>
                            </p:childTnLst>
                          </p:cTn>
                        </p:par>
                      </p:childTnLst>
                    </p:cTn>
                  </p:par>
                </p:childTnLst>
              </p:cTn>
              <p:nextCondLst>
                <p:cond evt="onClick" delay="0">
                  <p:tgtEl>
                    <p:spTgt spid="135"/>
                  </p:tgtEl>
                </p:cond>
              </p:nextCondLst>
            </p:seq>
            <p:seq concurrent="1" nextAc="seek">
              <p:cTn id="623" restart="whenNotActive" fill="hold" evtFilter="cancelBubble" nodeType="interactiveSeq">
                <p:stCondLst>
                  <p:cond evt="onClick" delay="0">
                    <p:tgtEl>
                      <p:spTgt spid="136"/>
                    </p:tgtEl>
                  </p:cond>
                </p:stCondLst>
                <p:endSync evt="end" delay="0">
                  <p:rtn val="all"/>
                </p:endSync>
                <p:childTnLst>
                  <p:par>
                    <p:cTn id="624" fill="hold">
                      <p:stCondLst>
                        <p:cond delay="0"/>
                      </p:stCondLst>
                      <p:childTnLst>
                        <p:par>
                          <p:cTn id="625" fill="hold">
                            <p:stCondLst>
                              <p:cond delay="0"/>
                            </p:stCondLst>
                            <p:childTnLst>
                              <p:par>
                                <p:cTn id="626" presetID="1" presetClass="exit" presetSubtype="0" fill="hold" grpId="0" nodeType="clickEffect">
                                  <p:stCondLst>
                                    <p:cond delay="0"/>
                                  </p:stCondLst>
                                  <p:iterate type="lt">
                                    <p:tmAbs val="0"/>
                                  </p:iterate>
                                  <p:childTnLst>
                                    <p:set>
                                      <p:cBhvr>
                                        <p:cTn id="627"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6"/>
                                            </p:cond>
                                          </p:stCondLst>
                                          <p:endCondLst>
                                            <p:cond evt="onStopAudio" delay="0">
                                              <p:tgtEl>
                                                <p:sldTgt/>
                                              </p:tgtEl>
                                            </p:cond>
                                          </p:endCondLst>
                                        </p:cTn>
                                        <p:tgtEl>
                                          <p:sndTgt r:embed="rId4" name="coin.wav"/>
                                        </p:tgtEl>
                                      </p:cMediaNode>
                                    </p:audio>
                                  </p:subTnLst>
                                </p:cTn>
                              </p:par>
                              <p:par>
                                <p:cTn id="628" presetID="49" presetClass="entr" presetSubtype="0" decel="100000" fill="hold" grpId="1" nodeType="withEffect">
                                  <p:stCondLst>
                                    <p:cond delay="0"/>
                                  </p:stCondLst>
                                  <p:iterate type="lt">
                                    <p:tmPct val="0"/>
                                  </p:iterate>
                                  <p:childTnLst>
                                    <p:set>
                                      <p:cBhvr>
                                        <p:cTn id="629" dur="1" fill="hold">
                                          <p:stCondLst>
                                            <p:cond delay="0"/>
                                          </p:stCondLst>
                                        </p:cTn>
                                        <p:tgtEl>
                                          <p:spTgt spid="137"/>
                                        </p:tgtEl>
                                        <p:attrNameLst>
                                          <p:attrName>style.visibility</p:attrName>
                                        </p:attrNameLst>
                                      </p:cBhvr>
                                      <p:to>
                                        <p:strVal val="visible"/>
                                      </p:to>
                                    </p:set>
                                    <p:anim calcmode="lin" valueType="num">
                                      <p:cBhvr>
                                        <p:cTn id="630" dur="500" fill="hold"/>
                                        <p:tgtEl>
                                          <p:spTgt spid="137"/>
                                        </p:tgtEl>
                                        <p:attrNameLst>
                                          <p:attrName>ppt_w</p:attrName>
                                        </p:attrNameLst>
                                      </p:cBhvr>
                                      <p:tavLst>
                                        <p:tav tm="0">
                                          <p:val>
                                            <p:fltVal val="0"/>
                                          </p:val>
                                        </p:tav>
                                        <p:tav tm="100000">
                                          <p:val>
                                            <p:strVal val="#ppt_w"/>
                                          </p:val>
                                        </p:tav>
                                      </p:tavLst>
                                    </p:anim>
                                    <p:anim calcmode="lin" valueType="num">
                                      <p:cBhvr>
                                        <p:cTn id="631" dur="500" fill="hold"/>
                                        <p:tgtEl>
                                          <p:spTgt spid="137"/>
                                        </p:tgtEl>
                                        <p:attrNameLst>
                                          <p:attrName>ppt_h</p:attrName>
                                        </p:attrNameLst>
                                      </p:cBhvr>
                                      <p:tavLst>
                                        <p:tav tm="0">
                                          <p:val>
                                            <p:fltVal val="0"/>
                                          </p:val>
                                        </p:tav>
                                        <p:tav tm="100000">
                                          <p:val>
                                            <p:strVal val="#ppt_h"/>
                                          </p:val>
                                        </p:tav>
                                      </p:tavLst>
                                    </p:anim>
                                    <p:anim calcmode="lin" valueType="num">
                                      <p:cBhvr>
                                        <p:cTn id="632" dur="500" fill="hold"/>
                                        <p:tgtEl>
                                          <p:spTgt spid="137"/>
                                        </p:tgtEl>
                                        <p:attrNameLst>
                                          <p:attrName>style.rotation</p:attrName>
                                        </p:attrNameLst>
                                      </p:cBhvr>
                                      <p:tavLst>
                                        <p:tav tm="0">
                                          <p:val>
                                            <p:fltVal val="360"/>
                                          </p:val>
                                        </p:tav>
                                        <p:tav tm="100000">
                                          <p:val>
                                            <p:fltVal val="0"/>
                                          </p:val>
                                        </p:tav>
                                      </p:tavLst>
                                    </p:anim>
                                    <p:animEffect transition="in" filter="fade">
                                      <p:cBhvr>
                                        <p:cTn id="633" dur="500"/>
                                        <p:tgtEl>
                                          <p:spTgt spid="137"/>
                                        </p:tgtEl>
                                      </p:cBhvr>
                                    </p:animEffect>
                                  </p:childTnLst>
                                </p:cTn>
                              </p:par>
                            </p:childTnLst>
                          </p:cTn>
                        </p:par>
                      </p:childTnLst>
                    </p:cTn>
                  </p:par>
                </p:childTnLst>
              </p:cTn>
              <p:nextCondLst>
                <p:cond evt="onClick" delay="0">
                  <p:tgtEl>
                    <p:spTgt spid="136"/>
                  </p:tgtEl>
                </p:cond>
              </p:nextCondLst>
            </p:seq>
            <p:seq concurrent="1" nextAc="seek">
              <p:cTn id="634" restart="whenNotActive" fill="hold" evtFilter="cancelBubble" nodeType="interactiveSeq">
                <p:stCondLst>
                  <p:cond evt="onClick" delay="0">
                    <p:tgtEl>
                      <p:spTgt spid="137"/>
                    </p:tgtEl>
                  </p:cond>
                </p:stCondLst>
                <p:endSync evt="end" delay="0">
                  <p:rtn val="all"/>
                </p:endSync>
                <p:childTnLst>
                  <p:par>
                    <p:cTn id="635" fill="hold">
                      <p:stCondLst>
                        <p:cond delay="0"/>
                      </p:stCondLst>
                      <p:childTnLst>
                        <p:par>
                          <p:cTn id="636" fill="hold">
                            <p:stCondLst>
                              <p:cond delay="0"/>
                            </p:stCondLst>
                            <p:childTnLst>
                              <p:par>
                                <p:cTn id="637" presetID="1" presetClass="exit" presetSubtype="0" fill="hold" grpId="0" nodeType="clickEffect">
                                  <p:stCondLst>
                                    <p:cond delay="0"/>
                                  </p:stCondLst>
                                  <p:iterate type="lt">
                                    <p:tmAbs val="0"/>
                                  </p:iterate>
                                  <p:childTnLst>
                                    <p:set>
                                      <p:cBhvr>
                                        <p:cTn id="638"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7"/>
                                            </p:cond>
                                          </p:stCondLst>
                                          <p:endCondLst>
                                            <p:cond evt="onStopAudio" delay="0">
                                              <p:tgtEl>
                                                <p:sldTgt/>
                                              </p:tgtEl>
                                            </p:cond>
                                          </p:endCondLst>
                                        </p:cTn>
                                        <p:tgtEl>
                                          <p:sndTgt r:embed="rId4" name="coin.wav"/>
                                        </p:tgtEl>
                                      </p:cMediaNode>
                                    </p:audio>
                                  </p:subTnLst>
                                </p:cTn>
                              </p:par>
                              <p:par>
                                <p:cTn id="639" presetID="49" presetClass="entr" presetSubtype="0" decel="100000" fill="hold" grpId="1" nodeType="withEffect">
                                  <p:stCondLst>
                                    <p:cond delay="0"/>
                                  </p:stCondLst>
                                  <p:iterate type="lt">
                                    <p:tmPct val="0"/>
                                  </p:iterate>
                                  <p:childTnLst>
                                    <p:set>
                                      <p:cBhvr>
                                        <p:cTn id="640" dur="1" fill="hold">
                                          <p:stCondLst>
                                            <p:cond delay="0"/>
                                          </p:stCondLst>
                                        </p:cTn>
                                        <p:tgtEl>
                                          <p:spTgt spid="138"/>
                                        </p:tgtEl>
                                        <p:attrNameLst>
                                          <p:attrName>style.visibility</p:attrName>
                                        </p:attrNameLst>
                                      </p:cBhvr>
                                      <p:to>
                                        <p:strVal val="visible"/>
                                      </p:to>
                                    </p:set>
                                    <p:anim calcmode="lin" valueType="num">
                                      <p:cBhvr>
                                        <p:cTn id="641" dur="500" fill="hold"/>
                                        <p:tgtEl>
                                          <p:spTgt spid="138"/>
                                        </p:tgtEl>
                                        <p:attrNameLst>
                                          <p:attrName>ppt_w</p:attrName>
                                        </p:attrNameLst>
                                      </p:cBhvr>
                                      <p:tavLst>
                                        <p:tav tm="0">
                                          <p:val>
                                            <p:fltVal val="0"/>
                                          </p:val>
                                        </p:tav>
                                        <p:tav tm="100000">
                                          <p:val>
                                            <p:strVal val="#ppt_w"/>
                                          </p:val>
                                        </p:tav>
                                      </p:tavLst>
                                    </p:anim>
                                    <p:anim calcmode="lin" valueType="num">
                                      <p:cBhvr>
                                        <p:cTn id="642" dur="500" fill="hold"/>
                                        <p:tgtEl>
                                          <p:spTgt spid="138"/>
                                        </p:tgtEl>
                                        <p:attrNameLst>
                                          <p:attrName>ppt_h</p:attrName>
                                        </p:attrNameLst>
                                      </p:cBhvr>
                                      <p:tavLst>
                                        <p:tav tm="0">
                                          <p:val>
                                            <p:fltVal val="0"/>
                                          </p:val>
                                        </p:tav>
                                        <p:tav tm="100000">
                                          <p:val>
                                            <p:strVal val="#ppt_h"/>
                                          </p:val>
                                        </p:tav>
                                      </p:tavLst>
                                    </p:anim>
                                    <p:anim calcmode="lin" valueType="num">
                                      <p:cBhvr>
                                        <p:cTn id="643" dur="500" fill="hold"/>
                                        <p:tgtEl>
                                          <p:spTgt spid="138"/>
                                        </p:tgtEl>
                                        <p:attrNameLst>
                                          <p:attrName>style.rotation</p:attrName>
                                        </p:attrNameLst>
                                      </p:cBhvr>
                                      <p:tavLst>
                                        <p:tav tm="0">
                                          <p:val>
                                            <p:fltVal val="360"/>
                                          </p:val>
                                        </p:tav>
                                        <p:tav tm="100000">
                                          <p:val>
                                            <p:fltVal val="0"/>
                                          </p:val>
                                        </p:tav>
                                      </p:tavLst>
                                    </p:anim>
                                    <p:animEffect transition="in" filter="fade">
                                      <p:cBhvr>
                                        <p:cTn id="644" dur="500"/>
                                        <p:tgtEl>
                                          <p:spTgt spid="138"/>
                                        </p:tgtEl>
                                      </p:cBhvr>
                                    </p:animEffect>
                                  </p:childTnLst>
                                </p:cTn>
                              </p:par>
                            </p:childTnLst>
                          </p:cTn>
                        </p:par>
                      </p:childTnLst>
                    </p:cTn>
                  </p:par>
                </p:childTnLst>
              </p:cTn>
              <p:nextCondLst>
                <p:cond evt="onClick" delay="0">
                  <p:tgtEl>
                    <p:spTgt spid="137"/>
                  </p:tgtEl>
                </p:cond>
              </p:nextCondLst>
            </p:seq>
            <p:seq concurrent="1" nextAc="seek">
              <p:cTn id="645" restart="whenNotActive" fill="hold" evtFilter="cancelBubble" nodeType="interactiveSeq">
                <p:stCondLst>
                  <p:cond evt="onClick" delay="0">
                    <p:tgtEl>
                      <p:spTgt spid="138"/>
                    </p:tgtEl>
                  </p:cond>
                </p:stCondLst>
                <p:endSync evt="end" delay="0">
                  <p:rtn val="all"/>
                </p:endSync>
                <p:childTnLst>
                  <p:par>
                    <p:cTn id="646" fill="hold">
                      <p:stCondLst>
                        <p:cond delay="0"/>
                      </p:stCondLst>
                      <p:childTnLst>
                        <p:par>
                          <p:cTn id="647" fill="hold">
                            <p:stCondLst>
                              <p:cond delay="0"/>
                            </p:stCondLst>
                            <p:childTnLst>
                              <p:par>
                                <p:cTn id="648" presetID="1" presetClass="exit" presetSubtype="0" fill="hold" grpId="0" nodeType="clickEffect">
                                  <p:stCondLst>
                                    <p:cond delay="0"/>
                                  </p:stCondLst>
                                  <p:iterate type="lt">
                                    <p:tmAbs val="0"/>
                                  </p:iterate>
                                  <p:childTnLst>
                                    <p:set>
                                      <p:cBhvr>
                                        <p:cTn id="649"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8"/>
                                            </p:cond>
                                          </p:stCondLst>
                                          <p:endCondLst>
                                            <p:cond evt="onStopAudio" delay="0">
                                              <p:tgtEl>
                                                <p:sldTgt/>
                                              </p:tgtEl>
                                            </p:cond>
                                          </p:endCondLst>
                                        </p:cTn>
                                        <p:tgtEl>
                                          <p:sndTgt r:embed="rId4" name="coin.wav"/>
                                        </p:tgtEl>
                                      </p:cMediaNode>
                                    </p:audio>
                                  </p:subTnLst>
                                </p:cTn>
                              </p:par>
                              <p:par>
                                <p:cTn id="650" presetID="49" presetClass="entr" presetSubtype="0" decel="100000" fill="hold" grpId="1" nodeType="withEffect">
                                  <p:stCondLst>
                                    <p:cond delay="0"/>
                                  </p:stCondLst>
                                  <p:iterate type="lt">
                                    <p:tmPct val="0"/>
                                  </p:iterate>
                                  <p:childTnLst>
                                    <p:set>
                                      <p:cBhvr>
                                        <p:cTn id="651" dur="1" fill="hold">
                                          <p:stCondLst>
                                            <p:cond delay="0"/>
                                          </p:stCondLst>
                                        </p:cTn>
                                        <p:tgtEl>
                                          <p:spTgt spid="139"/>
                                        </p:tgtEl>
                                        <p:attrNameLst>
                                          <p:attrName>style.visibility</p:attrName>
                                        </p:attrNameLst>
                                      </p:cBhvr>
                                      <p:to>
                                        <p:strVal val="visible"/>
                                      </p:to>
                                    </p:set>
                                    <p:anim calcmode="lin" valueType="num">
                                      <p:cBhvr>
                                        <p:cTn id="652" dur="500" fill="hold"/>
                                        <p:tgtEl>
                                          <p:spTgt spid="139"/>
                                        </p:tgtEl>
                                        <p:attrNameLst>
                                          <p:attrName>ppt_w</p:attrName>
                                        </p:attrNameLst>
                                      </p:cBhvr>
                                      <p:tavLst>
                                        <p:tav tm="0">
                                          <p:val>
                                            <p:fltVal val="0"/>
                                          </p:val>
                                        </p:tav>
                                        <p:tav tm="100000">
                                          <p:val>
                                            <p:strVal val="#ppt_w"/>
                                          </p:val>
                                        </p:tav>
                                      </p:tavLst>
                                    </p:anim>
                                    <p:anim calcmode="lin" valueType="num">
                                      <p:cBhvr>
                                        <p:cTn id="653" dur="500" fill="hold"/>
                                        <p:tgtEl>
                                          <p:spTgt spid="139"/>
                                        </p:tgtEl>
                                        <p:attrNameLst>
                                          <p:attrName>ppt_h</p:attrName>
                                        </p:attrNameLst>
                                      </p:cBhvr>
                                      <p:tavLst>
                                        <p:tav tm="0">
                                          <p:val>
                                            <p:fltVal val="0"/>
                                          </p:val>
                                        </p:tav>
                                        <p:tav tm="100000">
                                          <p:val>
                                            <p:strVal val="#ppt_h"/>
                                          </p:val>
                                        </p:tav>
                                      </p:tavLst>
                                    </p:anim>
                                    <p:anim calcmode="lin" valueType="num">
                                      <p:cBhvr>
                                        <p:cTn id="654" dur="500" fill="hold"/>
                                        <p:tgtEl>
                                          <p:spTgt spid="139"/>
                                        </p:tgtEl>
                                        <p:attrNameLst>
                                          <p:attrName>style.rotation</p:attrName>
                                        </p:attrNameLst>
                                      </p:cBhvr>
                                      <p:tavLst>
                                        <p:tav tm="0">
                                          <p:val>
                                            <p:fltVal val="360"/>
                                          </p:val>
                                        </p:tav>
                                        <p:tav tm="100000">
                                          <p:val>
                                            <p:fltVal val="0"/>
                                          </p:val>
                                        </p:tav>
                                      </p:tavLst>
                                    </p:anim>
                                    <p:animEffect transition="in" filter="fade">
                                      <p:cBhvr>
                                        <p:cTn id="655" dur="500"/>
                                        <p:tgtEl>
                                          <p:spTgt spid="139"/>
                                        </p:tgtEl>
                                      </p:cBhvr>
                                    </p:animEffect>
                                  </p:childTnLst>
                                </p:cTn>
                              </p:par>
                            </p:childTnLst>
                          </p:cTn>
                        </p:par>
                      </p:childTnLst>
                    </p:cTn>
                  </p:par>
                </p:childTnLst>
              </p:cTn>
              <p:nextCondLst>
                <p:cond evt="onClick" delay="0">
                  <p:tgtEl>
                    <p:spTgt spid="138"/>
                  </p:tgtEl>
                </p:cond>
              </p:nextCondLst>
            </p:seq>
            <p:seq concurrent="1" nextAc="seek">
              <p:cTn id="656" restart="whenNotActive" fill="hold" evtFilter="cancelBubble" nodeType="interactiveSeq">
                <p:stCondLst>
                  <p:cond evt="onClick" delay="0">
                    <p:tgtEl>
                      <p:spTgt spid="139"/>
                    </p:tgtEl>
                  </p:cond>
                </p:stCondLst>
                <p:endSync evt="end" delay="0">
                  <p:rtn val="all"/>
                </p:endSync>
                <p:childTnLst>
                  <p:par>
                    <p:cTn id="657" fill="hold">
                      <p:stCondLst>
                        <p:cond delay="0"/>
                      </p:stCondLst>
                      <p:childTnLst>
                        <p:par>
                          <p:cTn id="658" fill="hold">
                            <p:stCondLst>
                              <p:cond delay="0"/>
                            </p:stCondLst>
                            <p:childTnLst>
                              <p:par>
                                <p:cTn id="659" presetID="1" presetClass="exit" presetSubtype="0" fill="hold" grpId="0" nodeType="clickEffect">
                                  <p:stCondLst>
                                    <p:cond delay="0"/>
                                  </p:stCondLst>
                                  <p:iterate type="lt">
                                    <p:tmAbs val="0"/>
                                  </p:iterate>
                                  <p:childTnLst>
                                    <p:set>
                                      <p:cBhvr>
                                        <p:cTn id="660"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9"/>
                                            </p:cond>
                                          </p:stCondLst>
                                          <p:endCondLst>
                                            <p:cond evt="onStopAudio" delay="0">
                                              <p:tgtEl>
                                                <p:sldTgt/>
                                              </p:tgtEl>
                                            </p:cond>
                                          </p:endCondLst>
                                        </p:cTn>
                                        <p:tgtEl>
                                          <p:sndTgt r:embed="rId4" name="coin.wav"/>
                                        </p:tgtEl>
                                      </p:cMediaNode>
                                    </p:audio>
                                  </p:subTnLst>
                                </p:cTn>
                              </p:par>
                              <p:par>
                                <p:cTn id="661" presetID="49" presetClass="entr" presetSubtype="0" decel="100000" fill="hold" grpId="1" nodeType="withEffect">
                                  <p:stCondLst>
                                    <p:cond delay="0"/>
                                  </p:stCondLst>
                                  <p:iterate type="lt">
                                    <p:tmPct val="0"/>
                                  </p:iterate>
                                  <p:childTnLst>
                                    <p:set>
                                      <p:cBhvr>
                                        <p:cTn id="662" dur="1" fill="hold">
                                          <p:stCondLst>
                                            <p:cond delay="0"/>
                                          </p:stCondLst>
                                        </p:cTn>
                                        <p:tgtEl>
                                          <p:spTgt spid="130"/>
                                        </p:tgtEl>
                                        <p:attrNameLst>
                                          <p:attrName>style.visibility</p:attrName>
                                        </p:attrNameLst>
                                      </p:cBhvr>
                                      <p:to>
                                        <p:strVal val="visible"/>
                                      </p:to>
                                    </p:set>
                                    <p:anim calcmode="lin" valueType="num">
                                      <p:cBhvr>
                                        <p:cTn id="663" dur="500" fill="hold"/>
                                        <p:tgtEl>
                                          <p:spTgt spid="130"/>
                                        </p:tgtEl>
                                        <p:attrNameLst>
                                          <p:attrName>ppt_w</p:attrName>
                                        </p:attrNameLst>
                                      </p:cBhvr>
                                      <p:tavLst>
                                        <p:tav tm="0">
                                          <p:val>
                                            <p:fltVal val="0"/>
                                          </p:val>
                                        </p:tav>
                                        <p:tav tm="100000">
                                          <p:val>
                                            <p:strVal val="#ppt_w"/>
                                          </p:val>
                                        </p:tav>
                                      </p:tavLst>
                                    </p:anim>
                                    <p:anim calcmode="lin" valueType="num">
                                      <p:cBhvr>
                                        <p:cTn id="664" dur="500" fill="hold"/>
                                        <p:tgtEl>
                                          <p:spTgt spid="130"/>
                                        </p:tgtEl>
                                        <p:attrNameLst>
                                          <p:attrName>ppt_h</p:attrName>
                                        </p:attrNameLst>
                                      </p:cBhvr>
                                      <p:tavLst>
                                        <p:tav tm="0">
                                          <p:val>
                                            <p:fltVal val="0"/>
                                          </p:val>
                                        </p:tav>
                                        <p:tav tm="100000">
                                          <p:val>
                                            <p:strVal val="#ppt_h"/>
                                          </p:val>
                                        </p:tav>
                                      </p:tavLst>
                                    </p:anim>
                                    <p:anim calcmode="lin" valueType="num">
                                      <p:cBhvr>
                                        <p:cTn id="665" dur="500" fill="hold"/>
                                        <p:tgtEl>
                                          <p:spTgt spid="130"/>
                                        </p:tgtEl>
                                        <p:attrNameLst>
                                          <p:attrName>style.rotation</p:attrName>
                                        </p:attrNameLst>
                                      </p:cBhvr>
                                      <p:tavLst>
                                        <p:tav tm="0">
                                          <p:val>
                                            <p:fltVal val="360"/>
                                          </p:val>
                                        </p:tav>
                                        <p:tav tm="100000">
                                          <p:val>
                                            <p:fltVal val="0"/>
                                          </p:val>
                                        </p:tav>
                                      </p:tavLst>
                                    </p:anim>
                                    <p:animEffect transition="in" filter="fade">
                                      <p:cBhvr>
                                        <p:cTn id="666" dur="500"/>
                                        <p:tgtEl>
                                          <p:spTgt spid="130"/>
                                        </p:tgtEl>
                                      </p:cBhvr>
                                    </p:animEffect>
                                  </p:childTnLst>
                                </p:cTn>
                              </p:par>
                            </p:childTnLst>
                          </p:cTn>
                        </p:par>
                      </p:childTnLst>
                    </p:cTn>
                  </p:par>
                </p:childTnLst>
              </p:cTn>
              <p:nextCondLst>
                <p:cond evt="onClick" delay="0">
                  <p:tgtEl>
                    <p:spTgt spid="139"/>
                  </p:tgtEl>
                </p:cond>
              </p:nextCondLst>
            </p:seq>
            <p:seq concurrent="1" nextAc="seek">
              <p:cTn id="667" restart="whenNotActive" fill="hold" evtFilter="cancelBubble" nodeType="interactiveSeq">
                <p:stCondLst>
                  <p:cond evt="onClick" delay="0">
                    <p:tgtEl>
                      <p:spTgt spid="141"/>
                    </p:tgtEl>
                  </p:cond>
                </p:stCondLst>
                <p:endSync evt="end" delay="0">
                  <p:rtn val="all"/>
                </p:endSync>
                <p:childTnLst>
                  <p:par>
                    <p:cTn id="668" fill="hold">
                      <p:stCondLst>
                        <p:cond delay="0"/>
                      </p:stCondLst>
                      <p:childTnLst>
                        <p:par>
                          <p:cTn id="669" fill="hold">
                            <p:stCondLst>
                              <p:cond delay="0"/>
                            </p:stCondLst>
                            <p:childTnLst>
                              <p:par>
                                <p:cTn id="670" presetID="22" presetClass="exit" presetSubtype="4" fill="hold" grpId="0" nodeType="clickEffect">
                                  <p:stCondLst>
                                    <p:cond delay="0"/>
                                  </p:stCondLst>
                                  <p:childTnLst>
                                    <p:animEffect transition="out" filter="wipe(down)">
                                      <p:cBhvr>
                                        <p:cTn id="671" dur="500"/>
                                        <p:tgtEl>
                                          <p:spTgt spid="141"/>
                                        </p:tgtEl>
                                      </p:cBhvr>
                                    </p:animEffect>
                                    <p:set>
                                      <p:cBhvr>
                                        <p:cTn id="672"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3" restart="whenNotActive" fill="hold" evtFilter="cancelBubble" nodeType="interactiveSeq">
                <p:stCondLst>
                  <p:cond evt="onClick" delay="0">
                    <p:tgtEl>
                      <p:spTgt spid="142"/>
                    </p:tgtEl>
                  </p:cond>
                </p:stCondLst>
                <p:endSync evt="end" delay="0">
                  <p:rtn val="all"/>
                </p:endSync>
                <p:childTnLst>
                  <p:par>
                    <p:cTn id="674" fill="hold">
                      <p:stCondLst>
                        <p:cond delay="0"/>
                      </p:stCondLst>
                      <p:childTnLst>
                        <p:par>
                          <p:cTn id="675" fill="hold">
                            <p:stCondLst>
                              <p:cond delay="0"/>
                            </p:stCondLst>
                            <p:childTnLst>
                              <p:par>
                                <p:cTn id="676" presetID="22" presetClass="exit" presetSubtype="4" fill="hold" grpId="0" nodeType="clickEffect">
                                  <p:stCondLst>
                                    <p:cond delay="0"/>
                                  </p:stCondLst>
                                  <p:childTnLst>
                                    <p:animEffect transition="out" filter="wipe(down)">
                                      <p:cBhvr>
                                        <p:cTn id="677" dur="500"/>
                                        <p:tgtEl>
                                          <p:spTgt spid="142"/>
                                        </p:tgtEl>
                                      </p:cBhvr>
                                    </p:animEffect>
                                    <p:set>
                                      <p:cBhvr>
                                        <p:cTn id="678"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9" restart="whenNotActive" fill="hold" evtFilter="cancelBubble" nodeType="interactiveSeq">
                <p:stCondLst>
                  <p:cond evt="onClick" delay="0">
                    <p:tgtEl>
                      <p:spTgt spid="143"/>
                    </p:tgtEl>
                  </p:cond>
                </p:stCondLst>
                <p:endSync evt="end" delay="0">
                  <p:rtn val="all"/>
                </p:endSync>
                <p:childTnLst>
                  <p:par>
                    <p:cTn id="680" fill="hold">
                      <p:stCondLst>
                        <p:cond delay="0"/>
                      </p:stCondLst>
                      <p:childTnLst>
                        <p:par>
                          <p:cTn id="681" fill="hold">
                            <p:stCondLst>
                              <p:cond delay="0"/>
                            </p:stCondLst>
                            <p:childTnLst>
                              <p:par>
                                <p:cTn id="682" presetID="22" presetClass="exit" presetSubtype="4" fill="hold" grpId="0" nodeType="clickEffect">
                                  <p:stCondLst>
                                    <p:cond delay="0"/>
                                  </p:stCondLst>
                                  <p:childTnLst>
                                    <p:animEffect transition="out" filter="wipe(down)">
                                      <p:cBhvr>
                                        <p:cTn id="683" dur="500"/>
                                        <p:tgtEl>
                                          <p:spTgt spid="143"/>
                                        </p:tgtEl>
                                      </p:cBhvr>
                                    </p:animEffect>
                                    <p:set>
                                      <p:cBhvr>
                                        <p:cTn id="684"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5" restart="whenNotActive" fill="hold" evtFilter="cancelBubble" nodeType="interactiveSeq">
                <p:stCondLst>
                  <p:cond evt="onClick" delay="0">
                    <p:tgtEl>
                      <p:spTgt spid="144"/>
                    </p:tgtEl>
                  </p:cond>
                </p:stCondLst>
                <p:endSync evt="end" delay="0">
                  <p:rtn val="all"/>
                </p:endSync>
                <p:childTnLst>
                  <p:par>
                    <p:cTn id="686" fill="hold">
                      <p:stCondLst>
                        <p:cond delay="0"/>
                      </p:stCondLst>
                      <p:childTnLst>
                        <p:par>
                          <p:cTn id="687" fill="hold">
                            <p:stCondLst>
                              <p:cond delay="0"/>
                            </p:stCondLst>
                            <p:childTnLst>
                              <p:par>
                                <p:cTn id="688" presetID="22" presetClass="exit" presetSubtype="4" fill="hold" grpId="0" nodeType="clickEffect">
                                  <p:stCondLst>
                                    <p:cond delay="0"/>
                                  </p:stCondLst>
                                  <p:childTnLst>
                                    <p:animEffect transition="out" filter="wipe(down)">
                                      <p:cBhvr>
                                        <p:cTn id="689" dur="500"/>
                                        <p:tgtEl>
                                          <p:spTgt spid="144"/>
                                        </p:tgtEl>
                                      </p:cBhvr>
                                    </p:animEffect>
                                    <p:set>
                                      <p:cBhvr>
                                        <p:cTn id="690"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91" restart="whenNotActive" fill="hold" evtFilter="cancelBubble" nodeType="interactiveSeq">
                <p:stCondLst>
                  <p:cond evt="onClick" delay="0">
                    <p:tgtEl>
                      <p:spTgt spid="145"/>
                    </p:tgtEl>
                  </p:cond>
                </p:stCondLst>
                <p:endSync evt="end" delay="0">
                  <p:rtn val="all"/>
                </p:endSync>
                <p:childTnLst>
                  <p:par>
                    <p:cTn id="692" fill="hold">
                      <p:stCondLst>
                        <p:cond delay="0"/>
                      </p:stCondLst>
                      <p:childTnLst>
                        <p:par>
                          <p:cTn id="693" fill="hold">
                            <p:stCondLst>
                              <p:cond delay="0"/>
                            </p:stCondLst>
                            <p:childTnLst>
                              <p:par>
                                <p:cTn id="694" presetID="22" presetClass="exit" presetSubtype="4" fill="hold" grpId="0" nodeType="clickEffect">
                                  <p:stCondLst>
                                    <p:cond delay="0"/>
                                  </p:stCondLst>
                                  <p:childTnLst>
                                    <p:animEffect transition="out" filter="wipe(down)">
                                      <p:cBhvr>
                                        <p:cTn id="695" dur="500"/>
                                        <p:tgtEl>
                                          <p:spTgt spid="145"/>
                                        </p:tgtEl>
                                      </p:cBhvr>
                                    </p:animEffect>
                                    <p:set>
                                      <p:cBhvr>
                                        <p:cTn id="696"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7" restart="whenNotActive" fill="hold" evtFilter="cancelBubble" nodeType="interactiveSeq">
                <p:stCondLst>
                  <p:cond evt="onClick" delay="0">
                    <p:tgtEl>
                      <p:spTgt spid="146"/>
                    </p:tgtEl>
                  </p:cond>
                </p:stCondLst>
                <p:endSync evt="end" delay="0">
                  <p:rtn val="all"/>
                </p:endSync>
                <p:childTnLst>
                  <p:par>
                    <p:cTn id="698" fill="hold">
                      <p:stCondLst>
                        <p:cond delay="0"/>
                      </p:stCondLst>
                      <p:childTnLst>
                        <p:par>
                          <p:cTn id="699" fill="hold">
                            <p:stCondLst>
                              <p:cond delay="0"/>
                            </p:stCondLst>
                            <p:childTnLst>
                              <p:par>
                                <p:cTn id="700" presetID="22" presetClass="exit" presetSubtype="4" fill="hold" grpId="0" nodeType="clickEffect">
                                  <p:stCondLst>
                                    <p:cond delay="0"/>
                                  </p:stCondLst>
                                  <p:childTnLst>
                                    <p:animEffect transition="out" filter="wipe(down)">
                                      <p:cBhvr>
                                        <p:cTn id="701" dur="500"/>
                                        <p:tgtEl>
                                          <p:spTgt spid="146"/>
                                        </p:tgtEl>
                                      </p:cBhvr>
                                    </p:animEffect>
                                    <p:set>
                                      <p:cBhvr>
                                        <p:cTn id="702"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703" restart="whenNotActive" fill="hold" evtFilter="cancelBubble" nodeType="interactiveSeq">
                <p:stCondLst>
                  <p:cond evt="onClick" delay="0">
                    <p:tgtEl>
                      <p:spTgt spid="147"/>
                    </p:tgtEl>
                  </p:cond>
                </p:stCondLst>
                <p:endSync evt="end" delay="0">
                  <p:rtn val="all"/>
                </p:endSync>
                <p:childTnLst>
                  <p:par>
                    <p:cTn id="704" fill="hold">
                      <p:stCondLst>
                        <p:cond delay="0"/>
                      </p:stCondLst>
                      <p:childTnLst>
                        <p:par>
                          <p:cTn id="705" fill="hold">
                            <p:stCondLst>
                              <p:cond delay="0"/>
                            </p:stCondLst>
                            <p:childTnLst>
                              <p:par>
                                <p:cTn id="706" presetID="22" presetClass="exit" presetSubtype="4" fill="hold" grpId="0" nodeType="clickEffect">
                                  <p:stCondLst>
                                    <p:cond delay="0"/>
                                  </p:stCondLst>
                                  <p:childTnLst>
                                    <p:animEffect transition="out" filter="wipe(down)">
                                      <p:cBhvr>
                                        <p:cTn id="707" dur="500"/>
                                        <p:tgtEl>
                                          <p:spTgt spid="147"/>
                                        </p:tgtEl>
                                      </p:cBhvr>
                                    </p:animEffect>
                                    <p:set>
                                      <p:cBhvr>
                                        <p:cTn id="708"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9" restart="whenNotActive" fill="hold" evtFilter="cancelBubble" nodeType="interactiveSeq">
                <p:stCondLst>
                  <p:cond evt="onClick" delay="0">
                    <p:tgtEl>
                      <p:spTgt spid="148"/>
                    </p:tgtEl>
                  </p:cond>
                </p:stCondLst>
                <p:endSync evt="end" delay="0">
                  <p:rtn val="all"/>
                </p:endSync>
                <p:childTnLst>
                  <p:par>
                    <p:cTn id="710" fill="hold">
                      <p:stCondLst>
                        <p:cond delay="0"/>
                      </p:stCondLst>
                      <p:childTnLst>
                        <p:par>
                          <p:cTn id="711" fill="hold">
                            <p:stCondLst>
                              <p:cond delay="0"/>
                            </p:stCondLst>
                            <p:childTnLst>
                              <p:par>
                                <p:cTn id="712" presetID="22" presetClass="exit" presetSubtype="4" fill="hold" grpId="0" nodeType="clickEffect">
                                  <p:stCondLst>
                                    <p:cond delay="0"/>
                                  </p:stCondLst>
                                  <p:childTnLst>
                                    <p:animEffect transition="out" filter="wipe(down)">
                                      <p:cBhvr>
                                        <p:cTn id="713" dur="500"/>
                                        <p:tgtEl>
                                          <p:spTgt spid="148"/>
                                        </p:tgtEl>
                                      </p:cBhvr>
                                    </p:animEffect>
                                    <p:set>
                                      <p:cBhvr>
                                        <p:cTn id="714"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6E7710-5D92-8708-4668-61C708409AEA}"/>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320537" y="551149"/>
            <a:ext cx="3208260"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4112192" y="3908394"/>
            <a:ext cx="4196775"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father.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8" name="Group 7">
            <a:extLst>
              <a:ext uri="{FF2B5EF4-FFF2-40B4-BE49-F238E27FC236}">
                <a16:creationId xmlns:a16="http://schemas.microsoft.com/office/drawing/2014/main" id="{AB5FC57A-5C4B-4B85-98CA-79571D2AC5CD}"/>
              </a:ext>
            </a:extLst>
          </p:cNvPr>
          <p:cNvGrpSpPr/>
          <p:nvPr/>
        </p:nvGrpSpPr>
        <p:grpSpPr>
          <a:xfrm>
            <a:off x="1183635" y="2709011"/>
            <a:ext cx="2832958" cy="2111542"/>
            <a:chOff x="1500401" y="3073730"/>
            <a:chExt cx="3777277" cy="2815389"/>
          </a:xfrm>
        </p:grpSpPr>
        <p:pic>
          <p:nvPicPr>
            <p:cNvPr id="1026" name="Picture 2" descr="Gerichtshammer Clipart Flowers Spring Flower Cartoon - Grace Davis High  School Logo, HD Png Download , Transparent Png Image - PNGitem">
              <a:extLst>
                <a:ext uri="{FF2B5EF4-FFF2-40B4-BE49-F238E27FC236}">
                  <a16:creationId xmlns:a16="http://schemas.microsoft.com/office/drawing/2014/main" id="{F82186F1-2198-4077-B69F-D15702D910CA}"/>
                </a:ext>
              </a:extLst>
            </p:cNvPr>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10</a:t>
              </a:r>
            </a:p>
          </p:txBody>
        </p:sp>
      </p:grpSp>
      <p:grpSp>
        <p:nvGrpSpPr>
          <p:cNvPr id="9" name="Group 8">
            <a:extLst>
              <a:ext uri="{FF2B5EF4-FFF2-40B4-BE49-F238E27FC236}">
                <a16:creationId xmlns:a16="http://schemas.microsoft.com/office/drawing/2014/main" id="{923C063C-1FE3-4E78-8416-DC217FF694D5}"/>
              </a:ext>
            </a:extLst>
          </p:cNvPr>
          <p:cNvGrpSpPr/>
          <p:nvPr/>
        </p:nvGrpSpPr>
        <p:grpSpPr>
          <a:xfrm>
            <a:off x="138359" y="3435846"/>
            <a:ext cx="848583" cy="1550710"/>
            <a:chOff x="75994" y="90707"/>
            <a:chExt cx="1131444" cy="2067612"/>
          </a:xfrm>
        </p:grpSpPr>
        <p:pic>
          <p:nvPicPr>
            <p:cNvPr id="12" name="Picture 2" descr="Happy flower cartoon flower Royalty Free Vector Image">
              <a:hlinkClick r:id="rId9"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A75800BF-98D1-4780-A491-2200092EF0AE}"/>
                </a:ext>
              </a:extLst>
            </p:cNvPr>
            <p:cNvSpPr/>
            <p:nvPr/>
          </p:nvSpPr>
          <p:spPr>
            <a:xfrm>
              <a:off x="237085" y="1715644"/>
              <a:ext cx="820991" cy="442675"/>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grpSp>
      <p:pic>
        <p:nvPicPr>
          <p:cNvPr id="11" name="Picture 10">
            <a:extLst>
              <a:ext uri="{FF2B5EF4-FFF2-40B4-BE49-F238E27FC236}">
                <a16:creationId xmlns:a16="http://schemas.microsoft.com/office/drawing/2014/main" id="{A8B4877A-C190-B746-6CD9-0581D5595DF6}"/>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b="12892"/>
          <a:stretch/>
        </p:blipFill>
        <p:spPr>
          <a:xfrm>
            <a:off x="4863871" y="1593702"/>
            <a:ext cx="2577137" cy="1959617"/>
          </a:xfrm>
          <a:prstGeom prst="rect">
            <a:avLst/>
          </a:prstGeom>
        </p:spPr>
      </p:pic>
      <p:pic>
        <p:nvPicPr>
          <p:cNvPr id="14" name="Picture 13">
            <a:extLst>
              <a:ext uri="{FF2B5EF4-FFF2-40B4-BE49-F238E27FC236}">
                <a16:creationId xmlns:a16="http://schemas.microsoft.com/office/drawing/2014/main" id="{11A55AFF-40FA-BC76-480E-275E5696F2C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Tree>
    <p:extLst>
      <p:ext uri="{BB962C8B-B14F-4D97-AF65-F5344CB8AC3E}">
        <p14:creationId xmlns:p14="http://schemas.microsoft.com/office/powerpoint/2010/main" val="15706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5"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
                                        <p:tgtEl>
                                          <p:spTgt spid="8"/>
                                        </p:tgtEl>
                                      </p:cBhvr>
                                    </p:animEffect>
                                    <p:anim calcmode="lin" valueType="num">
                                      <p:cBhvr>
                                        <p:cTn id="39" dur="10" fill="hold"/>
                                        <p:tgtEl>
                                          <p:spTgt spid="8"/>
                                        </p:tgtEl>
                                        <p:attrNameLst>
                                          <p:attrName>ppt_w</p:attrName>
                                        </p:attrNameLst>
                                      </p:cBhvr>
                                      <p:tavLst>
                                        <p:tav tm="0" fmla="#ppt_w*sin(2.5*pi*$)">
                                          <p:val>
                                            <p:fltVal val="0"/>
                                          </p:val>
                                        </p:tav>
                                        <p:tav tm="100000">
                                          <p:val>
                                            <p:fltVal val="1"/>
                                          </p:val>
                                        </p:tav>
                                      </p:tavLst>
                                    </p:anim>
                                    <p:anim calcmode="lin" valueType="num">
                                      <p:cBhvr>
                                        <p:cTn id="40" dur="1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97A17-5D47-E58D-647A-A3A78AA283C3}"/>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624CB675-4954-E50E-A699-05B33E2679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202861" y="551149"/>
            <a:ext cx="3325936"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958259" y="3908394"/>
            <a:ext cx="4350708"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He’s my son.</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548507" cy="10000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548507" cy="996555"/>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E05808C2-EAB4-4346-9375-49ABACCB960E}"/>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54D858F1-0C20-4C7D-8454-246AF7F757D2}"/>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A5A53D1-ED30-4D24-8EBA-AAAB01EB3E04}"/>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20</a:t>
              </a:r>
            </a:p>
          </p:txBody>
        </p:sp>
      </p:grpSp>
      <p:pic>
        <p:nvPicPr>
          <p:cNvPr id="13" name="Picture 2" descr="Happy flower cartoon flower Royalty Free Vector Image">
            <a:hlinkClick r:id="rId10" action="ppaction://hlinksldjump"/>
            <a:extLst>
              <a:ext uri="{FF2B5EF4-FFF2-40B4-BE49-F238E27FC236}">
                <a16:creationId xmlns:a16="http://schemas.microsoft.com/office/drawing/2014/main" id="{FC8A7B70-E71D-4113-8CD9-DACEB04C63D7}"/>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82424" y="3499452"/>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A75800BF-98D1-4780-A491-2200092EF0AE}"/>
              </a:ext>
            </a:extLst>
          </p:cNvPr>
          <p:cNvSpPr/>
          <p:nvPr/>
        </p:nvSpPr>
        <p:spPr>
          <a:xfrm>
            <a:off x="211771" y="4786185"/>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7" name="Picture 6">
            <a:extLst>
              <a:ext uri="{FF2B5EF4-FFF2-40B4-BE49-F238E27FC236}">
                <a16:creationId xmlns:a16="http://schemas.microsoft.com/office/drawing/2014/main" id="{415D5CEA-C5C7-2126-AEC5-97203C2C3CF6}"/>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b="14379"/>
          <a:stretch/>
        </p:blipFill>
        <p:spPr>
          <a:xfrm>
            <a:off x="5001135" y="1441777"/>
            <a:ext cx="2767513" cy="2111542"/>
          </a:xfrm>
          <a:prstGeom prst="rect">
            <a:avLst/>
          </a:prstGeom>
        </p:spPr>
      </p:pic>
    </p:spTree>
    <p:extLst>
      <p:ext uri="{BB962C8B-B14F-4D97-AF65-F5344CB8AC3E}">
        <p14:creationId xmlns:p14="http://schemas.microsoft.com/office/powerpoint/2010/main" val="29892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
                                        <p:tgtEl>
                                          <p:spTgt spid="9"/>
                                        </p:tgtEl>
                                      </p:cBhvr>
                                    </p:animEffect>
                                    <p:anim calcmode="lin" valueType="num">
                                      <p:cBhvr>
                                        <p:cTn id="39" dur="10" fill="hold"/>
                                        <p:tgtEl>
                                          <p:spTgt spid="9"/>
                                        </p:tgtEl>
                                        <p:attrNameLst>
                                          <p:attrName>ppt_w</p:attrName>
                                        </p:attrNameLst>
                                      </p:cBhvr>
                                      <p:tavLst>
                                        <p:tav tm="0" fmla="#ppt_w*sin(2.5*pi*$)">
                                          <p:val>
                                            <p:fltVal val="0"/>
                                          </p:val>
                                        </p:tav>
                                        <p:tav tm="100000">
                                          <p:val>
                                            <p:fltVal val="1"/>
                                          </p:val>
                                        </p:tav>
                                      </p:tavLst>
                                    </p:anim>
                                    <p:anim calcmode="lin" valueType="num">
                                      <p:cBhvr>
                                        <p:cTn id="40"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0A998-7CAB-BBF1-D7F8-28707BB0D4A1}"/>
              </a:ext>
            </a:extLst>
          </p:cNvPr>
          <p:cNvPicPr>
            <a:picLocks noChangeAspect="1"/>
          </p:cNvPicPr>
          <p:nvPr/>
        </p:nvPicPr>
        <p:blipFill rotWithShape="1">
          <a:blip r:embed="rId6">
            <a:extLst>
              <a:ext uri="{28A0092B-C50C-407E-A947-70E740481C1C}">
                <a14:useLocalDpi xmlns:a14="http://schemas.microsoft.com/office/drawing/2010/main" val="0"/>
              </a:ext>
            </a:extLst>
          </a:blip>
          <a:srcRect t="-170" b="44113"/>
          <a:stretch/>
        </p:blipFill>
        <p:spPr>
          <a:xfrm flipH="1">
            <a:off x="0" y="0"/>
            <a:ext cx="9144000" cy="5164038"/>
          </a:xfrm>
          <a:prstGeom prst="rect">
            <a:avLst/>
          </a:prstGeom>
        </p:spPr>
      </p:pic>
      <p:pic>
        <p:nvPicPr>
          <p:cNvPr id="8" name="Picture 7">
            <a:extLst>
              <a:ext uri="{FF2B5EF4-FFF2-40B4-BE49-F238E27FC236}">
                <a16:creationId xmlns:a16="http://schemas.microsoft.com/office/drawing/2014/main" id="{567B364B-3C93-8EFF-CE41-CF5DA13F26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3320708" y="551149"/>
            <a:ext cx="3208089" cy="6015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lang="en-US" sz="3600" b="1" kern="0" dirty="0">
                <a:solidFill>
                  <a:prstClr val="black"/>
                </a:solidFill>
                <a:latin typeface="Comic Sans MS" panose="030F0702030302020204" pitchFamily="66" charset="0"/>
                <a:cs typeface="Times New Roman" panose="02020603050405020304" pitchFamily="18" charset="0"/>
              </a:rPr>
              <a:t>Who’s she?</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851920" y="3908394"/>
            <a:ext cx="4457047" cy="880031"/>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algn="ctr" defTabSz="685800">
              <a:defRPr/>
            </a:pPr>
            <a:r>
              <a:rPr lang="en-US" sz="4050" kern="0" dirty="0">
                <a:solidFill>
                  <a:prstClr val="black"/>
                </a:solidFill>
                <a:latin typeface="Comic Sans MS" panose="030F0702030302020204" pitchFamily="66" charset="0"/>
                <a:cs typeface="Times New Roman" panose="02020603050405020304" pitchFamily="18" charset="0"/>
              </a:rPr>
              <a:t>She’s my mother.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1489949" y="99005"/>
            <a:ext cx="1905063" cy="2710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3 Conector recto">
            <a:extLst>
              <a:ext uri="{FF2B5EF4-FFF2-40B4-BE49-F238E27FC236}">
                <a16:creationId xmlns:a16="http://schemas.microsoft.com/office/drawing/2014/main" id="{929207CF-380C-4E66-864C-EE85FA5FF4F7}"/>
              </a:ext>
            </a:extLst>
          </p:cNvPr>
          <p:cNvCxnSpPr>
            <a:cxnSpLocks/>
          </p:cNvCxnSpPr>
          <p:nvPr/>
        </p:nvCxnSpPr>
        <p:spPr>
          <a:xfrm flipH="1" flipV="1">
            <a:off x="1681902" y="1152649"/>
            <a:ext cx="3833890" cy="1419101"/>
          </a:xfrm>
          <a:prstGeom prst="line">
            <a:avLst/>
          </a:prstGeom>
          <a:noFill/>
          <a:ln w="57150" cap="flat" cmpd="sng" algn="ctr">
            <a:solidFill>
              <a:srgbClr val="FFFF00"/>
            </a:solidFill>
            <a:prstDash val="solid"/>
            <a:miter lim="800000"/>
          </a:ln>
          <a:effectLst>
            <a:glow rad="101600">
              <a:srgbClr val="FFFF00">
                <a:alpha val="60000"/>
              </a:srgbClr>
            </a:glow>
          </a:effectLst>
        </p:spPr>
      </p:cxnSp>
      <p:cxnSp>
        <p:nvCxnSpPr>
          <p:cNvPr id="3" name="9 Conector recto">
            <a:extLst>
              <a:ext uri="{FF2B5EF4-FFF2-40B4-BE49-F238E27FC236}">
                <a16:creationId xmlns:a16="http://schemas.microsoft.com/office/drawing/2014/main" id="{2489E433-A4D9-442E-96C8-D6B6A817BBE6}"/>
              </a:ext>
            </a:extLst>
          </p:cNvPr>
          <p:cNvCxnSpPr>
            <a:cxnSpLocks/>
          </p:cNvCxnSpPr>
          <p:nvPr/>
        </p:nvCxnSpPr>
        <p:spPr>
          <a:xfrm flipH="1" flipV="1">
            <a:off x="1681902" y="1156094"/>
            <a:ext cx="3833890" cy="1451699"/>
          </a:xfrm>
          <a:prstGeom prst="line">
            <a:avLst/>
          </a:prstGeom>
          <a:noFill/>
          <a:ln w="57150" cap="flat" cmpd="sng" algn="ctr">
            <a:solidFill>
              <a:srgbClr val="FFFF00"/>
            </a:solidFill>
            <a:prstDash val="solid"/>
            <a:miter lim="800000"/>
          </a:ln>
          <a:effectLst>
            <a:glow rad="101600">
              <a:srgbClr val="FFFF00">
                <a:alpha val="60000"/>
              </a:srgbClr>
            </a:glow>
          </a:effectLst>
        </p:spPr>
      </p:cxnSp>
      <p:grpSp>
        <p:nvGrpSpPr>
          <p:cNvPr id="9" name="Group 8">
            <a:extLst>
              <a:ext uri="{FF2B5EF4-FFF2-40B4-BE49-F238E27FC236}">
                <a16:creationId xmlns:a16="http://schemas.microsoft.com/office/drawing/2014/main" id="{CBBE57AC-9D69-4DF0-88BA-D47F0FDB8924}"/>
              </a:ext>
            </a:extLst>
          </p:cNvPr>
          <p:cNvGrpSpPr/>
          <p:nvPr/>
        </p:nvGrpSpPr>
        <p:grpSpPr>
          <a:xfrm>
            <a:off x="1125301" y="2305298"/>
            <a:ext cx="2832958" cy="2111542"/>
            <a:chOff x="1500401" y="3073730"/>
            <a:chExt cx="3777277" cy="2815389"/>
          </a:xfrm>
        </p:grpSpPr>
        <p:pic>
          <p:nvPicPr>
            <p:cNvPr id="10" name="Picture 2" descr="Gerichtshammer Clipart Flowers Spring Flower Cartoon - Grace Davis High  School Logo, HD Png Download , Transparent Png Image - PNGitem">
              <a:extLst>
                <a:ext uri="{FF2B5EF4-FFF2-40B4-BE49-F238E27FC236}">
                  <a16:creationId xmlns:a16="http://schemas.microsoft.com/office/drawing/2014/main" id="{44374D55-50D4-4F18-BAC1-F7BE51E4ED5D}"/>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500401" y="3073730"/>
              <a:ext cx="3777277" cy="2815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C9DE20A-5501-4337-B650-B8414D57E03B}"/>
                </a:ext>
              </a:extLst>
            </p:cNvPr>
            <p:cNvSpPr/>
            <p:nvPr/>
          </p:nvSpPr>
          <p:spPr>
            <a:xfrm>
              <a:off x="2950457" y="4007538"/>
              <a:ext cx="877164" cy="923329"/>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10</a:t>
              </a:r>
            </a:p>
          </p:txBody>
        </p:sp>
      </p:grpSp>
      <p:pic>
        <p:nvPicPr>
          <p:cNvPr id="12" name="Picture 2" descr="Happy flower cartoon flower Royalty Free Vector Image">
            <a:hlinkClick r:id="rId10" action="ppaction://hlinksldjump"/>
            <a:extLst>
              <a:ext uri="{FF2B5EF4-FFF2-40B4-BE49-F238E27FC236}">
                <a16:creationId xmlns:a16="http://schemas.microsoft.com/office/drawing/2014/main" id="{94142CE8-F3D9-4013-9A12-D0759179F3E4}"/>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56996" y="68031"/>
            <a:ext cx="848583" cy="12187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A75800BF-98D1-4780-A491-2200092EF0AE}"/>
              </a:ext>
            </a:extLst>
          </p:cNvPr>
          <p:cNvSpPr/>
          <p:nvPr/>
        </p:nvSpPr>
        <p:spPr>
          <a:xfrm>
            <a:off x="177814" y="1286733"/>
            <a:ext cx="615743" cy="332006"/>
          </a:xfrm>
          <a:prstGeom prst="roundRect">
            <a:avLst/>
          </a:prstGeom>
          <a:solidFill>
            <a:srgbClr val="92D050"/>
          </a:solid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b="1" dirty="0">
                <a:ln/>
                <a:solidFill>
                  <a:schemeClr val="tx1">
                    <a:lumMod val="95000"/>
                    <a:lumOff val="5000"/>
                  </a:schemeClr>
                </a:solidFill>
                <a:latin typeface="Times New Roman" panose="02020603050405020304" pitchFamily="18" charset="0"/>
                <a:cs typeface="Times New Roman" panose="02020603050405020304" pitchFamily="18" charset="0"/>
              </a:rPr>
              <a:t>home</a:t>
            </a:r>
          </a:p>
        </p:txBody>
      </p:sp>
      <p:pic>
        <p:nvPicPr>
          <p:cNvPr id="2" name="Picture 1">
            <a:extLst>
              <a:ext uri="{FF2B5EF4-FFF2-40B4-BE49-F238E27FC236}">
                <a16:creationId xmlns:a16="http://schemas.microsoft.com/office/drawing/2014/main" id="{1CF1BAEB-23F1-CC0E-D5D2-50918ADDC5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r="5262" b="15525"/>
          <a:stretch/>
        </p:blipFill>
        <p:spPr>
          <a:xfrm>
            <a:off x="4844370" y="1185390"/>
            <a:ext cx="3012304" cy="2367929"/>
          </a:xfrm>
          <a:prstGeom prst="rect">
            <a:avLst/>
          </a:prstGeom>
        </p:spPr>
      </p:pic>
    </p:spTree>
    <p:extLst>
      <p:ext uri="{BB962C8B-B14F-4D97-AF65-F5344CB8AC3E}">
        <p14:creationId xmlns:p14="http://schemas.microsoft.com/office/powerpoint/2010/main" val="39100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000"/>
                            </p:stCondLst>
                            <p:childTnLst>
                              <p:par>
                                <p:cTn id="9" presetID="22" presetClass="exit" presetSubtype="2" fill="hold" nodeType="afterEffect">
                                  <p:stCondLst>
                                    <p:cond delay="0"/>
                                  </p:stCondLst>
                                  <p:childTnLst>
                                    <p:animEffect transition="out" filter="wipe(right)">
                                      <p:cBhvr>
                                        <p:cTn id="10" dur="750"/>
                                        <p:tgtEl>
                                          <p:spTgt spid="3"/>
                                        </p:tgtEl>
                                      </p:cBhvr>
                                    </p:animEffect>
                                    <p:set>
                                      <p:cBhvr>
                                        <p:cTn id="11" dur="1" fill="hold">
                                          <p:stCondLst>
                                            <p:cond delay="749"/>
                                          </p:stCondLst>
                                        </p:cTn>
                                        <p:tgtEl>
                                          <p:spTgt spid="3"/>
                                        </p:tgtEl>
                                        <p:attrNameLst>
                                          <p:attrName>style.visibility</p:attrName>
                                        </p:attrNameLst>
                                      </p:cBhvr>
                                      <p:to>
                                        <p:strVal val="hidden"/>
                                      </p:to>
                                    </p:se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6" fill="hold">
                            <p:stCondLst>
                              <p:cond delay="2750"/>
                            </p:stCondLst>
                            <p:childTnLst>
                              <p:par>
                                <p:cTn id="17" presetID="22" presetClass="exit" presetSubtype="2" fill="hold" nodeType="afterEffect">
                                  <p:stCondLst>
                                    <p:cond delay="0"/>
                                  </p:stCondLst>
                                  <p:childTnLst>
                                    <p:animEffect transition="out" filter="wipe(righ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45"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
                                        <p:tgtEl>
                                          <p:spTgt spid="9"/>
                                        </p:tgtEl>
                                      </p:cBhvr>
                                    </p:animEffect>
                                    <p:anim calcmode="lin" valueType="num">
                                      <p:cBhvr>
                                        <p:cTn id="42" dur="10" fill="hold"/>
                                        <p:tgtEl>
                                          <p:spTgt spid="9"/>
                                        </p:tgtEl>
                                        <p:attrNameLst>
                                          <p:attrName>ppt_w</p:attrName>
                                        </p:attrNameLst>
                                      </p:cBhvr>
                                      <p:tavLst>
                                        <p:tav tm="0" fmla="#ppt_w*sin(2.5*pi*$)">
                                          <p:val>
                                            <p:fltVal val="0"/>
                                          </p:val>
                                        </p:tav>
                                        <p:tav tm="100000">
                                          <p:val>
                                            <p:fltVal val="1"/>
                                          </p:val>
                                        </p:tav>
                                      </p:tavLst>
                                    </p:anim>
                                    <p:anim calcmode="lin" valueType="num">
                                      <p:cBhvr>
                                        <p:cTn id="43" dur="1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2.Unit 1-lesson 2-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Ve75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NV7vl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1Xu+VK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DVe75U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NV7vlQ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1Xu+VF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NV7vlTahn1hYAAAAGIAAAAcAAAAdW5pdmVyc2FsL2xvY2FsX3NldHRpbmdzLnhtbLOxr8jNUShLLSrOzM+zVTLUM1BSSM1Lzk/JzEu3VQoNcdO1UFIoLknMS0nMyc9LtVXKy1dSsLfjssnJT07MCU4tKQEqLFYoyEmsTC0KSc0FMkpS/RJzgSrDw42V9O24AFBLAwQUAAIACADWe75U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DWe75UPMoRpUsAAABqAAAAGwAAAHVuaXZlcnNhbC91bml2ZXJzYWwucG5nLnhtbLOxr8jNUShLLSrOzM+zVTLUM1Cyt+PlsikoSi3LTC1XqACKGekZQICSQqWtkgkStzwzpSTDVsnCwBAhlpGamZ5RYqtkhiSoDzQSAFBLAQIAABQAAgAIAOOGAlPDxJh2RwMAAOEJAAAUAAAAAAAAAAEAAAAAAAAAAAB1bml2ZXJzYWwvcGxheWVyLnhtbFBLAQIAABQAAgAIANV7vlTKowNubAYAACgZAAAdAAAAAAAAAAEAAAAAAHkDAAB1bml2ZXJzYWwvY29tbW9uX21lc3NhZ2VzLmxuZ1BLAQIAABQAAgAIANV7vlQVHmAbowAAAH8BAAAuAAAAAAAAAAEAAAAAACAKAAB1bml2ZXJzYWwvcGxheWJhY2tfYW5kX25hdmlnYXRpb25fc2V0dGluZ3MueG1sUEsBAgAAFAACAAgA1Xu+VKenV+h8BAAAbxcAACcAAAAAAAAAAQAAAAAADwsAAHVuaXZlcnNhbC9mbGFzaF9wdWJsaXNoaW5nX3NldHRpbmdzLnhtbFBLAQIAABQAAgAIANV7vlS86VOGdwMAAOgMAAAhAAAAAAAAAAEAAAAAANAPAAB1bml2ZXJzYWwvZmxhc2hfc2tpbl9zZXR0aW5ncy54bWxQSwECAAAUAAIACADVe75UF9vd2HcEAAD5FgAAJgAAAAAAAAABAAAAAACGEwAAdW5pdmVyc2FsL2h0bWxfcHVibGlzaGluZ19zZXR0aW5ncy54bWxQSwECAAAUAAIACADVe75UVHMZhbABAACBBgAAHwAAAAAAAAABAAAAAABBGAAAdW5pdmVyc2FsL2h0bWxfc2tpbl9zZXR0aW5ncy5qc1BLAQIAABQAAgAIANV7vlTahn1hYAAAAGIAAAAcAAAAAAAAAAEAAAAAAC4aAAB1bml2ZXJzYWwvbG9jYWxfc2V0dGluZ3MueG1sUEsBAgAAFAACAAgA1nu+VIPsCm8cBgAARxMAABcAAAAAAAAAAAAAAAAAyBoAAHVuaXZlcnNhbC91bml2ZXJzYWwucG5nUEsBAgAAFAACAAgA1nu+VDzKEaVLAAAAagAAABsAAAAAAAAAAQAAAAAAGSEAAHVuaXZlcnNhbC91bml2ZXJzYWwucG5nLnhtbFBLBQYAAAAACgAKAAYDAACdIQAAAAA="/>
  <p:tag name="ISPRING_LMS_API_VERSION" val="SCORM 2004 (2nd edition)"/>
  <p:tag name="ISPRING_ULTRA_SCORM_COURSE_ID" val="FFE11F94-3FFE-4EF5-8E94-59EE14556B32"/>
  <p:tag name="ISPRING_CMI5_LAUNCH_METHOD" val="any window"/>
  <p:tag name="ISPRINGCLOUDFOLDERID" val="1"/>
  <p:tag name="ISPRINGONLINEFOLDERID" val="1"/>
  <p:tag name="ISPRING_OUTPUT_FOLDER" val="[[&quot;\uFFFD\uFFFD|x{7070F873-55FB-4E49-8DA2-6F658BF36F6A}&quot;,&quot;C:\\Users\\Admin\\Desktop\\Slide Bai giang-WW3\\UNI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2.Unit 1-lesson 2-period 1"/>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18DF996-A59D-444E-AE43-1202242B2760}:309"/>
</p:tagLst>
</file>

<file path=ppt/tags/tag11.xml><?xml version="1.0" encoding="utf-8"?>
<p:tagLst xmlns:a="http://schemas.openxmlformats.org/drawingml/2006/main" xmlns:r="http://schemas.openxmlformats.org/officeDocument/2006/relationships" xmlns:p="http://schemas.openxmlformats.org/presentationml/2006/main">
  <p:tag name="GENSWF_SLIDE_UID" val="{80BEC70A-D74C-4779-A639-8B56284172CD}:342"/>
</p:tagLst>
</file>

<file path=ppt/tags/tag12.xml><?xml version="1.0" encoding="utf-8"?>
<p:tagLst xmlns:a="http://schemas.openxmlformats.org/drawingml/2006/main" xmlns:r="http://schemas.openxmlformats.org/officeDocument/2006/relationships" xmlns:p="http://schemas.openxmlformats.org/presentationml/2006/main">
  <p:tag name="GENSWF_SLIDE_UID" val="{94F12832-4206-4AC9-8D82-14F106E89633}:338"/>
</p:tagLst>
</file>

<file path=ppt/tags/tag13.xml><?xml version="1.0" encoding="utf-8"?>
<p:tagLst xmlns:a="http://schemas.openxmlformats.org/drawingml/2006/main" xmlns:r="http://schemas.openxmlformats.org/officeDocument/2006/relationships" xmlns:p="http://schemas.openxmlformats.org/presentationml/2006/main">
  <p:tag name="GENSWF_SLIDE_UID" val="{10AD2476-5D8B-46E4-B4E5-C534E5180CA1}:337"/>
</p:tagLst>
</file>

<file path=ppt/tags/tag14.xml><?xml version="1.0" encoding="utf-8"?>
<p:tagLst xmlns:a="http://schemas.openxmlformats.org/drawingml/2006/main" xmlns:r="http://schemas.openxmlformats.org/officeDocument/2006/relationships" xmlns:p="http://schemas.openxmlformats.org/presentationml/2006/main">
  <p:tag name="GENSWF_SLIDE_UID" val="{12A26B95-A1C9-4D6C-AC18-00E36616E68B}:286"/>
</p:tagLst>
</file>

<file path=ppt/tags/tag15.xml><?xml version="1.0" encoding="utf-8"?>
<p:tagLst xmlns:a="http://schemas.openxmlformats.org/drawingml/2006/main" xmlns:r="http://schemas.openxmlformats.org/officeDocument/2006/relationships" xmlns:p="http://schemas.openxmlformats.org/presentationml/2006/main">
  <p:tag name="GENSWF_SLIDE_UID" val="{BB1BC1D6-2E97-4641-8D10-D29C9037B465}:344"/>
</p:tagLst>
</file>

<file path=ppt/tags/tag16.xml><?xml version="1.0" encoding="utf-8"?>
<p:tagLst xmlns:a="http://schemas.openxmlformats.org/drawingml/2006/main" xmlns:r="http://schemas.openxmlformats.org/officeDocument/2006/relationships" xmlns:p="http://schemas.openxmlformats.org/presentationml/2006/main">
  <p:tag name="GENSWF_SLIDE_UID" val="{ECDA9C6C-BDBA-48BD-8747-2E371294C7A5}:345"/>
</p:tagLst>
</file>

<file path=ppt/tags/tag17.xml><?xml version="1.0" encoding="utf-8"?>
<p:tagLst xmlns:a="http://schemas.openxmlformats.org/drawingml/2006/main" xmlns:r="http://schemas.openxmlformats.org/officeDocument/2006/relationships" xmlns:p="http://schemas.openxmlformats.org/presentationml/2006/main">
  <p:tag name="GENSWF_SLIDE_UID" val="{1B7DB62F-4727-4B89-89C8-AFFDE29A3AE0}:354"/>
</p:tagLst>
</file>

<file path=ppt/tags/tag18.xml><?xml version="1.0" encoding="utf-8"?>
<p:tagLst xmlns:a="http://schemas.openxmlformats.org/drawingml/2006/main" xmlns:r="http://schemas.openxmlformats.org/officeDocument/2006/relationships" xmlns:p="http://schemas.openxmlformats.org/presentationml/2006/main">
  <p:tag name="GENSWF_SLIDE_UID" val="{6FA7BA2C-5293-4044-B148-AC4A962472C5}:355"/>
</p:tagLst>
</file>

<file path=ppt/tags/tag19.xml><?xml version="1.0" encoding="utf-8"?>
<p:tagLst xmlns:a="http://schemas.openxmlformats.org/drawingml/2006/main" xmlns:r="http://schemas.openxmlformats.org/officeDocument/2006/relationships" xmlns:p="http://schemas.openxmlformats.org/presentationml/2006/main">
  <p:tag name="GENSWF_SLIDE_UID" val="{6A85C3D1-0B55-4D2C-8D45-F376CE029AF2}:356"/>
</p:tagLst>
</file>

<file path=ppt/tags/tag2.xml><?xml version="1.0" encoding="utf-8"?>
<p:tagLst xmlns:a="http://schemas.openxmlformats.org/drawingml/2006/main" xmlns:r="http://schemas.openxmlformats.org/officeDocument/2006/relationships" xmlns:p="http://schemas.openxmlformats.org/presentationml/2006/main">
  <p:tag name="GENSWF_SLIDE_UID" val="{7412CF00-9E53-422D-B12E-3B85456D98E0}:352"/>
</p:tagLst>
</file>

<file path=ppt/tags/tag20.xml><?xml version="1.0" encoding="utf-8"?>
<p:tagLst xmlns:a="http://schemas.openxmlformats.org/drawingml/2006/main" xmlns:r="http://schemas.openxmlformats.org/officeDocument/2006/relationships" xmlns:p="http://schemas.openxmlformats.org/presentationml/2006/main">
  <p:tag name="GENSWF_SLIDE_UID" val="{B82E83E9-A57F-4D5C-BEA1-1397D18E2301}:357"/>
</p:tagLst>
</file>

<file path=ppt/tags/tag21.xml><?xml version="1.0" encoding="utf-8"?>
<p:tagLst xmlns:a="http://schemas.openxmlformats.org/drawingml/2006/main" xmlns:r="http://schemas.openxmlformats.org/officeDocument/2006/relationships" xmlns:p="http://schemas.openxmlformats.org/presentationml/2006/main">
  <p:tag name="GENSWF_SLIDE_UID" val="{35AE6CCA-C07F-43ED-817F-DA7DAFA18E75}:358"/>
</p:tagLst>
</file>

<file path=ppt/tags/tag22.xml><?xml version="1.0" encoding="utf-8"?>
<p:tagLst xmlns:a="http://schemas.openxmlformats.org/drawingml/2006/main" xmlns:r="http://schemas.openxmlformats.org/officeDocument/2006/relationships" xmlns:p="http://schemas.openxmlformats.org/presentationml/2006/main">
  <p:tag name="GENSWF_SLIDE_UID" val="{654D59B9-FE11-4DFA-B5F5-E9A81953FEAD}:305"/>
</p:tagLst>
</file>

<file path=ppt/tags/tag23.xml><?xml version="1.0" encoding="utf-8"?>
<p:tagLst xmlns:a="http://schemas.openxmlformats.org/drawingml/2006/main" xmlns:r="http://schemas.openxmlformats.org/officeDocument/2006/relationships" xmlns:p="http://schemas.openxmlformats.org/presentationml/2006/main">
  <p:tag name="GENSWF_SLIDE_UID" val="{94160FA0-036C-4CAF-A1B8-8827EF17DA3E}:306"/>
</p:tagLst>
</file>

<file path=ppt/tags/tag24.xml><?xml version="1.0" encoding="utf-8"?>
<p:tagLst xmlns:a="http://schemas.openxmlformats.org/drawingml/2006/main" xmlns:r="http://schemas.openxmlformats.org/officeDocument/2006/relationships" xmlns:p="http://schemas.openxmlformats.org/presentationml/2006/main">
  <p:tag name="GENSWF_SLIDE_UID" val="{5BFD6FC7-1522-438C-878D-C95C90F386C9}:332"/>
</p:tagLst>
</file>

<file path=ppt/tags/tag25.xml><?xml version="1.0" encoding="utf-8"?>
<p:tagLst xmlns:a="http://schemas.openxmlformats.org/drawingml/2006/main" xmlns:r="http://schemas.openxmlformats.org/officeDocument/2006/relationships" xmlns:p="http://schemas.openxmlformats.org/presentationml/2006/main">
  <p:tag name="GENSWF_SLIDE_UID" val="{223A9906-71EE-4E62-BE06-DD1F73B3FD00}:334"/>
</p:tagLst>
</file>

<file path=ppt/tags/tag26.xml><?xml version="1.0" encoding="utf-8"?>
<p:tagLst xmlns:a="http://schemas.openxmlformats.org/drawingml/2006/main" xmlns:r="http://schemas.openxmlformats.org/officeDocument/2006/relationships" xmlns:p="http://schemas.openxmlformats.org/presentationml/2006/main">
  <p:tag name="GENSWF_SLIDE_UID" val="{1819DCEC-7B22-4727-AC42-20273F2609C8}:352"/>
</p:tagLst>
</file>

<file path=ppt/tags/tag27.xml><?xml version="1.0" encoding="utf-8"?>
<p:tagLst xmlns:a="http://schemas.openxmlformats.org/drawingml/2006/main" xmlns:r="http://schemas.openxmlformats.org/officeDocument/2006/relationships" xmlns:p="http://schemas.openxmlformats.org/presentationml/2006/main">
  <p:tag name="GENSWF_SLIDE_UID" val="{E0BE742F-13ED-4611-A0FD-46ACB484F35A}:35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GENSWF_SLIDE_UID" val="{64D8AA32-EF04-48FA-9E91-8F0406666431}:333"/>
</p:tagLst>
</file>

<file path=ppt/tags/tag4.xml><?xml version="1.0" encoding="utf-8"?>
<p:tagLst xmlns:a="http://schemas.openxmlformats.org/drawingml/2006/main" xmlns:r="http://schemas.openxmlformats.org/officeDocument/2006/relationships" xmlns:p="http://schemas.openxmlformats.org/presentationml/2006/main">
  <p:tag name="GENSWF_SLIDE_UID" val="{0A3CB26D-5062-440E-8123-1E4A3A1AE9A7}:332"/>
</p:tagLst>
</file>

<file path=ppt/tags/tag5.xml><?xml version="1.0" encoding="utf-8"?>
<p:tagLst xmlns:a="http://schemas.openxmlformats.org/drawingml/2006/main" xmlns:r="http://schemas.openxmlformats.org/officeDocument/2006/relationships" xmlns:p="http://schemas.openxmlformats.org/presentationml/2006/main">
  <p:tag name="GENSWF_SLIDE_UID" val="{007AB424-0798-47EA-8964-5BE9955EE320}:303"/>
</p:tagLst>
</file>

<file path=ppt/tags/tag6.xml><?xml version="1.0" encoding="utf-8"?>
<p:tagLst xmlns:a="http://schemas.openxmlformats.org/drawingml/2006/main" xmlns:r="http://schemas.openxmlformats.org/officeDocument/2006/relationships" xmlns:p="http://schemas.openxmlformats.org/presentationml/2006/main">
  <p:tag name="GENSWF_SLIDE_UID" val="{579793AB-11F2-48CF-96A5-4A55FBE3EEFF}:311"/>
</p:tagLst>
</file>

<file path=ppt/tags/tag7.xml><?xml version="1.0" encoding="utf-8"?>
<p:tagLst xmlns:a="http://schemas.openxmlformats.org/drawingml/2006/main" xmlns:r="http://schemas.openxmlformats.org/officeDocument/2006/relationships" xmlns:p="http://schemas.openxmlformats.org/presentationml/2006/main">
  <p:tag name="GENSWF_SLIDE_UID" val="{C433C879-7733-4F15-98CD-3C929F10685E}:283"/>
</p:tagLst>
</file>

<file path=ppt/tags/tag8.xml><?xml version="1.0" encoding="utf-8"?>
<p:tagLst xmlns:a="http://schemas.openxmlformats.org/drawingml/2006/main" xmlns:r="http://schemas.openxmlformats.org/officeDocument/2006/relationships" xmlns:p="http://schemas.openxmlformats.org/presentationml/2006/main">
  <p:tag name="GENSWF_SLIDE_UID" val="{957E8713-27ED-41A9-97EB-D12416CAD8E2}:313"/>
</p:tagLst>
</file>

<file path=ppt/tags/tag9.xml><?xml version="1.0" encoding="utf-8"?>
<p:tagLst xmlns:a="http://schemas.openxmlformats.org/drawingml/2006/main" xmlns:r="http://schemas.openxmlformats.org/officeDocument/2006/relationships" xmlns:p="http://schemas.openxmlformats.org/presentationml/2006/main">
  <p:tag name="GENSWF_SLIDE_UID" val="{85564B1D-5B1F-4E91-9210-FB9141F62738}:33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TotalTime>
  <Words>1162</Words>
  <Application>Microsoft Office PowerPoint</Application>
  <PresentationFormat>On-screen Show (16:9)</PresentationFormat>
  <Paragraphs>220</Paragraphs>
  <Slides>40</Slides>
  <Notes>37</Notes>
  <HiddenSlides>0</HiddenSlides>
  <MMClips>12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40</vt:i4>
      </vt:variant>
    </vt:vector>
  </HeadingPairs>
  <TitlesOfParts>
    <vt:vector size="57" baseType="lpstr">
      <vt:lpstr>微软雅黑</vt:lpstr>
      <vt:lpstr>.VnVogue</vt:lpstr>
      <vt:lpstr>-apple-system</vt:lpstr>
      <vt:lpstr>Arial</vt:lpstr>
      <vt:lpstr>Bebas Neue</vt:lpstr>
      <vt:lpstr>Calibri</vt:lpstr>
      <vt:lpstr>Calibri Light</vt:lpstr>
      <vt:lpstr>Comic Sans MS</vt:lpstr>
      <vt:lpstr>Changa One</vt:lpstr>
      <vt:lpstr>Fredoka One</vt:lpstr>
      <vt:lpstr>Life Savers</vt:lpstr>
      <vt:lpstr>Life Savers ExtraBold</vt:lpstr>
      <vt:lpstr>Quicksand</vt:lpstr>
      <vt:lpstr>Quicksand SemiBold</vt:lpstr>
      <vt:lpstr>Times New Roman</vt:lpstr>
      <vt:lpstr>1_Office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12.Unit 1-lesson 2-period 1</dc:title>
  <dc:creator>A</dc:creator>
  <cp:lastModifiedBy>huyen Vu</cp:lastModifiedBy>
  <cp:revision>169</cp:revision>
  <dcterms:created xsi:type="dcterms:W3CDTF">2022-02-24T14:48:04Z</dcterms:created>
  <dcterms:modified xsi:type="dcterms:W3CDTF">2023-02-12T08:09:15Z</dcterms:modified>
</cp:coreProperties>
</file>